
<file path=[Content_Types].xml><?xml version="1.0" encoding="utf-8"?>
<Types xmlns="http://schemas.openxmlformats.org/package/2006/content-types">
  <Default Extension="mp3" ContentType="audio/mpeg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1173" r:id="rId2"/>
    <p:sldId id="1176" r:id="rId3"/>
    <p:sldId id="1177" r:id="rId4"/>
    <p:sldId id="1179" r:id="rId5"/>
    <p:sldId id="1182" r:id="rId6"/>
    <p:sldId id="1201" r:id="rId7"/>
    <p:sldId id="1180" r:id="rId8"/>
    <p:sldId id="1184" r:id="rId9"/>
    <p:sldId id="1185" r:id="rId10"/>
    <p:sldId id="1190" r:id="rId11"/>
    <p:sldId id="1189" r:id="rId12"/>
    <p:sldId id="1193" r:id="rId13"/>
    <p:sldId id="1205" r:id="rId14"/>
    <p:sldId id="1202" r:id="rId15"/>
    <p:sldId id="1188" r:id="rId16"/>
    <p:sldId id="1195" r:id="rId17"/>
    <p:sldId id="1192" r:id="rId18"/>
    <p:sldId id="1204" r:id="rId19"/>
  </p:sldIdLst>
  <p:sldSz cx="9144000" cy="5143500" type="screen16x9"/>
  <p:notesSz cx="6858000" cy="9144000"/>
  <p:custDataLst>
    <p:tags r:id="rId22"/>
  </p:custDataLst>
  <p:defaultTextStyle>
    <a:defPPr>
      <a:defRPr lang="en-U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6" pos="528" userDrawn="1">
          <p15:clr>
            <a:srgbClr val="A4A3A4"/>
          </p15:clr>
        </p15:guide>
        <p15:guide id="7" pos="7152" userDrawn="1">
          <p15:clr>
            <a:srgbClr val="A4A3A4"/>
          </p15:clr>
        </p15:guide>
        <p15:guide id="8" orient="horz" pos="1620">
          <p15:clr>
            <a:srgbClr val="A4A3A4"/>
          </p15:clr>
        </p15:guide>
        <p15:guide id="9" pos="2880">
          <p15:clr>
            <a:srgbClr val="A4A3A4"/>
          </p15:clr>
        </p15:guide>
        <p15:guide id="10" pos="396">
          <p15:clr>
            <a:srgbClr val="A4A3A4"/>
          </p15:clr>
        </p15:guide>
        <p15:guide id="11" pos="53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3E"/>
    <a:srgbClr val="EDA5EA"/>
    <a:srgbClr val="99FFCC"/>
    <a:srgbClr val="66FFFF"/>
    <a:srgbClr val="1D9BB8"/>
    <a:srgbClr val="3ACFDF"/>
    <a:srgbClr val="D10047"/>
    <a:srgbClr val="FF7500"/>
    <a:srgbClr val="EAA1A9"/>
    <a:srgbClr val="D9A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53" autoAdjust="0"/>
    <p:restoredTop sz="94434" autoAdjust="0"/>
  </p:normalViewPr>
  <p:slideViewPr>
    <p:cSldViewPr snapToGrid="0">
      <p:cViewPr varScale="1">
        <p:scale>
          <a:sx n="112" d="100"/>
          <a:sy n="112" d="100"/>
        </p:scale>
        <p:origin x="499" y="72"/>
      </p:cViewPr>
      <p:guideLst>
        <p:guide orient="horz" pos="2160"/>
        <p:guide pos="3840"/>
        <p:guide pos="528"/>
        <p:guide pos="7152"/>
        <p:guide orient="horz" pos="1620"/>
        <p:guide pos="2880"/>
        <p:guide pos="396"/>
        <p:guide pos="53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27102"/>
    </p:cViewPr>
  </p:sorterViewPr>
  <p:notesViewPr>
    <p:cSldViewPr snapToGrid="0" showGuides="1">
      <p:cViewPr varScale="1">
        <p:scale>
          <a:sx n="88" d="100"/>
          <a:sy n="88" d="100"/>
        </p:scale>
        <p:origin x="3822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253F-1DC1-44AB-85F9-14DB9D873A39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8A4E4-7001-4196-8720-A0FCB0AEBF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1813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64D076-05C0-4F10-BAEB-F2DA581BE89B}" type="datetimeFigureOut">
              <a:rPr lang="en-US" smtClean="0"/>
              <a:pPr/>
              <a:t>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E7B7F8-81FA-46DC-8926-8D6B124E54D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4557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689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626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9645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2571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89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0160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6109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15708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163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43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9789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637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5896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9086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725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25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2943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B7F8-81FA-46DC-8926-8D6B124E54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7054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3843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842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3941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65899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63026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4854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69760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8861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66051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94763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97769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2502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66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0047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audio" Target="../media/media1.mp3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microsoft.com/office/2007/relationships/media" Target="../media/media1.mp3"/><Relationship Id="rId28" Type="http://schemas.openxmlformats.org/officeDocument/2006/relationships/image" Target="../media/image4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7.emf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Relationship Id="rId27" Type="http://schemas.openxmlformats.org/officeDocument/2006/relationships/image" Target="../media/image3.png"/><Relationship Id="rId30" Type="http://schemas.openxmlformats.org/officeDocument/2006/relationships/image" Target="../media/image6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5"/>
          <a:srcRect l="1069" t="2602" r="448" b="513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26"/>
          <a:stretch>
            <a:fillRect/>
          </a:stretch>
        </p:blipFill>
        <p:spPr>
          <a:xfrm>
            <a:off x="6656554" y="351813"/>
            <a:ext cx="2643937" cy="1113236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 userDrawn="1">
            <a:audioFile r:link="rId24"/>
            <p:extLst>
              <p:ext uri="{DAA4B4D4-6D71-4841-9C94-3DE7FCFB9230}">
                <p14:media xmlns:p14="http://schemas.microsoft.com/office/powerpoint/2010/main" r:embed="rId23"/>
              </p:ext>
            </p:extLst>
          </p:nvPr>
        </p:nvPicPr>
        <p:blipFill>
          <a:blip r:embed="rId27" cstate="print"/>
          <a:stretch>
            <a:fillRect/>
          </a:stretch>
        </p:blipFill>
        <p:spPr>
          <a:xfrm>
            <a:off x="260433" y="4078429"/>
            <a:ext cx="467676" cy="467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-624115" y="3171161"/>
            <a:ext cx="9959973" cy="149313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-436181" y="3843313"/>
            <a:ext cx="9830511" cy="138956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 rotWithShape="1">
          <a:blip r:embed="rId30"/>
          <a:srcRect b="57274"/>
          <a:stretch/>
        </p:blipFill>
        <p:spPr>
          <a:xfrm>
            <a:off x="-89004" y="4546104"/>
            <a:ext cx="9424862" cy="59739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31"/>
          <a:stretch>
            <a:fillRect/>
          </a:stretch>
        </p:blipFill>
        <p:spPr>
          <a:xfrm rot="16200000">
            <a:off x="1950916" y="-2179265"/>
            <a:ext cx="5359397" cy="952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2" r:id="rId6"/>
    <p:sldLayoutId id="2147483667" r:id="rId7"/>
    <p:sldLayoutId id="2147483666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</p:sldLayoutIdLst>
  <p:timing>
    <p:tnLst>
      <p:par>
        <p:cTn id="1" dur="indefinite" restart="never" nodeType="tmRoot">
          <p:childTnLst>
            <p:audio>
              <p:cMediaNode numSld="999" showWhenStopped="0">
                <p:cTn id="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</p:timing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emf"/><Relationship Id="rId13" Type="http://schemas.openxmlformats.org/officeDocument/2006/relationships/image" Target="../media/image12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4.emf"/><Relationship Id="rId12" Type="http://schemas.openxmlformats.org/officeDocument/2006/relationships/image" Target="../media/image11.emf"/><Relationship Id="rId2" Type="http://schemas.openxmlformats.org/officeDocument/2006/relationships/audio" Target="../media/media1.mp3"/><Relationship Id="rId16" Type="http://schemas.openxmlformats.org/officeDocument/2006/relationships/image" Target="../media/image6.emf"/><Relationship Id="rId1" Type="http://schemas.microsoft.com/office/2007/relationships/media" Target="../media/media1.mp3"/><Relationship Id="rId6" Type="http://schemas.openxmlformats.org/officeDocument/2006/relationships/image" Target="../media/image3.png"/><Relationship Id="rId11" Type="http://schemas.openxmlformats.org/officeDocument/2006/relationships/image" Target="../media/image10.emf"/><Relationship Id="rId5" Type="http://schemas.openxmlformats.org/officeDocument/2006/relationships/image" Target="../media/image1.emf"/><Relationship Id="rId15" Type="http://schemas.openxmlformats.org/officeDocument/2006/relationships/image" Target="../media/image14.emf"/><Relationship Id="rId10" Type="http://schemas.openxmlformats.org/officeDocument/2006/relationships/image" Target="../media/image9.pn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8.emf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0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13.xml"/><Relationship Id="rId9" Type="http://schemas.openxmlformats.org/officeDocument/2006/relationships/image" Target="../media/image5.emf"/><Relationship Id="rId14" Type="http://schemas.openxmlformats.org/officeDocument/2006/relationships/image" Target="../media/image6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14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3.png"/><Relationship Id="rId5" Type="http://schemas.openxmlformats.org/officeDocument/2006/relationships/image" Target="../media/image1.emf"/><Relationship Id="rId10" Type="http://schemas.openxmlformats.org/officeDocument/2006/relationships/image" Target="../media/image11.emf"/><Relationship Id="rId4" Type="http://schemas.openxmlformats.org/officeDocument/2006/relationships/notesSlide" Target="../notesSlides/notesSlide18.xml"/><Relationship Id="rId9" Type="http://schemas.openxmlformats.org/officeDocument/2006/relationships/image" Target="../media/image10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3.png"/><Relationship Id="rId12" Type="http://schemas.openxmlformats.org/officeDocument/2006/relationships/image" Target="../media/image11.em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emf"/><Relationship Id="rId11" Type="http://schemas.openxmlformats.org/officeDocument/2006/relationships/image" Target="../media/image10.emf"/><Relationship Id="rId5" Type="http://schemas.openxmlformats.org/officeDocument/2006/relationships/image" Target="../media/image1.emf"/><Relationship Id="rId10" Type="http://schemas.openxmlformats.org/officeDocument/2006/relationships/image" Target="../media/image8.emf"/><Relationship Id="rId4" Type="http://schemas.openxmlformats.org/officeDocument/2006/relationships/notesSlide" Target="../notesSlides/notesSlide2.xml"/><Relationship Id="rId9" Type="http://schemas.openxmlformats.org/officeDocument/2006/relationships/image" Target="../media/image5.emf"/><Relationship Id="rId14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pn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emf"/><Relationship Id="rId4" Type="http://schemas.openxmlformats.org/officeDocument/2006/relationships/image" Target="../media/image2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19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 cstate="print"/>
          <a:stretch>
            <a:fillRect/>
          </a:stretch>
        </p:blipFill>
        <p:spPr>
          <a:xfrm>
            <a:off x="260433" y="4078429"/>
            <a:ext cx="467676" cy="467676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624115" y="3758268"/>
            <a:ext cx="9959973" cy="906026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436181" y="4219662"/>
            <a:ext cx="9830511" cy="1013214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19581" y="3271706"/>
            <a:ext cx="1758463" cy="1421294"/>
          </a:xfrm>
          <a:prstGeom prst="rect">
            <a:avLst/>
          </a:prstGeom>
        </p:spPr>
      </p:pic>
      <p:pic>
        <p:nvPicPr>
          <p:cNvPr id="16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 cstate="print"/>
          <a:stretch>
            <a:fillRect/>
          </a:stretch>
        </p:blipFill>
        <p:spPr>
          <a:xfrm>
            <a:off x="-1921765" y="1866993"/>
            <a:ext cx="609600" cy="609600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42613" y="145370"/>
            <a:ext cx="1384183" cy="1363927"/>
          </a:xfrm>
          <a:prstGeom prst="rect">
            <a:avLst/>
          </a:prstGeom>
        </p:spPr>
      </p:pic>
      <p:grpSp>
        <p:nvGrpSpPr>
          <p:cNvPr id="18" name="组合 17"/>
          <p:cNvGrpSpPr/>
          <p:nvPr/>
        </p:nvGrpSpPr>
        <p:grpSpPr>
          <a:xfrm>
            <a:off x="1442905" y="444617"/>
            <a:ext cx="6325301" cy="3322040"/>
            <a:chOff x="-6300496" y="5642681"/>
            <a:chExt cx="23412450" cy="11961811"/>
          </a:xfrm>
        </p:grpSpPr>
        <p:grpSp>
          <p:nvGrpSpPr>
            <p:cNvPr id="20" name="组合 1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2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24" name="TextBox 12"/>
          <p:cNvSpPr txBox="1"/>
          <p:nvPr/>
        </p:nvSpPr>
        <p:spPr>
          <a:xfrm>
            <a:off x="1779558" y="1694456"/>
            <a:ext cx="5687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Tiết</a:t>
            </a:r>
            <a:r>
              <a:rPr lang="en-US" sz="4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87: </a:t>
            </a:r>
            <a:r>
              <a:rPr lang="en-US" sz="4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Phép</a:t>
            </a:r>
            <a:r>
              <a:rPr lang="en-US" sz="4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lập</a:t>
            </a:r>
            <a:r>
              <a:rPr lang="en-US" sz="4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luận</a:t>
            </a:r>
            <a:r>
              <a:rPr lang="en-US" sz="4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chứng</a:t>
            </a:r>
            <a:r>
              <a:rPr lang="en-US" sz="4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minh. </a:t>
            </a:r>
            <a:endParaRPr lang="en-US" sz="44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65349" y="318430"/>
            <a:ext cx="1347397" cy="64612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7828730" y="1082180"/>
            <a:ext cx="1076061" cy="92634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8721" y="2248250"/>
            <a:ext cx="1841161" cy="2408438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16"/>
          <a:srcRect b="57274"/>
          <a:stretch/>
        </p:blipFill>
        <p:spPr>
          <a:xfrm>
            <a:off x="-89004" y="4546104"/>
            <a:ext cx="9424862" cy="597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312519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4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54" repeatCount="indefinite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audio>
            <p:audio>
              <p:cMediaNode numSld="999" showWhenStopped="0">
                <p:cTn id="55" repeatCount="indefinite" fill="hold" display="0">
                  <p:stCondLst>
                    <p:cond delay="indefinite"/>
                  </p:stCondLst>
                </p:cTn>
                <p:tgtEl>
                  <p:spTgt spid="16"/>
                </p:tgtEl>
              </p:cMediaNode>
            </p:audio>
          </p:childTnLst>
        </p:cTn>
      </p:par>
    </p:tnLst>
    <p:bldLst>
      <p:bldP spid="2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0" name="Picture 349" descr="4b0514cfc964a0445311bd86db4f7cd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812" y="1909482"/>
            <a:ext cx="2061542" cy="2987488"/>
          </a:xfrm>
          <a:prstGeom prst="rect">
            <a:avLst/>
          </a:prstGeom>
        </p:spPr>
      </p:pic>
      <p:sp>
        <p:nvSpPr>
          <p:cNvPr id="351" name="Cloud Callout 350"/>
          <p:cNvSpPr/>
          <p:nvPr/>
        </p:nvSpPr>
        <p:spPr>
          <a:xfrm rot="21068177" flipH="1">
            <a:off x="3135984" y="550646"/>
            <a:ext cx="3725360" cy="1998389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2" name="Rectangle 7"/>
          <p:cNvSpPr>
            <a:spLocks noChangeArrowheads="1"/>
          </p:cNvSpPr>
          <p:nvPr/>
        </p:nvSpPr>
        <p:spPr bwMode="auto">
          <a:xfrm>
            <a:off x="1174371" y="1070164"/>
            <a:ext cx="458993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minh)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3745643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1" grpId="0" animBg="1"/>
      <p:bldP spid="351" grpId="1" animBg="1"/>
      <p:bldP spid="35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" name="组合 2499"/>
          <p:cNvGrpSpPr/>
          <p:nvPr/>
        </p:nvGrpSpPr>
        <p:grpSpPr>
          <a:xfrm>
            <a:off x="753041" y="433529"/>
            <a:ext cx="2411506" cy="595195"/>
            <a:chOff x="312974" y="2698946"/>
            <a:chExt cx="2770188" cy="815975"/>
          </a:xfrm>
        </p:grpSpPr>
        <p:sp>
          <p:nvSpPr>
            <p:cNvPr id="718" name="Freeform 368"/>
            <p:cNvSpPr>
              <a:spLocks/>
            </p:cNvSpPr>
            <p:nvPr/>
          </p:nvSpPr>
          <p:spPr bwMode="auto">
            <a:xfrm>
              <a:off x="2571987" y="2930721"/>
              <a:ext cx="241300" cy="411163"/>
            </a:xfrm>
            <a:custGeom>
              <a:avLst/>
              <a:gdLst>
                <a:gd name="T0" fmla="*/ 2 w 97"/>
                <a:gd name="T1" fmla="*/ 119 h 165"/>
                <a:gd name="T2" fmla="*/ 58 w 97"/>
                <a:gd name="T3" fmla="*/ 158 h 165"/>
                <a:gd name="T4" fmla="*/ 95 w 97"/>
                <a:gd name="T5" fmla="*/ 119 h 165"/>
                <a:gd name="T6" fmla="*/ 50 w 97"/>
                <a:gd name="T7" fmla="*/ 3 h 165"/>
                <a:gd name="T8" fmla="*/ 2 w 97"/>
                <a:gd name="T9" fmla="*/ 119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165">
                  <a:moveTo>
                    <a:pt x="2" y="119"/>
                  </a:moveTo>
                  <a:cubicBezTo>
                    <a:pt x="0" y="148"/>
                    <a:pt x="16" y="165"/>
                    <a:pt x="58" y="158"/>
                  </a:cubicBezTo>
                  <a:cubicBezTo>
                    <a:pt x="95" y="152"/>
                    <a:pt x="97" y="151"/>
                    <a:pt x="95" y="119"/>
                  </a:cubicBezTo>
                  <a:cubicBezTo>
                    <a:pt x="94" y="95"/>
                    <a:pt x="82" y="12"/>
                    <a:pt x="50" y="3"/>
                  </a:cubicBezTo>
                  <a:cubicBezTo>
                    <a:pt x="39" y="0"/>
                    <a:pt x="6" y="73"/>
                    <a:pt x="2" y="119"/>
                  </a:cubicBezTo>
                  <a:close/>
                </a:path>
              </a:pathLst>
            </a:custGeom>
            <a:solidFill>
              <a:srgbClr val="BAC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9" name="Freeform 369"/>
            <p:cNvSpPr>
              <a:spLocks/>
            </p:cNvSpPr>
            <p:nvPr/>
          </p:nvSpPr>
          <p:spPr bwMode="auto">
            <a:xfrm>
              <a:off x="2271949" y="3032321"/>
              <a:ext cx="325438" cy="482600"/>
            </a:xfrm>
            <a:custGeom>
              <a:avLst/>
              <a:gdLst>
                <a:gd name="T0" fmla="*/ 66 w 130"/>
                <a:gd name="T1" fmla="*/ 20 h 193"/>
                <a:gd name="T2" fmla="*/ 18 w 130"/>
                <a:gd name="T3" fmla="*/ 121 h 193"/>
                <a:gd name="T4" fmla="*/ 66 w 130"/>
                <a:gd name="T5" fmla="*/ 2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0" h="193">
                  <a:moveTo>
                    <a:pt x="66" y="20"/>
                  </a:moveTo>
                  <a:cubicBezTo>
                    <a:pt x="14" y="0"/>
                    <a:pt x="0" y="90"/>
                    <a:pt x="18" y="121"/>
                  </a:cubicBezTo>
                  <a:cubicBezTo>
                    <a:pt x="58" y="193"/>
                    <a:pt x="130" y="45"/>
                    <a:pt x="66" y="20"/>
                  </a:cubicBezTo>
                  <a:close/>
                </a:path>
              </a:pathLst>
            </a:custGeom>
            <a:solidFill>
              <a:srgbClr val="BACC6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0" name="Freeform 370"/>
            <p:cNvSpPr>
              <a:spLocks/>
            </p:cNvSpPr>
            <p:nvPr/>
          </p:nvSpPr>
          <p:spPr bwMode="auto">
            <a:xfrm>
              <a:off x="2271949" y="3035496"/>
              <a:ext cx="247650" cy="388938"/>
            </a:xfrm>
            <a:custGeom>
              <a:avLst/>
              <a:gdLst>
                <a:gd name="T0" fmla="*/ 15 w 99"/>
                <a:gd name="T1" fmla="*/ 112 h 156"/>
                <a:gd name="T2" fmla="*/ 67 w 99"/>
                <a:gd name="T3" fmla="*/ 133 h 156"/>
                <a:gd name="T4" fmla="*/ 91 w 99"/>
                <a:gd name="T5" fmla="*/ 37 h 156"/>
                <a:gd name="T6" fmla="*/ 31 w 99"/>
                <a:gd name="T7" fmla="*/ 16 h 156"/>
                <a:gd name="T8" fmla="*/ 15 w 99"/>
                <a:gd name="T9" fmla="*/ 112 h 156"/>
                <a:gd name="T10" fmla="*/ 21 w 99"/>
                <a:gd name="T11" fmla="*/ 111 h 156"/>
                <a:gd name="T12" fmla="*/ 16 w 99"/>
                <a:gd name="T13" fmla="*/ 46 h 156"/>
                <a:gd name="T14" fmla="*/ 64 w 99"/>
                <a:gd name="T15" fmla="*/ 11 h 156"/>
                <a:gd name="T16" fmla="*/ 85 w 99"/>
                <a:gd name="T17" fmla="*/ 38 h 156"/>
                <a:gd name="T18" fmla="*/ 81 w 99"/>
                <a:gd name="T19" fmla="*/ 99 h 156"/>
                <a:gd name="T20" fmla="*/ 65 w 99"/>
                <a:gd name="T21" fmla="*/ 131 h 156"/>
                <a:gd name="T22" fmla="*/ 21 w 99"/>
                <a:gd name="T23" fmla="*/ 111 h 156"/>
                <a:gd name="T24" fmla="*/ 15 w 99"/>
                <a:gd name="T25" fmla="*/ 112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9" h="156">
                  <a:moveTo>
                    <a:pt x="15" y="112"/>
                  </a:moveTo>
                  <a:cubicBezTo>
                    <a:pt x="26" y="132"/>
                    <a:pt x="46" y="156"/>
                    <a:pt x="67" y="133"/>
                  </a:cubicBezTo>
                  <a:cubicBezTo>
                    <a:pt x="90" y="109"/>
                    <a:pt x="99" y="69"/>
                    <a:pt x="91" y="37"/>
                  </a:cubicBezTo>
                  <a:cubicBezTo>
                    <a:pt x="82" y="7"/>
                    <a:pt x="56" y="0"/>
                    <a:pt x="31" y="16"/>
                  </a:cubicBezTo>
                  <a:cubicBezTo>
                    <a:pt x="0" y="35"/>
                    <a:pt x="3" y="83"/>
                    <a:pt x="15" y="112"/>
                  </a:cubicBezTo>
                  <a:cubicBezTo>
                    <a:pt x="16" y="114"/>
                    <a:pt x="22" y="112"/>
                    <a:pt x="21" y="111"/>
                  </a:cubicBezTo>
                  <a:cubicBezTo>
                    <a:pt x="12" y="90"/>
                    <a:pt x="10" y="68"/>
                    <a:pt x="16" y="46"/>
                  </a:cubicBezTo>
                  <a:cubicBezTo>
                    <a:pt x="21" y="26"/>
                    <a:pt x="41" y="3"/>
                    <a:pt x="64" y="11"/>
                  </a:cubicBezTo>
                  <a:cubicBezTo>
                    <a:pt x="76" y="15"/>
                    <a:pt x="81" y="28"/>
                    <a:pt x="85" y="38"/>
                  </a:cubicBezTo>
                  <a:cubicBezTo>
                    <a:pt x="92" y="58"/>
                    <a:pt x="88" y="80"/>
                    <a:pt x="81" y="99"/>
                  </a:cubicBezTo>
                  <a:cubicBezTo>
                    <a:pt x="78" y="111"/>
                    <a:pt x="72" y="121"/>
                    <a:pt x="65" y="131"/>
                  </a:cubicBezTo>
                  <a:cubicBezTo>
                    <a:pt x="46" y="154"/>
                    <a:pt x="29" y="125"/>
                    <a:pt x="21" y="111"/>
                  </a:cubicBezTo>
                  <a:cubicBezTo>
                    <a:pt x="20" y="109"/>
                    <a:pt x="15" y="111"/>
                    <a:pt x="15" y="11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1" name="Freeform 371"/>
            <p:cNvSpPr>
              <a:spLocks/>
            </p:cNvSpPr>
            <p:nvPr/>
          </p:nvSpPr>
          <p:spPr bwMode="auto">
            <a:xfrm>
              <a:off x="2394187" y="3319658"/>
              <a:ext cx="15875" cy="139700"/>
            </a:xfrm>
            <a:custGeom>
              <a:avLst/>
              <a:gdLst>
                <a:gd name="T0" fmla="*/ 0 w 6"/>
                <a:gd name="T1" fmla="*/ 3 h 56"/>
                <a:gd name="T2" fmla="*/ 0 w 6"/>
                <a:gd name="T3" fmla="*/ 54 h 56"/>
                <a:gd name="T4" fmla="*/ 6 w 6"/>
                <a:gd name="T5" fmla="*/ 52 h 56"/>
                <a:gd name="T6" fmla="*/ 6 w 6"/>
                <a:gd name="T7" fmla="*/ 1 h 56"/>
                <a:gd name="T8" fmla="*/ 0 w 6"/>
                <a:gd name="T9" fmla="*/ 3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" h="56">
                  <a:moveTo>
                    <a:pt x="0" y="3"/>
                  </a:moveTo>
                  <a:cubicBezTo>
                    <a:pt x="0" y="20"/>
                    <a:pt x="0" y="37"/>
                    <a:pt x="0" y="54"/>
                  </a:cubicBezTo>
                  <a:cubicBezTo>
                    <a:pt x="0" y="56"/>
                    <a:pt x="6" y="55"/>
                    <a:pt x="6" y="52"/>
                  </a:cubicBezTo>
                  <a:cubicBezTo>
                    <a:pt x="6" y="35"/>
                    <a:pt x="6" y="18"/>
                    <a:pt x="6" y="1"/>
                  </a:cubicBezTo>
                  <a:cubicBezTo>
                    <a:pt x="6" y="0"/>
                    <a:pt x="0" y="1"/>
                    <a:pt x="0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2" name="Freeform 372"/>
            <p:cNvSpPr>
              <a:spLocks/>
            </p:cNvSpPr>
            <p:nvPr/>
          </p:nvSpPr>
          <p:spPr bwMode="auto">
            <a:xfrm>
              <a:off x="2549762" y="2914846"/>
              <a:ext cx="288925" cy="430213"/>
            </a:xfrm>
            <a:custGeom>
              <a:avLst/>
              <a:gdLst>
                <a:gd name="T0" fmla="*/ 14 w 116"/>
                <a:gd name="T1" fmla="*/ 160 h 172"/>
                <a:gd name="T2" fmla="*/ 63 w 116"/>
                <a:gd name="T3" fmla="*/ 167 h 172"/>
                <a:gd name="T4" fmla="*/ 105 w 116"/>
                <a:gd name="T5" fmla="*/ 158 h 172"/>
                <a:gd name="T6" fmla="*/ 105 w 116"/>
                <a:gd name="T7" fmla="*/ 110 h 172"/>
                <a:gd name="T8" fmla="*/ 80 w 116"/>
                <a:gd name="T9" fmla="*/ 23 h 172"/>
                <a:gd name="T10" fmla="*/ 53 w 116"/>
                <a:gd name="T11" fmla="*/ 5 h 172"/>
                <a:gd name="T12" fmla="*/ 26 w 116"/>
                <a:gd name="T13" fmla="*/ 51 h 172"/>
                <a:gd name="T14" fmla="*/ 8 w 116"/>
                <a:gd name="T15" fmla="*/ 118 h 172"/>
                <a:gd name="T16" fmla="*/ 14 w 116"/>
                <a:gd name="T17" fmla="*/ 160 h 172"/>
                <a:gd name="T18" fmla="*/ 18 w 116"/>
                <a:gd name="T19" fmla="*/ 156 h 172"/>
                <a:gd name="T20" fmla="*/ 25 w 116"/>
                <a:gd name="T21" fmla="*/ 71 h 172"/>
                <a:gd name="T22" fmla="*/ 40 w 116"/>
                <a:gd name="T23" fmla="*/ 30 h 172"/>
                <a:gd name="T24" fmla="*/ 68 w 116"/>
                <a:gd name="T25" fmla="*/ 15 h 172"/>
                <a:gd name="T26" fmla="*/ 81 w 116"/>
                <a:gd name="T27" fmla="*/ 40 h 172"/>
                <a:gd name="T28" fmla="*/ 95 w 116"/>
                <a:gd name="T29" fmla="*/ 92 h 172"/>
                <a:gd name="T30" fmla="*/ 104 w 116"/>
                <a:gd name="T31" fmla="*/ 148 h 172"/>
                <a:gd name="T32" fmla="*/ 17 w 116"/>
                <a:gd name="T33" fmla="*/ 156 h 172"/>
                <a:gd name="T34" fmla="*/ 14 w 116"/>
                <a:gd name="T35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16" h="172">
                  <a:moveTo>
                    <a:pt x="14" y="160"/>
                  </a:moveTo>
                  <a:cubicBezTo>
                    <a:pt x="29" y="168"/>
                    <a:pt x="47" y="167"/>
                    <a:pt x="63" y="167"/>
                  </a:cubicBezTo>
                  <a:cubicBezTo>
                    <a:pt x="76" y="167"/>
                    <a:pt x="95" y="166"/>
                    <a:pt x="105" y="158"/>
                  </a:cubicBezTo>
                  <a:cubicBezTo>
                    <a:pt x="116" y="149"/>
                    <a:pt x="107" y="120"/>
                    <a:pt x="105" y="110"/>
                  </a:cubicBezTo>
                  <a:cubicBezTo>
                    <a:pt x="99" y="80"/>
                    <a:pt x="93" y="50"/>
                    <a:pt x="80" y="23"/>
                  </a:cubicBezTo>
                  <a:cubicBezTo>
                    <a:pt x="76" y="14"/>
                    <a:pt x="65" y="0"/>
                    <a:pt x="53" y="5"/>
                  </a:cubicBezTo>
                  <a:cubicBezTo>
                    <a:pt x="37" y="13"/>
                    <a:pt x="32" y="35"/>
                    <a:pt x="26" y="51"/>
                  </a:cubicBezTo>
                  <a:cubicBezTo>
                    <a:pt x="17" y="72"/>
                    <a:pt x="12" y="95"/>
                    <a:pt x="8" y="118"/>
                  </a:cubicBezTo>
                  <a:cubicBezTo>
                    <a:pt x="6" y="130"/>
                    <a:pt x="3" y="151"/>
                    <a:pt x="14" y="160"/>
                  </a:cubicBezTo>
                  <a:cubicBezTo>
                    <a:pt x="16" y="161"/>
                    <a:pt x="21" y="159"/>
                    <a:pt x="18" y="156"/>
                  </a:cubicBezTo>
                  <a:cubicBezTo>
                    <a:pt x="0" y="142"/>
                    <a:pt x="20" y="88"/>
                    <a:pt x="25" y="71"/>
                  </a:cubicBezTo>
                  <a:cubicBezTo>
                    <a:pt x="29" y="57"/>
                    <a:pt x="34" y="44"/>
                    <a:pt x="40" y="30"/>
                  </a:cubicBezTo>
                  <a:cubicBezTo>
                    <a:pt x="43" y="22"/>
                    <a:pt x="53" y="0"/>
                    <a:pt x="68" y="15"/>
                  </a:cubicBezTo>
                  <a:cubicBezTo>
                    <a:pt x="74" y="21"/>
                    <a:pt x="78" y="31"/>
                    <a:pt x="81" y="40"/>
                  </a:cubicBezTo>
                  <a:cubicBezTo>
                    <a:pt x="88" y="56"/>
                    <a:pt x="91" y="74"/>
                    <a:pt x="95" y="92"/>
                  </a:cubicBezTo>
                  <a:cubicBezTo>
                    <a:pt x="99" y="110"/>
                    <a:pt x="105" y="129"/>
                    <a:pt x="104" y="148"/>
                  </a:cubicBezTo>
                  <a:cubicBezTo>
                    <a:pt x="102" y="172"/>
                    <a:pt x="31" y="163"/>
                    <a:pt x="17" y="156"/>
                  </a:cubicBezTo>
                  <a:cubicBezTo>
                    <a:pt x="15" y="155"/>
                    <a:pt x="11" y="158"/>
                    <a:pt x="14" y="160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3" name="Freeform 373"/>
            <p:cNvSpPr>
              <a:spLocks/>
            </p:cNvSpPr>
            <p:nvPr/>
          </p:nvSpPr>
          <p:spPr bwMode="auto">
            <a:xfrm>
              <a:off x="2673587" y="3222821"/>
              <a:ext cx="33338" cy="247650"/>
            </a:xfrm>
            <a:custGeom>
              <a:avLst/>
              <a:gdLst>
                <a:gd name="T0" fmla="*/ 6 w 13"/>
                <a:gd name="T1" fmla="*/ 3 h 99"/>
                <a:gd name="T2" fmla="*/ 1 w 13"/>
                <a:gd name="T3" fmla="*/ 95 h 99"/>
                <a:gd name="T4" fmla="*/ 7 w 13"/>
                <a:gd name="T5" fmla="*/ 95 h 99"/>
                <a:gd name="T6" fmla="*/ 12 w 13"/>
                <a:gd name="T7" fmla="*/ 3 h 99"/>
                <a:gd name="T8" fmla="*/ 6 w 13"/>
                <a:gd name="T9" fmla="*/ 3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99">
                  <a:moveTo>
                    <a:pt x="6" y="3"/>
                  </a:moveTo>
                  <a:cubicBezTo>
                    <a:pt x="1" y="34"/>
                    <a:pt x="0" y="64"/>
                    <a:pt x="1" y="95"/>
                  </a:cubicBezTo>
                  <a:cubicBezTo>
                    <a:pt x="1" y="99"/>
                    <a:pt x="7" y="98"/>
                    <a:pt x="7" y="95"/>
                  </a:cubicBezTo>
                  <a:cubicBezTo>
                    <a:pt x="6" y="64"/>
                    <a:pt x="7" y="34"/>
                    <a:pt x="12" y="3"/>
                  </a:cubicBezTo>
                  <a:cubicBezTo>
                    <a:pt x="13" y="0"/>
                    <a:pt x="7" y="1"/>
                    <a:pt x="6" y="3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4" name="Freeform 374"/>
            <p:cNvSpPr>
              <a:spLocks/>
            </p:cNvSpPr>
            <p:nvPr/>
          </p:nvSpPr>
          <p:spPr bwMode="auto">
            <a:xfrm>
              <a:off x="2689462" y="3010096"/>
              <a:ext cx="36513" cy="12700"/>
            </a:xfrm>
            <a:custGeom>
              <a:avLst/>
              <a:gdLst>
                <a:gd name="T0" fmla="*/ 4 w 15"/>
                <a:gd name="T1" fmla="*/ 5 h 5"/>
                <a:gd name="T2" fmla="*/ 10 w 15"/>
                <a:gd name="T3" fmla="*/ 4 h 5"/>
                <a:gd name="T4" fmla="*/ 14 w 15"/>
                <a:gd name="T5" fmla="*/ 2 h 5"/>
                <a:gd name="T6" fmla="*/ 12 w 15"/>
                <a:gd name="T7" fmla="*/ 0 h 5"/>
                <a:gd name="T8" fmla="*/ 2 w 15"/>
                <a:gd name="T9" fmla="*/ 2 h 5"/>
                <a:gd name="T10" fmla="*/ 0 w 15"/>
                <a:gd name="T11" fmla="*/ 4 h 5"/>
                <a:gd name="T12" fmla="*/ 4 w 15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5">
                  <a:moveTo>
                    <a:pt x="4" y="5"/>
                  </a:moveTo>
                  <a:cubicBezTo>
                    <a:pt x="6" y="4"/>
                    <a:pt x="8" y="4"/>
                    <a:pt x="10" y="4"/>
                  </a:cubicBezTo>
                  <a:cubicBezTo>
                    <a:pt x="11" y="4"/>
                    <a:pt x="13" y="3"/>
                    <a:pt x="14" y="2"/>
                  </a:cubicBezTo>
                  <a:cubicBezTo>
                    <a:pt x="15" y="1"/>
                    <a:pt x="13" y="0"/>
                    <a:pt x="12" y="0"/>
                  </a:cubicBezTo>
                  <a:cubicBezTo>
                    <a:pt x="9" y="0"/>
                    <a:pt x="5" y="0"/>
                    <a:pt x="2" y="2"/>
                  </a:cubicBezTo>
                  <a:cubicBezTo>
                    <a:pt x="1" y="2"/>
                    <a:pt x="0" y="3"/>
                    <a:pt x="0" y="4"/>
                  </a:cubicBezTo>
                  <a:cubicBezTo>
                    <a:pt x="1" y="5"/>
                    <a:pt x="3" y="5"/>
                    <a:pt x="4" y="5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5" name="Freeform 375"/>
            <p:cNvSpPr>
              <a:spLocks/>
            </p:cNvSpPr>
            <p:nvPr/>
          </p:nvSpPr>
          <p:spPr bwMode="auto">
            <a:xfrm>
              <a:off x="2637074" y="3091058"/>
              <a:ext cx="47625" cy="9525"/>
            </a:xfrm>
            <a:custGeom>
              <a:avLst/>
              <a:gdLst>
                <a:gd name="T0" fmla="*/ 2 w 19"/>
                <a:gd name="T1" fmla="*/ 4 h 4"/>
                <a:gd name="T2" fmla="*/ 14 w 19"/>
                <a:gd name="T3" fmla="*/ 4 h 4"/>
                <a:gd name="T4" fmla="*/ 18 w 19"/>
                <a:gd name="T5" fmla="*/ 2 h 4"/>
                <a:gd name="T6" fmla="*/ 16 w 19"/>
                <a:gd name="T7" fmla="*/ 0 h 4"/>
                <a:gd name="T8" fmla="*/ 4 w 19"/>
                <a:gd name="T9" fmla="*/ 0 h 4"/>
                <a:gd name="T10" fmla="*/ 0 w 19"/>
                <a:gd name="T11" fmla="*/ 2 h 4"/>
                <a:gd name="T12" fmla="*/ 2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2" y="4"/>
                  </a:moveTo>
                  <a:cubicBezTo>
                    <a:pt x="6" y="4"/>
                    <a:pt x="10" y="4"/>
                    <a:pt x="14" y="4"/>
                  </a:cubicBezTo>
                  <a:cubicBezTo>
                    <a:pt x="15" y="4"/>
                    <a:pt x="17" y="3"/>
                    <a:pt x="18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6" name="Freeform 376"/>
            <p:cNvSpPr>
              <a:spLocks/>
            </p:cNvSpPr>
            <p:nvPr/>
          </p:nvSpPr>
          <p:spPr bwMode="auto">
            <a:xfrm>
              <a:off x="2713274" y="3143446"/>
              <a:ext cx="47625" cy="9525"/>
            </a:xfrm>
            <a:custGeom>
              <a:avLst/>
              <a:gdLst>
                <a:gd name="T0" fmla="*/ 0 w 19"/>
                <a:gd name="T1" fmla="*/ 2 h 4"/>
                <a:gd name="T2" fmla="*/ 14 w 19"/>
                <a:gd name="T3" fmla="*/ 3 h 4"/>
                <a:gd name="T4" fmla="*/ 18 w 19"/>
                <a:gd name="T5" fmla="*/ 2 h 4"/>
                <a:gd name="T6" fmla="*/ 16 w 19"/>
                <a:gd name="T7" fmla="*/ 1 h 4"/>
                <a:gd name="T8" fmla="*/ 6 w 19"/>
                <a:gd name="T9" fmla="*/ 0 h 4"/>
                <a:gd name="T10" fmla="*/ 2 w 19"/>
                <a:gd name="T11" fmla="*/ 1 h 4"/>
                <a:gd name="T12" fmla="*/ 0 w 19"/>
                <a:gd name="T1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0" y="2"/>
                  </a:moveTo>
                  <a:cubicBezTo>
                    <a:pt x="5" y="4"/>
                    <a:pt x="9" y="4"/>
                    <a:pt x="14" y="3"/>
                  </a:cubicBezTo>
                  <a:cubicBezTo>
                    <a:pt x="15" y="3"/>
                    <a:pt x="17" y="3"/>
                    <a:pt x="18" y="2"/>
                  </a:cubicBezTo>
                  <a:cubicBezTo>
                    <a:pt x="19" y="1"/>
                    <a:pt x="17" y="1"/>
                    <a:pt x="16" y="1"/>
                  </a:cubicBezTo>
                  <a:cubicBezTo>
                    <a:pt x="13" y="2"/>
                    <a:pt x="9" y="1"/>
                    <a:pt x="6" y="0"/>
                  </a:cubicBezTo>
                  <a:cubicBezTo>
                    <a:pt x="5" y="0"/>
                    <a:pt x="3" y="0"/>
                    <a:pt x="2" y="1"/>
                  </a:cubicBezTo>
                  <a:cubicBezTo>
                    <a:pt x="2" y="1"/>
                    <a:pt x="0" y="2"/>
                    <a:pt x="0" y="2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7" name="Freeform 377"/>
            <p:cNvSpPr>
              <a:spLocks/>
            </p:cNvSpPr>
            <p:nvPr/>
          </p:nvSpPr>
          <p:spPr bwMode="auto">
            <a:xfrm>
              <a:off x="2573574" y="3183133"/>
              <a:ext cx="47625" cy="12700"/>
            </a:xfrm>
            <a:custGeom>
              <a:avLst/>
              <a:gdLst>
                <a:gd name="T0" fmla="*/ 4 w 19"/>
                <a:gd name="T1" fmla="*/ 4 h 5"/>
                <a:gd name="T2" fmla="*/ 16 w 19"/>
                <a:gd name="T3" fmla="*/ 4 h 5"/>
                <a:gd name="T4" fmla="*/ 18 w 19"/>
                <a:gd name="T5" fmla="*/ 2 h 5"/>
                <a:gd name="T6" fmla="*/ 15 w 19"/>
                <a:gd name="T7" fmla="*/ 0 h 5"/>
                <a:gd name="T8" fmla="*/ 6 w 19"/>
                <a:gd name="T9" fmla="*/ 0 h 5"/>
                <a:gd name="T10" fmla="*/ 4 w 19"/>
                <a:gd name="T11" fmla="*/ 4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5">
                  <a:moveTo>
                    <a:pt x="4" y="4"/>
                  </a:moveTo>
                  <a:cubicBezTo>
                    <a:pt x="8" y="5"/>
                    <a:pt x="12" y="5"/>
                    <a:pt x="16" y="4"/>
                  </a:cubicBezTo>
                  <a:cubicBezTo>
                    <a:pt x="17" y="4"/>
                    <a:pt x="19" y="3"/>
                    <a:pt x="18" y="2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2" y="1"/>
                    <a:pt x="9" y="1"/>
                    <a:pt x="6" y="0"/>
                  </a:cubicBezTo>
                  <a:cubicBezTo>
                    <a:pt x="3" y="0"/>
                    <a:pt x="0" y="4"/>
                    <a:pt x="4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8" name="Freeform 378"/>
            <p:cNvSpPr>
              <a:spLocks/>
            </p:cNvSpPr>
            <p:nvPr/>
          </p:nvSpPr>
          <p:spPr bwMode="auto">
            <a:xfrm>
              <a:off x="2729149" y="3265683"/>
              <a:ext cx="47625" cy="9525"/>
            </a:xfrm>
            <a:custGeom>
              <a:avLst/>
              <a:gdLst>
                <a:gd name="T0" fmla="*/ 2 w 19"/>
                <a:gd name="T1" fmla="*/ 4 h 4"/>
                <a:gd name="T2" fmla="*/ 14 w 19"/>
                <a:gd name="T3" fmla="*/ 4 h 4"/>
                <a:gd name="T4" fmla="*/ 18 w 19"/>
                <a:gd name="T5" fmla="*/ 2 h 4"/>
                <a:gd name="T6" fmla="*/ 16 w 19"/>
                <a:gd name="T7" fmla="*/ 0 h 4"/>
                <a:gd name="T8" fmla="*/ 4 w 19"/>
                <a:gd name="T9" fmla="*/ 0 h 4"/>
                <a:gd name="T10" fmla="*/ 0 w 19"/>
                <a:gd name="T11" fmla="*/ 2 h 4"/>
                <a:gd name="T12" fmla="*/ 2 w 19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4">
                  <a:moveTo>
                    <a:pt x="2" y="4"/>
                  </a:moveTo>
                  <a:cubicBezTo>
                    <a:pt x="6" y="4"/>
                    <a:pt x="10" y="4"/>
                    <a:pt x="14" y="4"/>
                  </a:cubicBezTo>
                  <a:cubicBezTo>
                    <a:pt x="15" y="4"/>
                    <a:pt x="17" y="4"/>
                    <a:pt x="18" y="2"/>
                  </a:cubicBezTo>
                  <a:cubicBezTo>
                    <a:pt x="19" y="1"/>
                    <a:pt x="17" y="0"/>
                    <a:pt x="16" y="0"/>
                  </a:cubicBezTo>
                  <a:cubicBezTo>
                    <a:pt x="12" y="0"/>
                    <a:pt x="8" y="0"/>
                    <a:pt x="4" y="0"/>
                  </a:cubicBezTo>
                  <a:cubicBezTo>
                    <a:pt x="3" y="0"/>
                    <a:pt x="1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solidFill>
              <a:srgbClr val="7332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9" name="Freeform 381"/>
            <p:cNvSpPr>
              <a:spLocks noEditPoints="1"/>
            </p:cNvSpPr>
            <p:nvPr/>
          </p:nvSpPr>
          <p:spPr bwMode="auto">
            <a:xfrm>
              <a:off x="344724" y="2744983"/>
              <a:ext cx="2720975" cy="760413"/>
            </a:xfrm>
            <a:custGeom>
              <a:avLst/>
              <a:gdLst>
                <a:gd name="T0" fmla="*/ 30 w 1091"/>
                <a:gd name="T1" fmla="*/ 55 h 304"/>
                <a:gd name="T2" fmla="*/ 11 w 1091"/>
                <a:gd name="T3" fmla="*/ 90 h 304"/>
                <a:gd name="T4" fmla="*/ 1 w 1091"/>
                <a:gd name="T5" fmla="*/ 129 h 304"/>
                <a:gd name="T6" fmla="*/ 4 w 1091"/>
                <a:gd name="T7" fmla="*/ 166 h 304"/>
                <a:gd name="T8" fmla="*/ 18 w 1091"/>
                <a:gd name="T9" fmla="*/ 203 h 304"/>
                <a:gd name="T10" fmla="*/ 38 w 1091"/>
                <a:gd name="T11" fmla="*/ 238 h 304"/>
                <a:gd name="T12" fmla="*/ 89 w 1091"/>
                <a:gd name="T13" fmla="*/ 278 h 304"/>
                <a:gd name="T14" fmla="*/ 112 w 1091"/>
                <a:gd name="T15" fmla="*/ 290 h 304"/>
                <a:gd name="T16" fmla="*/ 155 w 1091"/>
                <a:gd name="T17" fmla="*/ 296 h 304"/>
                <a:gd name="T18" fmla="*/ 178 w 1091"/>
                <a:gd name="T19" fmla="*/ 296 h 304"/>
                <a:gd name="T20" fmla="*/ 216 w 1091"/>
                <a:gd name="T21" fmla="*/ 282 h 304"/>
                <a:gd name="T22" fmla="*/ 251 w 1091"/>
                <a:gd name="T23" fmla="*/ 271 h 304"/>
                <a:gd name="T24" fmla="*/ 291 w 1091"/>
                <a:gd name="T25" fmla="*/ 262 h 304"/>
                <a:gd name="T26" fmla="*/ 330 w 1091"/>
                <a:gd name="T27" fmla="*/ 260 h 304"/>
                <a:gd name="T28" fmla="*/ 396 w 1091"/>
                <a:gd name="T29" fmla="*/ 257 h 304"/>
                <a:gd name="T30" fmla="*/ 422 w 1091"/>
                <a:gd name="T31" fmla="*/ 260 h 304"/>
                <a:gd name="T32" fmla="*/ 462 w 1091"/>
                <a:gd name="T33" fmla="*/ 261 h 304"/>
                <a:gd name="T34" fmla="*/ 502 w 1091"/>
                <a:gd name="T35" fmla="*/ 266 h 304"/>
                <a:gd name="T36" fmla="*/ 539 w 1091"/>
                <a:gd name="T37" fmla="*/ 270 h 304"/>
                <a:gd name="T38" fmla="*/ 579 w 1091"/>
                <a:gd name="T39" fmla="*/ 274 h 304"/>
                <a:gd name="T40" fmla="*/ 618 w 1091"/>
                <a:gd name="T41" fmla="*/ 281 h 304"/>
                <a:gd name="T42" fmla="*/ 684 w 1091"/>
                <a:gd name="T43" fmla="*/ 285 h 304"/>
                <a:gd name="T44" fmla="*/ 710 w 1091"/>
                <a:gd name="T45" fmla="*/ 288 h 304"/>
                <a:gd name="T46" fmla="*/ 749 w 1091"/>
                <a:gd name="T47" fmla="*/ 289 h 304"/>
                <a:gd name="T48" fmla="*/ 789 w 1091"/>
                <a:gd name="T49" fmla="*/ 295 h 304"/>
                <a:gd name="T50" fmla="*/ 826 w 1091"/>
                <a:gd name="T51" fmla="*/ 299 h 304"/>
                <a:gd name="T52" fmla="*/ 867 w 1091"/>
                <a:gd name="T53" fmla="*/ 301 h 304"/>
                <a:gd name="T54" fmla="*/ 906 w 1091"/>
                <a:gd name="T55" fmla="*/ 304 h 304"/>
                <a:gd name="T56" fmla="*/ 971 w 1091"/>
                <a:gd name="T57" fmla="*/ 296 h 304"/>
                <a:gd name="T58" fmla="*/ 997 w 1091"/>
                <a:gd name="T59" fmla="*/ 291 h 304"/>
                <a:gd name="T60" fmla="*/ 1031 w 1091"/>
                <a:gd name="T61" fmla="*/ 271 h 304"/>
                <a:gd name="T62" fmla="*/ 1061 w 1091"/>
                <a:gd name="T63" fmla="*/ 244 h 304"/>
                <a:gd name="T64" fmla="*/ 1079 w 1091"/>
                <a:gd name="T65" fmla="*/ 212 h 304"/>
                <a:gd name="T66" fmla="*/ 1089 w 1091"/>
                <a:gd name="T67" fmla="*/ 173 h 304"/>
                <a:gd name="T68" fmla="*/ 1088 w 1091"/>
                <a:gd name="T69" fmla="*/ 134 h 304"/>
                <a:gd name="T70" fmla="*/ 1060 w 1091"/>
                <a:gd name="T71" fmla="*/ 75 h 304"/>
                <a:gd name="T72" fmla="*/ 1044 w 1091"/>
                <a:gd name="T73" fmla="*/ 54 h 304"/>
                <a:gd name="T74" fmla="*/ 1012 w 1091"/>
                <a:gd name="T75" fmla="*/ 31 h 304"/>
                <a:gd name="T76" fmla="*/ 976 w 1091"/>
                <a:gd name="T77" fmla="*/ 13 h 304"/>
                <a:gd name="T78" fmla="*/ 938 w 1091"/>
                <a:gd name="T79" fmla="*/ 7 h 304"/>
                <a:gd name="T80" fmla="*/ 899 w 1091"/>
                <a:gd name="T81" fmla="*/ 8 h 304"/>
                <a:gd name="T82" fmla="*/ 860 w 1091"/>
                <a:gd name="T83" fmla="*/ 14 h 304"/>
                <a:gd name="T84" fmla="*/ 820 w 1091"/>
                <a:gd name="T85" fmla="*/ 15 h 304"/>
                <a:gd name="T86" fmla="*/ 782 w 1091"/>
                <a:gd name="T87" fmla="*/ 17 h 304"/>
                <a:gd name="T88" fmla="*/ 742 w 1091"/>
                <a:gd name="T89" fmla="*/ 18 h 304"/>
                <a:gd name="T90" fmla="*/ 702 w 1091"/>
                <a:gd name="T91" fmla="*/ 16 h 304"/>
                <a:gd name="T92" fmla="*/ 637 w 1091"/>
                <a:gd name="T93" fmla="*/ 16 h 304"/>
                <a:gd name="T94" fmla="*/ 610 w 1091"/>
                <a:gd name="T95" fmla="*/ 12 h 304"/>
                <a:gd name="T96" fmla="*/ 571 w 1091"/>
                <a:gd name="T97" fmla="*/ 12 h 304"/>
                <a:gd name="T98" fmla="*/ 531 w 1091"/>
                <a:gd name="T99" fmla="*/ 9 h 304"/>
                <a:gd name="T100" fmla="*/ 493 w 1091"/>
                <a:gd name="T101" fmla="*/ 7 h 304"/>
                <a:gd name="T102" fmla="*/ 453 w 1091"/>
                <a:gd name="T103" fmla="*/ 5 h 304"/>
                <a:gd name="T104" fmla="*/ 414 w 1091"/>
                <a:gd name="T105" fmla="*/ 1 h 304"/>
                <a:gd name="T106" fmla="*/ 348 w 1091"/>
                <a:gd name="T107" fmla="*/ 2 h 304"/>
                <a:gd name="T108" fmla="*/ 335 w 1091"/>
                <a:gd name="T109" fmla="*/ 0 h 304"/>
                <a:gd name="T110" fmla="*/ 296 w 1091"/>
                <a:gd name="T111" fmla="*/ 2 h 304"/>
                <a:gd name="T112" fmla="*/ 256 w 1091"/>
                <a:gd name="T113" fmla="*/ 1 h 304"/>
                <a:gd name="T114" fmla="*/ 191 w 1091"/>
                <a:gd name="T115" fmla="*/ 8 h 304"/>
                <a:gd name="T116" fmla="*/ 164 w 1091"/>
                <a:gd name="T117" fmla="*/ 9 h 304"/>
                <a:gd name="T118" fmla="*/ 126 w 1091"/>
                <a:gd name="T119" fmla="*/ 17 h 304"/>
                <a:gd name="T120" fmla="*/ 86 w 1091"/>
                <a:gd name="T121" fmla="*/ 2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091" h="304">
                  <a:moveTo>
                    <a:pt x="32" y="57"/>
                  </a:moveTo>
                  <a:cubicBezTo>
                    <a:pt x="34" y="54"/>
                    <a:pt x="37" y="50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0" y="47"/>
                    <a:pt x="40" y="47"/>
                    <a:pt x="40" y="47"/>
                  </a:cubicBezTo>
                  <a:cubicBezTo>
                    <a:pt x="41" y="47"/>
                    <a:pt x="44" y="44"/>
                    <a:pt x="51" y="40"/>
                  </a:cubicBezTo>
                  <a:cubicBezTo>
                    <a:pt x="52" y="40"/>
                    <a:pt x="52" y="40"/>
                    <a:pt x="52" y="39"/>
                  </a:cubicBezTo>
                  <a:cubicBezTo>
                    <a:pt x="51" y="39"/>
                    <a:pt x="51" y="38"/>
                    <a:pt x="50" y="39"/>
                  </a:cubicBezTo>
                  <a:cubicBezTo>
                    <a:pt x="42" y="43"/>
                    <a:pt x="39" y="46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36" y="49"/>
                    <a:pt x="33" y="52"/>
                    <a:pt x="30" y="55"/>
                  </a:cubicBezTo>
                  <a:cubicBezTo>
                    <a:pt x="30" y="56"/>
                    <a:pt x="30" y="56"/>
                    <a:pt x="30" y="57"/>
                  </a:cubicBezTo>
                  <a:cubicBezTo>
                    <a:pt x="31" y="57"/>
                    <a:pt x="31" y="57"/>
                    <a:pt x="32" y="57"/>
                  </a:cubicBezTo>
                  <a:close/>
                  <a:moveTo>
                    <a:pt x="17" y="78"/>
                  </a:moveTo>
                  <a:cubicBezTo>
                    <a:pt x="19" y="74"/>
                    <a:pt x="21" y="71"/>
                    <a:pt x="24" y="67"/>
                  </a:cubicBezTo>
                  <a:cubicBezTo>
                    <a:pt x="24" y="67"/>
                    <a:pt x="24" y="66"/>
                    <a:pt x="23" y="66"/>
                  </a:cubicBezTo>
                  <a:cubicBezTo>
                    <a:pt x="23" y="65"/>
                    <a:pt x="22" y="66"/>
                    <a:pt x="22" y="66"/>
                  </a:cubicBezTo>
                  <a:cubicBezTo>
                    <a:pt x="20" y="70"/>
                    <a:pt x="17" y="73"/>
                    <a:pt x="15" y="77"/>
                  </a:cubicBezTo>
                  <a:cubicBezTo>
                    <a:pt x="15" y="78"/>
                    <a:pt x="15" y="78"/>
                    <a:pt x="16" y="79"/>
                  </a:cubicBezTo>
                  <a:cubicBezTo>
                    <a:pt x="16" y="79"/>
                    <a:pt x="17" y="79"/>
                    <a:pt x="17" y="78"/>
                  </a:cubicBezTo>
                  <a:close/>
                  <a:moveTo>
                    <a:pt x="7" y="102"/>
                  </a:moveTo>
                  <a:cubicBezTo>
                    <a:pt x="8" y="98"/>
                    <a:pt x="10" y="94"/>
                    <a:pt x="11" y="90"/>
                  </a:cubicBezTo>
                  <a:cubicBezTo>
                    <a:pt x="11" y="89"/>
                    <a:pt x="11" y="89"/>
                    <a:pt x="11" y="89"/>
                  </a:cubicBezTo>
                  <a:cubicBezTo>
                    <a:pt x="10" y="88"/>
                    <a:pt x="10" y="89"/>
                    <a:pt x="9" y="89"/>
                  </a:cubicBezTo>
                  <a:cubicBezTo>
                    <a:pt x="8" y="93"/>
                    <a:pt x="6" y="97"/>
                    <a:pt x="5" y="102"/>
                  </a:cubicBezTo>
                  <a:cubicBezTo>
                    <a:pt x="5" y="102"/>
                    <a:pt x="5" y="103"/>
                    <a:pt x="6" y="103"/>
                  </a:cubicBezTo>
                  <a:cubicBezTo>
                    <a:pt x="6" y="103"/>
                    <a:pt x="7" y="103"/>
                    <a:pt x="7" y="102"/>
                  </a:cubicBezTo>
                  <a:close/>
                  <a:moveTo>
                    <a:pt x="2" y="128"/>
                  </a:moveTo>
                  <a:cubicBezTo>
                    <a:pt x="3" y="123"/>
                    <a:pt x="3" y="119"/>
                    <a:pt x="4" y="115"/>
                  </a:cubicBezTo>
                  <a:cubicBezTo>
                    <a:pt x="4" y="114"/>
                    <a:pt x="4" y="114"/>
                    <a:pt x="3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9"/>
                    <a:pt x="1" y="123"/>
                    <a:pt x="0" y="128"/>
                  </a:cubicBezTo>
                  <a:cubicBezTo>
                    <a:pt x="0" y="128"/>
                    <a:pt x="1" y="129"/>
                    <a:pt x="1" y="129"/>
                  </a:cubicBezTo>
                  <a:cubicBezTo>
                    <a:pt x="2" y="129"/>
                    <a:pt x="2" y="128"/>
                    <a:pt x="2" y="128"/>
                  </a:cubicBezTo>
                  <a:close/>
                  <a:moveTo>
                    <a:pt x="3" y="154"/>
                  </a:moveTo>
                  <a:cubicBezTo>
                    <a:pt x="2" y="149"/>
                    <a:pt x="2" y="145"/>
                    <a:pt x="2" y="141"/>
                  </a:cubicBezTo>
                  <a:cubicBezTo>
                    <a:pt x="2" y="140"/>
                    <a:pt x="1" y="140"/>
                    <a:pt x="1" y="140"/>
                  </a:cubicBezTo>
                  <a:cubicBezTo>
                    <a:pt x="0" y="140"/>
                    <a:pt x="0" y="140"/>
                    <a:pt x="0" y="141"/>
                  </a:cubicBezTo>
                  <a:cubicBezTo>
                    <a:pt x="0" y="145"/>
                    <a:pt x="0" y="150"/>
                    <a:pt x="1" y="154"/>
                  </a:cubicBezTo>
                  <a:cubicBezTo>
                    <a:pt x="1" y="155"/>
                    <a:pt x="1" y="155"/>
                    <a:pt x="2" y="155"/>
                  </a:cubicBezTo>
                  <a:cubicBezTo>
                    <a:pt x="3" y="155"/>
                    <a:pt x="3" y="154"/>
                    <a:pt x="3" y="154"/>
                  </a:cubicBezTo>
                  <a:close/>
                  <a:moveTo>
                    <a:pt x="8" y="179"/>
                  </a:moveTo>
                  <a:cubicBezTo>
                    <a:pt x="7" y="175"/>
                    <a:pt x="6" y="171"/>
                    <a:pt x="5" y="167"/>
                  </a:cubicBezTo>
                  <a:cubicBezTo>
                    <a:pt x="5" y="166"/>
                    <a:pt x="4" y="166"/>
                    <a:pt x="4" y="166"/>
                  </a:cubicBezTo>
                  <a:cubicBezTo>
                    <a:pt x="3" y="166"/>
                    <a:pt x="3" y="167"/>
                    <a:pt x="3" y="167"/>
                  </a:cubicBezTo>
                  <a:cubicBezTo>
                    <a:pt x="4" y="171"/>
                    <a:pt x="5" y="176"/>
                    <a:pt x="6" y="180"/>
                  </a:cubicBezTo>
                  <a:cubicBezTo>
                    <a:pt x="7" y="180"/>
                    <a:pt x="7" y="181"/>
                    <a:pt x="8" y="180"/>
                  </a:cubicBezTo>
                  <a:cubicBezTo>
                    <a:pt x="8" y="180"/>
                    <a:pt x="9" y="180"/>
                    <a:pt x="8" y="179"/>
                  </a:cubicBezTo>
                  <a:close/>
                  <a:moveTo>
                    <a:pt x="18" y="203"/>
                  </a:moveTo>
                  <a:cubicBezTo>
                    <a:pt x="16" y="200"/>
                    <a:pt x="14" y="196"/>
                    <a:pt x="13" y="192"/>
                  </a:cubicBezTo>
                  <a:cubicBezTo>
                    <a:pt x="13" y="191"/>
                    <a:pt x="12" y="191"/>
                    <a:pt x="11" y="191"/>
                  </a:cubicBezTo>
                  <a:cubicBezTo>
                    <a:pt x="11" y="191"/>
                    <a:pt x="11" y="192"/>
                    <a:pt x="11" y="192"/>
                  </a:cubicBezTo>
                  <a:cubicBezTo>
                    <a:pt x="13" y="196"/>
                    <a:pt x="14" y="200"/>
                    <a:pt x="16" y="204"/>
                  </a:cubicBezTo>
                  <a:cubicBezTo>
                    <a:pt x="17" y="205"/>
                    <a:pt x="17" y="205"/>
                    <a:pt x="18" y="205"/>
                  </a:cubicBezTo>
                  <a:cubicBezTo>
                    <a:pt x="18" y="205"/>
                    <a:pt x="18" y="204"/>
                    <a:pt x="18" y="203"/>
                  </a:cubicBezTo>
                  <a:close/>
                  <a:moveTo>
                    <a:pt x="32" y="226"/>
                  </a:moveTo>
                  <a:cubicBezTo>
                    <a:pt x="29" y="222"/>
                    <a:pt x="27" y="219"/>
                    <a:pt x="24" y="215"/>
                  </a:cubicBezTo>
                  <a:cubicBezTo>
                    <a:pt x="24" y="214"/>
                    <a:pt x="24" y="214"/>
                    <a:pt x="23" y="215"/>
                  </a:cubicBezTo>
                  <a:cubicBezTo>
                    <a:pt x="23" y="215"/>
                    <a:pt x="22" y="215"/>
                    <a:pt x="23" y="216"/>
                  </a:cubicBezTo>
                  <a:cubicBezTo>
                    <a:pt x="25" y="220"/>
                    <a:pt x="27" y="223"/>
                    <a:pt x="30" y="227"/>
                  </a:cubicBezTo>
                  <a:cubicBezTo>
                    <a:pt x="30" y="227"/>
                    <a:pt x="31" y="228"/>
                    <a:pt x="31" y="227"/>
                  </a:cubicBezTo>
                  <a:cubicBezTo>
                    <a:pt x="32" y="227"/>
                    <a:pt x="32" y="226"/>
                    <a:pt x="32" y="226"/>
                  </a:cubicBezTo>
                  <a:close/>
                  <a:moveTo>
                    <a:pt x="48" y="246"/>
                  </a:moveTo>
                  <a:cubicBezTo>
                    <a:pt x="45" y="243"/>
                    <a:pt x="42" y="240"/>
                    <a:pt x="40" y="236"/>
                  </a:cubicBezTo>
                  <a:cubicBezTo>
                    <a:pt x="39" y="236"/>
                    <a:pt x="39" y="236"/>
                    <a:pt x="38" y="236"/>
                  </a:cubicBezTo>
                  <a:cubicBezTo>
                    <a:pt x="38" y="236"/>
                    <a:pt x="38" y="237"/>
                    <a:pt x="38" y="238"/>
                  </a:cubicBezTo>
                  <a:cubicBezTo>
                    <a:pt x="41" y="241"/>
                    <a:pt x="44" y="244"/>
                    <a:pt x="47" y="247"/>
                  </a:cubicBezTo>
                  <a:cubicBezTo>
                    <a:pt x="47" y="248"/>
                    <a:pt x="48" y="248"/>
                    <a:pt x="48" y="247"/>
                  </a:cubicBezTo>
                  <a:cubicBezTo>
                    <a:pt x="49" y="247"/>
                    <a:pt x="49" y="246"/>
                    <a:pt x="48" y="246"/>
                  </a:cubicBezTo>
                  <a:close/>
                  <a:moveTo>
                    <a:pt x="67" y="264"/>
                  </a:moveTo>
                  <a:cubicBezTo>
                    <a:pt x="64" y="261"/>
                    <a:pt x="61" y="258"/>
                    <a:pt x="58" y="255"/>
                  </a:cubicBezTo>
                  <a:cubicBezTo>
                    <a:pt x="57" y="255"/>
                    <a:pt x="56" y="255"/>
                    <a:pt x="56" y="255"/>
                  </a:cubicBezTo>
                  <a:cubicBezTo>
                    <a:pt x="56" y="256"/>
                    <a:pt x="56" y="256"/>
                    <a:pt x="56" y="257"/>
                  </a:cubicBezTo>
                  <a:cubicBezTo>
                    <a:pt x="59" y="260"/>
                    <a:pt x="63" y="262"/>
                    <a:pt x="66" y="265"/>
                  </a:cubicBezTo>
                  <a:cubicBezTo>
                    <a:pt x="67" y="265"/>
                    <a:pt x="67" y="265"/>
                    <a:pt x="68" y="265"/>
                  </a:cubicBezTo>
                  <a:cubicBezTo>
                    <a:pt x="68" y="265"/>
                    <a:pt x="68" y="264"/>
                    <a:pt x="67" y="264"/>
                  </a:cubicBezTo>
                  <a:close/>
                  <a:moveTo>
                    <a:pt x="89" y="278"/>
                  </a:moveTo>
                  <a:cubicBezTo>
                    <a:pt x="85" y="276"/>
                    <a:pt x="82" y="274"/>
                    <a:pt x="78" y="271"/>
                  </a:cubicBezTo>
                  <a:cubicBezTo>
                    <a:pt x="78" y="271"/>
                    <a:pt x="77" y="271"/>
                    <a:pt x="77" y="271"/>
                  </a:cubicBezTo>
                  <a:cubicBezTo>
                    <a:pt x="76" y="272"/>
                    <a:pt x="77" y="273"/>
                    <a:pt x="77" y="273"/>
                  </a:cubicBezTo>
                  <a:cubicBezTo>
                    <a:pt x="81" y="275"/>
                    <a:pt x="84" y="278"/>
                    <a:pt x="88" y="280"/>
                  </a:cubicBezTo>
                  <a:cubicBezTo>
                    <a:pt x="89" y="280"/>
                    <a:pt x="89" y="280"/>
                    <a:pt x="90" y="279"/>
                  </a:cubicBezTo>
                  <a:cubicBezTo>
                    <a:pt x="90" y="279"/>
                    <a:pt x="90" y="278"/>
                    <a:pt x="89" y="278"/>
                  </a:cubicBezTo>
                  <a:close/>
                  <a:moveTo>
                    <a:pt x="113" y="289"/>
                  </a:moveTo>
                  <a:cubicBezTo>
                    <a:pt x="109" y="287"/>
                    <a:pt x="105" y="286"/>
                    <a:pt x="101" y="284"/>
                  </a:cubicBezTo>
                  <a:cubicBezTo>
                    <a:pt x="100" y="284"/>
                    <a:pt x="100" y="284"/>
                    <a:pt x="100" y="284"/>
                  </a:cubicBezTo>
                  <a:cubicBezTo>
                    <a:pt x="99" y="285"/>
                    <a:pt x="100" y="285"/>
                    <a:pt x="100" y="286"/>
                  </a:cubicBezTo>
                  <a:cubicBezTo>
                    <a:pt x="104" y="287"/>
                    <a:pt x="108" y="289"/>
                    <a:pt x="112" y="290"/>
                  </a:cubicBezTo>
                  <a:cubicBezTo>
                    <a:pt x="113" y="291"/>
                    <a:pt x="113" y="290"/>
                    <a:pt x="114" y="290"/>
                  </a:cubicBezTo>
                  <a:cubicBezTo>
                    <a:pt x="114" y="289"/>
                    <a:pt x="114" y="289"/>
                    <a:pt x="113" y="289"/>
                  </a:cubicBezTo>
                  <a:close/>
                  <a:moveTo>
                    <a:pt x="138" y="295"/>
                  </a:moveTo>
                  <a:cubicBezTo>
                    <a:pt x="134" y="294"/>
                    <a:pt x="130" y="293"/>
                    <a:pt x="126" y="292"/>
                  </a:cubicBezTo>
                  <a:cubicBezTo>
                    <a:pt x="125" y="292"/>
                    <a:pt x="124" y="292"/>
                    <a:pt x="124" y="293"/>
                  </a:cubicBezTo>
                  <a:cubicBezTo>
                    <a:pt x="124" y="294"/>
                    <a:pt x="125" y="294"/>
                    <a:pt x="125" y="294"/>
                  </a:cubicBezTo>
                  <a:cubicBezTo>
                    <a:pt x="129" y="295"/>
                    <a:pt x="134" y="296"/>
                    <a:pt x="138" y="297"/>
                  </a:cubicBezTo>
                  <a:cubicBezTo>
                    <a:pt x="139" y="297"/>
                    <a:pt x="139" y="296"/>
                    <a:pt x="139" y="296"/>
                  </a:cubicBezTo>
                  <a:cubicBezTo>
                    <a:pt x="139" y="295"/>
                    <a:pt x="139" y="295"/>
                    <a:pt x="138" y="295"/>
                  </a:cubicBezTo>
                  <a:close/>
                  <a:moveTo>
                    <a:pt x="164" y="296"/>
                  </a:moveTo>
                  <a:cubicBezTo>
                    <a:pt x="161" y="296"/>
                    <a:pt x="158" y="296"/>
                    <a:pt x="155" y="296"/>
                  </a:cubicBezTo>
                  <a:cubicBezTo>
                    <a:pt x="154" y="296"/>
                    <a:pt x="153" y="296"/>
                    <a:pt x="151" y="296"/>
                  </a:cubicBezTo>
                  <a:cubicBezTo>
                    <a:pt x="151" y="296"/>
                    <a:pt x="150" y="296"/>
                    <a:pt x="150" y="297"/>
                  </a:cubicBezTo>
                  <a:cubicBezTo>
                    <a:pt x="150" y="297"/>
                    <a:pt x="151" y="298"/>
                    <a:pt x="151" y="298"/>
                  </a:cubicBezTo>
                  <a:cubicBezTo>
                    <a:pt x="153" y="298"/>
                    <a:pt x="154" y="298"/>
                    <a:pt x="155" y="298"/>
                  </a:cubicBezTo>
                  <a:cubicBezTo>
                    <a:pt x="158" y="298"/>
                    <a:pt x="161" y="298"/>
                    <a:pt x="164" y="298"/>
                  </a:cubicBezTo>
                  <a:cubicBezTo>
                    <a:pt x="165" y="297"/>
                    <a:pt x="165" y="297"/>
                    <a:pt x="165" y="296"/>
                  </a:cubicBezTo>
                  <a:cubicBezTo>
                    <a:pt x="165" y="296"/>
                    <a:pt x="165" y="295"/>
                    <a:pt x="164" y="296"/>
                  </a:cubicBezTo>
                  <a:close/>
                  <a:moveTo>
                    <a:pt x="190" y="291"/>
                  </a:moveTo>
                  <a:cubicBezTo>
                    <a:pt x="186" y="292"/>
                    <a:pt x="181" y="293"/>
                    <a:pt x="177" y="294"/>
                  </a:cubicBezTo>
                  <a:cubicBezTo>
                    <a:pt x="177" y="294"/>
                    <a:pt x="176" y="294"/>
                    <a:pt x="176" y="295"/>
                  </a:cubicBezTo>
                  <a:cubicBezTo>
                    <a:pt x="177" y="296"/>
                    <a:pt x="177" y="296"/>
                    <a:pt x="178" y="296"/>
                  </a:cubicBezTo>
                  <a:cubicBezTo>
                    <a:pt x="182" y="295"/>
                    <a:pt x="186" y="294"/>
                    <a:pt x="190" y="293"/>
                  </a:cubicBezTo>
                  <a:cubicBezTo>
                    <a:pt x="191" y="293"/>
                    <a:pt x="191" y="292"/>
                    <a:pt x="191" y="291"/>
                  </a:cubicBezTo>
                  <a:cubicBezTo>
                    <a:pt x="191" y="291"/>
                    <a:pt x="190" y="291"/>
                    <a:pt x="190" y="291"/>
                  </a:cubicBezTo>
                  <a:close/>
                  <a:moveTo>
                    <a:pt x="214" y="281"/>
                  </a:moveTo>
                  <a:cubicBezTo>
                    <a:pt x="211" y="282"/>
                    <a:pt x="208" y="284"/>
                    <a:pt x="205" y="285"/>
                  </a:cubicBezTo>
                  <a:cubicBezTo>
                    <a:pt x="204" y="286"/>
                    <a:pt x="203" y="286"/>
                    <a:pt x="202" y="286"/>
                  </a:cubicBezTo>
                  <a:cubicBezTo>
                    <a:pt x="202" y="287"/>
                    <a:pt x="201" y="287"/>
                    <a:pt x="202" y="288"/>
                  </a:cubicBezTo>
                  <a:cubicBezTo>
                    <a:pt x="202" y="288"/>
                    <a:pt x="202" y="288"/>
                    <a:pt x="203" y="288"/>
                  </a:cubicBezTo>
                  <a:cubicBezTo>
                    <a:pt x="204" y="288"/>
                    <a:pt x="205" y="287"/>
                    <a:pt x="206" y="287"/>
                  </a:cubicBezTo>
                  <a:cubicBezTo>
                    <a:pt x="209" y="286"/>
                    <a:pt x="212" y="284"/>
                    <a:pt x="215" y="283"/>
                  </a:cubicBezTo>
                  <a:cubicBezTo>
                    <a:pt x="216" y="283"/>
                    <a:pt x="216" y="282"/>
                    <a:pt x="216" y="282"/>
                  </a:cubicBezTo>
                  <a:cubicBezTo>
                    <a:pt x="215" y="281"/>
                    <a:pt x="215" y="281"/>
                    <a:pt x="214" y="281"/>
                  </a:cubicBezTo>
                  <a:close/>
                  <a:moveTo>
                    <a:pt x="239" y="273"/>
                  </a:moveTo>
                  <a:cubicBezTo>
                    <a:pt x="235" y="274"/>
                    <a:pt x="231" y="275"/>
                    <a:pt x="227" y="277"/>
                  </a:cubicBezTo>
                  <a:cubicBezTo>
                    <a:pt x="226" y="277"/>
                    <a:pt x="226" y="277"/>
                    <a:pt x="226" y="278"/>
                  </a:cubicBezTo>
                  <a:cubicBezTo>
                    <a:pt x="226" y="278"/>
                    <a:pt x="227" y="279"/>
                    <a:pt x="227" y="279"/>
                  </a:cubicBezTo>
                  <a:cubicBezTo>
                    <a:pt x="231" y="277"/>
                    <a:pt x="236" y="276"/>
                    <a:pt x="240" y="275"/>
                  </a:cubicBezTo>
                  <a:cubicBezTo>
                    <a:pt x="240" y="275"/>
                    <a:pt x="241" y="274"/>
                    <a:pt x="240" y="273"/>
                  </a:cubicBezTo>
                  <a:cubicBezTo>
                    <a:pt x="240" y="273"/>
                    <a:pt x="240" y="273"/>
                    <a:pt x="239" y="273"/>
                  </a:cubicBezTo>
                  <a:close/>
                  <a:moveTo>
                    <a:pt x="265" y="267"/>
                  </a:moveTo>
                  <a:cubicBezTo>
                    <a:pt x="260" y="267"/>
                    <a:pt x="256" y="268"/>
                    <a:pt x="252" y="269"/>
                  </a:cubicBezTo>
                  <a:cubicBezTo>
                    <a:pt x="251" y="270"/>
                    <a:pt x="251" y="270"/>
                    <a:pt x="251" y="271"/>
                  </a:cubicBezTo>
                  <a:cubicBezTo>
                    <a:pt x="251" y="271"/>
                    <a:pt x="252" y="271"/>
                    <a:pt x="252" y="271"/>
                  </a:cubicBezTo>
                  <a:cubicBezTo>
                    <a:pt x="257" y="270"/>
                    <a:pt x="261" y="269"/>
                    <a:pt x="265" y="268"/>
                  </a:cubicBezTo>
                  <a:cubicBezTo>
                    <a:pt x="266" y="268"/>
                    <a:pt x="266" y="268"/>
                    <a:pt x="266" y="267"/>
                  </a:cubicBezTo>
                  <a:cubicBezTo>
                    <a:pt x="266" y="267"/>
                    <a:pt x="265" y="266"/>
                    <a:pt x="265" y="267"/>
                  </a:cubicBezTo>
                  <a:close/>
                  <a:moveTo>
                    <a:pt x="291" y="262"/>
                  </a:moveTo>
                  <a:cubicBezTo>
                    <a:pt x="286" y="263"/>
                    <a:pt x="282" y="263"/>
                    <a:pt x="278" y="264"/>
                  </a:cubicBezTo>
                  <a:cubicBezTo>
                    <a:pt x="277" y="264"/>
                    <a:pt x="277" y="265"/>
                    <a:pt x="277" y="265"/>
                  </a:cubicBezTo>
                  <a:cubicBezTo>
                    <a:pt x="277" y="266"/>
                    <a:pt x="278" y="266"/>
                    <a:pt x="278" y="266"/>
                  </a:cubicBezTo>
                  <a:cubicBezTo>
                    <a:pt x="282" y="265"/>
                    <a:pt x="287" y="265"/>
                    <a:pt x="291" y="264"/>
                  </a:cubicBezTo>
                  <a:cubicBezTo>
                    <a:pt x="292" y="264"/>
                    <a:pt x="292" y="264"/>
                    <a:pt x="292" y="263"/>
                  </a:cubicBezTo>
                  <a:cubicBezTo>
                    <a:pt x="292" y="262"/>
                    <a:pt x="291" y="262"/>
                    <a:pt x="291" y="262"/>
                  </a:cubicBezTo>
                  <a:close/>
                  <a:moveTo>
                    <a:pt x="317" y="259"/>
                  </a:moveTo>
                  <a:cubicBezTo>
                    <a:pt x="313" y="260"/>
                    <a:pt x="308" y="260"/>
                    <a:pt x="304" y="261"/>
                  </a:cubicBezTo>
                  <a:cubicBezTo>
                    <a:pt x="303" y="261"/>
                    <a:pt x="303" y="261"/>
                    <a:pt x="303" y="262"/>
                  </a:cubicBezTo>
                  <a:cubicBezTo>
                    <a:pt x="303" y="262"/>
                    <a:pt x="304" y="263"/>
                    <a:pt x="304" y="263"/>
                  </a:cubicBezTo>
                  <a:cubicBezTo>
                    <a:pt x="308" y="262"/>
                    <a:pt x="313" y="262"/>
                    <a:pt x="317" y="261"/>
                  </a:cubicBezTo>
                  <a:cubicBezTo>
                    <a:pt x="318" y="261"/>
                    <a:pt x="318" y="261"/>
                    <a:pt x="318" y="260"/>
                  </a:cubicBezTo>
                  <a:cubicBezTo>
                    <a:pt x="318" y="260"/>
                    <a:pt x="318" y="259"/>
                    <a:pt x="317" y="259"/>
                  </a:cubicBezTo>
                  <a:close/>
                  <a:moveTo>
                    <a:pt x="343" y="258"/>
                  </a:moveTo>
                  <a:cubicBezTo>
                    <a:pt x="339" y="258"/>
                    <a:pt x="334" y="258"/>
                    <a:pt x="330" y="258"/>
                  </a:cubicBezTo>
                  <a:cubicBezTo>
                    <a:pt x="330" y="258"/>
                    <a:pt x="329" y="259"/>
                    <a:pt x="329" y="259"/>
                  </a:cubicBezTo>
                  <a:cubicBezTo>
                    <a:pt x="329" y="260"/>
                    <a:pt x="330" y="260"/>
                    <a:pt x="330" y="260"/>
                  </a:cubicBezTo>
                  <a:cubicBezTo>
                    <a:pt x="335" y="260"/>
                    <a:pt x="339" y="260"/>
                    <a:pt x="343" y="260"/>
                  </a:cubicBezTo>
                  <a:cubicBezTo>
                    <a:pt x="344" y="260"/>
                    <a:pt x="344" y="259"/>
                    <a:pt x="344" y="259"/>
                  </a:cubicBezTo>
                  <a:cubicBezTo>
                    <a:pt x="344" y="258"/>
                    <a:pt x="344" y="258"/>
                    <a:pt x="343" y="258"/>
                  </a:cubicBezTo>
                  <a:close/>
                  <a:moveTo>
                    <a:pt x="370" y="257"/>
                  </a:moveTo>
                  <a:cubicBezTo>
                    <a:pt x="365" y="257"/>
                    <a:pt x="361" y="257"/>
                    <a:pt x="356" y="257"/>
                  </a:cubicBezTo>
                  <a:cubicBezTo>
                    <a:pt x="356" y="257"/>
                    <a:pt x="355" y="258"/>
                    <a:pt x="355" y="258"/>
                  </a:cubicBezTo>
                  <a:cubicBezTo>
                    <a:pt x="355" y="259"/>
                    <a:pt x="356" y="259"/>
                    <a:pt x="356" y="259"/>
                  </a:cubicBezTo>
                  <a:cubicBezTo>
                    <a:pt x="361" y="259"/>
                    <a:pt x="365" y="259"/>
                    <a:pt x="370" y="259"/>
                  </a:cubicBezTo>
                  <a:cubicBezTo>
                    <a:pt x="370" y="259"/>
                    <a:pt x="371" y="259"/>
                    <a:pt x="371" y="258"/>
                  </a:cubicBezTo>
                  <a:cubicBezTo>
                    <a:pt x="371" y="257"/>
                    <a:pt x="370" y="257"/>
                    <a:pt x="370" y="257"/>
                  </a:cubicBezTo>
                  <a:close/>
                  <a:moveTo>
                    <a:pt x="396" y="257"/>
                  </a:moveTo>
                  <a:cubicBezTo>
                    <a:pt x="391" y="257"/>
                    <a:pt x="387" y="257"/>
                    <a:pt x="383" y="257"/>
                  </a:cubicBezTo>
                  <a:cubicBezTo>
                    <a:pt x="382" y="257"/>
                    <a:pt x="382" y="258"/>
                    <a:pt x="382" y="258"/>
                  </a:cubicBezTo>
                  <a:cubicBezTo>
                    <a:pt x="382" y="259"/>
                    <a:pt x="382" y="259"/>
                    <a:pt x="383" y="259"/>
                  </a:cubicBezTo>
                  <a:cubicBezTo>
                    <a:pt x="387" y="259"/>
                    <a:pt x="391" y="259"/>
                    <a:pt x="396" y="259"/>
                  </a:cubicBezTo>
                  <a:cubicBezTo>
                    <a:pt x="396" y="259"/>
                    <a:pt x="397" y="259"/>
                    <a:pt x="397" y="258"/>
                  </a:cubicBezTo>
                  <a:cubicBezTo>
                    <a:pt x="397" y="258"/>
                    <a:pt x="396" y="257"/>
                    <a:pt x="396" y="257"/>
                  </a:cubicBezTo>
                  <a:close/>
                  <a:moveTo>
                    <a:pt x="422" y="258"/>
                  </a:moveTo>
                  <a:cubicBezTo>
                    <a:pt x="418" y="258"/>
                    <a:pt x="413" y="258"/>
                    <a:pt x="409" y="258"/>
                  </a:cubicBezTo>
                  <a:cubicBezTo>
                    <a:pt x="409" y="258"/>
                    <a:pt x="408" y="258"/>
                    <a:pt x="408" y="259"/>
                  </a:cubicBezTo>
                  <a:cubicBezTo>
                    <a:pt x="408" y="259"/>
                    <a:pt x="408" y="260"/>
                    <a:pt x="409" y="260"/>
                  </a:cubicBezTo>
                  <a:cubicBezTo>
                    <a:pt x="413" y="260"/>
                    <a:pt x="418" y="260"/>
                    <a:pt x="422" y="260"/>
                  </a:cubicBezTo>
                  <a:cubicBezTo>
                    <a:pt x="423" y="260"/>
                    <a:pt x="423" y="260"/>
                    <a:pt x="423" y="259"/>
                  </a:cubicBezTo>
                  <a:cubicBezTo>
                    <a:pt x="423" y="259"/>
                    <a:pt x="423" y="258"/>
                    <a:pt x="422" y="258"/>
                  </a:cubicBezTo>
                  <a:close/>
                  <a:moveTo>
                    <a:pt x="448" y="260"/>
                  </a:moveTo>
                  <a:cubicBezTo>
                    <a:pt x="444" y="260"/>
                    <a:pt x="440" y="259"/>
                    <a:pt x="435" y="259"/>
                  </a:cubicBezTo>
                  <a:cubicBezTo>
                    <a:pt x="435" y="259"/>
                    <a:pt x="434" y="259"/>
                    <a:pt x="434" y="260"/>
                  </a:cubicBezTo>
                  <a:cubicBezTo>
                    <a:pt x="434" y="261"/>
                    <a:pt x="435" y="261"/>
                    <a:pt x="435" y="261"/>
                  </a:cubicBezTo>
                  <a:cubicBezTo>
                    <a:pt x="440" y="261"/>
                    <a:pt x="444" y="262"/>
                    <a:pt x="448" y="262"/>
                  </a:cubicBezTo>
                  <a:cubicBezTo>
                    <a:pt x="449" y="262"/>
                    <a:pt x="449" y="262"/>
                    <a:pt x="449" y="261"/>
                  </a:cubicBezTo>
                  <a:cubicBezTo>
                    <a:pt x="449" y="260"/>
                    <a:pt x="449" y="260"/>
                    <a:pt x="448" y="260"/>
                  </a:cubicBezTo>
                  <a:close/>
                  <a:moveTo>
                    <a:pt x="475" y="262"/>
                  </a:moveTo>
                  <a:cubicBezTo>
                    <a:pt x="470" y="262"/>
                    <a:pt x="466" y="261"/>
                    <a:pt x="462" y="261"/>
                  </a:cubicBezTo>
                  <a:cubicBezTo>
                    <a:pt x="461" y="261"/>
                    <a:pt x="461" y="261"/>
                    <a:pt x="460" y="262"/>
                  </a:cubicBezTo>
                  <a:cubicBezTo>
                    <a:pt x="460" y="262"/>
                    <a:pt x="461" y="263"/>
                    <a:pt x="461" y="263"/>
                  </a:cubicBezTo>
                  <a:cubicBezTo>
                    <a:pt x="466" y="263"/>
                    <a:pt x="470" y="264"/>
                    <a:pt x="474" y="264"/>
                  </a:cubicBezTo>
                  <a:cubicBezTo>
                    <a:pt x="475" y="264"/>
                    <a:pt x="475" y="264"/>
                    <a:pt x="476" y="263"/>
                  </a:cubicBezTo>
                  <a:cubicBezTo>
                    <a:pt x="476" y="263"/>
                    <a:pt x="475" y="262"/>
                    <a:pt x="475" y="262"/>
                  </a:cubicBezTo>
                  <a:close/>
                  <a:moveTo>
                    <a:pt x="501" y="265"/>
                  </a:moveTo>
                  <a:cubicBezTo>
                    <a:pt x="496" y="264"/>
                    <a:pt x="492" y="264"/>
                    <a:pt x="488" y="263"/>
                  </a:cubicBezTo>
                  <a:cubicBezTo>
                    <a:pt x="487" y="263"/>
                    <a:pt x="487" y="264"/>
                    <a:pt x="487" y="264"/>
                  </a:cubicBezTo>
                  <a:cubicBezTo>
                    <a:pt x="487" y="265"/>
                    <a:pt x="487" y="265"/>
                    <a:pt x="488" y="265"/>
                  </a:cubicBezTo>
                  <a:cubicBezTo>
                    <a:pt x="492" y="266"/>
                    <a:pt x="496" y="266"/>
                    <a:pt x="501" y="267"/>
                  </a:cubicBezTo>
                  <a:cubicBezTo>
                    <a:pt x="501" y="267"/>
                    <a:pt x="502" y="266"/>
                    <a:pt x="502" y="266"/>
                  </a:cubicBezTo>
                  <a:cubicBezTo>
                    <a:pt x="502" y="265"/>
                    <a:pt x="501" y="265"/>
                    <a:pt x="501" y="265"/>
                  </a:cubicBezTo>
                  <a:close/>
                  <a:moveTo>
                    <a:pt x="527" y="268"/>
                  </a:moveTo>
                  <a:cubicBezTo>
                    <a:pt x="523" y="267"/>
                    <a:pt x="518" y="267"/>
                    <a:pt x="514" y="266"/>
                  </a:cubicBezTo>
                  <a:cubicBezTo>
                    <a:pt x="513" y="266"/>
                    <a:pt x="513" y="266"/>
                    <a:pt x="513" y="267"/>
                  </a:cubicBezTo>
                  <a:cubicBezTo>
                    <a:pt x="513" y="267"/>
                    <a:pt x="513" y="268"/>
                    <a:pt x="514" y="268"/>
                  </a:cubicBezTo>
                  <a:cubicBezTo>
                    <a:pt x="518" y="269"/>
                    <a:pt x="522" y="269"/>
                    <a:pt x="527" y="270"/>
                  </a:cubicBezTo>
                  <a:cubicBezTo>
                    <a:pt x="527" y="270"/>
                    <a:pt x="528" y="269"/>
                    <a:pt x="528" y="269"/>
                  </a:cubicBezTo>
                  <a:cubicBezTo>
                    <a:pt x="528" y="268"/>
                    <a:pt x="527" y="268"/>
                    <a:pt x="527" y="268"/>
                  </a:cubicBezTo>
                  <a:close/>
                  <a:moveTo>
                    <a:pt x="553" y="271"/>
                  </a:moveTo>
                  <a:cubicBezTo>
                    <a:pt x="549" y="270"/>
                    <a:pt x="544" y="270"/>
                    <a:pt x="540" y="269"/>
                  </a:cubicBezTo>
                  <a:cubicBezTo>
                    <a:pt x="539" y="269"/>
                    <a:pt x="539" y="269"/>
                    <a:pt x="539" y="270"/>
                  </a:cubicBezTo>
                  <a:cubicBezTo>
                    <a:pt x="539" y="270"/>
                    <a:pt x="539" y="271"/>
                    <a:pt x="540" y="271"/>
                  </a:cubicBezTo>
                  <a:cubicBezTo>
                    <a:pt x="544" y="272"/>
                    <a:pt x="549" y="272"/>
                    <a:pt x="553" y="273"/>
                  </a:cubicBezTo>
                  <a:cubicBezTo>
                    <a:pt x="553" y="273"/>
                    <a:pt x="554" y="272"/>
                    <a:pt x="554" y="272"/>
                  </a:cubicBezTo>
                  <a:cubicBezTo>
                    <a:pt x="554" y="271"/>
                    <a:pt x="554" y="271"/>
                    <a:pt x="553" y="271"/>
                  </a:cubicBezTo>
                  <a:close/>
                  <a:moveTo>
                    <a:pt x="579" y="274"/>
                  </a:moveTo>
                  <a:cubicBezTo>
                    <a:pt x="575" y="273"/>
                    <a:pt x="571" y="273"/>
                    <a:pt x="566" y="272"/>
                  </a:cubicBezTo>
                  <a:cubicBezTo>
                    <a:pt x="566" y="272"/>
                    <a:pt x="565" y="273"/>
                    <a:pt x="565" y="273"/>
                  </a:cubicBezTo>
                  <a:cubicBezTo>
                    <a:pt x="565" y="274"/>
                    <a:pt x="565" y="274"/>
                    <a:pt x="566" y="274"/>
                  </a:cubicBezTo>
                  <a:cubicBezTo>
                    <a:pt x="570" y="275"/>
                    <a:pt x="575" y="275"/>
                    <a:pt x="579" y="276"/>
                  </a:cubicBezTo>
                  <a:cubicBezTo>
                    <a:pt x="579" y="276"/>
                    <a:pt x="580" y="276"/>
                    <a:pt x="580" y="275"/>
                  </a:cubicBezTo>
                  <a:cubicBezTo>
                    <a:pt x="580" y="275"/>
                    <a:pt x="580" y="274"/>
                    <a:pt x="579" y="274"/>
                  </a:cubicBezTo>
                  <a:close/>
                  <a:moveTo>
                    <a:pt x="605" y="277"/>
                  </a:moveTo>
                  <a:cubicBezTo>
                    <a:pt x="601" y="277"/>
                    <a:pt x="597" y="276"/>
                    <a:pt x="592" y="276"/>
                  </a:cubicBezTo>
                  <a:cubicBezTo>
                    <a:pt x="592" y="276"/>
                    <a:pt x="591" y="276"/>
                    <a:pt x="591" y="276"/>
                  </a:cubicBezTo>
                  <a:cubicBezTo>
                    <a:pt x="591" y="277"/>
                    <a:pt x="591" y="278"/>
                    <a:pt x="592" y="278"/>
                  </a:cubicBezTo>
                  <a:cubicBezTo>
                    <a:pt x="596" y="278"/>
                    <a:pt x="601" y="279"/>
                    <a:pt x="605" y="279"/>
                  </a:cubicBezTo>
                  <a:cubicBezTo>
                    <a:pt x="606" y="279"/>
                    <a:pt x="606" y="279"/>
                    <a:pt x="606" y="278"/>
                  </a:cubicBezTo>
                  <a:cubicBezTo>
                    <a:pt x="606" y="278"/>
                    <a:pt x="606" y="277"/>
                    <a:pt x="605" y="277"/>
                  </a:cubicBezTo>
                  <a:close/>
                  <a:moveTo>
                    <a:pt x="631" y="280"/>
                  </a:moveTo>
                  <a:cubicBezTo>
                    <a:pt x="627" y="280"/>
                    <a:pt x="623" y="279"/>
                    <a:pt x="618" y="279"/>
                  </a:cubicBezTo>
                  <a:cubicBezTo>
                    <a:pt x="618" y="279"/>
                    <a:pt x="617" y="279"/>
                    <a:pt x="617" y="280"/>
                  </a:cubicBezTo>
                  <a:cubicBezTo>
                    <a:pt x="617" y="280"/>
                    <a:pt x="617" y="281"/>
                    <a:pt x="618" y="281"/>
                  </a:cubicBezTo>
                  <a:cubicBezTo>
                    <a:pt x="622" y="281"/>
                    <a:pt x="627" y="282"/>
                    <a:pt x="631" y="282"/>
                  </a:cubicBezTo>
                  <a:cubicBezTo>
                    <a:pt x="632" y="283"/>
                    <a:pt x="632" y="282"/>
                    <a:pt x="632" y="282"/>
                  </a:cubicBezTo>
                  <a:cubicBezTo>
                    <a:pt x="632" y="281"/>
                    <a:pt x="632" y="281"/>
                    <a:pt x="631" y="280"/>
                  </a:cubicBezTo>
                  <a:close/>
                  <a:moveTo>
                    <a:pt x="657" y="283"/>
                  </a:moveTo>
                  <a:cubicBezTo>
                    <a:pt x="653" y="283"/>
                    <a:pt x="649" y="282"/>
                    <a:pt x="644" y="282"/>
                  </a:cubicBezTo>
                  <a:cubicBezTo>
                    <a:pt x="644" y="282"/>
                    <a:pt x="643" y="282"/>
                    <a:pt x="643" y="283"/>
                  </a:cubicBezTo>
                  <a:cubicBezTo>
                    <a:pt x="643" y="283"/>
                    <a:pt x="644" y="284"/>
                    <a:pt x="644" y="284"/>
                  </a:cubicBezTo>
                  <a:cubicBezTo>
                    <a:pt x="649" y="284"/>
                    <a:pt x="653" y="285"/>
                    <a:pt x="657" y="285"/>
                  </a:cubicBezTo>
                  <a:cubicBezTo>
                    <a:pt x="658" y="285"/>
                    <a:pt x="658" y="285"/>
                    <a:pt x="658" y="284"/>
                  </a:cubicBezTo>
                  <a:cubicBezTo>
                    <a:pt x="658" y="284"/>
                    <a:pt x="658" y="283"/>
                    <a:pt x="657" y="283"/>
                  </a:cubicBezTo>
                  <a:close/>
                  <a:moveTo>
                    <a:pt x="684" y="285"/>
                  </a:moveTo>
                  <a:cubicBezTo>
                    <a:pt x="680" y="285"/>
                    <a:pt x="675" y="285"/>
                    <a:pt x="671" y="284"/>
                  </a:cubicBezTo>
                  <a:cubicBezTo>
                    <a:pt x="670" y="284"/>
                    <a:pt x="669" y="285"/>
                    <a:pt x="669" y="285"/>
                  </a:cubicBezTo>
                  <a:cubicBezTo>
                    <a:pt x="669" y="286"/>
                    <a:pt x="670" y="286"/>
                    <a:pt x="670" y="286"/>
                  </a:cubicBezTo>
                  <a:cubicBezTo>
                    <a:pt x="675" y="287"/>
                    <a:pt x="679" y="287"/>
                    <a:pt x="684" y="287"/>
                  </a:cubicBezTo>
                  <a:cubicBezTo>
                    <a:pt x="684" y="287"/>
                    <a:pt x="685" y="287"/>
                    <a:pt x="685" y="286"/>
                  </a:cubicBezTo>
                  <a:cubicBezTo>
                    <a:pt x="685" y="285"/>
                    <a:pt x="684" y="285"/>
                    <a:pt x="684" y="285"/>
                  </a:cubicBezTo>
                  <a:close/>
                  <a:moveTo>
                    <a:pt x="710" y="286"/>
                  </a:moveTo>
                  <a:cubicBezTo>
                    <a:pt x="705" y="285"/>
                    <a:pt x="701" y="285"/>
                    <a:pt x="697" y="285"/>
                  </a:cubicBezTo>
                  <a:cubicBezTo>
                    <a:pt x="696" y="285"/>
                    <a:pt x="696" y="286"/>
                    <a:pt x="696" y="286"/>
                  </a:cubicBezTo>
                  <a:cubicBezTo>
                    <a:pt x="696" y="287"/>
                    <a:pt x="696" y="287"/>
                    <a:pt x="697" y="287"/>
                  </a:cubicBezTo>
                  <a:cubicBezTo>
                    <a:pt x="701" y="287"/>
                    <a:pt x="705" y="287"/>
                    <a:pt x="710" y="288"/>
                  </a:cubicBezTo>
                  <a:cubicBezTo>
                    <a:pt x="710" y="288"/>
                    <a:pt x="711" y="287"/>
                    <a:pt x="711" y="287"/>
                  </a:cubicBezTo>
                  <a:cubicBezTo>
                    <a:pt x="711" y="286"/>
                    <a:pt x="710" y="286"/>
                    <a:pt x="710" y="286"/>
                  </a:cubicBezTo>
                  <a:close/>
                  <a:moveTo>
                    <a:pt x="736" y="288"/>
                  </a:moveTo>
                  <a:cubicBezTo>
                    <a:pt x="732" y="287"/>
                    <a:pt x="727" y="287"/>
                    <a:pt x="723" y="287"/>
                  </a:cubicBezTo>
                  <a:cubicBezTo>
                    <a:pt x="722" y="286"/>
                    <a:pt x="722" y="287"/>
                    <a:pt x="722" y="287"/>
                  </a:cubicBezTo>
                  <a:cubicBezTo>
                    <a:pt x="722" y="288"/>
                    <a:pt x="722" y="288"/>
                    <a:pt x="723" y="289"/>
                  </a:cubicBezTo>
                  <a:cubicBezTo>
                    <a:pt x="727" y="289"/>
                    <a:pt x="732" y="289"/>
                    <a:pt x="736" y="290"/>
                  </a:cubicBezTo>
                  <a:cubicBezTo>
                    <a:pt x="737" y="290"/>
                    <a:pt x="737" y="289"/>
                    <a:pt x="737" y="289"/>
                  </a:cubicBezTo>
                  <a:cubicBezTo>
                    <a:pt x="737" y="288"/>
                    <a:pt x="737" y="288"/>
                    <a:pt x="736" y="288"/>
                  </a:cubicBezTo>
                  <a:close/>
                  <a:moveTo>
                    <a:pt x="762" y="290"/>
                  </a:moveTo>
                  <a:cubicBezTo>
                    <a:pt x="758" y="290"/>
                    <a:pt x="754" y="289"/>
                    <a:pt x="749" y="289"/>
                  </a:cubicBezTo>
                  <a:cubicBezTo>
                    <a:pt x="749" y="289"/>
                    <a:pt x="748" y="289"/>
                    <a:pt x="748" y="290"/>
                  </a:cubicBezTo>
                  <a:cubicBezTo>
                    <a:pt x="748" y="290"/>
                    <a:pt x="748" y="291"/>
                    <a:pt x="749" y="291"/>
                  </a:cubicBezTo>
                  <a:cubicBezTo>
                    <a:pt x="753" y="291"/>
                    <a:pt x="758" y="292"/>
                    <a:pt x="762" y="292"/>
                  </a:cubicBezTo>
                  <a:cubicBezTo>
                    <a:pt x="763" y="293"/>
                    <a:pt x="763" y="292"/>
                    <a:pt x="763" y="292"/>
                  </a:cubicBezTo>
                  <a:cubicBezTo>
                    <a:pt x="763" y="291"/>
                    <a:pt x="763" y="291"/>
                    <a:pt x="762" y="290"/>
                  </a:cubicBezTo>
                  <a:close/>
                  <a:moveTo>
                    <a:pt x="788" y="294"/>
                  </a:moveTo>
                  <a:cubicBezTo>
                    <a:pt x="784" y="293"/>
                    <a:pt x="780" y="292"/>
                    <a:pt x="775" y="292"/>
                  </a:cubicBezTo>
                  <a:cubicBezTo>
                    <a:pt x="775" y="292"/>
                    <a:pt x="774" y="292"/>
                    <a:pt x="774" y="293"/>
                  </a:cubicBezTo>
                  <a:cubicBezTo>
                    <a:pt x="774" y="293"/>
                    <a:pt x="775" y="294"/>
                    <a:pt x="775" y="294"/>
                  </a:cubicBezTo>
                  <a:cubicBezTo>
                    <a:pt x="779" y="294"/>
                    <a:pt x="784" y="295"/>
                    <a:pt x="788" y="295"/>
                  </a:cubicBezTo>
                  <a:cubicBezTo>
                    <a:pt x="789" y="296"/>
                    <a:pt x="789" y="295"/>
                    <a:pt x="789" y="295"/>
                  </a:cubicBezTo>
                  <a:cubicBezTo>
                    <a:pt x="789" y="294"/>
                    <a:pt x="789" y="294"/>
                    <a:pt x="788" y="294"/>
                  </a:cubicBezTo>
                  <a:close/>
                  <a:moveTo>
                    <a:pt x="815" y="296"/>
                  </a:moveTo>
                  <a:cubicBezTo>
                    <a:pt x="810" y="296"/>
                    <a:pt x="806" y="295"/>
                    <a:pt x="801" y="295"/>
                  </a:cubicBezTo>
                  <a:cubicBezTo>
                    <a:pt x="801" y="295"/>
                    <a:pt x="800" y="295"/>
                    <a:pt x="800" y="296"/>
                  </a:cubicBezTo>
                  <a:cubicBezTo>
                    <a:pt x="800" y="296"/>
                    <a:pt x="801" y="297"/>
                    <a:pt x="801" y="297"/>
                  </a:cubicBezTo>
                  <a:cubicBezTo>
                    <a:pt x="806" y="297"/>
                    <a:pt x="810" y="298"/>
                    <a:pt x="814" y="298"/>
                  </a:cubicBezTo>
                  <a:cubicBezTo>
                    <a:pt x="815" y="298"/>
                    <a:pt x="815" y="298"/>
                    <a:pt x="815" y="298"/>
                  </a:cubicBezTo>
                  <a:cubicBezTo>
                    <a:pt x="815" y="297"/>
                    <a:pt x="815" y="297"/>
                    <a:pt x="815" y="296"/>
                  </a:cubicBezTo>
                  <a:close/>
                  <a:moveTo>
                    <a:pt x="841" y="299"/>
                  </a:moveTo>
                  <a:cubicBezTo>
                    <a:pt x="836" y="299"/>
                    <a:pt x="832" y="298"/>
                    <a:pt x="828" y="298"/>
                  </a:cubicBezTo>
                  <a:cubicBezTo>
                    <a:pt x="827" y="298"/>
                    <a:pt x="827" y="298"/>
                    <a:pt x="826" y="299"/>
                  </a:cubicBezTo>
                  <a:cubicBezTo>
                    <a:pt x="826" y="299"/>
                    <a:pt x="827" y="300"/>
                    <a:pt x="827" y="300"/>
                  </a:cubicBezTo>
                  <a:cubicBezTo>
                    <a:pt x="832" y="300"/>
                    <a:pt x="836" y="301"/>
                    <a:pt x="840" y="301"/>
                  </a:cubicBezTo>
                  <a:cubicBezTo>
                    <a:pt x="841" y="301"/>
                    <a:pt x="842" y="301"/>
                    <a:pt x="842" y="300"/>
                  </a:cubicBezTo>
                  <a:cubicBezTo>
                    <a:pt x="842" y="300"/>
                    <a:pt x="841" y="299"/>
                    <a:pt x="841" y="299"/>
                  </a:cubicBezTo>
                  <a:close/>
                  <a:moveTo>
                    <a:pt x="867" y="301"/>
                  </a:moveTo>
                  <a:cubicBezTo>
                    <a:pt x="862" y="301"/>
                    <a:pt x="858" y="300"/>
                    <a:pt x="854" y="300"/>
                  </a:cubicBezTo>
                  <a:cubicBezTo>
                    <a:pt x="853" y="300"/>
                    <a:pt x="853" y="300"/>
                    <a:pt x="853" y="301"/>
                  </a:cubicBezTo>
                  <a:cubicBezTo>
                    <a:pt x="853" y="302"/>
                    <a:pt x="853" y="302"/>
                    <a:pt x="854" y="302"/>
                  </a:cubicBezTo>
                  <a:cubicBezTo>
                    <a:pt x="858" y="302"/>
                    <a:pt x="862" y="303"/>
                    <a:pt x="867" y="303"/>
                  </a:cubicBezTo>
                  <a:cubicBezTo>
                    <a:pt x="867" y="303"/>
                    <a:pt x="868" y="303"/>
                    <a:pt x="868" y="302"/>
                  </a:cubicBezTo>
                  <a:cubicBezTo>
                    <a:pt x="868" y="301"/>
                    <a:pt x="867" y="301"/>
                    <a:pt x="867" y="301"/>
                  </a:cubicBezTo>
                  <a:close/>
                  <a:moveTo>
                    <a:pt x="893" y="302"/>
                  </a:moveTo>
                  <a:cubicBezTo>
                    <a:pt x="889" y="302"/>
                    <a:pt x="884" y="302"/>
                    <a:pt x="880" y="302"/>
                  </a:cubicBezTo>
                  <a:cubicBezTo>
                    <a:pt x="879" y="302"/>
                    <a:pt x="879" y="302"/>
                    <a:pt x="879" y="303"/>
                  </a:cubicBezTo>
                  <a:cubicBezTo>
                    <a:pt x="879" y="303"/>
                    <a:pt x="879" y="304"/>
                    <a:pt x="880" y="304"/>
                  </a:cubicBezTo>
                  <a:cubicBezTo>
                    <a:pt x="884" y="304"/>
                    <a:pt x="889" y="304"/>
                    <a:pt x="893" y="304"/>
                  </a:cubicBezTo>
                  <a:cubicBezTo>
                    <a:pt x="894" y="304"/>
                    <a:pt x="894" y="304"/>
                    <a:pt x="894" y="303"/>
                  </a:cubicBezTo>
                  <a:cubicBezTo>
                    <a:pt x="894" y="302"/>
                    <a:pt x="894" y="302"/>
                    <a:pt x="893" y="302"/>
                  </a:cubicBezTo>
                  <a:close/>
                  <a:moveTo>
                    <a:pt x="919" y="302"/>
                  </a:moveTo>
                  <a:cubicBezTo>
                    <a:pt x="915" y="302"/>
                    <a:pt x="911" y="302"/>
                    <a:pt x="906" y="302"/>
                  </a:cubicBezTo>
                  <a:cubicBezTo>
                    <a:pt x="906" y="302"/>
                    <a:pt x="905" y="303"/>
                    <a:pt x="905" y="303"/>
                  </a:cubicBezTo>
                  <a:cubicBezTo>
                    <a:pt x="905" y="304"/>
                    <a:pt x="906" y="304"/>
                    <a:pt x="906" y="304"/>
                  </a:cubicBezTo>
                  <a:cubicBezTo>
                    <a:pt x="911" y="304"/>
                    <a:pt x="915" y="304"/>
                    <a:pt x="919" y="304"/>
                  </a:cubicBezTo>
                  <a:cubicBezTo>
                    <a:pt x="920" y="304"/>
                    <a:pt x="920" y="303"/>
                    <a:pt x="920" y="303"/>
                  </a:cubicBezTo>
                  <a:cubicBezTo>
                    <a:pt x="920" y="302"/>
                    <a:pt x="920" y="302"/>
                    <a:pt x="919" y="302"/>
                  </a:cubicBezTo>
                  <a:close/>
                  <a:moveTo>
                    <a:pt x="945" y="300"/>
                  </a:moveTo>
                  <a:cubicBezTo>
                    <a:pt x="941" y="300"/>
                    <a:pt x="937" y="301"/>
                    <a:pt x="932" y="301"/>
                  </a:cubicBezTo>
                  <a:cubicBezTo>
                    <a:pt x="932" y="301"/>
                    <a:pt x="931" y="302"/>
                    <a:pt x="931" y="302"/>
                  </a:cubicBezTo>
                  <a:cubicBezTo>
                    <a:pt x="931" y="303"/>
                    <a:pt x="932" y="303"/>
                    <a:pt x="932" y="303"/>
                  </a:cubicBezTo>
                  <a:cubicBezTo>
                    <a:pt x="937" y="303"/>
                    <a:pt x="941" y="302"/>
                    <a:pt x="946" y="302"/>
                  </a:cubicBezTo>
                  <a:cubicBezTo>
                    <a:pt x="946" y="302"/>
                    <a:pt x="947" y="301"/>
                    <a:pt x="946" y="301"/>
                  </a:cubicBezTo>
                  <a:cubicBezTo>
                    <a:pt x="946" y="300"/>
                    <a:pt x="946" y="300"/>
                    <a:pt x="945" y="300"/>
                  </a:cubicBezTo>
                  <a:close/>
                  <a:moveTo>
                    <a:pt x="971" y="296"/>
                  </a:moveTo>
                  <a:cubicBezTo>
                    <a:pt x="967" y="297"/>
                    <a:pt x="963" y="297"/>
                    <a:pt x="958" y="298"/>
                  </a:cubicBezTo>
                  <a:cubicBezTo>
                    <a:pt x="958" y="298"/>
                    <a:pt x="957" y="299"/>
                    <a:pt x="958" y="299"/>
                  </a:cubicBezTo>
                  <a:cubicBezTo>
                    <a:pt x="958" y="300"/>
                    <a:pt x="958" y="300"/>
                    <a:pt x="959" y="300"/>
                  </a:cubicBezTo>
                  <a:cubicBezTo>
                    <a:pt x="963" y="299"/>
                    <a:pt x="967" y="299"/>
                    <a:pt x="972" y="298"/>
                  </a:cubicBezTo>
                  <a:cubicBezTo>
                    <a:pt x="972" y="298"/>
                    <a:pt x="973" y="297"/>
                    <a:pt x="972" y="296"/>
                  </a:cubicBezTo>
                  <a:cubicBezTo>
                    <a:pt x="972" y="296"/>
                    <a:pt x="972" y="296"/>
                    <a:pt x="971" y="296"/>
                  </a:cubicBezTo>
                  <a:close/>
                  <a:moveTo>
                    <a:pt x="996" y="289"/>
                  </a:moveTo>
                  <a:cubicBezTo>
                    <a:pt x="992" y="290"/>
                    <a:pt x="988" y="291"/>
                    <a:pt x="984" y="293"/>
                  </a:cubicBezTo>
                  <a:cubicBezTo>
                    <a:pt x="983" y="293"/>
                    <a:pt x="983" y="293"/>
                    <a:pt x="983" y="294"/>
                  </a:cubicBezTo>
                  <a:cubicBezTo>
                    <a:pt x="983" y="294"/>
                    <a:pt x="984" y="295"/>
                    <a:pt x="984" y="295"/>
                  </a:cubicBezTo>
                  <a:cubicBezTo>
                    <a:pt x="989" y="293"/>
                    <a:pt x="993" y="292"/>
                    <a:pt x="997" y="291"/>
                  </a:cubicBezTo>
                  <a:cubicBezTo>
                    <a:pt x="998" y="290"/>
                    <a:pt x="998" y="290"/>
                    <a:pt x="998" y="289"/>
                  </a:cubicBezTo>
                  <a:cubicBezTo>
                    <a:pt x="997" y="289"/>
                    <a:pt x="997" y="288"/>
                    <a:pt x="996" y="289"/>
                  </a:cubicBezTo>
                  <a:close/>
                  <a:moveTo>
                    <a:pt x="1020" y="278"/>
                  </a:moveTo>
                  <a:cubicBezTo>
                    <a:pt x="1016" y="280"/>
                    <a:pt x="1013" y="282"/>
                    <a:pt x="1009" y="284"/>
                  </a:cubicBezTo>
                  <a:cubicBezTo>
                    <a:pt x="1008" y="284"/>
                    <a:pt x="1008" y="285"/>
                    <a:pt x="1008" y="285"/>
                  </a:cubicBezTo>
                  <a:cubicBezTo>
                    <a:pt x="1008" y="286"/>
                    <a:pt x="1009" y="286"/>
                    <a:pt x="1009" y="286"/>
                  </a:cubicBezTo>
                  <a:cubicBezTo>
                    <a:pt x="1013" y="284"/>
                    <a:pt x="1017" y="282"/>
                    <a:pt x="1021" y="280"/>
                  </a:cubicBezTo>
                  <a:cubicBezTo>
                    <a:pt x="1022" y="280"/>
                    <a:pt x="1022" y="279"/>
                    <a:pt x="1022" y="278"/>
                  </a:cubicBezTo>
                  <a:cubicBezTo>
                    <a:pt x="1021" y="278"/>
                    <a:pt x="1021" y="278"/>
                    <a:pt x="1020" y="278"/>
                  </a:cubicBezTo>
                  <a:close/>
                  <a:moveTo>
                    <a:pt x="1042" y="263"/>
                  </a:moveTo>
                  <a:cubicBezTo>
                    <a:pt x="1038" y="266"/>
                    <a:pt x="1035" y="269"/>
                    <a:pt x="1031" y="271"/>
                  </a:cubicBezTo>
                  <a:cubicBezTo>
                    <a:pt x="1031" y="272"/>
                    <a:pt x="1031" y="272"/>
                    <a:pt x="1031" y="273"/>
                  </a:cubicBezTo>
                  <a:cubicBezTo>
                    <a:pt x="1031" y="273"/>
                    <a:pt x="1032" y="273"/>
                    <a:pt x="1032" y="273"/>
                  </a:cubicBezTo>
                  <a:cubicBezTo>
                    <a:pt x="1036" y="270"/>
                    <a:pt x="1040" y="268"/>
                    <a:pt x="1043" y="265"/>
                  </a:cubicBezTo>
                  <a:cubicBezTo>
                    <a:pt x="1043" y="264"/>
                    <a:pt x="1043" y="264"/>
                    <a:pt x="1043" y="263"/>
                  </a:cubicBezTo>
                  <a:cubicBezTo>
                    <a:pt x="1043" y="263"/>
                    <a:pt x="1042" y="263"/>
                    <a:pt x="1042" y="263"/>
                  </a:cubicBezTo>
                  <a:close/>
                  <a:moveTo>
                    <a:pt x="1060" y="245"/>
                  </a:moveTo>
                  <a:cubicBezTo>
                    <a:pt x="1057" y="248"/>
                    <a:pt x="1054" y="251"/>
                    <a:pt x="1051" y="254"/>
                  </a:cubicBezTo>
                  <a:cubicBezTo>
                    <a:pt x="1051" y="255"/>
                    <a:pt x="1051" y="255"/>
                    <a:pt x="1051" y="256"/>
                  </a:cubicBezTo>
                  <a:cubicBezTo>
                    <a:pt x="1052" y="256"/>
                    <a:pt x="1052" y="256"/>
                    <a:pt x="1053" y="256"/>
                  </a:cubicBezTo>
                  <a:cubicBezTo>
                    <a:pt x="1056" y="253"/>
                    <a:pt x="1058" y="249"/>
                    <a:pt x="1061" y="246"/>
                  </a:cubicBezTo>
                  <a:cubicBezTo>
                    <a:pt x="1062" y="245"/>
                    <a:pt x="1061" y="245"/>
                    <a:pt x="1061" y="244"/>
                  </a:cubicBezTo>
                  <a:cubicBezTo>
                    <a:pt x="1061" y="244"/>
                    <a:pt x="1060" y="244"/>
                    <a:pt x="1060" y="245"/>
                  </a:cubicBezTo>
                  <a:close/>
                  <a:moveTo>
                    <a:pt x="1073" y="223"/>
                  </a:moveTo>
                  <a:cubicBezTo>
                    <a:pt x="1071" y="227"/>
                    <a:pt x="1069" y="230"/>
                    <a:pt x="1067" y="234"/>
                  </a:cubicBezTo>
                  <a:cubicBezTo>
                    <a:pt x="1067" y="234"/>
                    <a:pt x="1067" y="235"/>
                    <a:pt x="1067" y="235"/>
                  </a:cubicBezTo>
                  <a:cubicBezTo>
                    <a:pt x="1068" y="236"/>
                    <a:pt x="1068" y="235"/>
                    <a:pt x="1069" y="235"/>
                  </a:cubicBezTo>
                  <a:cubicBezTo>
                    <a:pt x="1071" y="231"/>
                    <a:pt x="1073" y="227"/>
                    <a:pt x="1075" y="223"/>
                  </a:cubicBezTo>
                  <a:cubicBezTo>
                    <a:pt x="1076" y="223"/>
                    <a:pt x="1075" y="222"/>
                    <a:pt x="1075" y="222"/>
                  </a:cubicBezTo>
                  <a:cubicBezTo>
                    <a:pt x="1074" y="222"/>
                    <a:pt x="1074" y="222"/>
                    <a:pt x="1073" y="223"/>
                  </a:cubicBezTo>
                  <a:close/>
                  <a:moveTo>
                    <a:pt x="1083" y="198"/>
                  </a:moveTo>
                  <a:cubicBezTo>
                    <a:pt x="1082" y="203"/>
                    <a:pt x="1080" y="207"/>
                    <a:pt x="1079" y="211"/>
                  </a:cubicBezTo>
                  <a:cubicBezTo>
                    <a:pt x="1079" y="211"/>
                    <a:pt x="1079" y="212"/>
                    <a:pt x="1079" y="212"/>
                  </a:cubicBezTo>
                  <a:cubicBezTo>
                    <a:pt x="1080" y="212"/>
                    <a:pt x="1080" y="212"/>
                    <a:pt x="1081" y="211"/>
                  </a:cubicBezTo>
                  <a:cubicBezTo>
                    <a:pt x="1082" y="207"/>
                    <a:pt x="1084" y="203"/>
                    <a:pt x="1085" y="199"/>
                  </a:cubicBezTo>
                  <a:cubicBezTo>
                    <a:pt x="1085" y="198"/>
                    <a:pt x="1085" y="198"/>
                    <a:pt x="1084" y="198"/>
                  </a:cubicBezTo>
                  <a:cubicBezTo>
                    <a:pt x="1084" y="198"/>
                    <a:pt x="1083" y="198"/>
                    <a:pt x="1083" y="198"/>
                  </a:cubicBezTo>
                  <a:close/>
                  <a:moveTo>
                    <a:pt x="1089" y="173"/>
                  </a:moveTo>
                  <a:cubicBezTo>
                    <a:pt x="1088" y="177"/>
                    <a:pt x="1087" y="181"/>
                    <a:pt x="1087" y="186"/>
                  </a:cubicBezTo>
                  <a:cubicBezTo>
                    <a:pt x="1086" y="186"/>
                    <a:pt x="1087" y="187"/>
                    <a:pt x="1087" y="187"/>
                  </a:cubicBezTo>
                  <a:cubicBezTo>
                    <a:pt x="1088" y="187"/>
                    <a:pt x="1088" y="187"/>
                    <a:pt x="1089" y="186"/>
                  </a:cubicBezTo>
                  <a:cubicBezTo>
                    <a:pt x="1089" y="182"/>
                    <a:pt x="1090" y="177"/>
                    <a:pt x="1091" y="173"/>
                  </a:cubicBezTo>
                  <a:cubicBezTo>
                    <a:pt x="1091" y="173"/>
                    <a:pt x="1090" y="172"/>
                    <a:pt x="1090" y="172"/>
                  </a:cubicBezTo>
                  <a:cubicBezTo>
                    <a:pt x="1089" y="172"/>
                    <a:pt x="1089" y="172"/>
                    <a:pt x="1089" y="173"/>
                  </a:cubicBezTo>
                  <a:close/>
                  <a:moveTo>
                    <a:pt x="1088" y="147"/>
                  </a:moveTo>
                  <a:cubicBezTo>
                    <a:pt x="1089" y="151"/>
                    <a:pt x="1089" y="156"/>
                    <a:pt x="1089" y="160"/>
                  </a:cubicBezTo>
                  <a:cubicBezTo>
                    <a:pt x="1089" y="160"/>
                    <a:pt x="1090" y="161"/>
                    <a:pt x="1090" y="161"/>
                  </a:cubicBezTo>
                  <a:cubicBezTo>
                    <a:pt x="1091" y="161"/>
                    <a:pt x="1091" y="160"/>
                    <a:pt x="1091" y="160"/>
                  </a:cubicBezTo>
                  <a:cubicBezTo>
                    <a:pt x="1091" y="155"/>
                    <a:pt x="1091" y="151"/>
                    <a:pt x="1090" y="147"/>
                  </a:cubicBezTo>
                  <a:cubicBezTo>
                    <a:pt x="1090" y="146"/>
                    <a:pt x="1090" y="146"/>
                    <a:pt x="1089" y="146"/>
                  </a:cubicBezTo>
                  <a:cubicBezTo>
                    <a:pt x="1089" y="146"/>
                    <a:pt x="1088" y="146"/>
                    <a:pt x="1088" y="147"/>
                  </a:cubicBezTo>
                  <a:close/>
                  <a:moveTo>
                    <a:pt x="1083" y="121"/>
                  </a:moveTo>
                  <a:cubicBezTo>
                    <a:pt x="1084" y="126"/>
                    <a:pt x="1086" y="130"/>
                    <a:pt x="1086" y="134"/>
                  </a:cubicBezTo>
                  <a:cubicBezTo>
                    <a:pt x="1087" y="135"/>
                    <a:pt x="1087" y="135"/>
                    <a:pt x="1088" y="135"/>
                  </a:cubicBezTo>
                  <a:cubicBezTo>
                    <a:pt x="1088" y="135"/>
                    <a:pt x="1089" y="134"/>
                    <a:pt x="1088" y="134"/>
                  </a:cubicBezTo>
                  <a:cubicBezTo>
                    <a:pt x="1087" y="129"/>
                    <a:pt x="1086" y="125"/>
                    <a:pt x="1085" y="121"/>
                  </a:cubicBezTo>
                  <a:cubicBezTo>
                    <a:pt x="1085" y="120"/>
                    <a:pt x="1084" y="120"/>
                    <a:pt x="1084" y="120"/>
                  </a:cubicBezTo>
                  <a:cubicBezTo>
                    <a:pt x="1083" y="120"/>
                    <a:pt x="1083" y="121"/>
                    <a:pt x="1083" y="121"/>
                  </a:cubicBezTo>
                  <a:close/>
                  <a:moveTo>
                    <a:pt x="1073" y="97"/>
                  </a:moveTo>
                  <a:cubicBezTo>
                    <a:pt x="1075" y="101"/>
                    <a:pt x="1077" y="105"/>
                    <a:pt x="1079" y="109"/>
                  </a:cubicBezTo>
                  <a:cubicBezTo>
                    <a:pt x="1079" y="110"/>
                    <a:pt x="1080" y="110"/>
                    <a:pt x="1080" y="110"/>
                  </a:cubicBezTo>
                  <a:cubicBezTo>
                    <a:pt x="1081" y="109"/>
                    <a:pt x="1081" y="109"/>
                    <a:pt x="1081" y="108"/>
                  </a:cubicBezTo>
                  <a:cubicBezTo>
                    <a:pt x="1079" y="104"/>
                    <a:pt x="1077" y="100"/>
                    <a:pt x="1075" y="96"/>
                  </a:cubicBezTo>
                  <a:cubicBezTo>
                    <a:pt x="1075" y="96"/>
                    <a:pt x="1074" y="96"/>
                    <a:pt x="1074" y="96"/>
                  </a:cubicBezTo>
                  <a:cubicBezTo>
                    <a:pt x="1073" y="96"/>
                    <a:pt x="1073" y="97"/>
                    <a:pt x="1073" y="97"/>
                  </a:cubicBezTo>
                  <a:close/>
                  <a:moveTo>
                    <a:pt x="1060" y="75"/>
                  </a:moveTo>
                  <a:cubicBezTo>
                    <a:pt x="1062" y="79"/>
                    <a:pt x="1065" y="82"/>
                    <a:pt x="1067" y="86"/>
                  </a:cubicBezTo>
                  <a:cubicBezTo>
                    <a:pt x="1067" y="86"/>
                    <a:pt x="1068" y="87"/>
                    <a:pt x="1068" y="86"/>
                  </a:cubicBezTo>
                  <a:cubicBezTo>
                    <a:pt x="1069" y="86"/>
                    <a:pt x="1069" y="85"/>
                    <a:pt x="1069" y="85"/>
                  </a:cubicBezTo>
                  <a:cubicBezTo>
                    <a:pt x="1066" y="81"/>
                    <a:pt x="1064" y="77"/>
                    <a:pt x="1061" y="74"/>
                  </a:cubicBezTo>
                  <a:cubicBezTo>
                    <a:pt x="1061" y="73"/>
                    <a:pt x="1060" y="73"/>
                    <a:pt x="1060" y="74"/>
                  </a:cubicBezTo>
                  <a:cubicBezTo>
                    <a:pt x="1059" y="74"/>
                    <a:pt x="1059" y="75"/>
                    <a:pt x="1060" y="75"/>
                  </a:cubicBezTo>
                  <a:close/>
                  <a:moveTo>
                    <a:pt x="1043" y="55"/>
                  </a:moveTo>
                  <a:cubicBezTo>
                    <a:pt x="1046" y="58"/>
                    <a:pt x="1049" y="62"/>
                    <a:pt x="1051" y="65"/>
                  </a:cubicBezTo>
                  <a:cubicBezTo>
                    <a:pt x="1052" y="65"/>
                    <a:pt x="1052" y="65"/>
                    <a:pt x="1053" y="65"/>
                  </a:cubicBezTo>
                  <a:cubicBezTo>
                    <a:pt x="1053" y="65"/>
                    <a:pt x="1053" y="64"/>
                    <a:pt x="1053" y="64"/>
                  </a:cubicBezTo>
                  <a:cubicBezTo>
                    <a:pt x="1050" y="60"/>
                    <a:pt x="1047" y="57"/>
                    <a:pt x="1044" y="54"/>
                  </a:cubicBezTo>
                  <a:cubicBezTo>
                    <a:pt x="1044" y="53"/>
                    <a:pt x="1043" y="53"/>
                    <a:pt x="1043" y="54"/>
                  </a:cubicBezTo>
                  <a:cubicBezTo>
                    <a:pt x="1042" y="54"/>
                    <a:pt x="1042" y="55"/>
                    <a:pt x="1043" y="55"/>
                  </a:cubicBezTo>
                  <a:close/>
                  <a:moveTo>
                    <a:pt x="1023" y="38"/>
                  </a:moveTo>
                  <a:cubicBezTo>
                    <a:pt x="1026" y="41"/>
                    <a:pt x="1030" y="43"/>
                    <a:pt x="1033" y="46"/>
                  </a:cubicBezTo>
                  <a:cubicBezTo>
                    <a:pt x="1033" y="47"/>
                    <a:pt x="1034" y="47"/>
                    <a:pt x="1034" y="46"/>
                  </a:cubicBezTo>
                  <a:cubicBezTo>
                    <a:pt x="1035" y="46"/>
                    <a:pt x="1035" y="45"/>
                    <a:pt x="1034" y="45"/>
                  </a:cubicBezTo>
                  <a:cubicBezTo>
                    <a:pt x="1031" y="42"/>
                    <a:pt x="1028" y="39"/>
                    <a:pt x="1024" y="37"/>
                  </a:cubicBezTo>
                  <a:cubicBezTo>
                    <a:pt x="1024" y="36"/>
                    <a:pt x="1023" y="36"/>
                    <a:pt x="1023" y="37"/>
                  </a:cubicBezTo>
                  <a:cubicBezTo>
                    <a:pt x="1022" y="37"/>
                    <a:pt x="1022" y="38"/>
                    <a:pt x="1023" y="38"/>
                  </a:cubicBezTo>
                  <a:close/>
                  <a:moveTo>
                    <a:pt x="1001" y="24"/>
                  </a:moveTo>
                  <a:cubicBezTo>
                    <a:pt x="1005" y="26"/>
                    <a:pt x="1008" y="28"/>
                    <a:pt x="1012" y="31"/>
                  </a:cubicBezTo>
                  <a:cubicBezTo>
                    <a:pt x="1013" y="31"/>
                    <a:pt x="1013" y="31"/>
                    <a:pt x="1013" y="30"/>
                  </a:cubicBezTo>
                  <a:cubicBezTo>
                    <a:pt x="1014" y="30"/>
                    <a:pt x="1014" y="29"/>
                    <a:pt x="1013" y="29"/>
                  </a:cubicBezTo>
                  <a:cubicBezTo>
                    <a:pt x="1009" y="27"/>
                    <a:pt x="1006" y="25"/>
                    <a:pt x="1002" y="22"/>
                  </a:cubicBezTo>
                  <a:cubicBezTo>
                    <a:pt x="1001" y="22"/>
                    <a:pt x="1001" y="22"/>
                    <a:pt x="1000" y="23"/>
                  </a:cubicBezTo>
                  <a:cubicBezTo>
                    <a:pt x="1000" y="23"/>
                    <a:pt x="1000" y="24"/>
                    <a:pt x="1001" y="24"/>
                  </a:cubicBezTo>
                  <a:close/>
                  <a:moveTo>
                    <a:pt x="977" y="14"/>
                  </a:moveTo>
                  <a:cubicBezTo>
                    <a:pt x="981" y="15"/>
                    <a:pt x="985" y="17"/>
                    <a:pt x="989" y="19"/>
                  </a:cubicBezTo>
                  <a:cubicBezTo>
                    <a:pt x="989" y="19"/>
                    <a:pt x="990" y="19"/>
                    <a:pt x="990" y="18"/>
                  </a:cubicBezTo>
                  <a:cubicBezTo>
                    <a:pt x="990" y="18"/>
                    <a:pt x="990" y="17"/>
                    <a:pt x="990" y="17"/>
                  </a:cubicBezTo>
                  <a:cubicBezTo>
                    <a:pt x="986" y="15"/>
                    <a:pt x="982" y="14"/>
                    <a:pt x="977" y="12"/>
                  </a:cubicBezTo>
                  <a:cubicBezTo>
                    <a:pt x="977" y="12"/>
                    <a:pt x="976" y="12"/>
                    <a:pt x="976" y="13"/>
                  </a:cubicBezTo>
                  <a:cubicBezTo>
                    <a:pt x="976" y="13"/>
                    <a:pt x="976" y="14"/>
                    <a:pt x="977" y="14"/>
                  </a:cubicBezTo>
                  <a:close/>
                  <a:moveTo>
                    <a:pt x="951" y="8"/>
                  </a:moveTo>
                  <a:cubicBezTo>
                    <a:pt x="956" y="9"/>
                    <a:pt x="960" y="10"/>
                    <a:pt x="964" y="11"/>
                  </a:cubicBezTo>
                  <a:cubicBezTo>
                    <a:pt x="965" y="11"/>
                    <a:pt x="965" y="10"/>
                    <a:pt x="965" y="10"/>
                  </a:cubicBezTo>
                  <a:cubicBezTo>
                    <a:pt x="965" y="9"/>
                    <a:pt x="965" y="9"/>
                    <a:pt x="965" y="9"/>
                  </a:cubicBezTo>
                  <a:cubicBezTo>
                    <a:pt x="960" y="8"/>
                    <a:pt x="956" y="7"/>
                    <a:pt x="952" y="6"/>
                  </a:cubicBezTo>
                  <a:cubicBezTo>
                    <a:pt x="951" y="6"/>
                    <a:pt x="951" y="7"/>
                    <a:pt x="950" y="7"/>
                  </a:cubicBezTo>
                  <a:cubicBezTo>
                    <a:pt x="950" y="8"/>
                    <a:pt x="951" y="8"/>
                    <a:pt x="951" y="8"/>
                  </a:cubicBezTo>
                  <a:close/>
                  <a:moveTo>
                    <a:pt x="925" y="7"/>
                  </a:moveTo>
                  <a:cubicBezTo>
                    <a:pt x="928" y="7"/>
                    <a:pt x="931" y="7"/>
                    <a:pt x="933" y="7"/>
                  </a:cubicBezTo>
                  <a:cubicBezTo>
                    <a:pt x="935" y="7"/>
                    <a:pt x="937" y="7"/>
                    <a:pt x="938" y="7"/>
                  </a:cubicBezTo>
                  <a:cubicBezTo>
                    <a:pt x="939" y="7"/>
                    <a:pt x="939" y="7"/>
                    <a:pt x="939" y="6"/>
                  </a:cubicBezTo>
                  <a:cubicBezTo>
                    <a:pt x="939" y="6"/>
                    <a:pt x="939" y="5"/>
                    <a:pt x="938" y="5"/>
                  </a:cubicBezTo>
                  <a:cubicBezTo>
                    <a:pt x="937" y="5"/>
                    <a:pt x="935" y="5"/>
                    <a:pt x="933" y="5"/>
                  </a:cubicBezTo>
                  <a:cubicBezTo>
                    <a:pt x="931" y="5"/>
                    <a:pt x="928" y="5"/>
                    <a:pt x="925" y="5"/>
                  </a:cubicBezTo>
                  <a:cubicBezTo>
                    <a:pt x="925" y="5"/>
                    <a:pt x="924" y="6"/>
                    <a:pt x="924" y="6"/>
                  </a:cubicBezTo>
                  <a:cubicBezTo>
                    <a:pt x="924" y="7"/>
                    <a:pt x="925" y="7"/>
                    <a:pt x="925" y="7"/>
                  </a:cubicBezTo>
                  <a:close/>
                  <a:moveTo>
                    <a:pt x="899" y="10"/>
                  </a:moveTo>
                  <a:cubicBezTo>
                    <a:pt x="904" y="10"/>
                    <a:pt x="908" y="9"/>
                    <a:pt x="912" y="9"/>
                  </a:cubicBezTo>
                  <a:cubicBezTo>
                    <a:pt x="913" y="9"/>
                    <a:pt x="913" y="8"/>
                    <a:pt x="913" y="8"/>
                  </a:cubicBezTo>
                  <a:cubicBezTo>
                    <a:pt x="913" y="7"/>
                    <a:pt x="913" y="7"/>
                    <a:pt x="912" y="7"/>
                  </a:cubicBezTo>
                  <a:cubicBezTo>
                    <a:pt x="908" y="7"/>
                    <a:pt x="903" y="8"/>
                    <a:pt x="899" y="8"/>
                  </a:cubicBezTo>
                  <a:cubicBezTo>
                    <a:pt x="898" y="8"/>
                    <a:pt x="898" y="9"/>
                    <a:pt x="898" y="9"/>
                  </a:cubicBezTo>
                  <a:cubicBezTo>
                    <a:pt x="898" y="10"/>
                    <a:pt x="899" y="10"/>
                    <a:pt x="899" y="10"/>
                  </a:cubicBezTo>
                  <a:close/>
                  <a:moveTo>
                    <a:pt x="873" y="13"/>
                  </a:moveTo>
                  <a:cubicBezTo>
                    <a:pt x="877" y="12"/>
                    <a:pt x="882" y="12"/>
                    <a:pt x="886" y="11"/>
                  </a:cubicBezTo>
                  <a:cubicBezTo>
                    <a:pt x="887" y="11"/>
                    <a:pt x="887" y="11"/>
                    <a:pt x="887" y="10"/>
                  </a:cubicBezTo>
                  <a:cubicBezTo>
                    <a:pt x="887" y="10"/>
                    <a:pt x="887" y="9"/>
                    <a:pt x="886" y="10"/>
                  </a:cubicBezTo>
                  <a:cubicBezTo>
                    <a:pt x="882" y="10"/>
                    <a:pt x="877" y="10"/>
                    <a:pt x="873" y="11"/>
                  </a:cubicBezTo>
                  <a:cubicBezTo>
                    <a:pt x="872" y="11"/>
                    <a:pt x="872" y="11"/>
                    <a:pt x="872" y="12"/>
                  </a:cubicBezTo>
                  <a:cubicBezTo>
                    <a:pt x="872" y="12"/>
                    <a:pt x="873" y="13"/>
                    <a:pt x="873" y="13"/>
                  </a:cubicBezTo>
                  <a:close/>
                  <a:moveTo>
                    <a:pt x="847" y="15"/>
                  </a:moveTo>
                  <a:cubicBezTo>
                    <a:pt x="851" y="14"/>
                    <a:pt x="856" y="14"/>
                    <a:pt x="860" y="14"/>
                  </a:cubicBezTo>
                  <a:cubicBezTo>
                    <a:pt x="861" y="14"/>
                    <a:pt x="861" y="13"/>
                    <a:pt x="861" y="13"/>
                  </a:cubicBezTo>
                  <a:cubicBezTo>
                    <a:pt x="861" y="12"/>
                    <a:pt x="860" y="12"/>
                    <a:pt x="860" y="12"/>
                  </a:cubicBezTo>
                  <a:cubicBezTo>
                    <a:pt x="855" y="12"/>
                    <a:pt x="851" y="12"/>
                    <a:pt x="847" y="13"/>
                  </a:cubicBezTo>
                  <a:cubicBezTo>
                    <a:pt x="846" y="13"/>
                    <a:pt x="846" y="13"/>
                    <a:pt x="846" y="14"/>
                  </a:cubicBezTo>
                  <a:cubicBezTo>
                    <a:pt x="846" y="14"/>
                    <a:pt x="846" y="15"/>
                    <a:pt x="847" y="15"/>
                  </a:cubicBezTo>
                  <a:close/>
                  <a:moveTo>
                    <a:pt x="821" y="16"/>
                  </a:moveTo>
                  <a:cubicBezTo>
                    <a:pt x="825" y="16"/>
                    <a:pt x="829" y="16"/>
                    <a:pt x="834" y="16"/>
                  </a:cubicBezTo>
                  <a:cubicBezTo>
                    <a:pt x="834" y="15"/>
                    <a:pt x="835" y="15"/>
                    <a:pt x="835" y="14"/>
                  </a:cubicBezTo>
                  <a:cubicBezTo>
                    <a:pt x="835" y="14"/>
                    <a:pt x="834" y="13"/>
                    <a:pt x="834" y="14"/>
                  </a:cubicBezTo>
                  <a:cubicBezTo>
                    <a:pt x="829" y="14"/>
                    <a:pt x="825" y="14"/>
                    <a:pt x="821" y="14"/>
                  </a:cubicBezTo>
                  <a:cubicBezTo>
                    <a:pt x="820" y="14"/>
                    <a:pt x="820" y="15"/>
                    <a:pt x="820" y="15"/>
                  </a:cubicBezTo>
                  <a:cubicBezTo>
                    <a:pt x="820" y="16"/>
                    <a:pt x="820" y="16"/>
                    <a:pt x="821" y="16"/>
                  </a:cubicBezTo>
                  <a:close/>
                  <a:moveTo>
                    <a:pt x="794" y="17"/>
                  </a:moveTo>
                  <a:cubicBezTo>
                    <a:pt x="799" y="17"/>
                    <a:pt x="803" y="17"/>
                    <a:pt x="807" y="17"/>
                  </a:cubicBezTo>
                  <a:cubicBezTo>
                    <a:pt x="808" y="17"/>
                    <a:pt x="808" y="16"/>
                    <a:pt x="808" y="16"/>
                  </a:cubicBezTo>
                  <a:cubicBezTo>
                    <a:pt x="808" y="15"/>
                    <a:pt x="808" y="15"/>
                    <a:pt x="807" y="15"/>
                  </a:cubicBezTo>
                  <a:cubicBezTo>
                    <a:pt x="803" y="15"/>
                    <a:pt x="799" y="15"/>
                    <a:pt x="794" y="15"/>
                  </a:cubicBezTo>
                  <a:cubicBezTo>
                    <a:pt x="794" y="15"/>
                    <a:pt x="793" y="16"/>
                    <a:pt x="793" y="16"/>
                  </a:cubicBezTo>
                  <a:cubicBezTo>
                    <a:pt x="793" y="17"/>
                    <a:pt x="794" y="17"/>
                    <a:pt x="794" y="17"/>
                  </a:cubicBezTo>
                  <a:close/>
                  <a:moveTo>
                    <a:pt x="768" y="18"/>
                  </a:moveTo>
                  <a:cubicBezTo>
                    <a:pt x="772" y="18"/>
                    <a:pt x="777" y="18"/>
                    <a:pt x="781" y="18"/>
                  </a:cubicBezTo>
                  <a:cubicBezTo>
                    <a:pt x="782" y="18"/>
                    <a:pt x="782" y="17"/>
                    <a:pt x="782" y="17"/>
                  </a:cubicBezTo>
                  <a:cubicBezTo>
                    <a:pt x="782" y="16"/>
                    <a:pt x="782" y="16"/>
                    <a:pt x="781" y="16"/>
                  </a:cubicBezTo>
                  <a:cubicBezTo>
                    <a:pt x="777" y="16"/>
                    <a:pt x="772" y="16"/>
                    <a:pt x="768" y="16"/>
                  </a:cubicBezTo>
                  <a:cubicBezTo>
                    <a:pt x="767" y="16"/>
                    <a:pt x="767" y="16"/>
                    <a:pt x="767" y="17"/>
                  </a:cubicBezTo>
                  <a:cubicBezTo>
                    <a:pt x="767" y="17"/>
                    <a:pt x="767" y="18"/>
                    <a:pt x="768" y="18"/>
                  </a:cubicBezTo>
                  <a:close/>
                  <a:moveTo>
                    <a:pt x="742" y="18"/>
                  </a:moveTo>
                  <a:cubicBezTo>
                    <a:pt x="746" y="18"/>
                    <a:pt x="751" y="18"/>
                    <a:pt x="755" y="18"/>
                  </a:cubicBezTo>
                  <a:cubicBezTo>
                    <a:pt x="755" y="18"/>
                    <a:pt x="756" y="17"/>
                    <a:pt x="756" y="17"/>
                  </a:cubicBezTo>
                  <a:cubicBezTo>
                    <a:pt x="756" y="16"/>
                    <a:pt x="755" y="16"/>
                    <a:pt x="755" y="16"/>
                  </a:cubicBezTo>
                  <a:cubicBezTo>
                    <a:pt x="751" y="16"/>
                    <a:pt x="746" y="16"/>
                    <a:pt x="742" y="16"/>
                  </a:cubicBezTo>
                  <a:cubicBezTo>
                    <a:pt x="741" y="16"/>
                    <a:pt x="741" y="16"/>
                    <a:pt x="741" y="17"/>
                  </a:cubicBezTo>
                  <a:cubicBezTo>
                    <a:pt x="741" y="18"/>
                    <a:pt x="741" y="18"/>
                    <a:pt x="742" y="18"/>
                  </a:cubicBezTo>
                  <a:close/>
                  <a:moveTo>
                    <a:pt x="715" y="18"/>
                  </a:moveTo>
                  <a:cubicBezTo>
                    <a:pt x="720" y="18"/>
                    <a:pt x="724" y="18"/>
                    <a:pt x="729" y="18"/>
                  </a:cubicBezTo>
                  <a:cubicBezTo>
                    <a:pt x="729" y="18"/>
                    <a:pt x="730" y="18"/>
                    <a:pt x="730" y="17"/>
                  </a:cubicBezTo>
                  <a:cubicBezTo>
                    <a:pt x="730" y="16"/>
                    <a:pt x="729" y="16"/>
                    <a:pt x="729" y="16"/>
                  </a:cubicBezTo>
                  <a:cubicBezTo>
                    <a:pt x="724" y="16"/>
                    <a:pt x="720" y="16"/>
                    <a:pt x="715" y="16"/>
                  </a:cubicBezTo>
                  <a:cubicBezTo>
                    <a:pt x="715" y="16"/>
                    <a:pt x="714" y="16"/>
                    <a:pt x="714" y="17"/>
                  </a:cubicBezTo>
                  <a:cubicBezTo>
                    <a:pt x="714" y="17"/>
                    <a:pt x="715" y="18"/>
                    <a:pt x="715" y="18"/>
                  </a:cubicBezTo>
                  <a:close/>
                  <a:moveTo>
                    <a:pt x="689" y="17"/>
                  </a:moveTo>
                  <a:cubicBezTo>
                    <a:pt x="694" y="17"/>
                    <a:pt x="698" y="18"/>
                    <a:pt x="702" y="18"/>
                  </a:cubicBezTo>
                  <a:cubicBezTo>
                    <a:pt x="703" y="18"/>
                    <a:pt x="703" y="17"/>
                    <a:pt x="703" y="17"/>
                  </a:cubicBezTo>
                  <a:cubicBezTo>
                    <a:pt x="703" y="16"/>
                    <a:pt x="703" y="16"/>
                    <a:pt x="702" y="16"/>
                  </a:cubicBezTo>
                  <a:cubicBezTo>
                    <a:pt x="698" y="16"/>
                    <a:pt x="694" y="15"/>
                    <a:pt x="689" y="15"/>
                  </a:cubicBezTo>
                  <a:cubicBezTo>
                    <a:pt x="689" y="15"/>
                    <a:pt x="688" y="16"/>
                    <a:pt x="688" y="16"/>
                  </a:cubicBezTo>
                  <a:cubicBezTo>
                    <a:pt x="688" y="17"/>
                    <a:pt x="689" y="17"/>
                    <a:pt x="689" y="17"/>
                  </a:cubicBezTo>
                  <a:close/>
                  <a:moveTo>
                    <a:pt x="663" y="17"/>
                  </a:moveTo>
                  <a:cubicBezTo>
                    <a:pt x="667" y="17"/>
                    <a:pt x="672" y="17"/>
                    <a:pt x="676" y="17"/>
                  </a:cubicBezTo>
                  <a:cubicBezTo>
                    <a:pt x="677" y="17"/>
                    <a:pt x="677" y="17"/>
                    <a:pt x="677" y="16"/>
                  </a:cubicBezTo>
                  <a:cubicBezTo>
                    <a:pt x="677" y="16"/>
                    <a:pt x="677" y="15"/>
                    <a:pt x="676" y="15"/>
                  </a:cubicBezTo>
                  <a:cubicBezTo>
                    <a:pt x="672" y="15"/>
                    <a:pt x="667" y="15"/>
                    <a:pt x="663" y="15"/>
                  </a:cubicBezTo>
                  <a:cubicBezTo>
                    <a:pt x="662" y="15"/>
                    <a:pt x="662" y="15"/>
                    <a:pt x="662" y="16"/>
                  </a:cubicBezTo>
                  <a:cubicBezTo>
                    <a:pt x="662" y="16"/>
                    <a:pt x="662" y="17"/>
                    <a:pt x="663" y="17"/>
                  </a:cubicBezTo>
                  <a:close/>
                  <a:moveTo>
                    <a:pt x="637" y="16"/>
                  </a:moveTo>
                  <a:cubicBezTo>
                    <a:pt x="641" y="16"/>
                    <a:pt x="645" y="16"/>
                    <a:pt x="650" y="16"/>
                  </a:cubicBezTo>
                  <a:cubicBezTo>
                    <a:pt x="650" y="16"/>
                    <a:pt x="651" y="16"/>
                    <a:pt x="651" y="15"/>
                  </a:cubicBezTo>
                  <a:cubicBezTo>
                    <a:pt x="651" y="15"/>
                    <a:pt x="650" y="14"/>
                    <a:pt x="650" y="14"/>
                  </a:cubicBezTo>
                  <a:cubicBezTo>
                    <a:pt x="645" y="14"/>
                    <a:pt x="641" y="14"/>
                    <a:pt x="637" y="14"/>
                  </a:cubicBezTo>
                  <a:cubicBezTo>
                    <a:pt x="636" y="14"/>
                    <a:pt x="636" y="14"/>
                    <a:pt x="636" y="15"/>
                  </a:cubicBezTo>
                  <a:cubicBezTo>
                    <a:pt x="636" y="15"/>
                    <a:pt x="636" y="16"/>
                    <a:pt x="637" y="16"/>
                  </a:cubicBezTo>
                  <a:close/>
                  <a:moveTo>
                    <a:pt x="610" y="14"/>
                  </a:moveTo>
                  <a:cubicBezTo>
                    <a:pt x="615" y="15"/>
                    <a:pt x="619" y="15"/>
                    <a:pt x="624" y="15"/>
                  </a:cubicBezTo>
                  <a:cubicBezTo>
                    <a:pt x="624" y="15"/>
                    <a:pt x="625" y="15"/>
                    <a:pt x="625" y="14"/>
                  </a:cubicBezTo>
                  <a:cubicBezTo>
                    <a:pt x="625" y="14"/>
                    <a:pt x="624" y="13"/>
                    <a:pt x="624" y="13"/>
                  </a:cubicBezTo>
                  <a:cubicBezTo>
                    <a:pt x="619" y="13"/>
                    <a:pt x="615" y="13"/>
                    <a:pt x="610" y="12"/>
                  </a:cubicBezTo>
                  <a:cubicBezTo>
                    <a:pt x="610" y="12"/>
                    <a:pt x="609" y="13"/>
                    <a:pt x="609" y="13"/>
                  </a:cubicBezTo>
                  <a:cubicBezTo>
                    <a:pt x="609" y="14"/>
                    <a:pt x="610" y="14"/>
                    <a:pt x="610" y="14"/>
                  </a:cubicBezTo>
                  <a:close/>
                  <a:moveTo>
                    <a:pt x="584" y="13"/>
                  </a:moveTo>
                  <a:cubicBezTo>
                    <a:pt x="589" y="13"/>
                    <a:pt x="593" y="14"/>
                    <a:pt x="597" y="14"/>
                  </a:cubicBezTo>
                  <a:cubicBezTo>
                    <a:pt x="598" y="14"/>
                    <a:pt x="598" y="13"/>
                    <a:pt x="598" y="13"/>
                  </a:cubicBezTo>
                  <a:cubicBezTo>
                    <a:pt x="598" y="12"/>
                    <a:pt x="598" y="12"/>
                    <a:pt x="597" y="12"/>
                  </a:cubicBezTo>
                  <a:cubicBezTo>
                    <a:pt x="593" y="12"/>
                    <a:pt x="589" y="11"/>
                    <a:pt x="584" y="11"/>
                  </a:cubicBezTo>
                  <a:cubicBezTo>
                    <a:pt x="584" y="11"/>
                    <a:pt x="583" y="12"/>
                    <a:pt x="583" y="12"/>
                  </a:cubicBezTo>
                  <a:cubicBezTo>
                    <a:pt x="583" y="13"/>
                    <a:pt x="584" y="13"/>
                    <a:pt x="584" y="13"/>
                  </a:cubicBezTo>
                  <a:close/>
                  <a:moveTo>
                    <a:pt x="558" y="12"/>
                  </a:moveTo>
                  <a:cubicBezTo>
                    <a:pt x="562" y="12"/>
                    <a:pt x="567" y="12"/>
                    <a:pt x="571" y="12"/>
                  </a:cubicBezTo>
                  <a:cubicBezTo>
                    <a:pt x="572" y="12"/>
                    <a:pt x="572" y="12"/>
                    <a:pt x="572" y="11"/>
                  </a:cubicBezTo>
                  <a:cubicBezTo>
                    <a:pt x="572" y="11"/>
                    <a:pt x="572" y="10"/>
                    <a:pt x="571" y="10"/>
                  </a:cubicBezTo>
                  <a:cubicBezTo>
                    <a:pt x="567" y="10"/>
                    <a:pt x="562" y="10"/>
                    <a:pt x="558" y="10"/>
                  </a:cubicBezTo>
                  <a:cubicBezTo>
                    <a:pt x="557" y="10"/>
                    <a:pt x="557" y="10"/>
                    <a:pt x="557" y="11"/>
                  </a:cubicBezTo>
                  <a:cubicBezTo>
                    <a:pt x="557" y="11"/>
                    <a:pt x="557" y="12"/>
                    <a:pt x="558" y="12"/>
                  </a:cubicBezTo>
                  <a:close/>
                  <a:moveTo>
                    <a:pt x="532" y="10"/>
                  </a:moveTo>
                  <a:cubicBezTo>
                    <a:pt x="536" y="10"/>
                    <a:pt x="540" y="11"/>
                    <a:pt x="545" y="11"/>
                  </a:cubicBezTo>
                  <a:cubicBezTo>
                    <a:pt x="545" y="11"/>
                    <a:pt x="546" y="10"/>
                    <a:pt x="546" y="10"/>
                  </a:cubicBezTo>
                  <a:cubicBezTo>
                    <a:pt x="546" y="9"/>
                    <a:pt x="545" y="9"/>
                    <a:pt x="545" y="9"/>
                  </a:cubicBezTo>
                  <a:cubicBezTo>
                    <a:pt x="541" y="9"/>
                    <a:pt x="536" y="8"/>
                    <a:pt x="532" y="8"/>
                  </a:cubicBezTo>
                  <a:cubicBezTo>
                    <a:pt x="531" y="8"/>
                    <a:pt x="531" y="8"/>
                    <a:pt x="531" y="9"/>
                  </a:cubicBezTo>
                  <a:cubicBezTo>
                    <a:pt x="531" y="10"/>
                    <a:pt x="531" y="10"/>
                    <a:pt x="532" y="10"/>
                  </a:cubicBezTo>
                  <a:close/>
                  <a:moveTo>
                    <a:pt x="505" y="8"/>
                  </a:moveTo>
                  <a:cubicBezTo>
                    <a:pt x="510" y="9"/>
                    <a:pt x="514" y="9"/>
                    <a:pt x="519" y="9"/>
                  </a:cubicBezTo>
                  <a:cubicBezTo>
                    <a:pt x="519" y="9"/>
                    <a:pt x="520" y="9"/>
                    <a:pt x="520" y="8"/>
                  </a:cubicBezTo>
                  <a:cubicBezTo>
                    <a:pt x="520" y="8"/>
                    <a:pt x="519" y="7"/>
                    <a:pt x="519" y="7"/>
                  </a:cubicBezTo>
                  <a:cubicBezTo>
                    <a:pt x="514" y="7"/>
                    <a:pt x="510" y="7"/>
                    <a:pt x="506" y="6"/>
                  </a:cubicBezTo>
                  <a:cubicBezTo>
                    <a:pt x="505" y="6"/>
                    <a:pt x="505" y="7"/>
                    <a:pt x="505" y="7"/>
                  </a:cubicBezTo>
                  <a:cubicBezTo>
                    <a:pt x="504" y="8"/>
                    <a:pt x="505" y="8"/>
                    <a:pt x="505" y="8"/>
                  </a:cubicBezTo>
                  <a:close/>
                  <a:moveTo>
                    <a:pt x="479" y="7"/>
                  </a:moveTo>
                  <a:cubicBezTo>
                    <a:pt x="484" y="7"/>
                    <a:pt x="488" y="7"/>
                    <a:pt x="492" y="8"/>
                  </a:cubicBezTo>
                  <a:cubicBezTo>
                    <a:pt x="493" y="8"/>
                    <a:pt x="493" y="7"/>
                    <a:pt x="493" y="7"/>
                  </a:cubicBezTo>
                  <a:cubicBezTo>
                    <a:pt x="493" y="6"/>
                    <a:pt x="493" y="6"/>
                    <a:pt x="492" y="6"/>
                  </a:cubicBezTo>
                  <a:cubicBezTo>
                    <a:pt x="488" y="5"/>
                    <a:pt x="484" y="5"/>
                    <a:pt x="479" y="5"/>
                  </a:cubicBezTo>
                  <a:cubicBezTo>
                    <a:pt x="479" y="5"/>
                    <a:pt x="478" y="5"/>
                    <a:pt x="478" y="6"/>
                  </a:cubicBezTo>
                  <a:cubicBezTo>
                    <a:pt x="478" y="6"/>
                    <a:pt x="479" y="7"/>
                    <a:pt x="479" y="7"/>
                  </a:cubicBezTo>
                  <a:close/>
                  <a:moveTo>
                    <a:pt x="453" y="5"/>
                  </a:moveTo>
                  <a:cubicBezTo>
                    <a:pt x="457" y="5"/>
                    <a:pt x="462" y="6"/>
                    <a:pt x="466" y="6"/>
                  </a:cubicBezTo>
                  <a:cubicBezTo>
                    <a:pt x="467" y="6"/>
                    <a:pt x="467" y="6"/>
                    <a:pt x="467" y="5"/>
                  </a:cubicBezTo>
                  <a:cubicBezTo>
                    <a:pt x="467" y="4"/>
                    <a:pt x="467" y="4"/>
                    <a:pt x="466" y="4"/>
                  </a:cubicBezTo>
                  <a:cubicBezTo>
                    <a:pt x="462" y="4"/>
                    <a:pt x="457" y="3"/>
                    <a:pt x="453" y="3"/>
                  </a:cubicBezTo>
                  <a:cubicBezTo>
                    <a:pt x="453" y="3"/>
                    <a:pt x="452" y="4"/>
                    <a:pt x="452" y="4"/>
                  </a:cubicBezTo>
                  <a:cubicBezTo>
                    <a:pt x="452" y="5"/>
                    <a:pt x="452" y="5"/>
                    <a:pt x="453" y="5"/>
                  </a:cubicBezTo>
                  <a:close/>
                  <a:moveTo>
                    <a:pt x="427" y="4"/>
                  </a:moveTo>
                  <a:cubicBezTo>
                    <a:pt x="431" y="4"/>
                    <a:pt x="435" y="4"/>
                    <a:pt x="440" y="5"/>
                  </a:cubicBezTo>
                  <a:cubicBezTo>
                    <a:pt x="440" y="5"/>
                    <a:pt x="441" y="4"/>
                    <a:pt x="441" y="4"/>
                  </a:cubicBezTo>
                  <a:cubicBezTo>
                    <a:pt x="441" y="3"/>
                    <a:pt x="441" y="3"/>
                    <a:pt x="440" y="3"/>
                  </a:cubicBezTo>
                  <a:cubicBezTo>
                    <a:pt x="436" y="2"/>
                    <a:pt x="431" y="2"/>
                    <a:pt x="427" y="2"/>
                  </a:cubicBezTo>
                  <a:cubicBezTo>
                    <a:pt x="426" y="2"/>
                    <a:pt x="426" y="2"/>
                    <a:pt x="426" y="3"/>
                  </a:cubicBezTo>
                  <a:cubicBezTo>
                    <a:pt x="426" y="4"/>
                    <a:pt x="426" y="4"/>
                    <a:pt x="427" y="4"/>
                  </a:cubicBezTo>
                  <a:close/>
                  <a:moveTo>
                    <a:pt x="401" y="3"/>
                  </a:moveTo>
                  <a:cubicBezTo>
                    <a:pt x="405" y="3"/>
                    <a:pt x="409" y="3"/>
                    <a:pt x="414" y="3"/>
                  </a:cubicBezTo>
                  <a:cubicBezTo>
                    <a:pt x="414" y="4"/>
                    <a:pt x="415" y="3"/>
                    <a:pt x="415" y="3"/>
                  </a:cubicBezTo>
                  <a:cubicBezTo>
                    <a:pt x="415" y="2"/>
                    <a:pt x="414" y="2"/>
                    <a:pt x="414" y="1"/>
                  </a:cubicBezTo>
                  <a:cubicBezTo>
                    <a:pt x="409" y="1"/>
                    <a:pt x="405" y="1"/>
                    <a:pt x="401" y="1"/>
                  </a:cubicBezTo>
                  <a:cubicBezTo>
                    <a:pt x="400" y="1"/>
                    <a:pt x="400" y="1"/>
                    <a:pt x="400" y="2"/>
                  </a:cubicBezTo>
                  <a:cubicBezTo>
                    <a:pt x="400" y="3"/>
                    <a:pt x="400" y="3"/>
                    <a:pt x="401" y="3"/>
                  </a:cubicBezTo>
                  <a:close/>
                  <a:moveTo>
                    <a:pt x="374" y="2"/>
                  </a:moveTo>
                  <a:cubicBezTo>
                    <a:pt x="379" y="2"/>
                    <a:pt x="383" y="3"/>
                    <a:pt x="387" y="3"/>
                  </a:cubicBezTo>
                  <a:cubicBezTo>
                    <a:pt x="388" y="3"/>
                    <a:pt x="388" y="2"/>
                    <a:pt x="388" y="2"/>
                  </a:cubicBezTo>
                  <a:cubicBezTo>
                    <a:pt x="388" y="1"/>
                    <a:pt x="388" y="1"/>
                    <a:pt x="387" y="1"/>
                  </a:cubicBezTo>
                  <a:cubicBezTo>
                    <a:pt x="383" y="1"/>
                    <a:pt x="379" y="0"/>
                    <a:pt x="374" y="0"/>
                  </a:cubicBezTo>
                  <a:cubicBezTo>
                    <a:pt x="374" y="0"/>
                    <a:pt x="373" y="1"/>
                    <a:pt x="373" y="1"/>
                  </a:cubicBezTo>
                  <a:cubicBezTo>
                    <a:pt x="373" y="2"/>
                    <a:pt x="374" y="2"/>
                    <a:pt x="374" y="2"/>
                  </a:cubicBezTo>
                  <a:close/>
                  <a:moveTo>
                    <a:pt x="348" y="2"/>
                  </a:moveTo>
                  <a:cubicBezTo>
                    <a:pt x="352" y="2"/>
                    <a:pt x="357" y="2"/>
                    <a:pt x="361" y="2"/>
                  </a:cubicBezTo>
                  <a:cubicBezTo>
                    <a:pt x="362" y="2"/>
                    <a:pt x="362" y="2"/>
                    <a:pt x="362" y="1"/>
                  </a:cubicBezTo>
                  <a:cubicBezTo>
                    <a:pt x="362" y="1"/>
                    <a:pt x="362" y="0"/>
                    <a:pt x="361" y="0"/>
                  </a:cubicBezTo>
                  <a:cubicBezTo>
                    <a:pt x="357" y="0"/>
                    <a:pt x="352" y="0"/>
                    <a:pt x="348" y="0"/>
                  </a:cubicBezTo>
                  <a:cubicBezTo>
                    <a:pt x="347" y="0"/>
                    <a:pt x="347" y="0"/>
                    <a:pt x="347" y="1"/>
                  </a:cubicBezTo>
                  <a:cubicBezTo>
                    <a:pt x="347" y="1"/>
                    <a:pt x="347" y="2"/>
                    <a:pt x="348" y="2"/>
                  </a:cubicBezTo>
                  <a:close/>
                  <a:moveTo>
                    <a:pt x="322" y="2"/>
                  </a:moveTo>
                  <a:cubicBezTo>
                    <a:pt x="325" y="2"/>
                    <a:pt x="328" y="2"/>
                    <a:pt x="330" y="2"/>
                  </a:cubicBezTo>
                  <a:cubicBezTo>
                    <a:pt x="332" y="2"/>
                    <a:pt x="333" y="2"/>
                    <a:pt x="335" y="2"/>
                  </a:cubicBezTo>
                  <a:cubicBezTo>
                    <a:pt x="335" y="2"/>
                    <a:pt x="336" y="1"/>
                    <a:pt x="336" y="1"/>
                  </a:cubicBezTo>
                  <a:cubicBezTo>
                    <a:pt x="336" y="0"/>
                    <a:pt x="335" y="0"/>
                    <a:pt x="335" y="0"/>
                  </a:cubicBezTo>
                  <a:cubicBezTo>
                    <a:pt x="333" y="0"/>
                    <a:pt x="332" y="0"/>
                    <a:pt x="330" y="0"/>
                  </a:cubicBezTo>
                  <a:cubicBezTo>
                    <a:pt x="328" y="0"/>
                    <a:pt x="325" y="0"/>
                    <a:pt x="322" y="0"/>
                  </a:cubicBezTo>
                  <a:cubicBezTo>
                    <a:pt x="321" y="0"/>
                    <a:pt x="321" y="0"/>
                    <a:pt x="321" y="1"/>
                  </a:cubicBezTo>
                  <a:cubicBezTo>
                    <a:pt x="321" y="1"/>
                    <a:pt x="321" y="2"/>
                    <a:pt x="322" y="2"/>
                  </a:cubicBezTo>
                  <a:close/>
                  <a:moveTo>
                    <a:pt x="296" y="2"/>
                  </a:moveTo>
                  <a:cubicBezTo>
                    <a:pt x="300" y="2"/>
                    <a:pt x="304" y="2"/>
                    <a:pt x="309" y="2"/>
                  </a:cubicBezTo>
                  <a:cubicBezTo>
                    <a:pt x="309" y="2"/>
                    <a:pt x="310" y="2"/>
                    <a:pt x="310" y="1"/>
                  </a:cubicBezTo>
                  <a:cubicBezTo>
                    <a:pt x="310" y="0"/>
                    <a:pt x="309" y="0"/>
                    <a:pt x="309" y="0"/>
                  </a:cubicBezTo>
                  <a:cubicBezTo>
                    <a:pt x="304" y="0"/>
                    <a:pt x="300" y="0"/>
                    <a:pt x="295" y="0"/>
                  </a:cubicBezTo>
                  <a:cubicBezTo>
                    <a:pt x="295" y="0"/>
                    <a:pt x="294" y="1"/>
                    <a:pt x="294" y="1"/>
                  </a:cubicBezTo>
                  <a:cubicBezTo>
                    <a:pt x="295" y="2"/>
                    <a:pt x="295" y="2"/>
                    <a:pt x="296" y="2"/>
                  </a:cubicBezTo>
                  <a:close/>
                  <a:moveTo>
                    <a:pt x="269" y="3"/>
                  </a:moveTo>
                  <a:cubicBezTo>
                    <a:pt x="274" y="3"/>
                    <a:pt x="278" y="3"/>
                    <a:pt x="282" y="3"/>
                  </a:cubicBezTo>
                  <a:cubicBezTo>
                    <a:pt x="283" y="2"/>
                    <a:pt x="283" y="2"/>
                    <a:pt x="283" y="1"/>
                  </a:cubicBezTo>
                  <a:cubicBezTo>
                    <a:pt x="283" y="1"/>
                    <a:pt x="283" y="0"/>
                    <a:pt x="282" y="1"/>
                  </a:cubicBezTo>
                  <a:cubicBezTo>
                    <a:pt x="278" y="1"/>
                    <a:pt x="274" y="1"/>
                    <a:pt x="269" y="1"/>
                  </a:cubicBezTo>
                  <a:cubicBezTo>
                    <a:pt x="269" y="1"/>
                    <a:pt x="268" y="1"/>
                    <a:pt x="268" y="2"/>
                  </a:cubicBezTo>
                  <a:cubicBezTo>
                    <a:pt x="268" y="3"/>
                    <a:pt x="269" y="3"/>
                    <a:pt x="269" y="3"/>
                  </a:cubicBezTo>
                  <a:close/>
                  <a:moveTo>
                    <a:pt x="243" y="4"/>
                  </a:moveTo>
                  <a:cubicBezTo>
                    <a:pt x="247" y="4"/>
                    <a:pt x="252" y="4"/>
                    <a:pt x="256" y="3"/>
                  </a:cubicBezTo>
                  <a:cubicBezTo>
                    <a:pt x="257" y="3"/>
                    <a:pt x="257" y="3"/>
                    <a:pt x="257" y="2"/>
                  </a:cubicBezTo>
                  <a:cubicBezTo>
                    <a:pt x="257" y="2"/>
                    <a:pt x="257" y="1"/>
                    <a:pt x="256" y="1"/>
                  </a:cubicBezTo>
                  <a:cubicBezTo>
                    <a:pt x="252" y="2"/>
                    <a:pt x="247" y="2"/>
                    <a:pt x="243" y="2"/>
                  </a:cubicBezTo>
                  <a:cubicBezTo>
                    <a:pt x="242" y="2"/>
                    <a:pt x="242" y="3"/>
                    <a:pt x="242" y="3"/>
                  </a:cubicBezTo>
                  <a:cubicBezTo>
                    <a:pt x="242" y="4"/>
                    <a:pt x="243" y="4"/>
                    <a:pt x="243" y="4"/>
                  </a:cubicBezTo>
                  <a:close/>
                  <a:moveTo>
                    <a:pt x="217" y="6"/>
                  </a:moveTo>
                  <a:cubicBezTo>
                    <a:pt x="221" y="5"/>
                    <a:pt x="225" y="5"/>
                    <a:pt x="230" y="5"/>
                  </a:cubicBezTo>
                  <a:cubicBezTo>
                    <a:pt x="231" y="5"/>
                    <a:pt x="231" y="4"/>
                    <a:pt x="231" y="4"/>
                  </a:cubicBezTo>
                  <a:cubicBezTo>
                    <a:pt x="231" y="3"/>
                    <a:pt x="230" y="3"/>
                    <a:pt x="230" y="3"/>
                  </a:cubicBezTo>
                  <a:cubicBezTo>
                    <a:pt x="225" y="3"/>
                    <a:pt x="221" y="3"/>
                    <a:pt x="217" y="4"/>
                  </a:cubicBezTo>
                  <a:cubicBezTo>
                    <a:pt x="216" y="4"/>
                    <a:pt x="216" y="4"/>
                    <a:pt x="216" y="5"/>
                  </a:cubicBezTo>
                  <a:cubicBezTo>
                    <a:pt x="216" y="5"/>
                    <a:pt x="216" y="6"/>
                    <a:pt x="217" y="6"/>
                  </a:cubicBezTo>
                  <a:close/>
                  <a:moveTo>
                    <a:pt x="191" y="8"/>
                  </a:moveTo>
                  <a:cubicBezTo>
                    <a:pt x="195" y="8"/>
                    <a:pt x="199" y="7"/>
                    <a:pt x="204" y="7"/>
                  </a:cubicBezTo>
                  <a:cubicBezTo>
                    <a:pt x="204" y="7"/>
                    <a:pt x="205" y="6"/>
                    <a:pt x="205" y="6"/>
                  </a:cubicBezTo>
                  <a:cubicBezTo>
                    <a:pt x="205" y="5"/>
                    <a:pt x="204" y="5"/>
                    <a:pt x="204" y="5"/>
                  </a:cubicBezTo>
                  <a:cubicBezTo>
                    <a:pt x="199" y="5"/>
                    <a:pt x="195" y="6"/>
                    <a:pt x="191" y="6"/>
                  </a:cubicBezTo>
                  <a:cubicBezTo>
                    <a:pt x="190" y="6"/>
                    <a:pt x="190" y="7"/>
                    <a:pt x="190" y="7"/>
                  </a:cubicBezTo>
                  <a:cubicBezTo>
                    <a:pt x="190" y="8"/>
                    <a:pt x="190" y="8"/>
                    <a:pt x="191" y="8"/>
                  </a:cubicBezTo>
                  <a:close/>
                  <a:moveTo>
                    <a:pt x="165" y="11"/>
                  </a:moveTo>
                  <a:cubicBezTo>
                    <a:pt x="169" y="11"/>
                    <a:pt x="173" y="10"/>
                    <a:pt x="178" y="10"/>
                  </a:cubicBezTo>
                  <a:cubicBezTo>
                    <a:pt x="178" y="9"/>
                    <a:pt x="179" y="9"/>
                    <a:pt x="179" y="8"/>
                  </a:cubicBezTo>
                  <a:cubicBezTo>
                    <a:pt x="179" y="8"/>
                    <a:pt x="178" y="8"/>
                    <a:pt x="177" y="8"/>
                  </a:cubicBezTo>
                  <a:cubicBezTo>
                    <a:pt x="173" y="8"/>
                    <a:pt x="169" y="9"/>
                    <a:pt x="164" y="9"/>
                  </a:cubicBezTo>
                  <a:cubicBezTo>
                    <a:pt x="164" y="9"/>
                    <a:pt x="163" y="10"/>
                    <a:pt x="164" y="10"/>
                  </a:cubicBezTo>
                  <a:cubicBezTo>
                    <a:pt x="164" y="11"/>
                    <a:pt x="164" y="11"/>
                    <a:pt x="165" y="11"/>
                  </a:cubicBezTo>
                  <a:close/>
                  <a:moveTo>
                    <a:pt x="139" y="15"/>
                  </a:moveTo>
                  <a:cubicBezTo>
                    <a:pt x="143" y="14"/>
                    <a:pt x="147" y="14"/>
                    <a:pt x="152" y="13"/>
                  </a:cubicBezTo>
                  <a:cubicBezTo>
                    <a:pt x="152" y="13"/>
                    <a:pt x="153" y="12"/>
                    <a:pt x="153" y="12"/>
                  </a:cubicBezTo>
                  <a:cubicBezTo>
                    <a:pt x="152" y="11"/>
                    <a:pt x="152" y="11"/>
                    <a:pt x="151" y="11"/>
                  </a:cubicBezTo>
                  <a:cubicBezTo>
                    <a:pt x="147" y="12"/>
                    <a:pt x="143" y="12"/>
                    <a:pt x="138" y="13"/>
                  </a:cubicBezTo>
                  <a:cubicBezTo>
                    <a:pt x="138" y="13"/>
                    <a:pt x="138" y="14"/>
                    <a:pt x="138" y="14"/>
                  </a:cubicBezTo>
                  <a:cubicBezTo>
                    <a:pt x="138" y="15"/>
                    <a:pt x="138" y="15"/>
                    <a:pt x="139" y="15"/>
                  </a:cubicBezTo>
                  <a:close/>
                  <a:moveTo>
                    <a:pt x="113" y="20"/>
                  </a:moveTo>
                  <a:cubicBezTo>
                    <a:pt x="117" y="19"/>
                    <a:pt x="121" y="18"/>
                    <a:pt x="126" y="17"/>
                  </a:cubicBezTo>
                  <a:cubicBezTo>
                    <a:pt x="126" y="17"/>
                    <a:pt x="127" y="17"/>
                    <a:pt x="127" y="16"/>
                  </a:cubicBezTo>
                  <a:cubicBezTo>
                    <a:pt x="127" y="16"/>
                    <a:pt x="126" y="15"/>
                    <a:pt x="125" y="15"/>
                  </a:cubicBezTo>
                  <a:cubicBezTo>
                    <a:pt x="121" y="16"/>
                    <a:pt x="117" y="17"/>
                    <a:pt x="113" y="18"/>
                  </a:cubicBezTo>
                  <a:cubicBezTo>
                    <a:pt x="112" y="18"/>
                    <a:pt x="112" y="19"/>
                    <a:pt x="112" y="19"/>
                  </a:cubicBezTo>
                  <a:cubicBezTo>
                    <a:pt x="112" y="20"/>
                    <a:pt x="113" y="20"/>
                    <a:pt x="113" y="20"/>
                  </a:cubicBezTo>
                  <a:close/>
                  <a:moveTo>
                    <a:pt x="88" y="26"/>
                  </a:moveTo>
                  <a:cubicBezTo>
                    <a:pt x="92" y="25"/>
                    <a:pt x="96" y="24"/>
                    <a:pt x="100" y="23"/>
                  </a:cubicBezTo>
                  <a:cubicBezTo>
                    <a:pt x="101" y="23"/>
                    <a:pt x="101" y="22"/>
                    <a:pt x="101" y="22"/>
                  </a:cubicBezTo>
                  <a:cubicBezTo>
                    <a:pt x="101" y="21"/>
                    <a:pt x="100" y="21"/>
                    <a:pt x="100" y="21"/>
                  </a:cubicBezTo>
                  <a:cubicBezTo>
                    <a:pt x="95" y="22"/>
                    <a:pt x="91" y="23"/>
                    <a:pt x="87" y="25"/>
                  </a:cubicBezTo>
                  <a:cubicBezTo>
                    <a:pt x="87" y="25"/>
                    <a:pt x="86" y="25"/>
                    <a:pt x="86" y="26"/>
                  </a:cubicBezTo>
                  <a:cubicBezTo>
                    <a:pt x="87" y="26"/>
                    <a:pt x="87" y="27"/>
                    <a:pt x="88" y="26"/>
                  </a:cubicBezTo>
                  <a:close/>
                  <a:moveTo>
                    <a:pt x="63" y="35"/>
                  </a:moveTo>
                  <a:cubicBezTo>
                    <a:pt x="67" y="34"/>
                    <a:pt x="71" y="32"/>
                    <a:pt x="75" y="30"/>
                  </a:cubicBezTo>
                  <a:cubicBezTo>
                    <a:pt x="76" y="30"/>
                    <a:pt x="76" y="30"/>
                    <a:pt x="76" y="29"/>
                  </a:cubicBezTo>
                  <a:cubicBezTo>
                    <a:pt x="76" y="29"/>
                    <a:pt x="75" y="28"/>
                    <a:pt x="75" y="29"/>
                  </a:cubicBezTo>
                  <a:cubicBezTo>
                    <a:pt x="70" y="30"/>
                    <a:pt x="66" y="32"/>
                    <a:pt x="62" y="33"/>
                  </a:cubicBezTo>
                  <a:cubicBezTo>
                    <a:pt x="62" y="33"/>
                    <a:pt x="61" y="34"/>
                    <a:pt x="62" y="34"/>
                  </a:cubicBezTo>
                  <a:cubicBezTo>
                    <a:pt x="62" y="35"/>
                    <a:pt x="62" y="35"/>
                    <a:pt x="63" y="35"/>
                  </a:cubicBez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0" name="Freeform 382"/>
            <p:cNvSpPr>
              <a:spLocks/>
            </p:cNvSpPr>
            <p:nvPr/>
          </p:nvSpPr>
          <p:spPr bwMode="auto">
            <a:xfrm>
              <a:off x="312974" y="2698946"/>
              <a:ext cx="2770188" cy="758825"/>
            </a:xfrm>
            <a:custGeom>
              <a:avLst/>
              <a:gdLst>
                <a:gd name="T0" fmla="*/ 40 w 1111"/>
                <a:gd name="T1" fmla="*/ 46 h 304"/>
                <a:gd name="T2" fmla="*/ 41 w 1111"/>
                <a:gd name="T3" fmla="*/ 47 h 304"/>
                <a:gd name="T4" fmla="*/ 41 w 1111"/>
                <a:gd name="T5" fmla="*/ 47 h 304"/>
                <a:gd name="T6" fmla="*/ 331 w 1111"/>
                <a:gd name="T7" fmla="*/ 2 h 304"/>
                <a:gd name="T8" fmla="*/ 493 w 1111"/>
                <a:gd name="T9" fmla="*/ 7 h 304"/>
                <a:gd name="T10" fmla="*/ 729 w 1111"/>
                <a:gd name="T11" fmla="*/ 21 h 304"/>
                <a:gd name="T12" fmla="*/ 771 w 1111"/>
                <a:gd name="T13" fmla="*/ 20 h 304"/>
                <a:gd name="T14" fmla="*/ 945 w 1111"/>
                <a:gd name="T15" fmla="*/ 7 h 304"/>
                <a:gd name="T16" fmla="*/ 1031 w 1111"/>
                <a:gd name="T17" fmla="*/ 18 h 304"/>
                <a:gd name="T18" fmla="*/ 1091 w 1111"/>
                <a:gd name="T19" fmla="*/ 60 h 304"/>
                <a:gd name="T20" fmla="*/ 1109 w 1111"/>
                <a:gd name="T21" fmla="*/ 126 h 304"/>
                <a:gd name="T22" fmla="*/ 1058 w 1111"/>
                <a:gd name="T23" fmla="*/ 248 h 304"/>
                <a:gd name="T24" fmla="*/ 900 w 1111"/>
                <a:gd name="T25" fmla="*/ 302 h 304"/>
                <a:gd name="T26" fmla="*/ 690 w 1111"/>
                <a:gd name="T27" fmla="*/ 285 h 304"/>
                <a:gd name="T28" fmla="*/ 374 w 1111"/>
                <a:gd name="T29" fmla="*/ 257 h 304"/>
                <a:gd name="T30" fmla="*/ 205 w 1111"/>
                <a:gd name="T31" fmla="*/ 285 h 304"/>
                <a:gd name="T32" fmla="*/ 156 w 1111"/>
                <a:gd name="T33" fmla="*/ 296 h 304"/>
                <a:gd name="T34" fmla="*/ 49 w 1111"/>
                <a:gd name="T35" fmla="*/ 246 h 304"/>
                <a:gd name="T36" fmla="*/ 2 w 1111"/>
                <a:gd name="T37" fmla="*/ 137 h 304"/>
                <a:gd name="T38" fmla="*/ 41 w 1111"/>
                <a:gd name="T39" fmla="*/ 47 h 304"/>
                <a:gd name="T40" fmla="*/ 40 w 1111"/>
                <a:gd name="T41" fmla="*/ 46 h 304"/>
                <a:gd name="T42" fmla="*/ 41 w 1111"/>
                <a:gd name="T43" fmla="*/ 47 h 304"/>
                <a:gd name="T44" fmla="*/ 40 w 1111"/>
                <a:gd name="T45" fmla="*/ 46 h 304"/>
                <a:gd name="T46" fmla="*/ 39 w 1111"/>
                <a:gd name="T47" fmla="*/ 46 h 304"/>
                <a:gd name="T48" fmla="*/ 0 w 1111"/>
                <a:gd name="T49" fmla="*/ 137 h 304"/>
                <a:gd name="T50" fmla="*/ 47 w 1111"/>
                <a:gd name="T51" fmla="*/ 248 h 304"/>
                <a:gd name="T52" fmla="*/ 156 w 1111"/>
                <a:gd name="T53" fmla="*/ 298 h 304"/>
                <a:gd name="T54" fmla="*/ 206 w 1111"/>
                <a:gd name="T55" fmla="*/ 287 h 304"/>
                <a:gd name="T56" fmla="*/ 374 w 1111"/>
                <a:gd name="T57" fmla="*/ 259 h 304"/>
                <a:gd name="T58" fmla="*/ 690 w 1111"/>
                <a:gd name="T59" fmla="*/ 287 h 304"/>
                <a:gd name="T60" fmla="*/ 900 w 1111"/>
                <a:gd name="T61" fmla="*/ 304 h 304"/>
                <a:gd name="T62" fmla="*/ 1059 w 1111"/>
                <a:gd name="T63" fmla="*/ 250 h 304"/>
                <a:gd name="T64" fmla="*/ 1111 w 1111"/>
                <a:gd name="T65" fmla="*/ 126 h 304"/>
                <a:gd name="T66" fmla="*/ 1092 w 1111"/>
                <a:gd name="T67" fmla="*/ 59 h 304"/>
                <a:gd name="T68" fmla="*/ 1032 w 1111"/>
                <a:gd name="T69" fmla="*/ 16 h 304"/>
                <a:gd name="T70" fmla="*/ 945 w 1111"/>
                <a:gd name="T71" fmla="*/ 5 h 304"/>
                <a:gd name="T72" fmla="*/ 771 w 1111"/>
                <a:gd name="T73" fmla="*/ 18 h 304"/>
                <a:gd name="T74" fmla="*/ 729 w 1111"/>
                <a:gd name="T75" fmla="*/ 19 h 304"/>
                <a:gd name="T76" fmla="*/ 493 w 1111"/>
                <a:gd name="T77" fmla="*/ 5 h 304"/>
                <a:gd name="T78" fmla="*/ 331 w 1111"/>
                <a:gd name="T79" fmla="*/ 0 h 304"/>
                <a:gd name="T80" fmla="*/ 39 w 1111"/>
                <a:gd name="T81" fmla="*/ 46 h 304"/>
                <a:gd name="T82" fmla="*/ 39 w 1111"/>
                <a:gd name="T83" fmla="*/ 46 h 304"/>
                <a:gd name="T84" fmla="*/ 40 w 1111"/>
                <a:gd name="T85" fmla="*/ 46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1" h="304">
                  <a:moveTo>
                    <a:pt x="40" y="46"/>
                  </a:moveTo>
                  <a:cubicBezTo>
                    <a:pt x="41" y="47"/>
                    <a:pt x="41" y="47"/>
                    <a:pt x="41" y="47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3" y="45"/>
                    <a:pt x="96" y="2"/>
                    <a:pt x="331" y="2"/>
                  </a:cubicBezTo>
                  <a:cubicBezTo>
                    <a:pt x="377" y="2"/>
                    <a:pt x="431" y="3"/>
                    <a:pt x="493" y="7"/>
                  </a:cubicBezTo>
                  <a:cubicBezTo>
                    <a:pt x="572" y="12"/>
                    <a:pt x="649" y="21"/>
                    <a:pt x="729" y="21"/>
                  </a:cubicBezTo>
                  <a:cubicBezTo>
                    <a:pt x="743" y="21"/>
                    <a:pt x="757" y="21"/>
                    <a:pt x="771" y="20"/>
                  </a:cubicBezTo>
                  <a:cubicBezTo>
                    <a:pt x="827" y="18"/>
                    <a:pt x="887" y="7"/>
                    <a:pt x="945" y="7"/>
                  </a:cubicBezTo>
                  <a:cubicBezTo>
                    <a:pt x="975" y="7"/>
                    <a:pt x="1004" y="10"/>
                    <a:pt x="1031" y="18"/>
                  </a:cubicBezTo>
                  <a:cubicBezTo>
                    <a:pt x="1059" y="26"/>
                    <a:pt x="1078" y="41"/>
                    <a:pt x="1091" y="60"/>
                  </a:cubicBezTo>
                  <a:cubicBezTo>
                    <a:pt x="1103" y="79"/>
                    <a:pt x="1109" y="102"/>
                    <a:pt x="1109" y="126"/>
                  </a:cubicBezTo>
                  <a:cubicBezTo>
                    <a:pt x="1109" y="171"/>
                    <a:pt x="1089" y="219"/>
                    <a:pt x="1058" y="248"/>
                  </a:cubicBezTo>
                  <a:cubicBezTo>
                    <a:pt x="1012" y="290"/>
                    <a:pt x="958" y="302"/>
                    <a:pt x="900" y="302"/>
                  </a:cubicBezTo>
                  <a:cubicBezTo>
                    <a:pt x="830" y="302"/>
                    <a:pt x="756" y="285"/>
                    <a:pt x="690" y="285"/>
                  </a:cubicBezTo>
                  <a:cubicBezTo>
                    <a:pt x="631" y="285"/>
                    <a:pt x="498" y="257"/>
                    <a:pt x="374" y="257"/>
                  </a:cubicBezTo>
                  <a:cubicBezTo>
                    <a:pt x="312" y="257"/>
                    <a:pt x="252" y="264"/>
                    <a:pt x="205" y="285"/>
                  </a:cubicBezTo>
                  <a:cubicBezTo>
                    <a:pt x="189" y="292"/>
                    <a:pt x="172" y="296"/>
                    <a:pt x="156" y="296"/>
                  </a:cubicBezTo>
                  <a:cubicBezTo>
                    <a:pt x="116" y="296"/>
                    <a:pt x="77" y="276"/>
                    <a:pt x="49" y="246"/>
                  </a:cubicBezTo>
                  <a:cubicBezTo>
                    <a:pt x="20" y="217"/>
                    <a:pt x="2" y="177"/>
                    <a:pt x="2" y="137"/>
                  </a:cubicBezTo>
                  <a:cubicBezTo>
                    <a:pt x="2" y="106"/>
                    <a:pt x="14" y="74"/>
                    <a:pt x="41" y="47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41" y="47"/>
                    <a:pt x="41" y="47"/>
                    <a:pt x="41" y="47"/>
                  </a:cubicBezTo>
                  <a:cubicBezTo>
                    <a:pt x="40" y="46"/>
                    <a:pt x="40" y="46"/>
                    <a:pt x="40" y="46"/>
                  </a:cubicBezTo>
                  <a:cubicBezTo>
                    <a:pt x="39" y="46"/>
                    <a:pt x="39" y="46"/>
                    <a:pt x="39" y="46"/>
                  </a:cubicBezTo>
                  <a:cubicBezTo>
                    <a:pt x="12" y="73"/>
                    <a:pt x="0" y="105"/>
                    <a:pt x="0" y="137"/>
                  </a:cubicBezTo>
                  <a:cubicBezTo>
                    <a:pt x="0" y="178"/>
                    <a:pt x="19" y="218"/>
                    <a:pt x="47" y="248"/>
                  </a:cubicBezTo>
                  <a:cubicBezTo>
                    <a:pt x="76" y="278"/>
                    <a:pt x="115" y="298"/>
                    <a:pt x="156" y="298"/>
                  </a:cubicBezTo>
                  <a:cubicBezTo>
                    <a:pt x="172" y="298"/>
                    <a:pt x="189" y="294"/>
                    <a:pt x="206" y="287"/>
                  </a:cubicBezTo>
                  <a:cubicBezTo>
                    <a:pt x="253" y="266"/>
                    <a:pt x="312" y="259"/>
                    <a:pt x="374" y="259"/>
                  </a:cubicBezTo>
                  <a:cubicBezTo>
                    <a:pt x="497" y="259"/>
                    <a:pt x="631" y="287"/>
                    <a:pt x="690" y="287"/>
                  </a:cubicBezTo>
                  <a:cubicBezTo>
                    <a:pt x="755" y="287"/>
                    <a:pt x="829" y="304"/>
                    <a:pt x="900" y="304"/>
                  </a:cubicBezTo>
                  <a:cubicBezTo>
                    <a:pt x="958" y="304"/>
                    <a:pt x="1013" y="292"/>
                    <a:pt x="1059" y="250"/>
                  </a:cubicBezTo>
                  <a:cubicBezTo>
                    <a:pt x="1091" y="220"/>
                    <a:pt x="1111" y="172"/>
                    <a:pt x="1111" y="126"/>
                  </a:cubicBezTo>
                  <a:cubicBezTo>
                    <a:pt x="1111" y="102"/>
                    <a:pt x="1105" y="78"/>
                    <a:pt x="1092" y="59"/>
                  </a:cubicBezTo>
                  <a:cubicBezTo>
                    <a:pt x="1080" y="39"/>
                    <a:pt x="1060" y="24"/>
                    <a:pt x="1032" y="16"/>
                  </a:cubicBezTo>
                  <a:cubicBezTo>
                    <a:pt x="1004" y="8"/>
                    <a:pt x="975" y="5"/>
                    <a:pt x="945" y="5"/>
                  </a:cubicBezTo>
                  <a:cubicBezTo>
                    <a:pt x="887" y="5"/>
                    <a:pt x="827" y="16"/>
                    <a:pt x="771" y="18"/>
                  </a:cubicBezTo>
                  <a:cubicBezTo>
                    <a:pt x="757" y="19"/>
                    <a:pt x="743" y="19"/>
                    <a:pt x="729" y="19"/>
                  </a:cubicBezTo>
                  <a:cubicBezTo>
                    <a:pt x="650" y="19"/>
                    <a:pt x="572" y="10"/>
                    <a:pt x="493" y="5"/>
                  </a:cubicBezTo>
                  <a:cubicBezTo>
                    <a:pt x="431" y="1"/>
                    <a:pt x="377" y="0"/>
                    <a:pt x="331" y="0"/>
                  </a:cubicBezTo>
                  <a:cubicBezTo>
                    <a:pt x="88" y="0"/>
                    <a:pt x="40" y="45"/>
                    <a:pt x="39" y="46"/>
                  </a:cubicBezTo>
                  <a:cubicBezTo>
                    <a:pt x="39" y="46"/>
                    <a:pt x="39" y="46"/>
                    <a:pt x="39" y="46"/>
                  </a:cubicBezTo>
                  <a:lnTo>
                    <a:pt x="40" y="46"/>
                  </a:lnTo>
                  <a:close/>
                </a:path>
              </a:pathLst>
            </a:custGeom>
            <a:solidFill>
              <a:srgbClr val="744E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731" name="品 10"/>
          <p:cNvSpPr txBox="1"/>
          <p:nvPr/>
        </p:nvSpPr>
        <p:spPr>
          <a:xfrm>
            <a:off x="859193" y="511063"/>
            <a:ext cx="15426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b="1" dirty="0" smtClean="0">
                <a:solidFill>
                  <a:srgbClr val="BACC6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BT NHANH</a:t>
            </a:r>
            <a:endParaRPr lang="zh-CN" altLang="en-US" sz="2000" b="1" dirty="0">
              <a:solidFill>
                <a:srgbClr val="BACC6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32" name="Text Box 8"/>
          <p:cNvSpPr txBox="1">
            <a:spLocks noChangeArrowheads="1"/>
          </p:cNvSpPr>
          <p:nvPr/>
        </p:nvSpPr>
        <p:spPr bwMode="auto">
          <a:xfrm>
            <a:off x="2931464" y="445990"/>
            <a:ext cx="5916703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điền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chỗ</a:t>
            </a:r>
            <a:r>
              <a:rPr lang="en-US" sz="2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trống</a:t>
            </a:r>
            <a:endParaRPr lang="en-US" sz="2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3" name="Rectangle 2"/>
          <p:cNvSpPr>
            <a:spLocks noChangeArrowheads="1"/>
          </p:cNvSpPr>
          <p:nvPr/>
        </p:nvSpPr>
        <p:spPr bwMode="auto">
          <a:xfrm>
            <a:off x="407900" y="1330150"/>
            <a:ext cx="8601635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.............................................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4" name="Rectangle 3"/>
          <p:cNvSpPr>
            <a:spLocks noChangeArrowheads="1"/>
          </p:cNvSpPr>
          <p:nvPr/>
        </p:nvSpPr>
        <p:spPr bwMode="auto">
          <a:xfrm>
            <a:off x="398929" y="2299447"/>
            <a:ext cx="8072718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luận,chứng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.................,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....................... 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5" name="Rectangle 4"/>
          <p:cNvSpPr>
            <a:spLocks noChangeArrowheads="1"/>
          </p:cNvSpPr>
          <p:nvPr/>
        </p:nvSpPr>
        <p:spPr bwMode="auto">
          <a:xfrm>
            <a:off x="407895" y="3592602"/>
            <a:ext cx="8018929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..................,...............,............ 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36" name="Text Box 5"/>
          <p:cNvSpPr txBox="1">
            <a:spLocks noChangeArrowheads="1"/>
          </p:cNvSpPr>
          <p:nvPr/>
        </p:nvSpPr>
        <p:spPr bwMode="auto">
          <a:xfrm>
            <a:off x="4437532" y="1320061"/>
            <a:ext cx="354106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737" name="Text Box 6"/>
          <p:cNvSpPr txBox="1">
            <a:spLocks noChangeArrowheads="1"/>
          </p:cNvSpPr>
          <p:nvPr/>
        </p:nvSpPr>
        <p:spPr bwMode="auto">
          <a:xfrm>
            <a:off x="1286464" y="2664754"/>
            <a:ext cx="3536576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8" name="Text Box 7"/>
          <p:cNvSpPr txBox="1">
            <a:spLocks noChangeArrowheads="1"/>
          </p:cNvSpPr>
          <p:nvPr/>
        </p:nvSpPr>
        <p:spPr bwMode="auto">
          <a:xfrm>
            <a:off x="1828798" y="3988170"/>
            <a:ext cx="3774141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60399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7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7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1" grpId="0"/>
      <p:bldP spid="732" grpId="0"/>
      <p:bldP spid="733" grpId="0"/>
      <p:bldP spid="734" grpId="0"/>
      <p:bldP spid="735" grpId="0"/>
      <p:bldP spid="73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776" y="89644"/>
            <a:ext cx="2336970" cy="1037799"/>
          </a:xfrm>
          <a:prstGeom prst="rect">
            <a:avLst/>
          </a:prstGeom>
        </p:spPr>
      </p:pic>
      <p:sp>
        <p:nvSpPr>
          <p:cNvPr id="17" name="品 10"/>
          <p:cNvSpPr txBox="1"/>
          <p:nvPr/>
        </p:nvSpPr>
        <p:spPr>
          <a:xfrm>
            <a:off x="3651662" y="579064"/>
            <a:ext cx="15600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GHI NHỚ</a:t>
            </a:r>
            <a:endParaRPr lang="zh-CN" altLang="en-US" sz="24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290922" y="1278178"/>
            <a:ext cx="70193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tin.</a:t>
            </a:r>
            <a:endParaRPr lang="en-US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529" y="1472214"/>
            <a:ext cx="555959" cy="522428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1299885" y="2174648"/>
            <a:ext cx="70193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nghị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luận,chứng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minh)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352" y="2655564"/>
            <a:ext cx="555959" cy="522428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1317814" y="3797258"/>
            <a:ext cx="70193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81" y="4063014"/>
            <a:ext cx="555959" cy="522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74179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0" grpId="0"/>
      <p:bldP spid="2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169" y="252573"/>
            <a:ext cx="1883439" cy="793026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60433" y="4078429"/>
            <a:ext cx="467676" cy="467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4115" y="3791824"/>
            <a:ext cx="9959973" cy="872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6181" y="4219662"/>
            <a:ext cx="9830511" cy="1013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783" y="3397540"/>
            <a:ext cx="1955665" cy="158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4093"/>
            <a:ext cx="1359017" cy="13391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59018" y="476800"/>
            <a:ext cx="6879314" cy="2786517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14" name="TextBox 12"/>
          <p:cNvSpPr txBox="1"/>
          <p:nvPr/>
        </p:nvSpPr>
        <p:spPr>
          <a:xfrm>
            <a:off x="1828231" y="1203411"/>
            <a:ext cx="608201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/>
            <a:r>
              <a:rPr lang="en-US" altLang="zh-CN" sz="8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II. </a:t>
            </a:r>
            <a:r>
              <a:rPr lang="en-US" altLang="zh-CN" sz="8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Luyện</a:t>
            </a:r>
            <a:r>
              <a:rPr lang="en-US" altLang="zh-CN" sz="8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8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tập</a:t>
            </a:r>
            <a:endParaRPr lang="en-US" altLang="zh-CN" sz="8800" spc="-300" dirty="0" smtClean="0">
              <a:solidFill>
                <a:srgbClr val="FF0000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538151" y="2490395"/>
            <a:ext cx="1076061" cy="9263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89004" y="4739780"/>
            <a:ext cx="9424862" cy="4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5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908612"/>
            <a:ext cx="4016187" cy="1234888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8165" y="160653"/>
            <a:ext cx="3454672" cy="692820"/>
          </a:xfrm>
          <a:prstGeom prst="rect">
            <a:avLst/>
          </a:prstGeom>
        </p:spPr>
      </p:pic>
      <p:grpSp>
        <p:nvGrpSpPr>
          <p:cNvPr id="14" name="Group 4">
            <a:extLst>
              <a:ext uri="{FF2B5EF4-FFF2-40B4-BE49-F238E27FC236}">
                <a16:creationId xmlns:a16="http://schemas.microsoft.com/office/drawing/2014/main" id="{526F8A60-4D70-49D2-8CDF-F9CB74703C0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50796" y="941294"/>
            <a:ext cx="492087" cy="509103"/>
            <a:chOff x="2161" y="1035"/>
            <a:chExt cx="1446" cy="1122"/>
          </a:xfrm>
        </p:grpSpPr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7C5FCE59-DCC8-4BC0-A7E3-223B398917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161" y="1239"/>
              <a:ext cx="720" cy="918"/>
            </a:xfrm>
            <a:custGeom>
              <a:avLst/>
              <a:gdLst>
                <a:gd name="T0" fmla="*/ 269 w 269"/>
                <a:gd name="T1" fmla="*/ 315 h 342"/>
                <a:gd name="T2" fmla="*/ 250 w 269"/>
                <a:gd name="T3" fmla="*/ 333 h 342"/>
                <a:gd name="T4" fmla="*/ 19 w 269"/>
                <a:gd name="T5" fmla="*/ 342 h 342"/>
                <a:gd name="T6" fmla="*/ 0 w 269"/>
                <a:gd name="T7" fmla="*/ 324 h 342"/>
                <a:gd name="T8" fmla="*/ 0 w 269"/>
                <a:gd name="T9" fmla="*/ 18 h 342"/>
                <a:gd name="T10" fmla="*/ 19 w 269"/>
                <a:gd name="T11" fmla="*/ 0 h 342"/>
                <a:gd name="T12" fmla="*/ 250 w 269"/>
                <a:gd name="T13" fmla="*/ 27 h 342"/>
                <a:gd name="T14" fmla="*/ 269 w 269"/>
                <a:gd name="T15" fmla="*/ 44 h 342"/>
                <a:gd name="T16" fmla="*/ 269 w 269"/>
                <a:gd name="T17" fmla="*/ 315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15"/>
                  </a:moveTo>
                  <a:cubicBezTo>
                    <a:pt x="269" y="325"/>
                    <a:pt x="261" y="333"/>
                    <a:pt x="250" y="333"/>
                  </a:cubicBezTo>
                  <a:cubicBezTo>
                    <a:pt x="19" y="342"/>
                    <a:pt x="19" y="342"/>
                    <a:pt x="19" y="342"/>
                  </a:cubicBezTo>
                  <a:cubicBezTo>
                    <a:pt x="8" y="342"/>
                    <a:pt x="0" y="334"/>
                    <a:pt x="0" y="32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8"/>
                    <a:pt x="8" y="0"/>
                    <a:pt x="19" y="0"/>
                  </a:cubicBezTo>
                  <a:cubicBezTo>
                    <a:pt x="250" y="27"/>
                    <a:pt x="250" y="27"/>
                    <a:pt x="250" y="27"/>
                  </a:cubicBezTo>
                  <a:cubicBezTo>
                    <a:pt x="261" y="27"/>
                    <a:pt x="269" y="35"/>
                    <a:pt x="269" y="44"/>
                  </a:cubicBezTo>
                  <a:lnTo>
                    <a:pt x="269" y="31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FA157C6E-38D3-4EED-8759-A8C12AA7C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218" y="1295"/>
              <a:ext cx="658" cy="806"/>
            </a:xfrm>
            <a:custGeom>
              <a:avLst/>
              <a:gdLst>
                <a:gd name="T0" fmla="*/ 246 w 246"/>
                <a:gd name="T1" fmla="*/ 276 h 300"/>
                <a:gd name="T2" fmla="*/ 228 w 246"/>
                <a:gd name="T3" fmla="*/ 292 h 300"/>
                <a:gd name="T4" fmla="*/ 17 w 246"/>
                <a:gd name="T5" fmla="*/ 300 h 300"/>
                <a:gd name="T6" fmla="*/ 0 w 246"/>
                <a:gd name="T7" fmla="*/ 284 h 300"/>
                <a:gd name="T8" fmla="*/ 0 w 246"/>
                <a:gd name="T9" fmla="*/ 15 h 300"/>
                <a:gd name="T10" fmla="*/ 17 w 246"/>
                <a:gd name="T11" fmla="*/ 0 h 300"/>
                <a:gd name="T12" fmla="*/ 228 w 246"/>
                <a:gd name="T13" fmla="*/ 23 h 300"/>
                <a:gd name="T14" fmla="*/ 246 w 246"/>
                <a:gd name="T15" fmla="*/ 39 h 300"/>
                <a:gd name="T16" fmla="*/ 246 w 246"/>
                <a:gd name="T17" fmla="*/ 276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6" h="300">
                  <a:moveTo>
                    <a:pt x="246" y="276"/>
                  </a:moveTo>
                  <a:cubicBezTo>
                    <a:pt x="246" y="285"/>
                    <a:pt x="238" y="292"/>
                    <a:pt x="228" y="292"/>
                  </a:cubicBezTo>
                  <a:cubicBezTo>
                    <a:pt x="17" y="300"/>
                    <a:pt x="17" y="300"/>
                    <a:pt x="17" y="300"/>
                  </a:cubicBezTo>
                  <a:cubicBezTo>
                    <a:pt x="8" y="300"/>
                    <a:pt x="0" y="293"/>
                    <a:pt x="0" y="284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8" y="0"/>
                    <a:pt x="17" y="0"/>
                  </a:cubicBezTo>
                  <a:cubicBezTo>
                    <a:pt x="228" y="23"/>
                    <a:pt x="228" y="23"/>
                    <a:pt x="228" y="23"/>
                  </a:cubicBezTo>
                  <a:cubicBezTo>
                    <a:pt x="238" y="23"/>
                    <a:pt x="246" y="30"/>
                    <a:pt x="246" y="39"/>
                  </a:cubicBezTo>
                  <a:lnTo>
                    <a:pt x="246" y="276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71F73421-5E6D-4C81-893C-C7A14F719B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7" y="1239"/>
              <a:ext cx="720" cy="918"/>
            </a:xfrm>
            <a:custGeom>
              <a:avLst/>
              <a:gdLst>
                <a:gd name="T0" fmla="*/ 269 w 269"/>
                <a:gd name="T1" fmla="*/ 324 h 342"/>
                <a:gd name="T2" fmla="*/ 250 w 269"/>
                <a:gd name="T3" fmla="*/ 342 h 342"/>
                <a:gd name="T4" fmla="*/ 19 w 269"/>
                <a:gd name="T5" fmla="*/ 333 h 342"/>
                <a:gd name="T6" fmla="*/ 0 w 269"/>
                <a:gd name="T7" fmla="*/ 315 h 342"/>
                <a:gd name="T8" fmla="*/ 0 w 269"/>
                <a:gd name="T9" fmla="*/ 44 h 342"/>
                <a:gd name="T10" fmla="*/ 19 w 269"/>
                <a:gd name="T11" fmla="*/ 27 h 342"/>
                <a:gd name="T12" fmla="*/ 250 w 269"/>
                <a:gd name="T13" fmla="*/ 0 h 342"/>
                <a:gd name="T14" fmla="*/ 269 w 269"/>
                <a:gd name="T15" fmla="*/ 18 h 342"/>
                <a:gd name="T16" fmla="*/ 269 w 269"/>
                <a:gd name="T17" fmla="*/ 324 h 3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69" h="342">
                  <a:moveTo>
                    <a:pt x="269" y="324"/>
                  </a:moveTo>
                  <a:cubicBezTo>
                    <a:pt x="269" y="334"/>
                    <a:pt x="261" y="342"/>
                    <a:pt x="250" y="342"/>
                  </a:cubicBezTo>
                  <a:cubicBezTo>
                    <a:pt x="19" y="333"/>
                    <a:pt x="19" y="333"/>
                    <a:pt x="19" y="333"/>
                  </a:cubicBezTo>
                  <a:cubicBezTo>
                    <a:pt x="8" y="333"/>
                    <a:pt x="0" y="325"/>
                    <a:pt x="0" y="31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35"/>
                    <a:pt x="8" y="27"/>
                    <a:pt x="19" y="27"/>
                  </a:cubicBezTo>
                  <a:cubicBezTo>
                    <a:pt x="250" y="0"/>
                    <a:pt x="250" y="0"/>
                    <a:pt x="250" y="0"/>
                  </a:cubicBezTo>
                  <a:cubicBezTo>
                    <a:pt x="261" y="0"/>
                    <a:pt x="269" y="8"/>
                    <a:pt x="269" y="18"/>
                  </a:cubicBezTo>
                  <a:lnTo>
                    <a:pt x="269" y="32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A6C573D0-BEFF-4640-82DF-F7CD606680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5" y="1295"/>
              <a:ext cx="656" cy="806"/>
            </a:xfrm>
            <a:custGeom>
              <a:avLst/>
              <a:gdLst>
                <a:gd name="T0" fmla="*/ 245 w 245"/>
                <a:gd name="T1" fmla="*/ 284 h 300"/>
                <a:gd name="T2" fmla="*/ 228 w 245"/>
                <a:gd name="T3" fmla="*/ 300 h 300"/>
                <a:gd name="T4" fmla="*/ 17 w 245"/>
                <a:gd name="T5" fmla="*/ 292 h 300"/>
                <a:gd name="T6" fmla="*/ 0 w 245"/>
                <a:gd name="T7" fmla="*/ 276 h 300"/>
                <a:gd name="T8" fmla="*/ 0 w 245"/>
                <a:gd name="T9" fmla="*/ 39 h 300"/>
                <a:gd name="T10" fmla="*/ 17 w 245"/>
                <a:gd name="T11" fmla="*/ 23 h 300"/>
                <a:gd name="T12" fmla="*/ 228 w 245"/>
                <a:gd name="T13" fmla="*/ 0 h 300"/>
                <a:gd name="T14" fmla="*/ 245 w 245"/>
                <a:gd name="T15" fmla="*/ 15 h 300"/>
                <a:gd name="T16" fmla="*/ 245 w 245"/>
                <a:gd name="T17" fmla="*/ 28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300">
                  <a:moveTo>
                    <a:pt x="245" y="284"/>
                  </a:moveTo>
                  <a:cubicBezTo>
                    <a:pt x="245" y="293"/>
                    <a:pt x="237" y="300"/>
                    <a:pt x="228" y="300"/>
                  </a:cubicBezTo>
                  <a:cubicBezTo>
                    <a:pt x="17" y="292"/>
                    <a:pt x="17" y="292"/>
                    <a:pt x="17" y="292"/>
                  </a:cubicBezTo>
                  <a:cubicBezTo>
                    <a:pt x="8" y="292"/>
                    <a:pt x="0" y="285"/>
                    <a:pt x="0" y="276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30"/>
                    <a:pt x="8" y="23"/>
                    <a:pt x="17" y="23"/>
                  </a:cubicBezTo>
                  <a:cubicBezTo>
                    <a:pt x="228" y="0"/>
                    <a:pt x="228" y="0"/>
                    <a:pt x="228" y="0"/>
                  </a:cubicBezTo>
                  <a:cubicBezTo>
                    <a:pt x="237" y="0"/>
                    <a:pt x="245" y="7"/>
                    <a:pt x="245" y="15"/>
                  </a:cubicBezTo>
                  <a:lnTo>
                    <a:pt x="245" y="284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27063590-B90F-409A-B6FF-129CF6B5672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35"/>
              <a:ext cx="546" cy="1103"/>
            </a:xfrm>
            <a:custGeom>
              <a:avLst/>
              <a:gdLst>
                <a:gd name="T0" fmla="*/ 204 w 204"/>
                <a:gd name="T1" fmla="*/ 322 h 411"/>
                <a:gd name="T2" fmla="*/ 184 w 204"/>
                <a:gd name="T3" fmla="*/ 342 h 411"/>
                <a:gd name="T4" fmla="*/ 23 w 204"/>
                <a:gd name="T5" fmla="*/ 403 h 411"/>
                <a:gd name="T6" fmla="*/ 0 w 204"/>
                <a:gd name="T7" fmla="*/ 388 h 411"/>
                <a:gd name="T8" fmla="*/ 0 w 204"/>
                <a:gd name="T9" fmla="*/ 124 h 411"/>
                <a:gd name="T10" fmla="*/ 14 w 204"/>
                <a:gd name="T11" fmla="*/ 100 h 411"/>
                <a:gd name="T12" fmla="*/ 179 w 204"/>
                <a:gd name="T13" fmla="*/ 9 h 411"/>
                <a:gd name="T14" fmla="*/ 204 w 204"/>
                <a:gd name="T15" fmla="*/ 21 h 411"/>
                <a:gd name="T16" fmla="*/ 204 w 204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411">
                  <a:moveTo>
                    <a:pt x="204" y="322"/>
                  </a:moveTo>
                  <a:cubicBezTo>
                    <a:pt x="204" y="334"/>
                    <a:pt x="194" y="338"/>
                    <a:pt x="184" y="342"/>
                  </a:cubicBezTo>
                  <a:cubicBezTo>
                    <a:pt x="23" y="403"/>
                    <a:pt x="23" y="403"/>
                    <a:pt x="23" y="403"/>
                  </a:cubicBezTo>
                  <a:cubicBezTo>
                    <a:pt x="2" y="411"/>
                    <a:pt x="0" y="398"/>
                    <a:pt x="0" y="388"/>
                  </a:cubicBezTo>
                  <a:cubicBezTo>
                    <a:pt x="0" y="124"/>
                    <a:pt x="0" y="124"/>
                    <a:pt x="0" y="124"/>
                  </a:cubicBezTo>
                  <a:cubicBezTo>
                    <a:pt x="0" y="112"/>
                    <a:pt x="5" y="105"/>
                    <a:pt x="14" y="100"/>
                  </a:cubicBezTo>
                  <a:cubicBezTo>
                    <a:pt x="179" y="9"/>
                    <a:pt x="179" y="9"/>
                    <a:pt x="179" y="9"/>
                  </a:cubicBezTo>
                  <a:cubicBezTo>
                    <a:pt x="197" y="0"/>
                    <a:pt x="204" y="10"/>
                    <a:pt x="204" y="21"/>
                  </a:cubicBezTo>
                  <a:lnTo>
                    <a:pt x="204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E076F970-B861-4B21-8FF6-15DF310C823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00" y="1099"/>
              <a:ext cx="503" cy="988"/>
            </a:xfrm>
            <a:custGeom>
              <a:avLst/>
              <a:gdLst>
                <a:gd name="T0" fmla="*/ 188 w 188"/>
                <a:gd name="T1" fmla="*/ 285 h 368"/>
                <a:gd name="T2" fmla="*/ 169 w 188"/>
                <a:gd name="T3" fmla="*/ 303 h 368"/>
                <a:gd name="T4" fmla="*/ 15 w 188"/>
                <a:gd name="T5" fmla="*/ 362 h 368"/>
                <a:gd name="T6" fmla="*/ 2 w 188"/>
                <a:gd name="T7" fmla="*/ 346 h 368"/>
                <a:gd name="T8" fmla="*/ 2 w 188"/>
                <a:gd name="T9" fmla="*/ 114 h 368"/>
                <a:gd name="T10" fmla="*/ 15 w 188"/>
                <a:gd name="T11" fmla="*/ 93 h 368"/>
                <a:gd name="T12" fmla="*/ 172 w 188"/>
                <a:gd name="T13" fmla="*/ 5 h 368"/>
                <a:gd name="T14" fmla="*/ 188 w 188"/>
                <a:gd name="T15" fmla="*/ 16 h 368"/>
                <a:gd name="T16" fmla="*/ 188 w 188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8" h="368">
                  <a:moveTo>
                    <a:pt x="188" y="285"/>
                  </a:moveTo>
                  <a:cubicBezTo>
                    <a:pt x="188" y="293"/>
                    <a:pt x="181" y="300"/>
                    <a:pt x="169" y="303"/>
                  </a:cubicBezTo>
                  <a:cubicBezTo>
                    <a:pt x="15" y="362"/>
                    <a:pt x="15" y="362"/>
                    <a:pt x="15" y="362"/>
                  </a:cubicBezTo>
                  <a:cubicBezTo>
                    <a:pt x="0" y="368"/>
                    <a:pt x="2" y="355"/>
                    <a:pt x="2" y="346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2" y="104"/>
                    <a:pt x="6" y="98"/>
                    <a:pt x="15" y="93"/>
                  </a:cubicBezTo>
                  <a:cubicBezTo>
                    <a:pt x="172" y="5"/>
                    <a:pt x="172" y="5"/>
                    <a:pt x="172" y="5"/>
                  </a:cubicBezTo>
                  <a:cubicBezTo>
                    <a:pt x="182" y="0"/>
                    <a:pt x="188" y="2"/>
                    <a:pt x="188" y="16"/>
                  </a:cubicBezTo>
                  <a:lnTo>
                    <a:pt x="188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334CD710-A185-461B-9CBE-92FA025D3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279" y="1035"/>
              <a:ext cx="592" cy="1103"/>
            </a:xfrm>
            <a:custGeom>
              <a:avLst/>
              <a:gdLst>
                <a:gd name="T0" fmla="*/ 0 w 221"/>
                <a:gd name="T1" fmla="*/ 322 h 411"/>
                <a:gd name="T2" fmla="*/ 21 w 221"/>
                <a:gd name="T3" fmla="*/ 342 h 411"/>
                <a:gd name="T4" fmla="*/ 196 w 221"/>
                <a:gd name="T5" fmla="*/ 403 h 411"/>
                <a:gd name="T6" fmla="*/ 221 w 221"/>
                <a:gd name="T7" fmla="*/ 388 h 411"/>
                <a:gd name="T8" fmla="*/ 221 w 221"/>
                <a:gd name="T9" fmla="*/ 124 h 411"/>
                <a:gd name="T10" fmla="*/ 205 w 221"/>
                <a:gd name="T11" fmla="*/ 100 h 411"/>
                <a:gd name="T12" fmla="*/ 26 w 221"/>
                <a:gd name="T13" fmla="*/ 9 h 411"/>
                <a:gd name="T14" fmla="*/ 0 w 221"/>
                <a:gd name="T15" fmla="*/ 21 h 411"/>
                <a:gd name="T16" fmla="*/ 0 w 221"/>
                <a:gd name="T17" fmla="*/ 322 h 4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1" h="411">
                  <a:moveTo>
                    <a:pt x="0" y="322"/>
                  </a:moveTo>
                  <a:cubicBezTo>
                    <a:pt x="0" y="334"/>
                    <a:pt x="10" y="338"/>
                    <a:pt x="21" y="342"/>
                  </a:cubicBezTo>
                  <a:cubicBezTo>
                    <a:pt x="196" y="403"/>
                    <a:pt x="196" y="403"/>
                    <a:pt x="196" y="403"/>
                  </a:cubicBezTo>
                  <a:cubicBezTo>
                    <a:pt x="218" y="411"/>
                    <a:pt x="221" y="398"/>
                    <a:pt x="221" y="388"/>
                  </a:cubicBezTo>
                  <a:cubicBezTo>
                    <a:pt x="221" y="124"/>
                    <a:pt x="221" y="124"/>
                    <a:pt x="221" y="124"/>
                  </a:cubicBezTo>
                  <a:cubicBezTo>
                    <a:pt x="221" y="112"/>
                    <a:pt x="216" y="105"/>
                    <a:pt x="205" y="100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7" y="0"/>
                    <a:pt x="0" y="10"/>
                    <a:pt x="0" y="21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F9C4E945-34E9-4345-9F31-D008F558C2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325" y="1099"/>
              <a:ext cx="543" cy="988"/>
            </a:xfrm>
            <a:custGeom>
              <a:avLst/>
              <a:gdLst>
                <a:gd name="T0" fmla="*/ 0 w 203"/>
                <a:gd name="T1" fmla="*/ 285 h 368"/>
                <a:gd name="T2" fmla="*/ 20 w 203"/>
                <a:gd name="T3" fmla="*/ 303 h 368"/>
                <a:gd name="T4" fmla="*/ 187 w 203"/>
                <a:gd name="T5" fmla="*/ 362 h 368"/>
                <a:gd name="T6" fmla="*/ 201 w 203"/>
                <a:gd name="T7" fmla="*/ 346 h 368"/>
                <a:gd name="T8" fmla="*/ 201 w 203"/>
                <a:gd name="T9" fmla="*/ 114 h 368"/>
                <a:gd name="T10" fmla="*/ 187 w 203"/>
                <a:gd name="T11" fmla="*/ 93 h 368"/>
                <a:gd name="T12" fmla="*/ 17 w 203"/>
                <a:gd name="T13" fmla="*/ 5 h 368"/>
                <a:gd name="T14" fmla="*/ 0 w 203"/>
                <a:gd name="T15" fmla="*/ 16 h 368"/>
                <a:gd name="T16" fmla="*/ 0 w 203"/>
                <a:gd name="T17" fmla="*/ 285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3" h="368">
                  <a:moveTo>
                    <a:pt x="0" y="285"/>
                  </a:moveTo>
                  <a:cubicBezTo>
                    <a:pt x="0" y="293"/>
                    <a:pt x="8" y="300"/>
                    <a:pt x="20" y="303"/>
                  </a:cubicBezTo>
                  <a:cubicBezTo>
                    <a:pt x="187" y="362"/>
                    <a:pt x="187" y="362"/>
                    <a:pt x="187" y="362"/>
                  </a:cubicBezTo>
                  <a:cubicBezTo>
                    <a:pt x="203" y="368"/>
                    <a:pt x="201" y="355"/>
                    <a:pt x="201" y="346"/>
                  </a:cubicBezTo>
                  <a:cubicBezTo>
                    <a:pt x="201" y="114"/>
                    <a:pt x="201" y="114"/>
                    <a:pt x="201" y="114"/>
                  </a:cubicBezTo>
                  <a:cubicBezTo>
                    <a:pt x="201" y="104"/>
                    <a:pt x="197" y="98"/>
                    <a:pt x="187" y="93"/>
                  </a:cubicBezTo>
                  <a:cubicBezTo>
                    <a:pt x="17" y="5"/>
                    <a:pt x="17" y="5"/>
                    <a:pt x="17" y="5"/>
                  </a:cubicBezTo>
                  <a:cubicBezTo>
                    <a:pt x="7" y="0"/>
                    <a:pt x="0" y="2"/>
                    <a:pt x="0" y="16"/>
                  </a:cubicBezTo>
                  <a:lnTo>
                    <a:pt x="0" y="285"/>
                  </a:lnTo>
                  <a:close/>
                </a:path>
              </a:pathLst>
            </a:custGeom>
            <a:solidFill>
              <a:srgbClr val="FFFFFF"/>
            </a:solidFill>
            <a:ln w="33338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B0C3343-FFC7-4C3B-88F0-F6DA79543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77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31F4D6D-86FE-44B0-82B6-4DBEB9BC9A7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902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1 h 19"/>
                <a:gd name="T20" fmla="*/ 14 w 53"/>
                <a:gd name="T21" fmla="*/ 11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C62D577D-8597-47E1-AAB1-89747CCF80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827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4AE16742-FEA2-4B14-90C8-4E0E49846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752"/>
              <a:ext cx="142" cy="48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3 h 18"/>
                <a:gd name="T4" fmla="*/ 0 w 53"/>
                <a:gd name="T5" fmla="*/ 13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3 h 18"/>
                <a:gd name="T12" fmla="*/ 10 w 53"/>
                <a:gd name="T13" fmla="*/ 13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3 h 18"/>
                <a:gd name="T32" fmla="*/ 43 w 53"/>
                <a:gd name="T33" fmla="*/ 13 h 18"/>
                <a:gd name="T34" fmla="*/ 43 w 53"/>
                <a:gd name="T35" fmla="*/ 13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3 h 18"/>
                <a:gd name="T42" fmla="*/ 53 w 53"/>
                <a:gd name="T43" fmla="*/ 13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10" y="13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3"/>
                  </a:cubicBezTo>
                  <a:cubicBezTo>
                    <a:pt x="53" y="13"/>
                    <a:pt x="53" y="13"/>
                    <a:pt x="53" y="13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E6DDBD49-0472-41AC-AAD6-54DF19D12B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674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9C9F87E1-9260-4F89-9444-FAB8D28B1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98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E9837B1-BCFA-4486-8C82-B83F85217B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523"/>
              <a:ext cx="142" cy="49"/>
            </a:xfrm>
            <a:custGeom>
              <a:avLst/>
              <a:gdLst>
                <a:gd name="T0" fmla="*/ 9 w 53"/>
                <a:gd name="T1" fmla="*/ 3 h 18"/>
                <a:gd name="T2" fmla="*/ 0 w 53"/>
                <a:gd name="T3" fmla="*/ 14 h 18"/>
                <a:gd name="T4" fmla="*/ 0 w 53"/>
                <a:gd name="T5" fmla="*/ 14 h 18"/>
                <a:gd name="T6" fmla="*/ 5 w 53"/>
                <a:gd name="T7" fmla="*/ 18 h 18"/>
                <a:gd name="T8" fmla="*/ 5 w 53"/>
                <a:gd name="T9" fmla="*/ 18 h 18"/>
                <a:gd name="T10" fmla="*/ 10 w 53"/>
                <a:gd name="T11" fmla="*/ 14 h 18"/>
                <a:gd name="T12" fmla="*/ 10 w 53"/>
                <a:gd name="T13" fmla="*/ 14 h 18"/>
                <a:gd name="T14" fmla="*/ 11 w 53"/>
                <a:gd name="T15" fmla="*/ 13 h 18"/>
                <a:gd name="T16" fmla="*/ 11 w 53"/>
                <a:gd name="T17" fmla="*/ 13 h 18"/>
                <a:gd name="T18" fmla="*/ 14 w 53"/>
                <a:gd name="T19" fmla="*/ 11 h 18"/>
                <a:gd name="T20" fmla="*/ 14 w 53"/>
                <a:gd name="T21" fmla="*/ 11 h 18"/>
                <a:gd name="T22" fmla="*/ 26 w 53"/>
                <a:gd name="T23" fmla="*/ 9 h 18"/>
                <a:gd name="T24" fmla="*/ 26 w 53"/>
                <a:gd name="T25" fmla="*/ 9 h 18"/>
                <a:gd name="T26" fmla="*/ 42 w 53"/>
                <a:gd name="T27" fmla="*/ 13 h 18"/>
                <a:gd name="T28" fmla="*/ 42 w 53"/>
                <a:gd name="T29" fmla="*/ 13 h 18"/>
                <a:gd name="T30" fmla="*/ 43 w 53"/>
                <a:gd name="T31" fmla="*/ 14 h 18"/>
                <a:gd name="T32" fmla="*/ 43 w 53"/>
                <a:gd name="T33" fmla="*/ 14 h 18"/>
                <a:gd name="T34" fmla="*/ 43 w 53"/>
                <a:gd name="T35" fmla="*/ 14 h 18"/>
                <a:gd name="T36" fmla="*/ 48 w 53"/>
                <a:gd name="T37" fmla="*/ 18 h 18"/>
                <a:gd name="T38" fmla="*/ 48 w 53"/>
                <a:gd name="T39" fmla="*/ 18 h 18"/>
                <a:gd name="T40" fmla="*/ 53 w 53"/>
                <a:gd name="T41" fmla="*/ 14 h 18"/>
                <a:gd name="T42" fmla="*/ 53 w 53"/>
                <a:gd name="T43" fmla="*/ 14 h 18"/>
                <a:gd name="T44" fmla="*/ 44 w 53"/>
                <a:gd name="T45" fmla="*/ 3 h 18"/>
                <a:gd name="T46" fmla="*/ 44 w 53"/>
                <a:gd name="T47" fmla="*/ 3 h 18"/>
                <a:gd name="T48" fmla="*/ 26 w 53"/>
                <a:gd name="T49" fmla="*/ 0 h 18"/>
                <a:gd name="T50" fmla="*/ 26 w 53"/>
                <a:gd name="T51" fmla="*/ 0 h 18"/>
                <a:gd name="T52" fmla="*/ 9 w 53"/>
                <a:gd name="T53" fmla="*/ 3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8">
                  <a:moveTo>
                    <a:pt x="9" y="3"/>
                  </a:moveTo>
                  <a:cubicBezTo>
                    <a:pt x="4" y="5"/>
                    <a:pt x="0" y="8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6"/>
                    <a:pt x="2" y="18"/>
                    <a:pt x="5" y="18"/>
                  </a:cubicBezTo>
                  <a:cubicBezTo>
                    <a:pt x="5" y="18"/>
                    <a:pt x="5" y="18"/>
                    <a:pt x="5" y="18"/>
                  </a:cubicBezTo>
                  <a:cubicBezTo>
                    <a:pt x="8" y="18"/>
                    <a:pt x="10" y="16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3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2"/>
                    <a:pt x="12" y="12"/>
                    <a:pt x="14" y="11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1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3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6"/>
                    <a:pt x="45" y="18"/>
                    <a:pt x="48" y="18"/>
                  </a:cubicBezTo>
                  <a:cubicBezTo>
                    <a:pt x="48" y="18"/>
                    <a:pt x="48" y="18"/>
                    <a:pt x="48" y="18"/>
                  </a:cubicBezTo>
                  <a:cubicBezTo>
                    <a:pt x="51" y="18"/>
                    <a:pt x="53" y="16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8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A15F252A-0F8C-4980-BF18-DF96EFAE03C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445"/>
              <a:ext cx="142" cy="51"/>
            </a:xfrm>
            <a:custGeom>
              <a:avLst/>
              <a:gdLst>
                <a:gd name="T0" fmla="*/ 9 w 53"/>
                <a:gd name="T1" fmla="*/ 4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4 h 19"/>
                <a:gd name="T16" fmla="*/ 11 w 53"/>
                <a:gd name="T17" fmla="*/ 14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10 h 19"/>
                <a:gd name="T24" fmla="*/ 26 w 53"/>
                <a:gd name="T25" fmla="*/ 10 h 19"/>
                <a:gd name="T26" fmla="*/ 42 w 53"/>
                <a:gd name="T27" fmla="*/ 14 h 19"/>
                <a:gd name="T28" fmla="*/ 42 w 53"/>
                <a:gd name="T29" fmla="*/ 14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4 h 19"/>
                <a:gd name="T46" fmla="*/ 44 w 53"/>
                <a:gd name="T47" fmla="*/ 4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4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4"/>
                  </a:moveTo>
                  <a:cubicBezTo>
                    <a:pt x="4" y="6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4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21" y="10"/>
                    <a:pt x="26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34" y="9"/>
                    <a:pt x="41" y="12"/>
                    <a:pt x="42" y="14"/>
                  </a:cubicBezTo>
                  <a:cubicBezTo>
                    <a:pt x="42" y="14"/>
                    <a:pt x="42" y="14"/>
                    <a:pt x="42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6"/>
                    <a:pt x="44" y="4"/>
                  </a:cubicBezTo>
                  <a:cubicBezTo>
                    <a:pt x="44" y="4"/>
                    <a:pt x="44" y="4"/>
                    <a:pt x="44" y="4"/>
                  </a:cubicBezTo>
                  <a:cubicBezTo>
                    <a:pt x="39" y="2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2"/>
                    <a:pt x="9" y="4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09CC43AF-1147-46AD-B9AE-4A772058B12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4" y="1370"/>
              <a:ext cx="142" cy="51"/>
            </a:xfrm>
            <a:custGeom>
              <a:avLst/>
              <a:gdLst>
                <a:gd name="T0" fmla="*/ 9 w 53"/>
                <a:gd name="T1" fmla="*/ 3 h 19"/>
                <a:gd name="T2" fmla="*/ 0 w 53"/>
                <a:gd name="T3" fmla="*/ 14 h 19"/>
                <a:gd name="T4" fmla="*/ 0 w 53"/>
                <a:gd name="T5" fmla="*/ 14 h 19"/>
                <a:gd name="T6" fmla="*/ 5 w 53"/>
                <a:gd name="T7" fmla="*/ 19 h 19"/>
                <a:gd name="T8" fmla="*/ 5 w 53"/>
                <a:gd name="T9" fmla="*/ 19 h 19"/>
                <a:gd name="T10" fmla="*/ 10 w 53"/>
                <a:gd name="T11" fmla="*/ 14 h 19"/>
                <a:gd name="T12" fmla="*/ 10 w 53"/>
                <a:gd name="T13" fmla="*/ 14 h 19"/>
                <a:gd name="T14" fmla="*/ 11 w 53"/>
                <a:gd name="T15" fmla="*/ 13 h 19"/>
                <a:gd name="T16" fmla="*/ 11 w 53"/>
                <a:gd name="T17" fmla="*/ 13 h 19"/>
                <a:gd name="T18" fmla="*/ 14 w 53"/>
                <a:gd name="T19" fmla="*/ 12 h 19"/>
                <a:gd name="T20" fmla="*/ 14 w 53"/>
                <a:gd name="T21" fmla="*/ 12 h 19"/>
                <a:gd name="T22" fmla="*/ 26 w 53"/>
                <a:gd name="T23" fmla="*/ 9 h 19"/>
                <a:gd name="T24" fmla="*/ 26 w 53"/>
                <a:gd name="T25" fmla="*/ 9 h 19"/>
                <a:gd name="T26" fmla="*/ 42 w 53"/>
                <a:gd name="T27" fmla="*/ 13 h 19"/>
                <a:gd name="T28" fmla="*/ 42 w 53"/>
                <a:gd name="T29" fmla="*/ 13 h 19"/>
                <a:gd name="T30" fmla="*/ 43 w 53"/>
                <a:gd name="T31" fmla="*/ 14 h 19"/>
                <a:gd name="T32" fmla="*/ 43 w 53"/>
                <a:gd name="T33" fmla="*/ 14 h 19"/>
                <a:gd name="T34" fmla="*/ 43 w 53"/>
                <a:gd name="T35" fmla="*/ 14 h 19"/>
                <a:gd name="T36" fmla="*/ 48 w 53"/>
                <a:gd name="T37" fmla="*/ 19 h 19"/>
                <a:gd name="T38" fmla="*/ 48 w 53"/>
                <a:gd name="T39" fmla="*/ 19 h 19"/>
                <a:gd name="T40" fmla="*/ 53 w 53"/>
                <a:gd name="T41" fmla="*/ 14 h 19"/>
                <a:gd name="T42" fmla="*/ 53 w 53"/>
                <a:gd name="T43" fmla="*/ 14 h 19"/>
                <a:gd name="T44" fmla="*/ 44 w 53"/>
                <a:gd name="T45" fmla="*/ 3 h 19"/>
                <a:gd name="T46" fmla="*/ 44 w 53"/>
                <a:gd name="T47" fmla="*/ 3 h 19"/>
                <a:gd name="T48" fmla="*/ 26 w 53"/>
                <a:gd name="T49" fmla="*/ 0 h 19"/>
                <a:gd name="T50" fmla="*/ 26 w 53"/>
                <a:gd name="T51" fmla="*/ 0 h 19"/>
                <a:gd name="T52" fmla="*/ 9 w 53"/>
                <a:gd name="T5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3" h="19">
                  <a:moveTo>
                    <a:pt x="9" y="3"/>
                  </a:moveTo>
                  <a:cubicBezTo>
                    <a:pt x="4" y="5"/>
                    <a:pt x="0" y="9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7"/>
                    <a:pt x="2" y="19"/>
                    <a:pt x="5" y="19"/>
                  </a:cubicBezTo>
                  <a:cubicBezTo>
                    <a:pt x="5" y="19"/>
                    <a:pt x="5" y="19"/>
                    <a:pt x="5" y="19"/>
                  </a:cubicBezTo>
                  <a:cubicBezTo>
                    <a:pt x="8" y="19"/>
                    <a:pt x="10" y="17"/>
                    <a:pt x="10" y="14"/>
                  </a:cubicBezTo>
                  <a:cubicBezTo>
                    <a:pt x="10" y="14"/>
                    <a:pt x="10" y="14"/>
                    <a:pt x="10" y="14"/>
                  </a:cubicBezTo>
                  <a:cubicBezTo>
                    <a:pt x="10" y="14"/>
                    <a:pt x="10" y="14"/>
                    <a:pt x="11" y="13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1" y="13"/>
                    <a:pt x="12" y="12"/>
                    <a:pt x="14" y="12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0"/>
                    <a:pt x="21" y="9"/>
                    <a:pt x="26" y="9"/>
                  </a:cubicBezTo>
                  <a:cubicBezTo>
                    <a:pt x="26" y="9"/>
                    <a:pt x="26" y="9"/>
                    <a:pt x="26" y="9"/>
                  </a:cubicBezTo>
                  <a:cubicBezTo>
                    <a:pt x="34" y="9"/>
                    <a:pt x="41" y="12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4"/>
                    <a:pt x="43" y="14"/>
                    <a:pt x="43" y="14"/>
                  </a:cubicBezTo>
                  <a:cubicBezTo>
                    <a:pt x="43" y="17"/>
                    <a:pt x="45" y="19"/>
                    <a:pt x="48" y="19"/>
                  </a:cubicBezTo>
                  <a:cubicBezTo>
                    <a:pt x="48" y="19"/>
                    <a:pt x="48" y="19"/>
                    <a:pt x="48" y="19"/>
                  </a:cubicBezTo>
                  <a:cubicBezTo>
                    <a:pt x="51" y="19"/>
                    <a:pt x="53" y="17"/>
                    <a:pt x="53" y="14"/>
                  </a:cubicBezTo>
                  <a:cubicBezTo>
                    <a:pt x="53" y="14"/>
                    <a:pt x="53" y="14"/>
                    <a:pt x="53" y="14"/>
                  </a:cubicBezTo>
                  <a:cubicBezTo>
                    <a:pt x="53" y="9"/>
                    <a:pt x="48" y="5"/>
                    <a:pt x="44" y="3"/>
                  </a:cubicBezTo>
                  <a:cubicBezTo>
                    <a:pt x="44" y="3"/>
                    <a:pt x="44" y="3"/>
                    <a:pt x="44" y="3"/>
                  </a:cubicBezTo>
                  <a:cubicBezTo>
                    <a:pt x="39" y="1"/>
                    <a:pt x="33" y="0"/>
                    <a:pt x="26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0" y="0"/>
                    <a:pt x="14" y="1"/>
                    <a:pt x="9" y="3"/>
                  </a:cubicBezTo>
                  <a:close/>
                </a:path>
              </a:pathLst>
            </a:custGeom>
            <a:solidFill>
              <a:srgbClr val="FFFFFF"/>
            </a:solidFill>
            <a:ln w="15875" cap="rnd">
              <a:solidFill>
                <a:srgbClr val="817269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Helvetica" panose="020B0604020202030204" pitchFamily="34" charset="0"/>
              </a:endParaRPr>
            </a:p>
          </p:txBody>
        </p:sp>
      </p:grpSp>
      <p:sp>
        <p:nvSpPr>
          <p:cNvPr id="32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083396" y="974093"/>
            <a:ext cx="525869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Đọc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“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Không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sợ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sai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lầm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”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sgk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tr43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33" name="businessman-in-apresentation-with-a-graphic-on-a-board_30732">
            <a:extLst>
              <a:ext uri="{FF2B5EF4-FFF2-40B4-BE49-F238E27FC236}">
                <a16:creationId xmlns:a16="http://schemas.microsoft.com/office/drawing/2014/main" id="{EB91C0BD-5735-478C-9E8A-46892A19261C}"/>
              </a:ext>
            </a:extLst>
          </p:cNvPr>
          <p:cNvSpPr>
            <a:spLocks noChangeAspect="1"/>
          </p:cNvSpPr>
          <p:nvPr/>
        </p:nvSpPr>
        <p:spPr bwMode="auto">
          <a:xfrm>
            <a:off x="1206678" y="3089312"/>
            <a:ext cx="657982" cy="805020"/>
          </a:xfrm>
          <a:custGeom>
            <a:avLst/>
            <a:gdLst>
              <a:gd name="connsiteX0" fmla="*/ 231110 w 333901"/>
              <a:gd name="connsiteY0" fmla="*/ 112258 h 306388"/>
              <a:gd name="connsiteX1" fmla="*/ 218013 w 333901"/>
              <a:gd name="connsiteY1" fmla="*/ 113619 h 306388"/>
              <a:gd name="connsiteX2" fmla="*/ 213931 w 333901"/>
              <a:gd name="connsiteY2" fmla="*/ 136751 h 306388"/>
              <a:gd name="connsiteX3" fmla="*/ 235702 w 333901"/>
              <a:gd name="connsiteY3" fmla="*/ 142194 h 306388"/>
              <a:gd name="connsiteX4" fmla="*/ 241145 w 333901"/>
              <a:gd name="connsiteY4" fmla="*/ 119062 h 306388"/>
              <a:gd name="connsiteX5" fmla="*/ 231110 w 333901"/>
              <a:gd name="connsiteY5" fmla="*/ 112258 h 306388"/>
              <a:gd name="connsiteX6" fmla="*/ 273432 w 333901"/>
              <a:gd name="connsiteY6" fmla="*/ 104342 h 306388"/>
              <a:gd name="connsiteX7" fmla="*/ 265205 w 333901"/>
              <a:gd name="connsiteY7" fmla="*/ 120795 h 306388"/>
              <a:gd name="connsiteX8" fmla="*/ 281658 w 333901"/>
              <a:gd name="connsiteY8" fmla="*/ 129021 h 306388"/>
              <a:gd name="connsiteX9" fmla="*/ 289884 w 333901"/>
              <a:gd name="connsiteY9" fmla="*/ 112568 h 306388"/>
              <a:gd name="connsiteX10" fmla="*/ 273432 w 333901"/>
              <a:gd name="connsiteY10" fmla="*/ 104342 h 306388"/>
              <a:gd name="connsiteX11" fmla="*/ 230135 w 333901"/>
              <a:gd name="connsiteY11" fmla="*/ 100012 h 306388"/>
              <a:gd name="connsiteX12" fmla="*/ 237929 w 333901"/>
              <a:gd name="connsiteY12" fmla="*/ 101311 h 306388"/>
              <a:gd name="connsiteX13" fmla="*/ 236630 w 333901"/>
              <a:gd name="connsiteY13" fmla="*/ 106506 h 306388"/>
              <a:gd name="connsiteX14" fmla="*/ 244423 w 333901"/>
              <a:gd name="connsiteY14" fmla="*/ 113001 h 306388"/>
              <a:gd name="connsiteX15" fmla="*/ 249618 w 333901"/>
              <a:gd name="connsiteY15" fmla="*/ 109104 h 306388"/>
              <a:gd name="connsiteX16" fmla="*/ 253515 w 333901"/>
              <a:gd name="connsiteY16" fmla="*/ 116897 h 306388"/>
              <a:gd name="connsiteX17" fmla="*/ 249618 w 333901"/>
              <a:gd name="connsiteY17" fmla="*/ 119495 h 306388"/>
              <a:gd name="connsiteX18" fmla="*/ 250917 w 333901"/>
              <a:gd name="connsiteY18" fmla="*/ 129886 h 306388"/>
              <a:gd name="connsiteX19" fmla="*/ 256113 w 333901"/>
              <a:gd name="connsiteY19" fmla="*/ 131185 h 306388"/>
              <a:gd name="connsiteX20" fmla="*/ 254814 w 333901"/>
              <a:gd name="connsiteY20" fmla="*/ 138978 h 306388"/>
              <a:gd name="connsiteX21" fmla="*/ 248320 w 333901"/>
              <a:gd name="connsiteY21" fmla="*/ 137679 h 306388"/>
              <a:gd name="connsiteX22" fmla="*/ 243124 w 333901"/>
              <a:gd name="connsiteY22" fmla="*/ 145472 h 306388"/>
              <a:gd name="connsiteX23" fmla="*/ 247021 w 333901"/>
              <a:gd name="connsiteY23" fmla="*/ 150668 h 306388"/>
              <a:gd name="connsiteX24" fmla="*/ 239228 w 333901"/>
              <a:gd name="connsiteY24" fmla="*/ 154564 h 306388"/>
              <a:gd name="connsiteX25" fmla="*/ 235331 w 333901"/>
              <a:gd name="connsiteY25" fmla="*/ 150668 h 306388"/>
              <a:gd name="connsiteX26" fmla="*/ 226239 w 333901"/>
              <a:gd name="connsiteY26" fmla="*/ 151967 h 306388"/>
              <a:gd name="connsiteX27" fmla="*/ 224940 w 333901"/>
              <a:gd name="connsiteY27" fmla="*/ 157162 h 306388"/>
              <a:gd name="connsiteX28" fmla="*/ 217147 w 333901"/>
              <a:gd name="connsiteY28" fmla="*/ 154564 h 306388"/>
              <a:gd name="connsiteX29" fmla="*/ 218446 w 333901"/>
              <a:gd name="connsiteY29" fmla="*/ 149369 h 306388"/>
              <a:gd name="connsiteX30" fmla="*/ 210653 w 333901"/>
              <a:gd name="connsiteY30" fmla="*/ 144173 h 306388"/>
              <a:gd name="connsiteX31" fmla="*/ 205457 w 333901"/>
              <a:gd name="connsiteY31" fmla="*/ 146771 h 306388"/>
              <a:gd name="connsiteX32" fmla="*/ 201560 w 333901"/>
              <a:gd name="connsiteY32" fmla="*/ 140277 h 306388"/>
              <a:gd name="connsiteX33" fmla="*/ 205457 w 333901"/>
              <a:gd name="connsiteY33" fmla="*/ 136380 h 306388"/>
              <a:gd name="connsiteX34" fmla="*/ 204158 w 333901"/>
              <a:gd name="connsiteY34" fmla="*/ 127288 h 306388"/>
              <a:gd name="connsiteX35" fmla="*/ 198963 w 333901"/>
              <a:gd name="connsiteY35" fmla="*/ 125989 h 306388"/>
              <a:gd name="connsiteX36" fmla="*/ 200262 w 333901"/>
              <a:gd name="connsiteY36" fmla="*/ 118196 h 306388"/>
              <a:gd name="connsiteX37" fmla="*/ 206756 w 333901"/>
              <a:gd name="connsiteY37" fmla="*/ 119495 h 306388"/>
              <a:gd name="connsiteX38" fmla="*/ 211951 w 333901"/>
              <a:gd name="connsiteY38" fmla="*/ 111702 h 306388"/>
              <a:gd name="connsiteX39" fmla="*/ 208055 w 333901"/>
              <a:gd name="connsiteY39" fmla="*/ 106506 h 306388"/>
              <a:gd name="connsiteX40" fmla="*/ 215848 w 333901"/>
              <a:gd name="connsiteY40" fmla="*/ 101311 h 306388"/>
              <a:gd name="connsiteX41" fmla="*/ 219745 w 333901"/>
              <a:gd name="connsiteY41" fmla="*/ 106506 h 306388"/>
              <a:gd name="connsiteX42" fmla="*/ 228837 w 333901"/>
              <a:gd name="connsiteY42" fmla="*/ 105207 h 306388"/>
              <a:gd name="connsiteX43" fmla="*/ 230135 w 333901"/>
              <a:gd name="connsiteY43" fmla="*/ 100012 h 306388"/>
              <a:gd name="connsiteX44" fmla="*/ 274257 w 333901"/>
              <a:gd name="connsiteY44" fmla="*/ 93662 h 306388"/>
              <a:gd name="connsiteX45" fmla="*/ 275572 w 333901"/>
              <a:gd name="connsiteY45" fmla="*/ 98923 h 306388"/>
              <a:gd name="connsiteX46" fmla="*/ 283464 w 333901"/>
              <a:gd name="connsiteY46" fmla="*/ 98923 h 306388"/>
              <a:gd name="connsiteX47" fmla="*/ 284780 w 333901"/>
              <a:gd name="connsiteY47" fmla="*/ 94977 h 306388"/>
              <a:gd name="connsiteX48" fmla="*/ 291357 w 333901"/>
              <a:gd name="connsiteY48" fmla="*/ 97608 h 306388"/>
              <a:gd name="connsiteX49" fmla="*/ 290041 w 333901"/>
              <a:gd name="connsiteY49" fmla="*/ 101554 h 306388"/>
              <a:gd name="connsiteX50" fmla="*/ 293987 w 333901"/>
              <a:gd name="connsiteY50" fmla="*/ 108131 h 306388"/>
              <a:gd name="connsiteX51" fmla="*/ 299249 w 333901"/>
              <a:gd name="connsiteY51" fmla="*/ 106816 h 306388"/>
              <a:gd name="connsiteX52" fmla="*/ 300564 w 333901"/>
              <a:gd name="connsiteY52" fmla="*/ 113393 h 306388"/>
              <a:gd name="connsiteX53" fmla="*/ 296618 w 333901"/>
              <a:gd name="connsiteY53" fmla="*/ 114708 h 306388"/>
              <a:gd name="connsiteX54" fmla="*/ 296618 w 333901"/>
              <a:gd name="connsiteY54" fmla="*/ 122600 h 306388"/>
              <a:gd name="connsiteX55" fmla="*/ 300564 w 333901"/>
              <a:gd name="connsiteY55" fmla="*/ 123916 h 306388"/>
              <a:gd name="connsiteX56" fmla="*/ 296618 w 333901"/>
              <a:gd name="connsiteY56" fmla="*/ 130492 h 306388"/>
              <a:gd name="connsiteX57" fmla="*/ 292672 w 333901"/>
              <a:gd name="connsiteY57" fmla="*/ 127862 h 306388"/>
              <a:gd name="connsiteX58" fmla="*/ 287411 w 333901"/>
              <a:gd name="connsiteY58" fmla="*/ 133123 h 306388"/>
              <a:gd name="connsiteX59" fmla="*/ 288726 w 333901"/>
              <a:gd name="connsiteY59" fmla="*/ 138385 h 306388"/>
              <a:gd name="connsiteX60" fmla="*/ 282149 w 333901"/>
              <a:gd name="connsiteY60" fmla="*/ 139700 h 306388"/>
              <a:gd name="connsiteX61" fmla="*/ 280834 w 333901"/>
              <a:gd name="connsiteY61" fmla="*/ 135754 h 306388"/>
              <a:gd name="connsiteX62" fmla="*/ 272941 w 333901"/>
              <a:gd name="connsiteY62" fmla="*/ 135754 h 306388"/>
              <a:gd name="connsiteX63" fmla="*/ 271626 w 333901"/>
              <a:gd name="connsiteY63" fmla="*/ 139700 h 306388"/>
              <a:gd name="connsiteX64" fmla="*/ 265049 w 333901"/>
              <a:gd name="connsiteY64" fmla="*/ 135754 h 306388"/>
              <a:gd name="connsiteX65" fmla="*/ 266365 w 333901"/>
              <a:gd name="connsiteY65" fmla="*/ 131808 h 306388"/>
              <a:gd name="connsiteX66" fmla="*/ 261103 w 333901"/>
              <a:gd name="connsiteY66" fmla="*/ 126546 h 306388"/>
              <a:gd name="connsiteX67" fmla="*/ 257156 w 333901"/>
              <a:gd name="connsiteY67" fmla="*/ 127862 h 306388"/>
              <a:gd name="connsiteX68" fmla="*/ 254526 w 333901"/>
              <a:gd name="connsiteY68" fmla="*/ 121285 h 306388"/>
              <a:gd name="connsiteX69" fmla="*/ 259787 w 333901"/>
              <a:gd name="connsiteY69" fmla="*/ 119969 h 306388"/>
              <a:gd name="connsiteX70" fmla="*/ 259787 w 333901"/>
              <a:gd name="connsiteY70" fmla="*/ 112077 h 306388"/>
              <a:gd name="connsiteX71" fmla="*/ 255841 w 333901"/>
              <a:gd name="connsiteY71" fmla="*/ 110762 h 306388"/>
              <a:gd name="connsiteX72" fmla="*/ 258472 w 333901"/>
              <a:gd name="connsiteY72" fmla="*/ 104185 h 306388"/>
              <a:gd name="connsiteX73" fmla="*/ 262418 w 333901"/>
              <a:gd name="connsiteY73" fmla="*/ 105500 h 306388"/>
              <a:gd name="connsiteX74" fmla="*/ 268995 w 333901"/>
              <a:gd name="connsiteY74" fmla="*/ 100239 h 306388"/>
              <a:gd name="connsiteX75" fmla="*/ 267680 w 333901"/>
              <a:gd name="connsiteY75" fmla="*/ 96293 h 306388"/>
              <a:gd name="connsiteX76" fmla="*/ 274257 w 333901"/>
              <a:gd name="connsiteY76" fmla="*/ 93662 h 306388"/>
              <a:gd name="connsiteX77" fmla="*/ 155795 w 333901"/>
              <a:gd name="connsiteY77" fmla="*/ 46037 h 306388"/>
              <a:gd name="connsiteX78" fmla="*/ 146576 w 333901"/>
              <a:gd name="connsiteY78" fmla="*/ 55260 h 306388"/>
              <a:gd name="connsiteX79" fmla="*/ 146576 w 333901"/>
              <a:gd name="connsiteY79" fmla="*/ 84248 h 306388"/>
              <a:gd name="connsiteX80" fmla="*/ 183453 w 333901"/>
              <a:gd name="connsiteY80" fmla="*/ 96107 h 306388"/>
              <a:gd name="connsiteX81" fmla="*/ 190038 w 333901"/>
              <a:gd name="connsiteY81" fmla="*/ 104013 h 306388"/>
              <a:gd name="connsiteX82" fmla="*/ 259841 w 333901"/>
              <a:gd name="connsiteY82" fmla="*/ 71072 h 306388"/>
              <a:gd name="connsiteX83" fmla="*/ 262476 w 333901"/>
              <a:gd name="connsiteY83" fmla="*/ 72390 h 306388"/>
              <a:gd name="connsiteX84" fmla="*/ 261158 w 333901"/>
              <a:gd name="connsiteY84" fmla="*/ 76342 h 306388"/>
              <a:gd name="connsiteX85" fmla="*/ 191355 w 333901"/>
              <a:gd name="connsiteY85" fmla="*/ 107966 h 306388"/>
              <a:gd name="connsiteX86" fmla="*/ 190038 w 333901"/>
              <a:gd name="connsiteY86" fmla="*/ 110601 h 306388"/>
              <a:gd name="connsiteX87" fmla="*/ 179502 w 333901"/>
              <a:gd name="connsiteY87" fmla="*/ 118507 h 306388"/>
              <a:gd name="connsiteX88" fmla="*/ 175551 w 333901"/>
              <a:gd name="connsiteY88" fmla="*/ 118507 h 306388"/>
              <a:gd name="connsiteX89" fmla="*/ 146576 w 333901"/>
              <a:gd name="connsiteY89" fmla="*/ 107966 h 306388"/>
              <a:gd name="connsiteX90" fmla="*/ 146576 w 333901"/>
              <a:gd name="connsiteY90" fmla="*/ 168577 h 306388"/>
              <a:gd name="connsiteX91" fmla="*/ 155795 w 333901"/>
              <a:gd name="connsiteY91" fmla="*/ 177800 h 306388"/>
              <a:gd name="connsiteX92" fmla="*/ 315157 w 333901"/>
              <a:gd name="connsiteY92" fmla="*/ 177800 h 306388"/>
              <a:gd name="connsiteX93" fmla="*/ 324376 w 333901"/>
              <a:gd name="connsiteY93" fmla="*/ 168577 h 306388"/>
              <a:gd name="connsiteX94" fmla="*/ 324376 w 333901"/>
              <a:gd name="connsiteY94" fmla="*/ 55260 h 306388"/>
              <a:gd name="connsiteX95" fmla="*/ 315157 w 333901"/>
              <a:gd name="connsiteY95" fmla="*/ 46037 h 306388"/>
              <a:gd name="connsiteX96" fmla="*/ 155795 w 333901"/>
              <a:gd name="connsiteY96" fmla="*/ 46037 h 306388"/>
              <a:gd name="connsiteX97" fmla="*/ 235382 w 333901"/>
              <a:gd name="connsiteY97" fmla="*/ 15875 h 306388"/>
              <a:gd name="connsiteX98" fmla="*/ 241950 w 333901"/>
              <a:gd name="connsiteY98" fmla="*/ 23762 h 306388"/>
              <a:gd name="connsiteX99" fmla="*/ 241950 w 333901"/>
              <a:gd name="connsiteY99" fmla="*/ 36908 h 306388"/>
              <a:gd name="connsiteX100" fmla="*/ 315511 w 333901"/>
              <a:gd name="connsiteY100" fmla="*/ 36908 h 306388"/>
              <a:gd name="connsiteX101" fmla="*/ 333901 w 333901"/>
              <a:gd name="connsiteY101" fmla="*/ 55311 h 306388"/>
              <a:gd name="connsiteX102" fmla="*/ 333901 w 333901"/>
              <a:gd name="connsiteY102" fmla="*/ 168361 h 306388"/>
              <a:gd name="connsiteX103" fmla="*/ 315511 w 333901"/>
              <a:gd name="connsiteY103" fmla="*/ 186765 h 306388"/>
              <a:gd name="connsiteX104" fmla="*/ 281358 w 333901"/>
              <a:gd name="connsiteY104" fmla="*/ 186765 h 306388"/>
              <a:gd name="connsiteX105" fmla="*/ 310257 w 333901"/>
              <a:gd name="connsiteY105" fmla="*/ 298501 h 306388"/>
              <a:gd name="connsiteX106" fmla="*/ 306316 w 333901"/>
              <a:gd name="connsiteY106" fmla="*/ 306388 h 306388"/>
              <a:gd name="connsiteX107" fmla="*/ 303689 w 333901"/>
              <a:gd name="connsiteY107" fmla="*/ 306388 h 306388"/>
              <a:gd name="connsiteX108" fmla="*/ 297121 w 333901"/>
              <a:gd name="connsiteY108" fmla="*/ 301130 h 306388"/>
              <a:gd name="connsiteX109" fmla="*/ 266909 w 333901"/>
              <a:gd name="connsiteY109" fmla="*/ 186765 h 306388"/>
              <a:gd name="connsiteX110" fmla="*/ 241950 w 333901"/>
              <a:gd name="connsiteY110" fmla="*/ 186765 h 306388"/>
              <a:gd name="connsiteX111" fmla="*/ 241950 w 333901"/>
              <a:gd name="connsiteY111" fmla="*/ 268266 h 306388"/>
              <a:gd name="connsiteX112" fmla="*/ 235382 w 333901"/>
              <a:gd name="connsiteY112" fmla="*/ 274839 h 306388"/>
              <a:gd name="connsiteX113" fmla="*/ 228814 w 333901"/>
              <a:gd name="connsiteY113" fmla="*/ 268266 h 306388"/>
              <a:gd name="connsiteX114" fmla="*/ 228814 w 333901"/>
              <a:gd name="connsiteY114" fmla="*/ 186765 h 306388"/>
              <a:gd name="connsiteX115" fmla="*/ 205170 w 333901"/>
              <a:gd name="connsiteY115" fmla="*/ 186765 h 306388"/>
              <a:gd name="connsiteX116" fmla="*/ 173644 w 333901"/>
              <a:gd name="connsiteY116" fmla="*/ 301130 h 306388"/>
              <a:gd name="connsiteX117" fmla="*/ 167076 w 333901"/>
              <a:gd name="connsiteY117" fmla="*/ 306388 h 306388"/>
              <a:gd name="connsiteX118" fmla="*/ 165762 w 333901"/>
              <a:gd name="connsiteY118" fmla="*/ 306388 h 306388"/>
              <a:gd name="connsiteX119" fmla="*/ 160508 w 333901"/>
              <a:gd name="connsiteY119" fmla="*/ 298501 h 306388"/>
              <a:gd name="connsiteX120" fmla="*/ 190720 w 333901"/>
              <a:gd name="connsiteY120" fmla="*/ 186765 h 306388"/>
              <a:gd name="connsiteX121" fmla="*/ 156567 w 333901"/>
              <a:gd name="connsiteY121" fmla="*/ 186765 h 306388"/>
              <a:gd name="connsiteX122" fmla="*/ 136864 w 333901"/>
              <a:gd name="connsiteY122" fmla="*/ 168361 h 306388"/>
              <a:gd name="connsiteX123" fmla="*/ 136864 w 333901"/>
              <a:gd name="connsiteY123" fmla="*/ 105264 h 306388"/>
              <a:gd name="connsiteX124" fmla="*/ 119787 w 333901"/>
              <a:gd name="connsiteY124" fmla="*/ 100005 h 306388"/>
              <a:gd name="connsiteX125" fmla="*/ 119787 w 333901"/>
              <a:gd name="connsiteY125" fmla="*/ 98691 h 306388"/>
              <a:gd name="connsiteX126" fmla="*/ 110592 w 333901"/>
              <a:gd name="connsiteY126" fmla="*/ 96062 h 306388"/>
              <a:gd name="connsiteX127" fmla="*/ 110592 w 333901"/>
              <a:gd name="connsiteY127" fmla="*/ 176249 h 306388"/>
              <a:gd name="connsiteX128" fmla="*/ 119787 w 333901"/>
              <a:gd name="connsiteY128" fmla="*/ 291928 h 306388"/>
              <a:gd name="connsiteX129" fmla="*/ 106651 w 333901"/>
              <a:gd name="connsiteY129" fmla="*/ 306388 h 306388"/>
              <a:gd name="connsiteX130" fmla="*/ 105338 w 333901"/>
              <a:gd name="connsiteY130" fmla="*/ 306388 h 306388"/>
              <a:gd name="connsiteX131" fmla="*/ 90888 w 333901"/>
              <a:gd name="connsiteY131" fmla="*/ 293243 h 306388"/>
              <a:gd name="connsiteX132" fmla="*/ 83007 w 333901"/>
              <a:gd name="connsiteY132" fmla="*/ 189394 h 306388"/>
              <a:gd name="connsiteX133" fmla="*/ 77753 w 333901"/>
              <a:gd name="connsiteY133" fmla="*/ 190709 h 306388"/>
              <a:gd name="connsiteX134" fmla="*/ 71185 w 333901"/>
              <a:gd name="connsiteY134" fmla="*/ 189394 h 306388"/>
              <a:gd name="connsiteX135" fmla="*/ 63303 w 333901"/>
              <a:gd name="connsiteY135" fmla="*/ 293243 h 306388"/>
              <a:gd name="connsiteX136" fmla="*/ 48854 w 333901"/>
              <a:gd name="connsiteY136" fmla="*/ 306388 h 306388"/>
              <a:gd name="connsiteX137" fmla="*/ 47540 w 333901"/>
              <a:gd name="connsiteY137" fmla="*/ 306388 h 306388"/>
              <a:gd name="connsiteX138" fmla="*/ 35718 w 333901"/>
              <a:gd name="connsiteY138" fmla="*/ 291928 h 306388"/>
              <a:gd name="connsiteX139" fmla="*/ 44913 w 333901"/>
              <a:gd name="connsiteY139" fmla="*/ 176249 h 306388"/>
              <a:gd name="connsiteX140" fmla="*/ 44913 w 333901"/>
              <a:gd name="connsiteY140" fmla="*/ 96062 h 306388"/>
              <a:gd name="connsiteX141" fmla="*/ 40972 w 333901"/>
              <a:gd name="connsiteY141" fmla="*/ 97376 h 306388"/>
              <a:gd name="connsiteX142" fmla="*/ 23896 w 333901"/>
              <a:gd name="connsiteY142" fmla="*/ 174934 h 306388"/>
              <a:gd name="connsiteX143" fmla="*/ 12074 w 333901"/>
              <a:gd name="connsiteY143" fmla="*/ 184136 h 306388"/>
              <a:gd name="connsiteX144" fmla="*/ 9446 w 333901"/>
              <a:gd name="connsiteY144" fmla="*/ 184136 h 306388"/>
              <a:gd name="connsiteX145" fmla="*/ 251 w 333901"/>
              <a:gd name="connsiteY145" fmla="*/ 169676 h 306388"/>
              <a:gd name="connsiteX146" fmla="*/ 18641 w 333901"/>
              <a:gd name="connsiteY146" fmla="*/ 85546 h 306388"/>
              <a:gd name="connsiteX147" fmla="*/ 19955 w 333901"/>
              <a:gd name="connsiteY147" fmla="*/ 84231 h 306388"/>
              <a:gd name="connsiteX148" fmla="*/ 21269 w 333901"/>
              <a:gd name="connsiteY148" fmla="*/ 82916 h 306388"/>
              <a:gd name="connsiteX149" fmla="*/ 22582 w 333901"/>
              <a:gd name="connsiteY149" fmla="*/ 80287 h 306388"/>
              <a:gd name="connsiteX150" fmla="*/ 23896 w 333901"/>
              <a:gd name="connsiteY150" fmla="*/ 78973 h 306388"/>
              <a:gd name="connsiteX151" fmla="*/ 25209 w 333901"/>
              <a:gd name="connsiteY151" fmla="*/ 77658 h 306388"/>
              <a:gd name="connsiteX152" fmla="*/ 26523 w 333901"/>
              <a:gd name="connsiteY152" fmla="*/ 77658 h 306388"/>
              <a:gd name="connsiteX153" fmla="*/ 72498 w 333901"/>
              <a:gd name="connsiteY153" fmla="*/ 67142 h 306388"/>
              <a:gd name="connsiteX154" fmla="*/ 76439 w 333901"/>
              <a:gd name="connsiteY154" fmla="*/ 72400 h 306388"/>
              <a:gd name="connsiteX155" fmla="*/ 68558 w 333901"/>
              <a:gd name="connsiteY155" fmla="*/ 134183 h 306388"/>
              <a:gd name="connsiteX156" fmla="*/ 77753 w 333901"/>
              <a:gd name="connsiteY156" fmla="*/ 149958 h 306388"/>
              <a:gd name="connsiteX157" fmla="*/ 86948 w 333901"/>
              <a:gd name="connsiteY157" fmla="*/ 134183 h 306388"/>
              <a:gd name="connsiteX158" fmla="*/ 79066 w 333901"/>
              <a:gd name="connsiteY158" fmla="*/ 72400 h 306388"/>
              <a:gd name="connsiteX159" fmla="*/ 81693 w 333901"/>
              <a:gd name="connsiteY159" fmla="*/ 67142 h 306388"/>
              <a:gd name="connsiteX160" fmla="*/ 127669 w 333901"/>
              <a:gd name="connsiteY160" fmla="*/ 77658 h 306388"/>
              <a:gd name="connsiteX161" fmla="*/ 136864 w 333901"/>
              <a:gd name="connsiteY161" fmla="*/ 80287 h 306388"/>
              <a:gd name="connsiteX162" fmla="*/ 136864 w 333901"/>
              <a:gd name="connsiteY162" fmla="*/ 55311 h 306388"/>
              <a:gd name="connsiteX163" fmla="*/ 156567 w 333901"/>
              <a:gd name="connsiteY163" fmla="*/ 36908 h 306388"/>
              <a:gd name="connsiteX164" fmla="*/ 228814 w 333901"/>
              <a:gd name="connsiteY164" fmla="*/ 36908 h 306388"/>
              <a:gd name="connsiteX165" fmla="*/ 228814 w 333901"/>
              <a:gd name="connsiteY165" fmla="*/ 23762 h 306388"/>
              <a:gd name="connsiteX166" fmla="*/ 235382 w 333901"/>
              <a:gd name="connsiteY166" fmla="*/ 15875 h 306388"/>
              <a:gd name="connsiteX167" fmla="*/ 76726 w 333901"/>
              <a:gd name="connsiteY167" fmla="*/ 0 h 306388"/>
              <a:gd name="connsiteX168" fmla="*/ 106889 w 333901"/>
              <a:gd name="connsiteY168" fmla="*/ 31750 h 306388"/>
              <a:gd name="connsiteX169" fmla="*/ 76726 w 333901"/>
              <a:gd name="connsiteY169" fmla="*/ 63500 h 306388"/>
              <a:gd name="connsiteX170" fmla="*/ 46563 w 333901"/>
              <a:gd name="connsiteY170" fmla="*/ 31750 h 306388"/>
              <a:gd name="connsiteX171" fmla="*/ 76726 w 333901"/>
              <a:gd name="connsiteY171" fmla="*/ 0 h 306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</a:cxnLst>
            <a:rect l="l" t="t" r="r" b="b"/>
            <a:pathLst>
              <a:path w="333901" h="306388">
                <a:moveTo>
                  <a:pt x="231110" y="112258"/>
                </a:moveTo>
                <a:cubicBezTo>
                  <a:pt x="226858" y="111238"/>
                  <a:pt x="222095" y="111578"/>
                  <a:pt x="218013" y="113619"/>
                </a:cubicBezTo>
                <a:cubicBezTo>
                  <a:pt x="211209" y="119062"/>
                  <a:pt x="208488" y="129948"/>
                  <a:pt x="213931" y="136751"/>
                </a:cubicBezTo>
                <a:cubicBezTo>
                  <a:pt x="218013" y="144916"/>
                  <a:pt x="228898" y="147637"/>
                  <a:pt x="235702" y="142194"/>
                </a:cubicBezTo>
                <a:cubicBezTo>
                  <a:pt x="243866" y="138112"/>
                  <a:pt x="246588" y="127226"/>
                  <a:pt x="241145" y="119062"/>
                </a:cubicBezTo>
                <a:cubicBezTo>
                  <a:pt x="239104" y="115660"/>
                  <a:pt x="235362" y="113279"/>
                  <a:pt x="231110" y="112258"/>
                </a:cubicBezTo>
                <a:close/>
                <a:moveTo>
                  <a:pt x="273432" y="104342"/>
                </a:moveTo>
                <a:cubicBezTo>
                  <a:pt x="266576" y="105713"/>
                  <a:pt x="262463" y="113939"/>
                  <a:pt x="265205" y="120795"/>
                </a:cubicBezTo>
                <a:cubicBezTo>
                  <a:pt x="266576" y="127650"/>
                  <a:pt x="274803" y="131763"/>
                  <a:pt x="281658" y="129021"/>
                </a:cubicBezTo>
                <a:cubicBezTo>
                  <a:pt x="288513" y="126279"/>
                  <a:pt x="292626" y="119424"/>
                  <a:pt x="289884" y="112568"/>
                </a:cubicBezTo>
                <a:cubicBezTo>
                  <a:pt x="287142" y="105713"/>
                  <a:pt x="280287" y="101600"/>
                  <a:pt x="273432" y="104342"/>
                </a:cubicBezTo>
                <a:close/>
                <a:moveTo>
                  <a:pt x="230135" y="100012"/>
                </a:moveTo>
                <a:cubicBezTo>
                  <a:pt x="230135" y="100012"/>
                  <a:pt x="230135" y="100012"/>
                  <a:pt x="237929" y="101311"/>
                </a:cubicBezTo>
                <a:cubicBezTo>
                  <a:pt x="237929" y="101311"/>
                  <a:pt x="237929" y="101311"/>
                  <a:pt x="236630" y="106506"/>
                </a:cubicBezTo>
                <a:cubicBezTo>
                  <a:pt x="239228" y="107805"/>
                  <a:pt x="241825" y="110403"/>
                  <a:pt x="244423" y="113001"/>
                </a:cubicBezTo>
                <a:cubicBezTo>
                  <a:pt x="244423" y="113001"/>
                  <a:pt x="244423" y="113001"/>
                  <a:pt x="249618" y="109104"/>
                </a:cubicBezTo>
                <a:cubicBezTo>
                  <a:pt x="249618" y="109104"/>
                  <a:pt x="249618" y="109104"/>
                  <a:pt x="253515" y="116897"/>
                </a:cubicBezTo>
                <a:cubicBezTo>
                  <a:pt x="253515" y="116897"/>
                  <a:pt x="253515" y="116897"/>
                  <a:pt x="249618" y="119495"/>
                </a:cubicBezTo>
                <a:cubicBezTo>
                  <a:pt x="250917" y="123392"/>
                  <a:pt x="250917" y="125989"/>
                  <a:pt x="250917" y="129886"/>
                </a:cubicBezTo>
                <a:cubicBezTo>
                  <a:pt x="250917" y="129886"/>
                  <a:pt x="250917" y="129886"/>
                  <a:pt x="256113" y="131185"/>
                </a:cubicBezTo>
                <a:cubicBezTo>
                  <a:pt x="256113" y="131185"/>
                  <a:pt x="256113" y="131185"/>
                  <a:pt x="254814" y="138978"/>
                </a:cubicBezTo>
                <a:cubicBezTo>
                  <a:pt x="254814" y="138978"/>
                  <a:pt x="254814" y="138978"/>
                  <a:pt x="248320" y="137679"/>
                </a:cubicBezTo>
                <a:cubicBezTo>
                  <a:pt x="247021" y="140277"/>
                  <a:pt x="245722" y="142875"/>
                  <a:pt x="243124" y="145472"/>
                </a:cubicBezTo>
                <a:cubicBezTo>
                  <a:pt x="243124" y="145472"/>
                  <a:pt x="243124" y="145472"/>
                  <a:pt x="247021" y="150668"/>
                </a:cubicBezTo>
                <a:cubicBezTo>
                  <a:pt x="247021" y="150668"/>
                  <a:pt x="247021" y="150668"/>
                  <a:pt x="239228" y="154564"/>
                </a:cubicBezTo>
                <a:cubicBezTo>
                  <a:pt x="239228" y="154564"/>
                  <a:pt x="239228" y="154564"/>
                  <a:pt x="235331" y="150668"/>
                </a:cubicBezTo>
                <a:cubicBezTo>
                  <a:pt x="232733" y="150668"/>
                  <a:pt x="230135" y="151967"/>
                  <a:pt x="226239" y="151967"/>
                </a:cubicBezTo>
                <a:cubicBezTo>
                  <a:pt x="226239" y="151967"/>
                  <a:pt x="226239" y="151967"/>
                  <a:pt x="224940" y="157162"/>
                </a:cubicBezTo>
                <a:cubicBezTo>
                  <a:pt x="224940" y="157162"/>
                  <a:pt x="224940" y="157162"/>
                  <a:pt x="217147" y="154564"/>
                </a:cubicBezTo>
                <a:cubicBezTo>
                  <a:pt x="217147" y="154564"/>
                  <a:pt x="217147" y="154564"/>
                  <a:pt x="218446" y="149369"/>
                </a:cubicBezTo>
                <a:cubicBezTo>
                  <a:pt x="215848" y="148070"/>
                  <a:pt x="213250" y="146771"/>
                  <a:pt x="210653" y="144173"/>
                </a:cubicBezTo>
                <a:cubicBezTo>
                  <a:pt x="210653" y="144173"/>
                  <a:pt x="210653" y="144173"/>
                  <a:pt x="205457" y="146771"/>
                </a:cubicBezTo>
                <a:cubicBezTo>
                  <a:pt x="205457" y="146771"/>
                  <a:pt x="205457" y="146771"/>
                  <a:pt x="201560" y="140277"/>
                </a:cubicBezTo>
                <a:cubicBezTo>
                  <a:pt x="201560" y="140277"/>
                  <a:pt x="201560" y="140277"/>
                  <a:pt x="205457" y="136380"/>
                </a:cubicBezTo>
                <a:cubicBezTo>
                  <a:pt x="204158" y="133782"/>
                  <a:pt x="204158" y="131185"/>
                  <a:pt x="204158" y="127288"/>
                </a:cubicBezTo>
                <a:cubicBezTo>
                  <a:pt x="204158" y="127288"/>
                  <a:pt x="204158" y="127288"/>
                  <a:pt x="198963" y="125989"/>
                </a:cubicBezTo>
                <a:cubicBezTo>
                  <a:pt x="198963" y="125989"/>
                  <a:pt x="198963" y="125989"/>
                  <a:pt x="200262" y="118196"/>
                </a:cubicBezTo>
                <a:cubicBezTo>
                  <a:pt x="200262" y="118196"/>
                  <a:pt x="200262" y="118196"/>
                  <a:pt x="206756" y="119495"/>
                </a:cubicBezTo>
                <a:cubicBezTo>
                  <a:pt x="208055" y="115598"/>
                  <a:pt x="209354" y="113001"/>
                  <a:pt x="211951" y="111702"/>
                </a:cubicBezTo>
                <a:cubicBezTo>
                  <a:pt x="211951" y="111702"/>
                  <a:pt x="211951" y="111702"/>
                  <a:pt x="208055" y="106506"/>
                </a:cubicBezTo>
                <a:cubicBezTo>
                  <a:pt x="208055" y="106506"/>
                  <a:pt x="208055" y="106506"/>
                  <a:pt x="215848" y="101311"/>
                </a:cubicBezTo>
                <a:cubicBezTo>
                  <a:pt x="215848" y="101311"/>
                  <a:pt x="215848" y="101311"/>
                  <a:pt x="219745" y="106506"/>
                </a:cubicBezTo>
                <a:cubicBezTo>
                  <a:pt x="222342" y="105207"/>
                  <a:pt x="224940" y="105207"/>
                  <a:pt x="228837" y="105207"/>
                </a:cubicBezTo>
                <a:cubicBezTo>
                  <a:pt x="228837" y="105207"/>
                  <a:pt x="228837" y="105207"/>
                  <a:pt x="230135" y="100012"/>
                </a:cubicBezTo>
                <a:close/>
                <a:moveTo>
                  <a:pt x="274257" y="93662"/>
                </a:moveTo>
                <a:cubicBezTo>
                  <a:pt x="274257" y="93662"/>
                  <a:pt x="274257" y="93662"/>
                  <a:pt x="275572" y="98923"/>
                </a:cubicBezTo>
                <a:cubicBezTo>
                  <a:pt x="278203" y="97608"/>
                  <a:pt x="280834" y="98923"/>
                  <a:pt x="283464" y="98923"/>
                </a:cubicBezTo>
                <a:cubicBezTo>
                  <a:pt x="283464" y="98923"/>
                  <a:pt x="283464" y="98923"/>
                  <a:pt x="284780" y="94977"/>
                </a:cubicBezTo>
                <a:cubicBezTo>
                  <a:pt x="284780" y="94977"/>
                  <a:pt x="284780" y="94977"/>
                  <a:pt x="291357" y="97608"/>
                </a:cubicBezTo>
                <a:cubicBezTo>
                  <a:pt x="291357" y="97608"/>
                  <a:pt x="291357" y="97608"/>
                  <a:pt x="290041" y="101554"/>
                </a:cubicBezTo>
                <a:cubicBezTo>
                  <a:pt x="291357" y="104185"/>
                  <a:pt x="292672" y="105500"/>
                  <a:pt x="293987" y="108131"/>
                </a:cubicBezTo>
                <a:cubicBezTo>
                  <a:pt x="293987" y="108131"/>
                  <a:pt x="293987" y="108131"/>
                  <a:pt x="299249" y="106816"/>
                </a:cubicBezTo>
                <a:lnTo>
                  <a:pt x="300564" y="113393"/>
                </a:lnTo>
                <a:cubicBezTo>
                  <a:pt x="300564" y="113393"/>
                  <a:pt x="300564" y="113393"/>
                  <a:pt x="296618" y="114708"/>
                </a:cubicBezTo>
                <a:cubicBezTo>
                  <a:pt x="296618" y="117339"/>
                  <a:pt x="296618" y="119969"/>
                  <a:pt x="296618" y="122600"/>
                </a:cubicBezTo>
                <a:cubicBezTo>
                  <a:pt x="296618" y="122600"/>
                  <a:pt x="296618" y="122600"/>
                  <a:pt x="300564" y="123916"/>
                </a:cubicBezTo>
                <a:cubicBezTo>
                  <a:pt x="300564" y="123916"/>
                  <a:pt x="300564" y="123916"/>
                  <a:pt x="296618" y="130492"/>
                </a:cubicBezTo>
                <a:cubicBezTo>
                  <a:pt x="296618" y="130492"/>
                  <a:pt x="296618" y="130492"/>
                  <a:pt x="292672" y="127862"/>
                </a:cubicBezTo>
                <a:cubicBezTo>
                  <a:pt x="291357" y="130492"/>
                  <a:pt x="290041" y="131808"/>
                  <a:pt x="287411" y="133123"/>
                </a:cubicBezTo>
                <a:cubicBezTo>
                  <a:pt x="287411" y="133123"/>
                  <a:pt x="287411" y="133123"/>
                  <a:pt x="288726" y="138385"/>
                </a:cubicBezTo>
                <a:cubicBezTo>
                  <a:pt x="288726" y="138385"/>
                  <a:pt x="288726" y="138385"/>
                  <a:pt x="282149" y="139700"/>
                </a:cubicBezTo>
                <a:cubicBezTo>
                  <a:pt x="282149" y="139700"/>
                  <a:pt x="282149" y="139700"/>
                  <a:pt x="280834" y="135754"/>
                </a:cubicBezTo>
                <a:cubicBezTo>
                  <a:pt x="278203" y="135754"/>
                  <a:pt x="275572" y="135754"/>
                  <a:pt x="272941" y="135754"/>
                </a:cubicBezTo>
                <a:cubicBezTo>
                  <a:pt x="272941" y="135754"/>
                  <a:pt x="272941" y="135754"/>
                  <a:pt x="271626" y="139700"/>
                </a:cubicBezTo>
                <a:cubicBezTo>
                  <a:pt x="271626" y="139700"/>
                  <a:pt x="271626" y="139700"/>
                  <a:pt x="265049" y="135754"/>
                </a:cubicBezTo>
                <a:cubicBezTo>
                  <a:pt x="265049" y="135754"/>
                  <a:pt x="265049" y="135754"/>
                  <a:pt x="266365" y="131808"/>
                </a:cubicBezTo>
                <a:cubicBezTo>
                  <a:pt x="265049" y="130492"/>
                  <a:pt x="262418" y="129177"/>
                  <a:pt x="261103" y="126546"/>
                </a:cubicBezTo>
                <a:cubicBezTo>
                  <a:pt x="261103" y="126546"/>
                  <a:pt x="261103" y="126546"/>
                  <a:pt x="257156" y="127862"/>
                </a:cubicBezTo>
                <a:cubicBezTo>
                  <a:pt x="257156" y="127862"/>
                  <a:pt x="257156" y="127862"/>
                  <a:pt x="254526" y="121285"/>
                </a:cubicBezTo>
                <a:cubicBezTo>
                  <a:pt x="254526" y="121285"/>
                  <a:pt x="254526" y="121285"/>
                  <a:pt x="259787" y="119969"/>
                </a:cubicBezTo>
                <a:cubicBezTo>
                  <a:pt x="258472" y="117339"/>
                  <a:pt x="259787" y="114708"/>
                  <a:pt x="259787" y="112077"/>
                </a:cubicBezTo>
                <a:cubicBezTo>
                  <a:pt x="259787" y="112077"/>
                  <a:pt x="259787" y="112077"/>
                  <a:pt x="255841" y="110762"/>
                </a:cubicBezTo>
                <a:cubicBezTo>
                  <a:pt x="255841" y="110762"/>
                  <a:pt x="255841" y="110762"/>
                  <a:pt x="258472" y="104185"/>
                </a:cubicBezTo>
                <a:cubicBezTo>
                  <a:pt x="258472" y="104185"/>
                  <a:pt x="258472" y="104185"/>
                  <a:pt x="262418" y="105500"/>
                </a:cubicBezTo>
                <a:cubicBezTo>
                  <a:pt x="265049" y="104185"/>
                  <a:pt x="266365" y="101554"/>
                  <a:pt x="268995" y="100239"/>
                </a:cubicBezTo>
                <a:cubicBezTo>
                  <a:pt x="268995" y="100239"/>
                  <a:pt x="268995" y="100239"/>
                  <a:pt x="267680" y="96293"/>
                </a:cubicBezTo>
                <a:cubicBezTo>
                  <a:pt x="267680" y="96293"/>
                  <a:pt x="267680" y="96293"/>
                  <a:pt x="274257" y="93662"/>
                </a:cubicBezTo>
                <a:close/>
                <a:moveTo>
                  <a:pt x="155795" y="46037"/>
                </a:moveTo>
                <a:cubicBezTo>
                  <a:pt x="150527" y="46037"/>
                  <a:pt x="146576" y="51308"/>
                  <a:pt x="146576" y="55260"/>
                </a:cubicBezTo>
                <a:cubicBezTo>
                  <a:pt x="146576" y="55260"/>
                  <a:pt x="146576" y="55260"/>
                  <a:pt x="146576" y="84248"/>
                </a:cubicBezTo>
                <a:cubicBezTo>
                  <a:pt x="146576" y="84248"/>
                  <a:pt x="146576" y="84248"/>
                  <a:pt x="183453" y="96107"/>
                </a:cubicBezTo>
                <a:cubicBezTo>
                  <a:pt x="186087" y="97425"/>
                  <a:pt x="188721" y="100060"/>
                  <a:pt x="190038" y="104013"/>
                </a:cubicBezTo>
                <a:cubicBezTo>
                  <a:pt x="190038" y="104013"/>
                  <a:pt x="190038" y="104013"/>
                  <a:pt x="259841" y="71072"/>
                </a:cubicBezTo>
                <a:cubicBezTo>
                  <a:pt x="259841" y="71072"/>
                  <a:pt x="261158" y="71072"/>
                  <a:pt x="262476" y="72390"/>
                </a:cubicBezTo>
                <a:cubicBezTo>
                  <a:pt x="262476" y="73707"/>
                  <a:pt x="262476" y="75025"/>
                  <a:pt x="261158" y="76342"/>
                </a:cubicBezTo>
                <a:cubicBezTo>
                  <a:pt x="261158" y="76342"/>
                  <a:pt x="261158" y="76342"/>
                  <a:pt x="191355" y="107966"/>
                </a:cubicBezTo>
                <a:cubicBezTo>
                  <a:pt x="191355" y="109283"/>
                  <a:pt x="191355" y="110601"/>
                  <a:pt x="190038" y="110601"/>
                </a:cubicBezTo>
                <a:cubicBezTo>
                  <a:pt x="188721" y="115871"/>
                  <a:pt x="184770" y="118507"/>
                  <a:pt x="179502" y="118507"/>
                </a:cubicBezTo>
                <a:cubicBezTo>
                  <a:pt x="178185" y="118507"/>
                  <a:pt x="176868" y="118507"/>
                  <a:pt x="175551" y="118507"/>
                </a:cubicBezTo>
                <a:cubicBezTo>
                  <a:pt x="175551" y="118507"/>
                  <a:pt x="175551" y="118507"/>
                  <a:pt x="146576" y="107966"/>
                </a:cubicBezTo>
                <a:cubicBezTo>
                  <a:pt x="146576" y="107966"/>
                  <a:pt x="146576" y="107966"/>
                  <a:pt x="146576" y="168577"/>
                </a:cubicBezTo>
                <a:cubicBezTo>
                  <a:pt x="146576" y="173847"/>
                  <a:pt x="150527" y="177800"/>
                  <a:pt x="155795" y="177800"/>
                </a:cubicBezTo>
                <a:cubicBezTo>
                  <a:pt x="155795" y="177800"/>
                  <a:pt x="155795" y="177800"/>
                  <a:pt x="315157" y="177800"/>
                </a:cubicBezTo>
                <a:cubicBezTo>
                  <a:pt x="320425" y="177800"/>
                  <a:pt x="324376" y="173847"/>
                  <a:pt x="324376" y="168577"/>
                </a:cubicBezTo>
                <a:cubicBezTo>
                  <a:pt x="324376" y="168577"/>
                  <a:pt x="324376" y="168577"/>
                  <a:pt x="324376" y="55260"/>
                </a:cubicBezTo>
                <a:cubicBezTo>
                  <a:pt x="324376" y="51308"/>
                  <a:pt x="320425" y="46037"/>
                  <a:pt x="315157" y="46037"/>
                </a:cubicBezTo>
                <a:cubicBezTo>
                  <a:pt x="315157" y="46037"/>
                  <a:pt x="315157" y="46037"/>
                  <a:pt x="155795" y="46037"/>
                </a:cubicBezTo>
                <a:close/>
                <a:moveTo>
                  <a:pt x="235382" y="15875"/>
                </a:moveTo>
                <a:cubicBezTo>
                  <a:pt x="239323" y="15875"/>
                  <a:pt x="241950" y="19819"/>
                  <a:pt x="241950" y="23762"/>
                </a:cubicBezTo>
                <a:cubicBezTo>
                  <a:pt x="241950" y="23762"/>
                  <a:pt x="241950" y="23762"/>
                  <a:pt x="241950" y="36908"/>
                </a:cubicBezTo>
                <a:cubicBezTo>
                  <a:pt x="241950" y="36908"/>
                  <a:pt x="241950" y="36908"/>
                  <a:pt x="315511" y="36908"/>
                </a:cubicBezTo>
                <a:cubicBezTo>
                  <a:pt x="324706" y="36908"/>
                  <a:pt x="333901" y="46109"/>
                  <a:pt x="333901" y="55311"/>
                </a:cubicBezTo>
                <a:cubicBezTo>
                  <a:pt x="333901" y="55311"/>
                  <a:pt x="333901" y="55311"/>
                  <a:pt x="333901" y="168361"/>
                </a:cubicBezTo>
                <a:cubicBezTo>
                  <a:pt x="333901" y="178878"/>
                  <a:pt x="324706" y="186765"/>
                  <a:pt x="315511" y="186765"/>
                </a:cubicBezTo>
                <a:cubicBezTo>
                  <a:pt x="315511" y="186765"/>
                  <a:pt x="315511" y="186765"/>
                  <a:pt x="281358" y="186765"/>
                </a:cubicBezTo>
                <a:cubicBezTo>
                  <a:pt x="281358" y="186765"/>
                  <a:pt x="281358" y="186765"/>
                  <a:pt x="310257" y="298501"/>
                </a:cubicBezTo>
                <a:cubicBezTo>
                  <a:pt x="311570" y="302444"/>
                  <a:pt x="308943" y="305073"/>
                  <a:pt x="306316" y="306388"/>
                </a:cubicBezTo>
                <a:cubicBezTo>
                  <a:pt x="305002" y="306388"/>
                  <a:pt x="305002" y="306388"/>
                  <a:pt x="303689" y="306388"/>
                </a:cubicBezTo>
                <a:cubicBezTo>
                  <a:pt x="301062" y="306388"/>
                  <a:pt x="298435" y="305073"/>
                  <a:pt x="297121" y="301130"/>
                </a:cubicBezTo>
                <a:cubicBezTo>
                  <a:pt x="297121" y="301130"/>
                  <a:pt x="297121" y="301130"/>
                  <a:pt x="266909" y="186765"/>
                </a:cubicBezTo>
                <a:cubicBezTo>
                  <a:pt x="266909" y="186765"/>
                  <a:pt x="266909" y="186765"/>
                  <a:pt x="241950" y="186765"/>
                </a:cubicBezTo>
                <a:cubicBezTo>
                  <a:pt x="241950" y="186765"/>
                  <a:pt x="241950" y="186765"/>
                  <a:pt x="241950" y="268266"/>
                </a:cubicBezTo>
                <a:cubicBezTo>
                  <a:pt x="241950" y="272210"/>
                  <a:pt x="239323" y="274839"/>
                  <a:pt x="235382" y="274839"/>
                </a:cubicBezTo>
                <a:cubicBezTo>
                  <a:pt x="231441" y="274839"/>
                  <a:pt x="228814" y="272210"/>
                  <a:pt x="228814" y="268266"/>
                </a:cubicBezTo>
                <a:cubicBezTo>
                  <a:pt x="228814" y="268266"/>
                  <a:pt x="228814" y="268266"/>
                  <a:pt x="228814" y="186765"/>
                </a:cubicBezTo>
                <a:cubicBezTo>
                  <a:pt x="228814" y="186765"/>
                  <a:pt x="228814" y="186765"/>
                  <a:pt x="205170" y="186765"/>
                </a:cubicBezTo>
                <a:cubicBezTo>
                  <a:pt x="205170" y="186765"/>
                  <a:pt x="205170" y="186765"/>
                  <a:pt x="173644" y="301130"/>
                </a:cubicBezTo>
                <a:cubicBezTo>
                  <a:pt x="173644" y="305073"/>
                  <a:pt x="169703" y="306388"/>
                  <a:pt x="167076" y="306388"/>
                </a:cubicBezTo>
                <a:cubicBezTo>
                  <a:pt x="167076" y="306388"/>
                  <a:pt x="165762" y="306388"/>
                  <a:pt x="165762" y="306388"/>
                </a:cubicBezTo>
                <a:cubicBezTo>
                  <a:pt x="161822" y="305073"/>
                  <a:pt x="159195" y="302444"/>
                  <a:pt x="160508" y="298501"/>
                </a:cubicBezTo>
                <a:cubicBezTo>
                  <a:pt x="160508" y="298501"/>
                  <a:pt x="160508" y="298501"/>
                  <a:pt x="190720" y="186765"/>
                </a:cubicBezTo>
                <a:cubicBezTo>
                  <a:pt x="190720" y="186765"/>
                  <a:pt x="190720" y="186765"/>
                  <a:pt x="156567" y="186765"/>
                </a:cubicBezTo>
                <a:cubicBezTo>
                  <a:pt x="146059" y="186765"/>
                  <a:pt x="136864" y="178878"/>
                  <a:pt x="136864" y="168361"/>
                </a:cubicBezTo>
                <a:cubicBezTo>
                  <a:pt x="136864" y="168361"/>
                  <a:pt x="136864" y="168361"/>
                  <a:pt x="136864" y="105264"/>
                </a:cubicBezTo>
                <a:cubicBezTo>
                  <a:pt x="136864" y="105264"/>
                  <a:pt x="136864" y="105264"/>
                  <a:pt x="119787" y="100005"/>
                </a:cubicBezTo>
                <a:cubicBezTo>
                  <a:pt x="119787" y="100005"/>
                  <a:pt x="119787" y="98691"/>
                  <a:pt x="119787" y="98691"/>
                </a:cubicBezTo>
                <a:cubicBezTo>
                  <a:pt x="119787" y="98691"/>
                  <a:pt x="115846" y="97376"/>
                  <a:pt x="110592" y="96062"/>
                </a:cubicBezTo>
                <a:cubicBezTo>
                  <a:pt x="110592" y="96062"/>
                  <a:pt x="110592" y="96062"/>
                  <a:pt x="110592" y="176249"/>
                </a:cubicBezTo>
                <a:cubicBezTo>
                  <a:pt x="110592" y="176249"/>
                  <a:pt x="110592" y="176249"/>
                  <a:pt x="119787" y="291928"/>
                </a:cubicBezTo>
                <a:cubicBezTo>
                  <a:pt x="119787" y="299815"/>
                  <a:pt x="114533" y="306388"/>
                  <a:pt x="106651" y="306388"/>
                </a:cubicBezTo>
                <a:cubicBezTo>
                  <a:pt x="106651" y="306388"/>
                  <a:pt x="105338" y="306388"/>
                  <a:pt x="105338" y="306388"/>
                </a:cubicBezTo>
                <a:cubicBezTo>
                  <a:pt x="97456" y="306388"/>
                  <a:pt x="92202" y="301130"/>
                  <a:pt x="90888" y="293243"/>
                </a:cubicBezTo>
                <a:cubicBezTo>
                  <a:pt x="90888" y="293243"/>
                  <a:pt x="90888" y="293243"/>
                  <a:pt x="83007" y="189394"/>
                </a:cubicBezTo>
                <a:cubicBezTo>
                  <a:pt x="81693" y="190709"/>
                  <a:pt x="79066" y="190709"/>
                  <a:pt x="77753" y="190709"/>
                </a:cubicBezTo>
                <a:cubicBezTo>
                  <a:pt x="75125" y="190709"/>
                  <a:pt x="73812" y="190709"/>
                  <a:pt x="71185" y="189394"/>
                </a:cubicBezTo>
                <a:cubicBezTo>
                  <a:pt x="71185" y="189394"/>
                  <a:pt x="71185" y="189394"/>
                  <a:pt x="63303" y="293243"/>
                </a:cubicBezTo>
                <a:cubicBezTo>
                  <a:pt x="63303" y="301130"/>
                  <a:pt x="56735" y="306388"/>
                  <a:pt x="48854" y="306388"/>
                </a:cubicBezTo>
                <a:cubicBezTo>
                  <a:pt x="48854" y="306388"/>
                  <a:pt x="48854" y="306388"/>
                  <a:pt x="47540" y="306388"/>
                </a:cubicBezTo>
                <a:cubicBezTo>
                  <a:pt x="40972" y="306388"/>
                  <a:pt x="34404" y="299815"/>
                  <a:pt x="35718" y="291928"/>
                </a:cubicBezTo>
                <a:cubicBezTo>
                  <a:pt x="35718" y="291928"/>
                  <a:pt x="35718" y="291928"/>
                  <a:pt x="44913" y="176249"/>
                </a:cubicBezTo>
                <a:cubicBezTo>
                  <a:pt x="44913" y="176249"/>
                  <a:pt x="44913" y="176249"/>
                  <a:pt x="44913" y="96062"/>
                </a:cubicBezTo>
                <a:cubicBezTo>
                  <a:pt x="43599" y="96062"/>
                  <a:pt x="42286" y="97376"/>
                  <a:pt x="40972" y="97376"/>
                </a:cubicBezTo>
                <a:cubicBezTo>
                  <a:pt x="40972" y="97376"/>
                  <a:pt x="40972" y="97376"/>
                  <a:pt x="23896" y="174934"/>
                </a:cubicBezTo>
                <a:cubicBezTo>
                  <a:pt x="22582" y="180192"/>
                  <a:pt x="17328" y="184136"/>
                  <a:pt x="12074" y="184136"/>
                </a:cubicBezTo>
                <a:cubicBezTo>
                  <a:pt x="10760" y="184136"/>
                  <a:pt x="10760" y="184136"/>
                  <a:pt x="9446" y="184136"/>
                </a:cubicBezTo>
                <a:cubicBezTo>
                  <a:pt x="2878" y="182821"/>
                  <a:pt x="-1062" y="176249"/>
                  <a:pt x="251" y="169676"/>
                </a:cubicBezTo>
                <a:cubicBezTo>
                  <a:pt x="251" y="169676"/>
                  <a:pt x="251" y="169676"/>
                  <a:pt x="18641" y="85546"/>
                </a:cubicBezTo>
                <a:cubicBezTo>
                  <a:pt x="19955" y="85546"/>
                  <a:pt x="19955" y="85546"/>
                  <a:pt x="19955" y="84231"/>
                </a:cubicBezTo>
                <a:cubicBezTo>
                  <a:pt x="19955" y="84231"/>
                  <a:pt x="19955" y="82916"/>
                  <a:pt x="21269" y="82916"/>
                </a:cubicBezTo>
                <a:cubicBezTo>
                  <a:pt x="21269" y="81602"/>
                  <a:pt x="21269" y="81602"/>
                  <a:pt x="22582" y="80287"/>
                </a:cubicBezTo>
                <a:cubicBezTo>
                  <a:pt x="22582" y="80287"/>
                  <a:pt x="22582" y="80287"/>
                  <a:pt x="23896" y="78973"/>
                </a:cubicBezTo>
                <a:cubicBezTo>
                  <a:pt x="23896" y="78973"/>
                  <a:pt x="25209" y="77658"/>
                  <a:pt x="25209" y="77658"/>
                </a:cubicBezTo>
                <a:cubicBezTo>
                  <a:pt x="26523" y="77658"/>
                  <a:pt x="26523" y="77658"/>
                  <a:pt x="26523" y="77658"/>
                </a:cubicBezTo>
                <a:cubicBezTo>
                  <a:pt x="27837" y="76344"/>
                  <a:pt x="51481" y="68457"/>
                  <a:pt x="72498" y="67142"/>
                </a:cubicBezTo>
                <a:cubicBezTo>
                  <a:pt x="72498" y="67142"/>
                  <a:pt x="72498" y="67142"/>
                  <a:pt x="76439" y="72400"/>
                </a:cubicBezTo>
                <a:cubicBezTo>
                  <a:pt x="76439" y="72400"/>
                  <a:pt x="76439" y="72400"/>
                  <a:pt x="68558" y="134183"/>
                </a:cubicBezTo>
                <a:cubicBezTo>
                  <a:pt x="68558" y="134183"/>
                  <a:pt x="68558" y="134183"/>
                  <a:pt x="77753" y="149958"/>
                </a:cubicBezTo>
                <a:cubicBezTo>
                  <a:pt x="77753" y="149958"/>
                  <a:pt x="77753" y="149958"/>
                  <a:pt x="86948" y="134183"/>
                </a:cubicBezTo>
                <a:cubicBezTo>
                  <a:pt x="86948" y="134183"/>
                  <a:pt x="86948" y="134183"/>
                  <a:pt x="79066" y="72400"/>
                </a:cubicBezTo>
                <a:cubicBezTo>
                  <a:pt x="79066" y="72400"/>
                  <a:pt x="79066" y="72400"/>
                  <a:pt x="81693" y="67142"/>
                </a:cubicBezTo>
                <a:cubicBezTo>
                  <a:pt x="102711" y="68457"/>
                  <a:pt x="125041" y="76344"/>
                  <a:pt x="127669" y="77658"/>
                </a:cubicBezTo>
                <a:cubicBezTo>
                  <a:pt x="127669" y="77658"/>
                  <a:pt x="127669" y="77658"/>
                  <a:pt x="136864" y="80287"/>
                </a:cubicBezTo>
                <a:cubicBezTo>
                  <a:pt x="136864" y="80287"/>
                  <a:pt x="136864" y="80287"/>
                  <a:pt x="136864" y="55311"/>
                </a:cubicBezTo>
                <a:cubicBezTo>
                  <a:pt x="136864" y="46109"/>
                  <a:pt x="146059" y="36908"/>
                  <a:pt x="156567" y="36908"/>
                </a:cubicBezTo>
                <a:cubicBezTo>
                  <a:pt x="156567" y="36908"/>
                  <a:pt x="156567" y="36908"/>
                  <a:pt x="228814" y="36908"/>
                </a:cubicBezTo>
                <a:cubicBezTo>
                  <a:pt x="228814" y="36908"/>
                  <a:pt x="228814" y="36908"/>
                  <a:pt x="228814" y="23762"/>
                </a:cubicBezTo>
                <a:cubicBezTo>
                  <a:pt x="228814" y="19819"/>
                  <a:pt x="231441" y="15875"/>
                  <a:pt x="235382" y="15875"/>
                </a:cubicBezTo>
                <a:close/>
                <a:moveTo>
                  <a:pt x="76726" y="0"/>
                </a:moveTo>
                <a:cubicBezTo>
                  <a:pt x="93385" y="0"/>
                  <a:pt x="106889" y="14215"/>
                  <a:pt x="106889" y="31750"/>
                </a:cubicBezTo>
                <a:cubicBezTo>
                  <a:pt x="106889" y="49285"/>
                  <a:pt x="93385" y="63500"/>
                  <a:pt x="76726" y="63500"/>
                </a:cubicBezTo>
                <a:cubicBezTo>
                  <a:pt x="60067" y="63500"/>
                  <a:pt x="46563" y="49285"/>
                  <a:pt x="46563" y="31750"/>
                </a:cubicBezTo>
                <a:cubicBezTo>
                  <a:pt x="46563" y="14215"/>
                  <a:pt x="60067" y="0"/>
                  <a:pt x="76726" y="0"/>
                </a:cubicBezTo>
                <a:close/>
              </a:path>
            </a:pathLst>
          </a:custGeom>
          <a:solidFill>
            <a:srgbClr val="817269"/>
          </a:solidFill>
          <a:ln>
            <a:noFill/>
          </a:ln>
        </p:spPr>
      </p:sp>
      <p:sp>
        <p:nvSpPr>
          <p:cNvPr id="34" name="KSO_Shape">
            <a:extLst>
              <a:ext uri="{FF2B5EF4-FFF2-40B4-BE49-F238E27FC236}">
                <a16:creationId xmlns:a16="http://schemas.microsoft.com/office/drawing/2014/main" id="{A71D5B46-FBFD-4E17-994A-9E52B832459A}"/>
              </a:ext>
            </a:extLst>
          </p:cNvPr>
          <p:cNvSpPr>
            <a:spLocks/>
          </p:cNvSpPr>
          <p:nvPr/>
        </p:nvSpPr>
        <p:spPr bwMode="auto">
          <a:xfrm>
            <a:off x="914400" y="2079812"/>
            <a:ext cx="1057836" cy="636494"/>
          </a:xfrm>
          <a:custGeom>
            <a:avLst/>
            <a:gdLst>
              <a:gd name="T0" fmla="*/ 272339 w 2209800"/>
              <a:gd name="T1" fmla="*/ 673180 h 1266826"/>
              <a:gd name="T2" fmla="*/ 218692 w 2209800"/>
              <a:gd name="T3" fmla="*/ 687136 h 1266826"/>
              <a:gd name="T4" fmla="*/ 1679466 w 2209800"/>
              <a:gd name="T5" fmla="*/ 656818 h 1266826"/>
              <a:gd name="T6" fmla="*/ 1643337 w 2209800"/>
              <a:gd name="T7" fmla="*/ 677888 h 1266826"/>
              <a:gd name="T8" fmla="*/ 337669 w 2209800"/>
              <a:gd name="T9" fmla="*/ 604952 h 1266826"/>
              <a:gd name="T10" fmla="*/ 413803 w 2209800"/>
              <a:gd name="T11" fmla="*/ 637231 h 1266826"/>
              <a:gd name="T12" fmla="*/ 476516 w 2209800"/>
              <a:gd name="T13" fmla="*/ 783036 h 1266826"/>
              <a:gd name="T14" fmla="*/ 1096 w 2209800"/>
              <a:gd name="T15" fmla="*/ 806835 h 1266826"/>
              <a:gd name="T16" fmla="*/ 46556 w 2209800"/>
              <a:gd name="T17" fmla="*/ 646532 h 1266826"/>
              <a:gd name="T18" fmla="*/ 131727 w 2209800"/>
              <a:gd name="T19" fmla="*/ 620544 h 1266826"/>
              <a:gd name="T20" fmla="*/ 240997 w 2209800"/>
              <a:gd name="T21" fmla="*/ 741730 h 1266826"/>
              <a:gd name="T22" fmla="*/ 280159 w 2209800"/>
              <a:gd name="T23" fmla="*/ 758963 h 1266826"/>
              <a:gd name="T24" fmla="*/ 288922 w 2209800"/>
              <a:gd name="T25" fmla="*/ 644070 h 1266826"/>
              <a:gd name="T26" fmla="*/ 1567057 w 2209800"/>
              <a:gd name="T27" fmla="*/ 595372 h 1266826"/>
              <a:gd name="T28" fmla="*/ 1617173 w 2209800"/>
              <a:gd name="T29" fmla="*/ 639385 h 1266826"/>
              <a:gd name="T30" fmla="*/ 1626484 w 2209800"/>
              <a:gd name="T31" fmla="*/ 752015 h 1266826"/>
              <a:gd name="T32" fmla="*/ 1670576 w 2209800"/>
              <a:gd name="T33" fmla="*/ 720304 h 1266826"/>
              <a:gd name="T34" fmla="*/ 1782859 w 2209800"/>
              <a:gd name="T35" fmla="*/ 607400 h 1266826"/>
              <a:gd name="T36" fmla="*/ 1862552 w 2209800"/>
              <a:gd name="T37" fmla="*/ 642392 h 1266826"/>
              <a:gd name="T38" fmla="*/ 1904453 w 2209800"/>
              <a:gd name="T39" fmla="*/ 815985 h 1266826"/>
              <a:gd name="T40" fmla="*/ 1432591 w 2209800"/>
              <a:gd name="T41" fmla="*/ 758030 h 1266826"/>
              <a:gd name="T42" fmla="*/ 1495032 w 2209800"/>
              <a:gd name="T43" fmla="*/ 624076 h 1266826"/>
              <a:gd name="T44" fmla="*/ 827855 w 2209800"/>
              <a:gd name="T45" fmla="*/ 471403 h 1266826"/>
              <a:gd name="T46" fmla="*/ 922913 w 2209800"/>
              <a:gd name="T47" fmla="*/ 572854 h 1266826"/>
              <a:gd name="T48" fmla="*/ 918256 w 2209800"/>
              <a:gd name="T49" fmla="*/ 511161 h 1266826"/>
              <a:gd name="T50" fmla="*/ 954416 w 2209800"/>
              <a:gd name="T51" fmla="*/ 485113 h 1266826"/>
              <a:gd name="T52" fmla="*/ 1004000 w 2209800"/>
              <a:gd name="T53" fmla="*/ 508420 h 1266826"/>
              <a:gd name="T54" fmla="*/ 995508 w 2209800"/>
              <a:gd name="T55" fmla="*/ 564629 h 1266826"/>
              <a:gd name="T56" fmla="*/ 1080978 w 2209800"/>
              <a:gd name="T57" fmla="*/ 496903 h 1266826"/>
              <a:gd name="T58" fmla="*/ 1229179 w 2209800"/>
              <a:gd name="T59" fmla="*/ 514177 h 1266826"/>
              <a:gd name="T60" fmla="*/ 643492 w 2209800"/>
              <a:gd name="T61" fmla="*/ 551468 h 1266826"/>
              <a:gd name="T62" fmla="*/ 769505 w 2209800"/>
              <a:gd name="T63" fmla="*/ 466468 h 1266826"/>
              <a:gd name="T64" fmla="*/ 276991 w 2209800"/>
              <a:gd name="T65" fmla="*/ 278718 h 1266826"/>
              <a:gd name="T66" fmla="*/ 331459 w 2209800"/>
              <a:gd name="T67" fmla="*/ 377860 h 1266826"/>
              <a:gd name="T68" fmla="*/ 319416 w 2209800"/>
              <a:gd name="T69" fmla="*/ 526435 h 1266826"/>
              <a:gd name="T70" fmla="*/ 249895 w 2209800"/>
              <a:gd name="T71" fmla="*/ 592347 h 1266826"/>
              <a:gd name="T72" fmla="*/ 180372 w 2209800"/>
              <a:gd name="T73" fmla="*/ 582735 h 1266826"/>
              <a:gd name="T74" fmla="*/ 102092 w 2209800"/>
              <a:gd name="T75" fmla="*/ 477277 h 1266826"/>
              <a:gd name="T76" fmla="*/ 92239 w 2209800"/>
              <a:gd name="T77" fmla="*/ 408618 h 1266826"/>
              <a:gd name="T78" fmla="*/ 125358 w 2209800"/>
              <a:gd name="T79" fmla="*/ 306181 h 1266826"/>
              <a:gd name="T80" fmla="*/ 210480 w 2209800"/>
              <a:gd name="T81" fmla="*/ 261966 h 1266826"/>
              <a:gd name="T82" fmla="*/ 1756378 w 2209800"/>
              <a:gd name="T83" fmla="*/ 275083 h 1266826"/>
              <a:gd name="T84" fmla="*/ 1809750 w 2209800"/>
              <a:gd name="T85" fmla="*/ 366710 h 1266826"/>
              <a:gd name="T86" fmla="*/ 1813856 w 2209800"/>
              <a:gd name="T87" fmla="*/ 440557 h 1266826"/>
              <a:gd name="T88" fmla="*/ 1755556 w 2209800"/>
              <a:gd name="T89" fmla="*/ 543397 h 1266826"/>
              <a:gd name="T90" fmla="*/ 1678097 w 2209800"/>
              <a:gd name="T91" fmla="*/ 585791 h 1266826"/>
              <a:gd name="T92" fmla="*/ 1604197 w 2209800"/>
              <a:gd name="T93" fmla="*/ 545311 h 1266826"/>
              <a:gd name="T94" fmla="*/ 1568341 w 2209800"/>
              <a:gd name="T95" fmla="*/ 416215 h 1266826"/>
              <a:gd name="T96" fmla="*/ 1605565 w 2209800"/>
              <a:gd name="T97" fmla="*/ 290400 h 1266826"/>
              <a:gd name="T98" fmla="*/ 962770 w 2209800"/>
              <a:gd name="T99" fmla="*/ 273 h 1266826"/>
              <a:gd name="T100" fmla="*/ 1074804 w 2209800"/>
              <a:gd name="T101" fmla="*/ 54473 h 1266826"/>
              <a:gd name="T102" fmla="*/ 1121371 w 2209800"/>
              <a:gd name="T103" fmla="*/ 199278 h 1266826"/>
              <a:gd name="T104" fmla="*/ 1120549 w 2209800"/>
              <a:gd name="T105" fmla="*/ 275377 h 1266826"/>
              <a:gd name="T106" fmla="*/ 1062752 w 2209800"/>
              <a:gd name="T107" fmla="*/ 379670 h 1266826"/>
              <a:gd name="T108" fmla="*/ 982492 w 2209800"/>
              <a:gd name="T109" fmla="*/ 450566 h 1266826"/>
              <a:gd name="T110" fmla="*/ 895659 w 2209800"/>
              <a:gd name="T111" fmla="*/ 432500 h 1266826"/>
              <a:gd name="T112" fmla="*/ 807730 w 2209800"/>
              <a:gd name="T113" fmla="*/ 297823 h 1266826"/>
              <a:gd name="T114" fmla="*/ 782255 w 2209800"/>
              <a:gd name="T115" fmla="*/ 209954 h 1266826"/>
              <a:gd name="T116" fmla="*/ 806909 w 2209800"/>
              <a:gd name="T117" fmla="*/ 99365 h 1266826"/>
              <a:gd name="T118" fmla="*/ 901959 w 2209800"/>
              <a:gd name="T119" fmla="*/ 9307 h 126682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2209800" h="1266826">
                <a:moveTo>
                  <a:pt x="712968" y="1049338"/>
                </a:moveTo>
                <a:lnTo>
                  <a:pt x="1110615" y="1049338"/>
                </a:lnTo>
                <a:lnTo>
                  <a:pt x="1508580" y="1049338"/>
                </a:lnTo>
                <a:lnTo>
                  <a:pt x="1811338" y="1266826"/>
                </a:lnTo>
                <a:lnTo>
                  <a:pt x="1110615" y="1266826"/>
                </a:lnTo>
                <a:lnTo>
                  <a:pt x="409575" y="1266826"/>
                </a:lnTo>
                <a:lnTo>
                  <a:pt x="712968" y="1049338"/>
                </a:lnTo>
                <a:close/>
                <a:moveTo>
                  <a:pt x="296863" y="760413"/>
                </a:moveTo>
                <a:lnTo>
                  <a:pt x="300673" y="761061"/>
                </a:lnTo>
                <a:lnTo>
                  <a:pt x="303848" y="762356"/>
                </a:lnTo>
                <a:lnTo>
                  <a:pt x="307341" y="763975"/>
                </a:lnTo>
                <a:lnTo>
                  <a:pt x="310198" y="766565"/>
                </a:lnTo>
                <a:lnTo>
                  <a:pt x="312738" y="769479"/>
                </a:lnTo>
                <a:lnTo>
                  <a:pt x="314326" y="773364"/>
                </a:lnTo>
                <a:lnTo>
                  <a:pt x="315278" y="777249"/>
                </a:lnTo>
                <a:lnTo>
                  <a:pt x="315913" y="780811"/>
                </a:lnTo>
                <a:lnTo>
                  <a:pt x="315278" y="785020"/>
                </a:lnTo>
                <a:lnTo>
                  <a:pt x="314326" y="788581"/>
                </a:lnTo>
                <a:lnTo>
                  <a:pt x="312103" y="791819"/>
                </a:lnTo>
                <a:lnTo>
                  <a:pt x="309881" y="794409"/>
                </a:lnTo>
                <a:lnTo>
                  <a:pt x="306706" y="796999"/>
                </a:lnTo>
                <a:lnTo>
                  <a:pt x="303213" y="798618"/>
                </a:lnTo>
                <a:lnTo>
                  <a:pt x="290466" y="803851"/>
                </a:lnTo>
                <a:lnTo>
                  <a:pt x="278766" y="808655"/>
                </a:lnTo>
                <a:lnTo>
                  <a:pt x="274956" y="809302"/>
                </a:lnTo>
                <a:lnTo>
                  <a:pt x="270828" y="809626"/>
                </a:lnTo>
                <a:lnTo>
                  <a:pt x="267336" y="809302"/>
                </a:lnTo>
                <a:lnTo>
                  <a:pt x="263843" y="808007"/>
                </a:lnTo>
                <a:lnTo>
                  <a:pt x="260668" y="806065"/>
                </a:lnTo>
                <a:lnTo>
                  <a:pt x="257811" y="803798"/>
                </a:lnTo>
                <a:lnTo>
                  <a:pt x="255588" y="800561"/>
                </a:lnTo>
                <a:lnTo>
                  <a:pt x="253683" y="796999"/>
                </a:lnTo>
                <a:lnTo>
                  <a:pt x="252413" y="793438"/>
                </a:lnTo>
                <a:lnTo>
                  <a:pt x="252413" y="789229"/>
                </a:lnTo>
                <a:lnTo>
                  <a:pt x="252731" y="785667"/>
                </a:lnTo>
                <a:lnTo>
                  <a:pt x="254001" y="782106"/>
                </a:lnTo>
                <a:lnTo>
                  <a:pt x="255906" y="778868"/>
                </a:lnTo>
                <a:lnTo>
                  <a:pt x="258446" y="775954"/>
                </a:lnTo>
                <a:lnTo>
                  <a:pt x="260986" y="773688"/>
                </a:lnTo>
                <a:lnTo>
                  <a:pt x="264478" y="771745"/>
                </a:lnTo>
                <a:lnTo>
                  <a:pt x="289243" y="762032"/>
                </a:lnTo>
                <a:lnTo>
                  <a:pt x="293371" y="760737"/>
                </a:lnTo>
                <a:lnTo>
                  <a:pt x="296863" y="760413"/>
                </a:lnTo>
                <a:close/>
                <a:moveTo>
                  <a:pt x="1912938" y="749300"/>
                </a:moveTo>
                <a:lnTo>
                  <a:pt x="1916431" y="749613"/>
                </a:lnTo>
                <a:lnTo>
                  <a:pt x="1920241" y="750866"/>
                </a:lnTo>
                <a:lnTo>
                  <a:pt x="1944688" y="760266"/>
                </a:lnTo>
                <a:lnTo>
                  <a:pt x="1948181" y="761833"/>
                </a:lnTo>
                <a:lnTo>
                  <a:pt x="1951356" y="764026"/>
                </a:lnTo>
                <a:lnTo>
                  <a:pt x="1953896" y="766846"/>
                </a:lnTo>
                <a:lnTo>
                  <a:pt x="1955801" y="770293"/>
                </a:lnTo>
                <a:lnTo>
                  <a:pt x="1957071" y="773739"/>
                </a:lnTo>
                <a:lnTo>
                  <a:pt x="1957388" y="777186"/>
                </a:lnTo>
                <a:lnTo>
                  <a:pt x="1957071" y="781259"/>
                </a:lnTo>
                <a:lnTo>
                  <a:pt x="1956118" y="784706"/>
                </a:lnTo>
                <a:lnTo>
                  <a:pt x="1954213" y="788152"/>
                </a:lnTo>
                <a:lnTo>
                  <a:pt x="1951673" y="791285"/>
                </a:lnTo>
                <a:lnTo>
                  <a:pt x="1949133" y="793479"/>
                </a:lnTo>
                <a:lnTo>
                  <a:pt x="1945958" y="795672"/>
                </a:lnTo>
                <a:lnTo>
                  <a:pt x="1942466" y="796299"/>
                </a:lnTo>
                <a:lnTo>
                  <a:pt x="1938338" y="796925"/>
                </a:lnTo>
                <a:lnTo>
                  <a:pt x="1934846" y="796612"/>
                </a:lnTo>
                <a:lnTo>
                  <a:pt x="1931036" y="795672"/>
                </a:lnTo>
                <a:lnTo>
                  <a:pt x="1906271" y="786272"/>
                </a:lnTo>
                <a:lnTo>
                  <a:pt x="1902778" y="784706"/>
                </a:lnTo>
                <a:lnTo>
                  <a:pt x="1899921" y="782199"/>
                </a:lnTo>
                <a:lnTo>
                  <a:pt x="1897381" y="779066"/>
                </a:lnTo>
                <a:lnTo>
                  <a:pt x="1895476" y="776246"/>
                </a:lnTo>
                <a:lnTo>
                  <a:pt x="1894523" y="772486"/>
                </a:lnTo>
                <a:lnTo>
                  <a:pt x="1893888" y="769040"/>
                </a:lnTo>
                <a:lnTo>
                  <a:pt x="1894523" y="765280"/>
                </a:lnTo>
                <a:lnTo>
                  <a:pt x="1895158" y="761206"/>
                </a:lnTo>
                <a:lnTo>
                  <a:pt x="1897063" y="758386"/>
                </a:lnTo>
                <a:lnTo>
                  <a:pt x="1899603" y="755253"/>
                </a:lnTo>
                <a:lnTo>
                  <a:pt x="1902143" y="752746"/>
                </a:lnTo>
                <a:lnTo>
                  <a:pt x="1905318" y="750866"/>
                </a:lnTo>
                <a:lnTo>
                  <a:pt x="1908811" y="749613"/>
                </a:lnTo>
                <a:lnTo>
                  <a:pt x="1912938" y="749300"/>
                </a:lnTo>
                <a:close/>
                <a:moveTo>
                  <a:pt x="386296" y="701675"/>
                </a:moveTo>
                <a:lnTo>
                  <a:pt x="391696" y="701675"/>
                </a:lnTo>
                <a:lnTo>
                  <a:pt x="397097" y="701675"/>
                </a:lnTo>
                <a:lnTo>
                  <a:pt x="403133" y="701992"/>
                </a:lnTo>
                <a:lnTo>
                  <a:pt x="408533" y="702944"/>
                </a:lnTo>
                <a:lnTo>
                  <a:pt x="413934" y="703896"/>
                </a:lnTo>
                <a:lnTo>
                  <a:pt x="419970" y="705165"/>
                </a:lnTo>
                <a:lnTo>
                  <a:pt x="425688" y="707069"/>
                </a:lnTo>
                <a:lnTo>
                  <a:pt x="431406" y="709290"/>
                </a:lnTo>
                <a:lnTo>
                  <a:pt x="437124" y="711511"/>
                </a:lnTo>
                <a:lnTo>
                  <a:pt x="443160" y="713732"/>
                </a:lnTo>
                <a:lnTo>
                  <a:pt x="448561" y="716587"/>
                </a:lnTo>
                <a:lnTo>
                  <a:pt x="454279" y="719760"/>
                </a:lnTo>
                <a:lnTo>
                  <a:pt x="459679" y="723251"/>
                </a:lnTo>
                <a:lnTo>
                  <a:pt x="465080" y="726741"/>
                </a:lnTo>
                <a:lnTo>
                  <a:pt x="470163" y="730866"/>
                </a:lnTo>
                <a:lnTo>
                  <a:pt x="475563" y="734673"/>
                </a:lnTo>
                <a:lnTo>
                  <a:pt x="480011" y="739115"/>
                </a:lnTo>
                <a:lnTo>
                  <a:pt x="484776" y="743240"/>
                </a:lnTo>
                <a:lnTo>
                  <a:pt x="489223" y="747999"/>
                </a:lnTo>
                <a:lnTo>
                  <a:pt x="493671" y="752759"/>
                </a:lnTo>
                <a:lnTo>
                  <a:pt x="497483" y="757518"/>
                </a:lnTo>
                <a:lnTo>
                  <a:pt x="500978" y="762912"/>
                </a:lnTo>
                <a:lnTo>
                  <a:pt x="505107" y="768941"/>
                </a:lnTo>
                <a:lnTo>
                  <a:pt x="508602" y="775604"/>
                </a:lnTo>
                <a:lnTo>
                  <a:pt x="512096" y="782584"/>
                </a:lnTo>
                <a:lnTo>
                  <a:pt x="515591" y="790517"/>
                </a:lnTo>
                <a:lnTo>
                  <a:pt x="519085" y="798449"/>
                </a:lnTo>
                <a:lnTo>
                  <a:pt x="525439" y="815265"/>
                </a:lnTo>
                <a:lnTo>
                  <a:pt x="531792" y="833351"/>
                </a:lnTo>
                <a:lnTo>
                  <a:pt x="537510" y="852388"/>
                </a:lnTo>
                <a:lnTo>
                  <a:pt x="543229" y="871109"/>
                </a:lnTo>
                <a:lnTo>
                  <a:pt x="547994" y="890146"/>
                </a:lnTo>
                <a:lnTo>
                  <a:pt x="552759" y="908232"/>
                </a:lnTo>
                <a:lnTo>
                  <a:pt x="556571" y="925365"/>
                </a:lnTo>
                <a:lnTo>
                  <a:pt x="562925" y="954556"/>
                </a:lnTo>
                <a:lnTo>
                  <a:pt x="566737" y="974545"/>
                </a:lnTo>
                <a:lnTo>
                  <a:pt x="568325" y="982160"/>
                </a:lnTo>
                <a:lnTo>
                  <a:pt x="284004" y="1182688"/>
                </a:lnTo>
                <a:lnTo>
                  <a:pt x="6036" y="1182688"/>
                </a:lnTo>
                <a:lnTo>
                  <a:pt x="6036" y="1170314"/>
                </a:lnTo>
                <a:lnTo>
                  <a:pt x="5718" y="1156036"/>
                </a:lnTo>
                <a:lnTo>
                  <a:pt x="4130" y="1123355"/>
                </a:lnTo>
                <a:lnTo>
                  <a:pt x="2541" y="1085597"/>
                </a:lnTo>
                <a:lnTo>
                  <a:pt x="953" y="1044667"/>
                </a:lnTo>
                <a:lnTo>
                  <a:pt x="635" y="1023091"/>
                </a:lnTo>
                <a:lnTo>
                  <a:pt x="0" y="1001515"/>
                </a:lnTo>
                <a:lnTo>
                  <a:pt x="0" y="979305"/>
                </a:lnTo>
                <a:lnTo>
                  <a:pt x="635" y="957412"/>
                </a:lnTo>
                <a:lnTo>
                  <a:pt x="1271" y="935836"/>
                </a:lnTo>
                <a:lnTo>
                  <a:pt x="1906" y="913943"/>
                </a:lnTo>
                <a:lnTo>
                  <a:pt x="4130" y="893319"/>
                </a:lnTo>
                <a:lnTo>
                  <a:pt x="6036" y="872695"/>
                </a:lnTo>
                <a:lnTo>
                  <a:pt x="7942" y="859369"/>
                </a:lnTo>
                <a:lnTo>
                  <a:pt x="10483" y="846360"/>
                </a:lnTo>
                <a:lnTo>
                  <a:pt x="13025" y="834620"/>
                </a:lnTo>
                <a:lnTo>
                  <a:pt x="16201" y="823198"/>
                </a:lnTo>
                <a:lnTo>
                  <a:pt x="19696" y="812727"/>
                </a:lnTo>
                <a:lnTo>
                  <a:pt x="23190" y="802891"/>
                </a:lnTo>
                <a:lnTo>
                  <a:pt x="27320" y="793372"/>
                </a:lnTo>
                <a:lnTo>
                  <a:pt x="31132" y="784805"/>
                </a:lnTo>
                <a:lnTo>
                  <a:pt x="35580" y="776873"/>
                </a:lnTo>
                <a:lnTo>
                  <a:pt x="40345" y="769258"/>
                </a:lnTo>
                <a:lnTo>
                  <a:pt x="44475" y="762278"/>
                </a:lnTo>
                <a:lnTo>
                  <a:pt x="49240" y="755931"/>
                </a:lnTo>
                <a:lnTo>
                  <a:pt x="54005" y="749903"/>
                </a:lnTo>
                <a:lnTo>
                  <a:pt x="58770" y="744826"/>
                </a:lnTo>
                <a:lnTo>
                  <a:pt x="63535" y="739750"/>
                </a:lnTo>
                <a:lnTo>
                  <a:pt x="68301" y="735625"/>
                </a:lnTo>
                <a:lnTo>
                  <a:pt x="73066" y="731500"/>
                </a:lnTo>
                <a:lnTo>
                  <a:pt x="77831" y="728010"/>
                </a:lnTo>
                <a:lnTo>
                  <a:pt x="81961" y="724837"/>
                </a:lnTo>
                <a:lnTo>
                  <a:pt x="86726" y="721981"/>
                </a:lnTo>
                <a:lnTo>
                  <a:pt x="94668" y="717539"/>
                </a:lnTo>
                <a:lnTo>
                  <a:pt x="101657" y="713732"/>
                </a:lnTo>
                <a:lnTo>
                  <a:pt x="108010" y="711511"/>
                </a:lnTo>
                <a:lnTo>
                  <a:pt x="112458" y="710242"/>
                </a:lnTo>
                <a:lnTo>
                  <a:pt x="116270" y="709290"/>
                </a:lnTo>
                <a:lnTo>
                  <a:pt x="122941" y="710876"/>
                </a:lnTo>
                <a:lnTo>
                  <a:pt x="129295" y="711828"/>
                </a:lnTo>
                <a:lnTo>
                  <a:pt x="141366" y="715318"/>
                </a:lnTo>
                <a:lnTo>
                  <a:pt x="152803" y="719760"/>
                </a:lnTo>
                <a:lnTo>
                  <a:pt x="163604" y="724837"/>
                </a:lnTo>
                <a:lnTo>
                  <a:pt x="173769" y="730231"/>
                </a:lnTo>
                <a:lnTo>
                  <a:pt x="183617" y="736259"/>
                </a:lnTo>
                <a:lnTo>
                  <a:pt x="192512" y="742923"/>
                </a:lnTo>
                <a:lnTo>
                  <a:pt x="201407" y="749903"/>
                </a:lnTo>
                <a:lnTo>
                  <a:pt x="209349" y="757518"/>
                </a:lnTo>
                <a:lnTo>
                  <a:pt x="216656" y="765451"/>
                </a:lnTo>
                <a:lnTo>
                  <a:pt x="223645" y="773383"/>
                </a:lnTo>
                <a:lnTo>
                  <a:pt x="230634" y="781633"/>
                </a:lnTo>
                <a:lnTo>
                  <a:pt x="236670" y="789882"/>
                </a:lnTo>
                <a:lnTo>
                  <a:pt x="242705" y="798132"/>
                </a:lnTo>
                <a:lnTo>
                  <a:pt x="248106" y="806699"/>
                </a:lnTo>
                <a:lnTo>
                  <a:pt x="253824" y="814948"/>
                </a:lnTo>
                <a:lnTo>
                  <a:pt x="263037" y="831130"/>
                </a:lnTo>
                <a:lnTo>
                  <a:pt x="271932" y="846360"/>
                </a:lnTo>
                <a:lnTo>
                  <a:pt x="279556" y="860321"/>
                </a:lnTo>
                <a:lnTo>
                  <a:pt x="286863" y="872060"/>
                </a:lnTo>
                <a:lnTo>
                  <a:pt x="290357" y="877137"/>
                </a:lnTo>
                <a:lnTo>
                  <a:pt x="293852" y="881579"/>
                </a:lnTo>
                <a:lnTo>
                  <a:pt x="297029" y="885069"/>
                </a:lnTo>
                <a:lnTo>
                  <a:pt x="300523" y="887608"/>
                </a:lnTo>
                <a:lnTo>
                  <a:pt x="303700" y="889829"/>
                </a:lnTo>
                <a:lnTo>
                  <a:pt x="307194" y="890781"/>
                </a:lnTo>
                <a:lnTo>
                  <a:pt x="308783" y="890781"/>
                </a:lnTo>
                <a:lnTo>
                  <a:pt x="310371" y="890781"/>
                </a:lnTo>
                <a:lnTo>
                  <a:pt x="312277" y="890463"/>
                </a:lnTo>
                <a:lnTo>
                  <a:pt x="313865" y="889829"/>
                </a:lnTo>
                <a:lnTo>
                  <a:pt x="317360" y="888242"/>
                </a:lnTo>
                <a:lnTo>
                  <a:pt x="319338" y="886486"/>
                </a:lnTo>
                <a:lnTo>
                  <a:pt x="320219" y="885704"/>
                </a:lnTo>
                <a:lnTo>
                  <a:pt x="323078" y="883483"/>
                </a:lnTo>
                <a:lnTo>
                  <a:pt x="324984" y="880310"/>
                </a:lnTo>
                <a:lnTo>
                  <a:pt x="326890" y="877137"/>
                </a:lnTo>
                <a:lnTo>
                  <a:pt x="328479" y="873647"/>
                </a:lnTo>
                <a:lnTo>
                  <a:pt x="329749" y="869522"/>
                </a:lnTo>
                <a:lnTo>
                  <a:pt x="330385" y="865397"/>
                </a:lnTo>
                <a:lnTo>
                  <a:pt x="331338" y="860955"/>
                </a:lnTo>
                <a:lnTo>
                  <a:pt x="331655" y="856196"/>
                </a:lnTo>
                <a:lnTo>
                  <a:pt x="331973" y="846360"/>
                </a:lnTo>
                <a:lnTo>
                  <a:pt x="331973" y="835572"/>
                </a:lnTo>
                <a:lnTo>
                  <a:pt x="331655" y="824467"/>
                </a:lnTo>
                <a:lnTo>
                  <a:pt x="330385" y="800353"/>
                </a:lnTo>
                <a:lnTo>
                  <a:pt x="330385" y="788296"/>
                </a:lnTo>
                <a:lnTo>
                  <a:pt x="331020" y="775921"/>
                </a:lnTo>
                <a:lnTo>
                  <a:pt x="331655" y="764182"/>
                </a:lnTo>
                <a:lnTo>
                  <a:pt x="332608" y="758470"/>
                </a:lnTo>
                <a:lnTo>
                  <a:pt x="333561" y="752441"/>
                </a:lnTo>
                <a:lnTo>
                  <a:pt x="335150" y="747047"/>
                </a:lnTo>
                <a:lnTo>
                  <a:pt x="336738" y="741336"/>
                </a:lnTo>
                <a:lnTo>
                  <a:pt x="338644" y="735942"/>
                </a:lnTo>
                <a:lnTo>
                  <a:pt x="341186" y="730866"/>
                </a:lnTo>
                <a:lnTo>
                  <a:pt x="344045" y="726106"/>
                </a:lnTo>
                <a:lnTo>
                  <a:pt x="346586" y="721664"/>
                </a:lnTo>
                <a:lnTo>
                  <a:pt x="350081" y="717857"/>
                </a:lnTo>
                <a:lnTo>
                  <a:pt x="353893" y="714366"/>
                </a:lnTo>
                <a:lnTo>
                  <a:pt x="357705" y="711511"/>
                </a:lnTo>
                <a:lnTo>
                  <a:pt x="362152" y="708655"/>
                </a:lnTo>
                <a:lnTo>
                  <a:pt x="366282" y="706434"/>
                </a:lnTo>
                <a:lnTo>
                  <a:pt x="371047" y="704848"/>
                </a:lnTo>
                <a:lnTo>
                  <a:pt x="376130" y="703261"/>
                </a:lnTo>
                <a:lnTo>
                  <a:pt x="381213" y="702309"/>
                </a:lnTo>
                <a:lnTo>
                  <a:pt x="386296" y="701675"/>
                </a:lnTo>
                <a:close/>
                <a:moveTo>
                  <a:pt x="1812386" y="690563"/>
                </a:moveTo>
                <a:lnTo>
                  <a:pt x="1817786" y="690563"/>
                </a:lnTo>
                <a:lnTo>
                  <a:pt x="1823187" y="690880"/>
                </a:lnTo>
                <a:lnTo>
                  <a:pt x="1828270" y="691197"/>
                </a:lnTo>
                <a:lnTo>
                  <a:pt x="1833670" y="692465"/>
                </a:lnTo>
                <a:lnTo>
                  <a:pt x="1838753" y="693734"/>
                </a:lnTo>
                <a:lnTo>
                  <a:pt x="1842883" y="695636"/>
                </a:lnTo>
                <a:lnTo>
                  <a:pt x="1847648" y="697539"/>
                </a:lnTo>
                <a:lnTo>
                  <a:pt x="1851778" y="700392"/>
                </a:lnTo>
                <a:lnTo>
                  <a:pt x="1855908" y="703563"/>
                </a:lnTo>
                <a:lnTo>
                  <a:pt x="1859402" y="707051"/>
                </a:lnTo>
                <a:lnTo>
                  <a:pt x="1862579" y="710539"/>
                </a:lnTo>
                <a:lnTo>
                  <a:pt x="1865756" y="714978"/>
                </a:lnTo>
                <a:lnTo>
                  <a:pt x="1868615" y="720051"/>
                </a:lnTo>
                <a:lnTo>
                  <a:pt x="1870838" y="725125"/>
                </a:lnTo>
                <a:lnTo>
                  <a:pt x="1873062" y="730198"/>
                </a:lnTo>
                <a:lnTo>
                  <a:pt x="1874651" y="735588"/>
                </a:lnTo>
                <a:lnTo>
                  <a:pt x="1875921" y="741613"/>
                </a:lnTo>
                <a:lnTo>
                  <a:pt x="1876874" y="747003"/>
                </a:lnTo>
                <a:lnTo>
                  <a:pt x="1877510" y="753028"/>
                </a:lnTo>
                <a:lnTo>
                  <a:pt x="1878780" y="765077"/>
                </a:lnTo>
                <a:lnTo>
                  <a:pt x="1879098" y="777444"/>
                </a:lnTo>
                <a:lnTo>
                  <a:pt x="1878780" y="789493"/>
                </a:lnTo>
                <a:lnTo>
                  <a:pt x="1878145" y="813274"/>
                </a:lnTo>
                <a:lnTo>
                  <a:pt x="1877510" y="824689"/>
                </a:lnTo>
                <a:lnTo>
                  <a:pt x="1877192" y="835153"/>
                </a:lnTo>
                <a:lnTo>
                  <a:pt x="1878145" y="845299"/>
                </a:lnTo>
                <a:lnTo>
                  <a:pt x="1878463" y="850055"/>
                </a:lnTo>
                <a:lnTo>
                  <a:pt x="1879098" y="854495"/>
                </a:lnTo>
                <a:lnTo>
                  <a:pt x="1880051" y="858617"/>
                </a:lnTo>
                <a:lnTo>
                  <a:pt x="1881322" y="862422"/>
                </a:lnTo>
                <a:lnTo>
                  <a:pt x="1882910" y="866227"/>
                </a:lnTo>
                <a:lnTo>
                  <a:pt x="1884816" y="869397"/>
                </a:lnTo>
                <a:lnTo>
                  <a:pt x="1886722" y="872251"/>
                </a:lnTo>
                <a:lnTo>
                  <a:pt x="1888946" y="874788"/>
                </a:lnTo>
                <a:lnTo>
                  <a:pt x="1890936" y="875980"/>
                </a:lnTo>
                <a:lnTo>
                  <a:pt x="1892123" y="876690"/>
                </a:lnTo>
                <a:lnTo>
                  <a:pt x="1895300" y="878910"/>
                </a:lnTo>
                <a:lnTo>
                  <a:pt x="1897206" y="879227"/>
                </a:lnTo>
                <a:lnTo>
                  <a:pt x="1898794" y="879544"/>
                </a:lnTo>
                <a:lnTo>
                  <a:pt x="1901018" y="879861"/>
                </a:lnTo>
                <a:lnTo>
                  <a:pt x="1902606" y="879544"/>
                </a:lnTo>
                <a:lnTo>
                  <a:pt x="1906101" y="878910"/>
                </a:lnTo>
                <a:lnTo>
                  <a:pt x="1909277" y="876690"/>
                </a:lnTo>
                <a:lnTo>
                  <a:pt x="1912772" y="874154"/>
                </a:lnTo>
                <a:lnTo>
                  <a:pt x="1915949" y="870032"/>
                </a:lnTo>
                <a:lnTo>
                  <a:pt x="1919443" y="865909"/>
                </a:lnTo>
                <a:lnTo>
                  <a:pt x="1922937" y="861153"/>
                </a:lnTo>
                <a:lnTo>
                  <a:pt x="1929926" y="849421"/>
                </a:lnTo>
                <a:lnTo>
                  <a:pt x="1937868" y="835470"/>
                </a:lnTo>
                <a:lnTo>
                  <a:pt x="1946446" y="820250"/>
                </a:lnTo>
                <a:lnTo>
                  <a:pt x="1955976" y="804079"/>
                </a:lnTo>
                <a:lnTo>
                  <a:pt x="1961059" y="795834"/>
                </a:lnTo>
                <a:lnTo>
                  <a:pt x="1967095" y="787273"/>
                </a:lnTo>
                <a:lnTo>
                  <a:pt x="1972813" y="779029"/>
                </a:lnTo>
                <a:lnTo>
                  <a:pt x="1979166" y="770785"/>
                </a:lnTo>
                <a:lnTo>
                  <a:pt x="1985520" y="762541"/>
                </a:lnTo>
                <a:lnTo>
                  <a:pt x="1993144" y="754613"/>
                </a:lnTo>
                <a:lnTo>
                  <a:pt x="2000451" y="746686"/>
                </a:lnTo>
                <a:lnTo>
                  <a:pt x="2008393" y="739393"/>
                </a:lnTo>
                <a:lnTo>
                  <a:pt x="2016970" y="732100"/>
                </a:lnTo>
                <a:lnTo>
                  <a:pt x="2026183" y="725442"/>
                </a:lnTo>
                <a:lnTo>
                  <a:pt x="2035713" y="719734"/>
                </a:lnTo>
                <a:lnTo>
                  <a:pt x="2045879" y="714027"/>
                </a:lnTo>
                <a:lnTo>
                  <a:pt x="2056680" y="708953"/>
                </a:lnTo>
                <a:lnTo>
                  <a:pt x="2068116" y="704514"/>
                </a:lnTo>
                <a:lnTo>
                  <a:pt x="2080506" y="701026"/>
                </a:lnTo>
                <a:lnTo>
                  <a:pt x="2086859" y="699441"/>
                </a:lnTo>
                <a:lnTo>
                  <a:pt x="2093213" y="698490"/>
                </a:lnTo>
                <a:lnTo>
                  <a:pt x="2097025" y="699441"/>
                </a:lnTo>
                <a:lnTo>
                  <a:pt x="2101790" y="700709"/>
                </a:lnTo>
                <a:lnTo>
                  <a:pt x="2107508" y="702929"/>
                </a:lnTo>
                <a:lnTo>
                  <a:pt x="2114815" y="706734"/>
                </a:lnTo>
                <a:lnTo>
                  <a:pt x="2123074" y="710856"/>
                </a:lnTo>
                <a:lnTo>
                  <a:pt x="2127204" y="714027"/>
                </a:lnTo>
                <a:lnTo>
                  <a:pt x="2131969" y="717198"/>
                </a:lnTo>
                <a:lnTo>
                  <a:pt x="2136417" y="720686"/>
                </a:lnTo>
                <a:lnTo>
                  <a:pt x="2141182" y="724808"/>
                </a:lnTo>
                <a:lnTo>
                  <a:pt x="2145947" y="728930"/>
                </a:lnTo>
                <a:lnTo>
                  <a:pt x="2150712" y="733686"/>
                </a:lnTo>
                <a:lnTo>
                  <a:pt x="2155795" y="739393"/>
                </a:lnTo>
                <a:lnTo>
                  <a:pt x="2160560" y="745101"/>
                </a:lnTo>
                <a:lnTo>
                  <a:pt x="2165008" y="751442"/>
                </a:lnTo>
                <a:lnTo>
                  <a:pt x="2169455" y="758418"/>
                </a:lnTo>
                <a:lnTo>
                  <a:pt x="2173903" y="765712"/>
                </a:lnTo>
                <a:lnTo>
                  <a:pt x="2178032" y="773956"/>
                </a:lnTo>
                <a:lnTo>
                  <a:pt x="2182480" y="782517"/>
                </a:lnTo>
                <a:lnTo>
                  <a:pt x="2186292" y="792029"/>
                </a:lnTo>
                <a:lnTo>
                  <a:pt x="2190104" y="801859"/>
                </a:lnTo>
                <a:lnTo>
                  <a:pt x="2193599" y="812323"/>
                </a:lnTo>
                <a:lnTo>
                  <a:pt x="2196140" y="823420"/>
                </a:lnTo>
                <a:lnTo>
                  <a:pt x="2198999" y="835470"/>
                </a:lnTo>
                <a:lnTo>
                  <a:pt x="2201223" y="848153"/>
                </a:lnTo>
                <a:lnTo>
                  <a:pt x="2203447" y="861470"/>
                </a:lnTo>
                <a:lnTo>
                  <a:pt x="2205670" y="882081"/>
                </a:lnTo>
                <a:lnTo>
                  <a:pt x="2207259" y="903008"/>
                </a:lnTo>
                <a:lnTo>
                  <a:pt x="2208530" y="924252"/>
                </a:lnTo>
                <a:lnTo>
                  <a:pt x="2209165" y="946448"/>
                </a:lnTo>
                <a:lnTo>
                  <a:pt x="2209800" y="968327"/>
                </a:lnTo>
                <a:lnTo>
                  <a:pt x="2209800" y="990523"/>
                </a:lnTo>
                <a:lnTo>
                  <a:pt x="2209165" y="1012084"/>
                </a:lnTo>
                <a:lnTo>
                  <a:pt x="2208530" y="1033329"/>
                </a:lnTo>
                <a:lnTo>
                  <a:pt x="2207259" y="1074549"/>
                </a:lnTo>
                <a:lnTo>
                  <a:pt x="2205353" y="1112282"/>
                </a:lnTo>
                <a:lnTo>
                  <a:pt x="2204082" y="1144941"/>
                </a:lnTo>
                <a:lnTo>
                  <a:pt x="2203764" y="1159210"/>
                </a:lnTo>
                <a:lnTo>
                  <a:pt x="2203447" y="1171576"/>
                </a:lnTo>
                <a:lnTo>
                  <a:pt x="1925161" y="1171576"/>
                </a:lnTo>
                <a:lnTo>
                  <a:pt x="1641475" y="971181"/>
                </a:lnTo>
                <a:lnTo>
                  <a:pt x="1642428" y="963571"/>
                </a:lnTo>
                <a:lnTo>
                  <a:pt x="1646876" y="943594"/>
                </a:lnTo>
                <a:lnTo>
                  <a:pt x="1653229" y="914106"/>
                </a:lnTo>
                <a:lnTo>
                  <a:pt x="1657041" y="897301"/>
                </a:lnTo>
                <a:lnTo>
                  <a:pt x="1661806" y="879227"/>
                </a:lnTo>
                <a:lnTo>
                  <a:pt x="1666572" y="860202"/>
                </a:lnTo>
                <a:lnTo>
                  <a:pt x="1671972" y="841494"/>
                </a:lnTo>
                <a:lnTo>
                  <a:pt x="1678008" y="822469"/>
                </a:lnTo>
                <a:lnTo>
                  <a:pt x="1684362" y="804396"/>
                </a:lnTo>
                <a:lnTo>
                  <a:pt x="1690715" y="787590"/>
                </a:lnTo>
                <a:lnTo>
                  <a:pt x="1694210" y="779346"/>
                </a:lnTo>
                <a:lnTo>
                  <a:pt x="1697704" y="771736"/>
                </a:lnTo>
                <a:lnTo>
                  <a:pt x="1701199" y="764760"/>
                </a:lnTo>
                <a:lnTo>
                  <a:pt x="1704693" y="758101"/>
                </a:lnTo>
                <a:lnTo>
                  <a:pt x="1708188" y="752077"/>
                </a:lnTo>
                <a:lnTo>
                  <a:pt x="1712317" y="746686"/>
                </a:lnTo>
                <a:lnTo>
                  <a:pt x="1716129" y="741930"/>
                </a:lnTo>
                <a:lnTo>
                  <a:pt x="1720577" y="736857"/>
                </a:lnTo>
                <a:lnTo>
                  <a:pt x="1724707" y="732418"/>
                </a:lnTo>
                <a:lnTo>
                  <a:pt x="1729472" y="727978"/>
                </a:lnTo>
                <a:lnTo>
                  <a:pt x="1734237" y="723856"/>
                </a:lnTo>
                <a:lnTo>
                  <a:pt x="1739320" y="719734"/>
                </a:lnTo>
                <a:lnTo>
                  <a:pt x="1744403" y="715929"/>
                </a:lnTo>
                <a:lnTo>
                  <a:pt x="1750121" y="712441"/>
                </a:lnTo>
                <a:lnTo>
                  <a:pt x="1755521" y="708953"/>
                </a:lnTo>
                <a:lnTo>
                  <a:pt x="1760922" y="705783"/>
                </a:lnTo>
                <a:lnTo>
                  <a:pt x="1766640" y="702929"/>
                </a:lnTo>
                <a:lnTo>
                  <a:pt x="1772358" y="700392"/>
                </a:lnTo>
                <a:lnTo>
                  <a:pt x="1778077" y="698490"/>
                </a:lnTo>
                <a:lnTo>
                  <a:pt x="1783795" y="695953"/>
                </a:lnTo>
                <a:lnTo>
                  <a:pt x="1789831" y="694368"/>
                </a:lnTo>
                <a:lnTo>
                  <a:pt x="1795231" y="692782"/>
                </a:lnTo>
                <a:lnTo>
                  <a:pt x="1801267" y="692148"/>
                </a:lnTo>
                <a:lnTo>
                  <a:pt x="1806668" y="691197"/>
                </a:lnTo>
                <a:lnTo>
                  <a:pt x="1812386" y="690563"/>
                </a:lnTo>
                <a:close/>
                <a:moveTo>
                  <a:pt x="949508" y="523875"/>
                </a:moveTo>
                <a:lnTo>
                  <a:pt x="960312" y="546773"/>
                </a:lnTo>
                <a:lnTo>
                  <a:pt x="973658" y="573170"/>
                </a:lnTo>
                <a:lnTo>
                  <a:pt x="988276" y="602111"/>
                </a:lnTo>
                <a:lnTo>
                  <a:pt x="1004164" y="632642"/>
                </a:lnTo>
                <a:lnTo>
                  <a:pt x="1020053" y="662219"/>
                </a:lnTo>
                <a:lnTo>
                  <a:pt x="1028315" y="676212"/>
                </a:lnTo>
                <a:lnTo>
                  <a:pt x="1036260" y="689888"/>
                </a:lnTo>
                <a:lnTo>
                  <a:pt x="1043886" y="701973"/>
                </a:lnTo>
                <a:lnTo>
                  <a:pt x="1051195" y="713422"/>
                </a:lnTo>
                <a:lnTo>
                  <a:pt x="1058504" y="723281"/>
                </a:lnTo>
                <a:lnTo>
                  <a:pt x="1064541" y="731868"/>
                </a:lnTo>
                <a:lnTo>
                  <a:pt x="1064541" y="692750"/>
                </a:lnTo>
                <a:lnTo>
                  <a:pt x="1065177" y="688298"/>
                </a:lnTo>
                <a:lnTo>
                  <a:pt x="1065495" y="683845"/>
                </a:lnTo>
                <a:lnTo>
                  <a:pt x="1066766" y="678757"/>
                </a:lnTo>
                <a:lnTo>
                  <a:pt x="1067719" y="673986"/>
                </a:lnTo>
                <a:lnTo>
                  <a:pt x="1070579" y="664445"/>
                </a:lnTo>
                <a:lnTo>
                  <a:pt x="1074074" y="654904"/>
                </a:lnTo>
                <a:lnTo>
                  <a:pt x="1077570" y="645999"/>
                </a:lnTo>
                <a:lnTo>
                  <a:pt x="1080430" y="637412"/>
                </a:lnTo>
                <a:lnTo>
                  <a:pt x="1082654" y="629780"/>
                </a:lnTo>
                <a:lnTo>
                  <a:pt x="1083290" y="626281"/>
                </a:lnTo>
                <a:lnTo>
                  <a:pt x="1083608" y="623101"/>
                </a:lnTo>
                <a:lnTo>
                  <a:pt x="1083290" y="620239"/>
                </a:lnTo>
                <a:lnTo>
                  <a:pt x="1082654" y="617694"/>
                </a:lnTo>
                <a:lnTo>
                  <a:pt x="1081701" y="615150"/>
                </a:lnTo>
                <a:lnTo>
                  <a:pt x="1080430" y="612924"/>
                </a:lnTo>
                <a:lnTo>
                  <a:pt x="1077252" y="608471"/>
                </a:lnTo>
                <a:lnTo>
                  <a:pt x="1073439" y="604655"/>
                </a:lnTo>
                <a:lnTo>
                  <a:pt x="1069943" y="600203"/>
                </a:lnTo>
                <a:lnTo>
                  <a:pt x="1068355" y="597976"/>
                </a:lnTo>
                <a:lnTo>
                  <a:pt x="1066766" y="595432"/>
                </a:lnTo>
                <a:lnTo>
                  <a:pt x="1065177" y="592888"/>
                </a:lnTo>
                <a:lnTo>
                  <a:pt x="1064223" y="589708"/>
                </a:lnTo>
                <a:lnTo>
                  <a:pt x="1063588" y="586527"/>
                </a:lnTo>
                <a:lnTo>
                  <a:pt x="1063588" y="583029"/>
                </a:lnTo>
                <a:lnTo>
                  <a:pt x="1063588" y="579212"/>
                </a:lnTo>
                <a:lnTo>
                  <a:pt x="1063906" y="576350"/>
                </a:lnTo>
                <a:lnTo>
                  <a:pt x="1064541" y="573488"/>
                </a:lnTo>
                <a:lnTo>
                  <a:pt x="1065495" y="571580"/>
                </a:lnTo>
                <a:lnTo>
                  <a:pt x="1067083" y="569353"/>
                </a:lnTo>
                <a:lnTo>
                  <a:pt x="1068672" y="567445"/>
                </a:lnTo>
                <a:lnTo>
                  <a:pt x="1070579" y="566491"/>
                </a:lnTo>
                <a:lnTo>
                  <a:pt x="1072803" y="565219"/>
                </a:lnTo>
                <a:lnTo>
                  <a:pt x="1075663" y="564265"/>
                </a:lnTo>
                <a:lnTo>
                  <a:pt x="1078841" y="563947"/>
                </a:lnTo>
                <a:lnTo>
                  <a:pt x="1086785" y="563311"/>
                </a:lnTo>
                <a:lnTo>
                  <a:pt x="1095683" y="562675"/>
                </a:lnTo>
                <a:lnTo>
                  <a:pt x="1107123" y="562675"/>
                </a:lnTo>
                <a:lnTo>
                  <a:pt x="1121740" y="562675"/>
                </a:lnTo>
                <a:lnTo>
                  <a:pt x="1132862" y="562675"/>
                </a:lnTo>
                <a:lnTo>
                  <a:pt x="1142395" y="563311"/>
                </a:lnTo>
                <a:lnTo>
                  <a:pt x="1149704" y="563947"/>
                </a:lnTo>
                <a:lnTo>
                  <a:pt x="1152882" y="564265"/>
                </a:lnTo>
                <a:lnTo>
                  <a:pt x="1155742" y="565219"/>
                </a:lnTo>
                <a:lnTo>
                  <a:pt x="1157966" y="566491"/>
                </a:lnTo>
                <a:lnTo>
                  <a:pt x="1159873" y="567445"/>
                </a:lnTo>
                <a:lnTo>
                  <a:pt x="1162097" y="569353"/>
                </a:lnTo>
                <a:lnTo>
                  <a:pt x="1163051" y="571580"/>
                </a:lnTo>
                <a:lnTo>
                  <a:pt x="1164322" y="573488"/>
                </a:lnTo>
                <a:lnTo>
                  <a:pt x="1164640" y="576350"/>
                </a:lnTo>
                <a:lnTo>
                  <a:pt x="1165275" y="579212"/>
                </a:lnTo>
                <a:lnTo>
                  <a:pt x="1165593" y="583029"/>
                </a:lnTo>
                <a:lnTo>
                  <a:pt x="1165275" y="586527"/>
                </a:lnTo>
                <a:lnTo>
                  <a:pt x="1164640" y="589708"/>
                </a:lnTo>
                <a:lnTo>
                  <a:pt x="1163686" y="592888"/>
                </a:lnTo>
                <a:lnTo>
                  <a:pt x="1162415" y="595432"/>
                </a:lnTo>
                <a:lnTo>
                  <a:pt x="1160826" y="597976"/>
                </a:lnTo>
                <a:lnTo>
                  <a:pt x="1159237" y="600203"/>
                </a:lnTo>
                <a:lnTo>
                  <a:pt x="1155424" y="604655"/>
                </a:lnTo>
                <a:lnTo>
                  <a:pt x="1151611" y="608471"/>
                </a:lnTo>
                <a:lnTo>
                  <a:pt x="1148751" y="612924"/>
                </a:lnTo>
                <a:lnTo>
                  <a:pt x="1147480" y="615150"/>
                </a:lnTo>
                <a:lnTo>
                  <a:pt x="1146209" y="617694"/>
                </a:lnTo>
                <a:lnTo>
                  <a:pt x="1145891" y="620239"/>
                </a:lnTo>
                <a:lnTo>
                  <a:pt x="1145573" y="623101"/>
                </a:lnTo>
                <a:lnTo>
                  <a:pt x="1145891" y="626281"/>
                </a:lnTo>
                <a:lnTo>
                  <a:pt x="1146209" y="629780"/>
                </a:lnTo>
                <a:lnTo>
                  <a:pt x="1148115" y="637412"/>
                </a:lnTo>
                <a:lnTo>
                  <a:pt x="1151293" y="645999"/>
                </a:lnTo>
                <a:lnTo>
                  <a:pt x="1154789" y="654904"/>
                </a:lnTo>
                <a:lnTo>
                  <a:pt x="1157966" y="664445"/>
                </a:lnTo>
                <a:lnTo>
                  <a:pt x="1161144" y="673986"/>
                </a:lnTo>
                <a:lnTo>
                  <a:pt x="1162415" y="678757"/>
                </a:lnTo>
                <a:lnTo>
                  <a:pt x="1163051" y="683845"/>
                </a:lnTo>
                <a:lnTo>
                  <a:pt x="1164004" y="688298"/>
                </a:lnTo>
                <a:lnTo>
                  <a:pt x="1164004" y="692750"/>
                </a:lnTo>
                <a:lnTo>
                  <a:pt x="1164004" y="731868"/>
                </a:lnTo>
                <a:lnTo>
                  <a:pt x="1170677" y="723599"/>
                </a:lnTo>
                <a:lnTo>
                  <a:pt x="1177350" y="713740"/>
                </a:lnTo>
                <a:lnTo>
                  <a:pt x="1184341" y="702609"/>
                </a:lnTo>
                <a:lnTo>
                  <a:pt x="1191968" y="690524"/>
                </a:lnTo>
                <a:lnTo>
                  <a:pt x="1199912" y="677485"/>
                </a:lnTo>
                <a:lnTo>
                  <a:pt x="1207539" y="663809"/>
                </a:lnTo>
                <a:lnTo>
                  <a:pt x="1223427" y="634868"/>
                </a:lnTo>
                <a:lnTo>
                  <a:pt x="1239316" y="605291"/>
                </a:lnTo>
                <a:lnTo>
                  <a:pt x="1253934" y="576350"/>
                </a:lnTo>
                <a:lnTo>
                  <a:pt x="1266645" y="549635"/>
                </a:lnTo>
                <a:lnTo>
                  <a:pt x="1278084" y="527055"/>
                </a:lnTo>
                <a:lnTo>
                  <a:pt x="1292702" y="530871"/>
                </a:lnTo>
                <a:lnTo>
                  <a:pt x="1306684" y="535324"/>
                </a:lnTo>
                <a:lnTo>
                  <a:pt x="1320030" y="539776"/>
                </a:lnTo>
                <a:lnTo>
                  <a:pt x="1332423" y="544547"/>
                </a:lnTo>
                <a:lnTo>
                  <a:pt x="1344817" y="549317"/>
                </a:lnTo>
                <a:lnTo>
                  <a:pt x="1356256" y="554406"/>
                </a:lnTo>
                <a:lnTo>
                  <a:pt x="1366743" y="559494"/>
                </a:lnTo>
                <a:lnTo>
                  <a:pt x="1377229" y="564901"/>
                </a:lnTo>
                <a:lnTo>
                  <a:pt x="1386445" y="569989"/>
                </a:lnTo>
                <a:lnTo>
                  <a:pt x="1395660" y="575078"/>
                </a:lnTo>
                <a:lnTo>
                  <a:pt x="1403922" y="580485"/>
                </a:lnTo>
                <a:lnTo>
                  <a:pt x="1411866" y="585573"/>
                </a:lnTo>
                <a:lnTo>
                  <a:pt x="1419175" y="591298"/>
                </a:lnTo>
                <a:lnTo>
                  <a:pt x="1425848" y="596386"/>
                </a:lnTo>
                <a:lnTo>
                  <a:pt x="1432204" y="601475"/>
                </a:lnTo>
                <a:lnTo>
                  <a:pt x="1438242" y="606563"/>
                </a:lnTo>
                <a:lnTo>
                  <a:pt x="1448410" y="616104"/>
                </a:lnTo>
                <a:lnTo>
                  <a:pt x="1456990" y="625009"/>
                </a:lnTo>
                <a:lnTo>
                  <a:pt x="1464299" y="632960"/>
                </a:lnTo>
                <a:lnTo>
                  <a:pt x="1469383" y="639957"/>
                </a:lnTo>
                <a:lnTo>
                  <a:pt x="1473197" y="645999"/>
                </a:lnTo>
                <a:lnTo>
                  <a:pt x="1476057" y="650452"/>
                </a:lnTo>
                <a:lnTo>
                  <a:pt x="1477963" y="654268"/>
                </a:lnTo>
                <a:lnTo>
                  <a:pt x="1477963" y="903288"/>
                </a:lnTo>
                <a:lnTo>
                  <a:pt x="1107123" y="903288"/>
                </a:lnTo>
                <a:lnTo>
                  <a:pt x="736600" y="903288"/>
                </a:lnTo>
                <a:lnTo>
                  <a:pt x="736600" y="654268"/>
                </a:lnTo>
                <a:lnTo>
                  <a:pt x="738825" y="650452"/>
                </a:lnTo>
                <a:lnTo>
                  <a:pt x="741684" y="645681"/>
                </a:lnTo>
                <a:lnTo>
                  <a:pt x="746451" y="639639"/>
                </a:lnTo>
                <a:lnTo>
                  <a:pt x="752171" y="632324"/>
                </a:lnTo>
                <a:lnTo>
                  <a:pt x="759798" y="624055"/>
                </a:lnTo>
                <a:lnTo>
                  <a:pt x="769331" y="614514"/>
                </a:lnTo>
                <a:lnTo>
                  <a:pt x="780135" y="604337"/>
                </a:lnTo>
                <a:lnTo>
                  <a:pt x="786490" y="598930"/>
                </a:lnTo>
                <a:lnTo>
                  <a:pt x="793799" y="593842"/>
                </a:lnTo>
                <a:lnTo>
                  <a:pt x="800790" y="588435"/>
                </a:lnTo>
                <a:lnTo>
                  <a:pt x="808734" y="583029"/>
                </a:lnTo>
                <a:lnTo>
                  <a:pt x="817314" y="577622"/>
                </a:lnTo>
                <a:lnTo>
                  <a:pt x="825894" y="572216"/>
                </a:lnTo>
                <a:lnTo>
                  <a:pt x="835745" y="566809"/>
                </a:lnTo>
                <a:lnTo>
                  <a:pt x="845596" y="561721"/>
                </a:lnTo>
                <a:lnTo>
                  <a:pt x="856400" y="555996"/>
                </a:lnTo>
                <a:lnTo>
                  <a:pt x="867840" y="550908"/>
                </a:lnTo>
                <a:lnTo>
                  <a:pt x="879915" y="546137"/>
                </a:lnTo>
                <a:lnTo>
                  <a:pt x="892626" y="541049"/>
                </a:lnTo>
                <a:lnTo>
                  <a:pt x="905655" y="536278"/>
                </a:lnTo>
                <a:lnTo>
                  <a:pt x="919637" y="532144"/>
                </a:lnTo>
                <a:lnTo>
                  <a:pt x="934255" y="527691"/>
                </a:lnTo>
                <a:lnTo>
                  <a:pt x="949508" y="523875"/>
                </a:lnTo>
                <a:close/>
                <a:moveTo>
                  <a:pt x="251142" y="303213"/>
                </a:moveTo>
                <a:lnTo>
                  <a:pt x="257810" y="303213"/>
                </a:lnTo>
                <a:lnTo>
                  <a:pt x="265113" y="303213"/>
                </a:lnTo>
                <a:lnTo>
                  <a:pt x="271780" y="303850"/>
                </a:lnTo>
                <a:lnTo>
                  <a:pt x="278448" y="305124"/>
                </a:lnTo>
                <a:lnTo>
                  <a:pt x="284798" y="306398"/>
                </a:lnTo>
                <a:lnTo>
                  <a:pt x="291465" y="308309"/>
                </a:lnTo>
                <a:lnTo>
                  <a:pt x="297498" y="310221"/>
                </a:lnTo>
                <a:lnTo>
                  <a:pt x="303530" y="313088"/>
                </a:lnTo>
                <a:lnTo>
                  <a:pt x="309880" y="315636"/>
                </a:lnTo>
                <a:lnTo>
                  <a:pt x="315913" y="319140"/>
                </a:lnTo>
                <a:lnTo>
                  <a:pt x="321310" y="323281"/>
                </a:lnTo>
                <a:lnTo>
                  <a:pt x="326708" y="327103"/>
                </a:lnTo>
                <a:lnTo>
                  <a:pt x="332423" y="331881"/>
                </a:lnTo>
                <a:lnTo>
                  <a:pt x="337503" y="336978"/>
                </a:lnTo>
                <a:lnTo>
                  <a:pt x="342583" y="342075"/>
                </a:lnTo>
                <a:lnTo>
                  <a:pt x="347345" y="348127"/>
                </a:lnTo>
                <a:lnTo>
                  <a:pt x="352108" y="354498"/>
                </a:lnTo>
                <a:lnTo>
                  <a:pt x="356235" y="360869"/>
                </a:lnTo>
                <a:lnTo>
                  <a:pt x="360363" y="367876"/>
                </a:lnTo>
                <a:lnTo>
                  <a:pt x="364173" y="375203"/>
                </a:lnTo>
                <a:lnTo>
                  <a:pt x="367983" y="382848"/>
                </a:lnTo>
                <a:lnTo>
                  <a:pt x="371158" y="391130"/>
                </a:lnTo>
                <a:lnTo>
                  <a:pt x="374650" y="399731"/>
                </a:lnTo>
                <a:lnTo>
                  <a:pt x="377508" y="408968"/>
                </a:lnTo>
                <a:lnTo>
                  <a:pt x="380365" y="417887"/>
                </a:lnTo>
                <a:lnTo>
                  <a:pt x="382588" y="427762"/>
                </a:lnTo>
                <a:lnTo>
                  <a:pt x="384493" y="438274"/>
                </a:lnTo>
                <a:lnTo>
                  <a:pt x="386080" y="448786"/>
                </a:lnTo>
                <a:lnTo>
                  <a:pt x="387668" y="459935"/>
                </a:lnTo>
                <a:lnTo>
                  <a:pt x="388938" y="471084"/>
                </a:lnTo>
                <a:lnTo>
                  <a:pt x="389890" y="482870"/>
                </a:lnTo>
                <a:lnTo>
                  <a:pt x="390525" y="494974"/>
                </a:lnTo>
                <a:lnTo>
                  <a:pt x="390525" y="507716"/>
                </a:lnTo>
                <a:lnTo>
                  <a:pt x="390208" y="519820"/>
                </a:lnTo>
                <a:lnTo>
                  <a:pt x="389890" y="532243"/>
                </a:lnTo>
                <a:lnTo>
                  <a:pt x="388620" y="543711"/>
                </a:lnTo>
                <a:lnTo>
                  <a:pt x="387033" y="554541"/>
                </a:lnTo>
                <a:lnTo>
                  <a:pt x="385128" y="565053"/>
                </a:lnTo>
                <a:lnTo>
                  <a:pt x="382588" y="575246"/>
                </a:lnTo>
                <a:lnTo>
                  <a:pt x="380365" y="584803"/>
                </a:lnTo>
                <a:lnTo>
                  <a:pt x="377190" y="593722"/>
                </a:lnTo>
                <a:lnTo>
                  <a:pt x="374015" y="602322"/>
                </a:lnTo>
                <a:lnTo>
                  <a:pt x="370523" y="610604"/>
                </a:lnTo>
                <a:lnTo>
                  <a:pt x="366395" y="618249"/>
                </a:lnTo>
                <a:lnTo>
                  <a:pt x="362585" y="625576"/>
                </a:lnTo>
                <a:lnTo>
                  <a:pt x="358140" y="632584"/>
                </a:lnTo>
                <a:lnTo>
                  <a:pt x="353695" y="639273"/>
                </a:lnTo>
                <a:lnTo>
                  <a:pt x="348933" y="645007"/>
                </a:lnTo>
                <a:lnTo>
                  <a:pt x="344170" y="651059"/>
                </a:lnTo>
                <a:lnTo>
                  <a:pt x="339090" y="656156"/>
                </a:lnTo>
                <a:lnTo>
                  <a:pt x="334010" y="660934"/>
                </a:lnTo>
                <a:lnTo>
                  <a:pt x="328295" y="665712"/>
                </a:lnTo>
                <a:lnTo>
                  <a:pt x="322898" y="669534"/>
                </a:lnTo>
                <a:lnTo>
                  <a:pt x="317183" y="673357"/>
                </a:lnTo>
                <a:lnTo>
                  <a:pt x="311785" y="676542"/>
                </a:lnTo>
                <a:lnTo>
                  <a:pt x="306388" y="679728"/>
                </a:lnTo>
                <a:lnTo>
                  <a:pt x="300673" y="682595"/>
                </a:lnTo>
                <a:lnTo>
                  <a:pt x="295275" y="684824"/>
                </a:lnTo>
                <a:lnTo>
                  <a:pt x="289878" y="687054"/>
                </a:lnTo>
                <a:lnTo>
                  <a:pt x="284163" y="688647"/>
                </a:lnTo>
                <a:lnTo>
                  <a:pt x="278765" y="689602"/>
                </a:lnTo>
                <a:lnTo>
                  <a:pt x="273368" y="690877"/>
                </a:lnTo>
                <a:lnTo>
                  <a:pt x="268288" y="691832"/>
                </a:lnTo>
                <a:lnTo>
                  <a:pt x="262890" y="692151"/>
                </a:lnTo>
                <a:lnTo>
                  <a:pt x="257810" y="692151"/>
                </a:lnTo>
                <a:lnTo>
                  <a:pt x="253048" y="692151"/>
                </a:lnTo>
                <a:lnTo>
                  <a:pt x="247967" y="691195"/>
                </a:lnTo>
                <a:lnTo>
                  <a:pt x="243205" y="690558"/>
                </a:lnTo>
                <a:lnTo>
                  <a:pt x="238125" y="689284"/>
                </a:lnTo>
                <a:lnTo>
                  <a:pt x="233362" y="687691"/>
                </a:lnTo>
                <a:lnTo>
                  <a:pt x="228282" y="686098"/>
                </a:lnTo>
                <a:lnTo>
                  <a:pt x="223520" y="683869"/>
                </a:lnTo>
                <a:lnTo>
                  <a:pt x="219075" y="681320"/>
                </a:lnTo>
                <a:lnTo>
                  <a:pt x="214312" y="678772"/>
                </a:lnTo>
                <a:lnTo>
                  <a:pt x="209232" y="675905"/>
                </a:lnTo>
                <a:lnTo>
                  <a:pt x="204787" y="672720"/>
                </a:lnTo>
                <a:lnTo>
                  <a:pt x="200025" y="669216"/>
                </a:lnTo>
                <a:lnTo>
                  <a:pt x="190500" y="661252"/>
                </a:lnTo>
                <a:lnTo>
                  <a:pt x="181927" y="652652"/>
                </a:lnTo>
                <a:lnTo>
                  <a:pt x="173355" y="643096"/>
                </a:lnTo>
                <a:lnTo>
                  <a:pt x="165100" y="632584"/>
                </a:lnTo>
                <a:lnTo>
                  <a:pt x="157162" y="621435"/>
                </a:lnTo>
                <a:lnTo>
                  <a:pt x="149542" y="609967"/>
                </a:lnTo>
                <a:lnTo>
                  <a:pt x="142875" y="597226"/>
                </a:lnTo>
                <a:lnTo>
                  <a:pt x="136207" y="584803"/>
                </a:lnTo>
                <a:lnTo>
                  <a:pt x="130492" y="571105"/>
                </a:lnTo>
                <a:lnTo>
                  <a:pt x="125412" y="557727"/>
                </a:lnTo>
                <a:lnTo>
                  <a:pt x="123825" y="557090"/>
                </a:lnTo>
                <a:lnTo>
                  <a:pt x="121602" y="556134"/>
                </a:lnTo>
                <a:lnTo>
                  <a:pt x="120015" y="555178"/>
                </a:lnTo>
                <a:lnTo>
                  <a:pt x="118427" y="553586"/>
                </a:lnTo>
                <a:lnTo>
                  <a:pt x="115570" y="549126"/>
                </a:lnTo>
                <a:lnTo>
                  <a:pt x="112712" y="543711"/>
                </a:lnTo>
                <a:lnTo>
                  <a:pt x="109855" y="537659"/>
                </a:lnTo>
                <a:lnTo>
                  <a:pt x="107632" y="530651"/>
                </a:lnTo>
                <a:lnTo>
                  <a:pt x="105727" y="523324"/>
                </a:lnTo>
                <a:lnTo>
                  <a:pt x="104140" y="515679"/>
                </a:lnTo>
                <a:lnTo>
                  <a:pt x="102870" y="508034"/>
                </a:lnTo>
                <a:lnTo>
                  <a:pt x="101917" y="501026"/>
                </a:lnTo>
                <a:lnTo>
                  <a:pt x="101600" y="493700"/>
                </a:lnTo>
                <a:lnTo>
                  <a:pt x="101917" y="487966"/>
                </a:lnTo>
                <a:lnTo>
                  <a:pt x="102870" y="482233"/>
                </a:lnTo>
                <a:lnTo>
                  <a:pt x="103187" y="480003"/>
                </a:lnTo>
                <a:lnTo>
                  <a:pt x="104140" y="478092"/>
                </a:lnTo>
                <a:lnTo>
                  <a:pt x="104775" y="476499"/>
                </a:lnTo>
                <a:lnTo>
                  <a:pt x="106045" y="475225"/>
                </a:lnTo>
                <a:lnTo>
                  <a:pt x="106997" y="473950"/>
                </a:lnTo>
                <a:lnTo>
                  <a:pt x="108585" y="473632"/>
                </a:lnTo>
                <a:lnTo>
                  <a:pt x="108267" y="466306"/>
                </a:lnTo>
                <a:lnTo>
                  <a:pt x="108585" y="456431"/>
                </a:lnTo>
                <a:lnTo>
                  <a:pt x="109220" y="446556"/>
                </a:lnTo>
                <a:lnTo>
                  <a:pt x="110172" y="437318"/>
                </a:lnTo>
                <a:lnTo>
                  <a:pt x="111760" y="428399"/>
                </a:lnTo>
                <a:lnTo>
                  <a:pt x="113982" y="419480"/>
                </a:lnTo>
                <a:lnTo>
                  <a:pt x="115887" y="411198"/>
                </a:lnTo>
                <a:lnTo>
                  <a:pt x="118427" y="402916"/>
                </a:lnTo>
                <a:lnTo>
                  <a:pt x="121285" y="394952"/>
                </a:lnTo>
                <a:lnTo>
                  <a:pt x="124777" y="387945"/>
                </a:lnTo>
                <a:lnTo>
                  <a:pt x="128270" y="380618"/>
                </a:lnTo>
                <a:lnTo>
                  <a:pt x="132397" y="373929"/>
                </a:lnTo>
                <a:lnTo>
                  <a:pt x="136207" y="367558"/>
                </a:lnTo>
                <a:lnTo>
                  <a:pt x="140970" y="361187"/>
                </a:lnTo>
                <a:lnTo>
                  <a:pt x="145415" y="355135"/>
                </a:lnTo>
                <a:lnTo>
                  <a:pt x="150495" y="349720"/>
                </a:lnTo>
                <a:lnTo>
                  <a:pt x="155575" y="344304"/>
                </a:lnTo>
                <a:lnTo>
                  <a:pt x="160972" y="339526"/>
                </a:lnTo>
                <a:lnTo>
                  <a:pt x="166687" y="334748"/>
                </a:lnTo>
                <a:lnTo>
                  <a:pt x="172402" y="330289"/>
                </a:lnTo>
                <a:lnTo>
                  <a:pt x="178435" y="326466"/>
                </a:lnTo>
                <a:lnTo>
                  <a:pt x="184785" y="322325"/>
                </a:lnTo>
                <a:lnTo>
                  <a:pt x="190500" y="319140"/>
                </a:lnTo>
                <a:lnTo>
                  <a:pt x="197167" y="316273"/>
                </a:lnTo>
                <a:lnTo>
                  <a:pt x="203517" y="313406"/>
                </a:lnTo>
                <a:lnTo>
                  <a:pt x="210185" y="310858"/>
                </a:lnTo>
                <a:lnTo>
                  <a:pt x="216852" y="308946"/>
                </a:lnTo>
                <a:lnTo>
                  <a:pt x="223520" y="307035"/>
                </a:lnTo>
                <a:lnTo>
                  <a:pt x="230505" y="305761"/>
                </a:lnTo>
                <a:lnTo>
                  <a:pt x="237490" y="304805"/>
                </a:lnTo>
                <a:lnTo>
                  <a:pt x="244157" y="303850"/>
                </a:lnTo>
                <a:lnTo>
                  <a:pt x="251142" y="303213"/>
                </a:lnTo>
                <a:close/>
                <a:moveTo>
                  <a:pt x="1944688" y="292100"/>
                </a:moveTo>
                <a:lnTo>
                  <a:pt x="1951673" y="292100"/>
                </a:lnTo>
                <a:lnTo>
                  <a:pt x="1958658" y="292100"/>
                </a:lnTo>
                <a:lnTo>
                  <a:pt x="1965643" y="292734"/>
                </a:lnTo>
                <a:lnTo>
                  <a:pt x="1972310" y="293686"/>
                </a:lnTo>
                <a:lnTo>
                  <a:pt x="1978978" y="294320"/>
                </a:lnTo>
                <a:lnTo>
                  <a:pt x="1985963" y="295907"/>
                </a:lnTo>
                <a:lnTo>
                  <a:pt x="1992630" y="297810"/>
                </a:lnTo>
                <a:lnTo>
                  <a:pt x="1999615" y="299714"/>
                </a:lnTo>
                <a:lnTo>
                  <a:pt x="2006283" y="302251"/>
                </a:lnTo>
                <a:lnTo>
                  <a:pt x="2012315" y="305107"/>
                </a:lnTo>
                <a:lnTo>
                  <a:pt x="2018665" y="307962"/>
                </a:lnTo>
                <a:lnTo>
                  <a:pt x="2025015" y="311134"/>
                </a:lnTo>
                <a:lnTo>
                  <a:pt x="2031365" y="315258"/>
                </a:lnTo>
                <a:lnTo>
                  <a:pt x="2037398" y="319065"/>
                </a:lnTo>
                <a:lnTo>
                  <a:pt x="2043113" y="323507"/>
                </a:lnTo>
                <a:lnTo>
                  <a:pt x="2048510" y="327631"/>
                </a:lnTo>
                <a:lnTo>
                  <a:pt x="2054225" y="333024"/>
                </a:lnTo>
                <a:lnTo>
                  <a:pt x="2059305" y="338100"/>
                </a:lnTo>
                <a:lnTo>
                  <a:pt x="2064068" y="343810"/>
                </a:lnTo>
                <a:lnTo>
                  <a:pt x="2068830" y="349520"/>
                </a:lnTo>
                <a:lnTo>
                  <a:pt x="2073593" y="355548"/>
                </a:lnTo>
                <a:lnTo>
                  <a:pt x="2077403" y="362527"/>
                </a:lnTo>
                <a:lnTo>
                  <a:pt x="2081213" y="369189"/>
                </a:lnTo>
                <a:lnTo>
                  <a:pt x="2085023" y="376168"/>
                </a:lnTo>
                <a:lnTo>
                  <a:pt x="2088515" y="383782"/>
                </a:lnTo>
                <a:lnTo>
                  <a:pt x="2091055" y="391396"/>
                </a:lnTo>
                <a:lnTo>
                  <a:pt x="2093913" y="399327"/>
                </a:lnTo>
                <a:lnTo>
                  <a:pt x="2095818" y="407575"/>
                </a:lnTo>
                <a:lnTo>
                  <a:pt x="2097723" y="416141"/>
                </a:lnTo>
                <a:lnTo>
                  <a:pt x="2099310" y="425341"/>
                </a:lnTo>
                <a:lnTo>
                  <a:pt x="2100580" y="434858"/>
                </a:lnTo>
                <a:lnTo>
                  <a:pt x="2100898" y="444058"/>
                </a:lnTo>
                <a:lnTo>
                  <a:pt x="2101533" y="453892"/>
                </a:lnTo>
                <a:lnTo>
                  <a:pt x="2100898" y="461823"/>
                </a:lnTo>
                <a:lnTo>
                  <a:pt x="2102168" y="462140"/>
                </a:lnTo>
                <a:lnTo>
                  <a:pt x="2103755" y="463092"/>
                </a:lnTo>
                <a:lnTo>
                  <a:pt x="2104708" y="464678"/>
                </a:lnTo>
                <a:lnTo>
                  <a:pt x="2105660" y="466264"/>
                </a:lnTo>
                <a:lnTo>
                  <a:pt x="2106613" y="468168"/>
                </a:lnTo>
                <a:lnTo>
                  <a:pt x="2106930" y="470071"/>
                </a:lnTo>
                <a:lnTo>
                  <a:pt x="2107565" y="475782"/>
                </a:lnTo>
                <a:lnTo>
                  <a:pt x="2108200" y="481809"/>
                </a:lnTo>
                <a:lnTo>
                  <a:pt x="2107565" y="488789"/>
                </a:lnTo>
                <a:lnTo>
                  <a:pt x="2106930" y="496085"/>
                </a:lnTo>
                <a:lnTo>
                  <a:pt x="2105660" y="503699"/>
                </a:lnTo>
                <a:lnTo>
                  <a:pt x="2104073" y="510995"/>
                </a:lnTo>
                <a:lnTo>
                  <a:pt x="2102168" y="518609"/>
                </a:lnTo>
                <a:lnTo>
                  <a:pt x="2099945" y="525271"/>
                </a:lnTo>
                <a:lnTo>
                  <a:pt x="2097088" y="531616"/>
                </a:lnTo>
                <a:lnTo>
                  <a:pt x="2094230" y="536692"/>
                </a:lnTo>
                <a:lnTo>
                  <a:pt x="2091055" y="540816"/>
                </a:lnTo>
                <a:lnTo>
                  <a:pt x="2089468" y="542402"/>
                </a:lnTo>
                <a:lnTo>
                  <a:pt x="2087880" y="543988"/>
                </a:lnTo>
                <a:lnTo>
                  <a:pt x="2085975" y="544940"/>
                </a:lnTo>
                <a:lnTo>
                  <a:pt x="2084388" y="545257"/>
                </a:lnTo>
                <a:lnTo>
                  <a:pt x="2078990" y="558899"/>
                </a:lnTo>
                <a:lnTo>
                  <a:pt x="2073593" y="571905"/>
                </a:lnTo>
                <a:lnTo>
                  <a:pt x="2066608" y="584912"/>
                </a:lnTo>
                <a:lnTo>
                  <a:pt x="2059940" y="597285"/>
                </a:lnTo>
                <a:lnTo>
                  <a:pt x="2052638" y="609022"/>
                </a:lnTo>
                <a:lnTo>
                  <a:pt x="2044700" y="620126"/>
                </a:lnTo>
                <a:lnTo>
                  <a:pt x="2036445" y="630278"/>
                </a:lnTo>
                <a:lnTo>
                  <a:pt x="2027873" y="640112"/>
                </a:lnTo>
                <a:lnTo>
                  <a:pt x="2018983" y="648677"/>
                </a:lnTo>
                <a:lnTo>
                  <a:pt x="2009775" y="656608"/>
                </a:lnTo>
                <a:lnTo>
                  <a:pt x="2005013" y="659781"/>
                </a:lnTo>
                <a:lnTo>
                  <a:pt x="2000250" y="663271"/>
                </a:lnTo>
                <a:lnTo>
                  <a:pt x="1995488" y="666126"/>
                </a:lnTo>
                <a:lnTo>
                  <a:pt x="1990725" y="668664"/>
                </a:lnTo>
                <a:lnTo>
                  <a:pt x="1985963" y="671202"/>
                </a:lnTo>
                <a:lnTo>
                  <a:pt x="1980883" y="673422"/>
                </a:lnTo>
                <a:lnTo>
                  <a:pt x="1976120" y="675008"/>
                </a:lnTo>
                <a:lnTo>
                  <a:pt x="1971358" y="676595"/>
                </a:lnTo>
                <a:lnTo>
                  <a:pt x="1966278" y="677864"/>
                </a:lnTo>
                <a:lnTo>
                  <a:pt x="1961515" y="678498"/>
                </a:lnTo>
                <a:lnTo>
                  <a:pt x="1956435" y="679450"/>
                </a:lnTo>
                <a:lnTo>
                  <a:pt x="1951673" y="679450"/>
                </a:lnTo>
                <a:lnTo>
                  <a:pt x="1946593" y="679450"/>
                </a:lnTo>
                <a:lnTo>
                  <a:pt x="1941513" y="679133"/>
                </a:lnTo>
                <a:lnTo>
                  <a:pt x="1936115" y="678181"/>
                </a:lnTo>
                <a:lnTo>
                  <a:pt x="1931035" y="676912"/>
                </a:lnTo>
                <a:lnTo>
                  <a:pt x="1925320" y="675960"/>
                </a:lnTo>
                <a:lnTo>
                  <a:pt x="1919923" y="673739"/>
                </a:lnTo>
                <a:lnTo>
                  <a:pt x="1914525" y="671836"/>
                </a:lnTo>
                <a:lnTo>
                  <a:pt x="1908810" y="669615"/>
                </a:lnTo>
                <a:lnTo>
                  <a:pt x="1903095" y="667077"/>
                </a:lnTo>
                <a:lnTo>
                  <a:pt x="1897380" y="663905"/>
                </a:lnTo>
                <a:lnTo>
                  <a:pt x="1891983" y="660415"/>
                </a:lnTo>
                <a:lnTo>
                  <a:pt x="1886585" y="656926"/>
                </a:lnTo>
                <a:lnTo>
                  <a:pt x="1881505" y="652802"/>
                </a:lnTo>
                <a:lnTo>
                  <a:pt x="1875790" y="648360"/>
                </a:lnTo>
                <a:lnTo>
                  <a:pt x="1870710" y="643602"/>
                </a:lnTo>
                <a:lnTo>
                  <a:pt x="1865630" y="638209"/>
                </a:lnTo>
                <a:lnTo>
                  <a:pt x="1860868" y="632498"/>
                </a:lnTo>
                <a:lnTo>
                  <a:pt x="1856105" y="626788"/>
                </a:lnTo>
                <a:lnTo>
                  <a:pt x="1851343" y="620126"/>
                </a:lnTo>
                <a:lnTo>
                  <a:pt x="1847215" y="613464"/>
                </a:lnTo>
                <a:lnTo>
                  <a:pt x="1843088" y="605850"/>
                </a:lnTo>
                <a:lnTo>
                  <a:pt x="1839278" y="597919"/>
                </a:lnTo>
                <a:lnTo>
                  <a:pt x="1835785" y="589988"/>
                </a:lnTo>
                <a:lnTo>
                  <a:pt x="1832293" y="581423"/>
                </a:lnTo>
                <a:lnTo>
                  <a:pt x="1829435" y="572540"/>
                </a:lnTo>
                <a:lnTo>
                  <a:pt x="1826578" y="562705"/>
                </a:lnTo>
                <a:lnTo>
                  <a:pt x="1824355" y="552871"/>
                </a:lnTo>
                <a:lnTo>
                  <a:pt x="1822768" y="542085"/>
                </a:lnTo>
                <a:lnTo>
                  <a:pt x="1821180" y="530981"/>
                </a:lnTo>
                <a:lnTo>
                  <a:pt x="1819910" y="519561"/>
                </a:lnTo>
                <a:lnTo>
                  <a:pt x="1819275" y="507823"/>
                </a:lnTo>
                <a:lnTo>
                  <a:pt x="1819275" y="495451"/>
                </a:lnTo>
                <a:lnTo>
                  <a:pt x="1819275" y="482761"/>
                </a:lnTo>
                <a:lnTo>
                  <a:pt x="1819593" y="471023"/>
                </a:lnTo>
                <a:lnTo>
                  <a:pt x="1820228" y="459285"/>
                </a:lnTo>
                <a:lnTo>
                  <a:pt x="1821498" y="447865"/>
                </a:lnTo>
                <a:lnTo>
                  <a:pt x="1823085" y="436761"/>
                </a:lnTo>
                <a:lnTo>
                  <a:pt x="1824990" y="426610"/>
                </a:lnTo>
                <a:lnTo>
                  <a:pt x="1827213" y="416141"/>
                </a:lnTo>
                <a:lnTo>
                  <a:pt x="1829435" y="406306"/>
                </a:lnTo>
                <a:lnTo>
                  <a:pt x="1832293" y="397106"/>
                </a:lnTo>
                <a:lnTo>
                  <a:pt x="1834833" y="388223"/>
                </a:lnTo>
                <a:lnTo>
                  <a:pt x="1838008" y="379658"/>
                </a:lnTo>
                <a:lnTo>
                  <a:pt x="1841500" y="371410"/>
                </a:lnTo>
                <a:lnTo>
                  <a:pt x="1845310" y="364113"/>
                </a:lnTo>
                <a:lnTo>
                  <a:pt x="1849120" y="356499"/>
                </a:lnTo>
                <a:lnTo>
                  <a:pt x="1853565" y="349520"/>
                </a:lnTo>
                <a:lnTo>
                  <a:pt x="1857693" y="342858"/>
                </a:lnTo>
                <a:lnTo>
                  <a:pt x="1862455" y="336831"/>
                </a:lnTo>
                <a:lnTo>
                  <a:pt x="1867218" y="330803"/>
                </a:lnTo>
                <a:lnTo>
                  <a:pt x="1872298" y="325410"/>
                </a:lnTo>
                <a:lnTo>
                  <a:pt x="1877378" y="320651"/>
                </a:lnTo>
                <a:lnTo>
                  <a:pt x="1882458" y="315893"/>
                </a:lnTo>
                <a:lnTo>
                  <a:pt x="1888490" y="312086"/>
                </a:lnTo>
                <a:lnTo>
                  <a:pt x="1893888" y="307962"/>
                </a:lnTo>
                <a:lnTo>
                  <a:pt x="1899920" y="304472"/>
                </a:lnTo>
                <a:lnTo>
                  <a:pt x="1905635" y="301934"/>
                </a:lnTo>
                <a:lnTo>
                  <a:pt x="1911985" y="299079"/>
                </a:lnTo>
                <a:lnTo>
                  <a:pt x="1918335" y="297176"/>
                </a:lnTo>
                <a:lnTo>
                  <a:pt x="1924685" y="295272"/>
                </a:lnTo>
                <a:lnTo>
                  <a:pt x="1931353" y="293686"/>
                </a:lnTo>
                <a:lnTo>
                  <a:pt x="1938020" y="292734"/>
                </a:lnTo>
                <a:lnTo>
                  <a:pt x="1944688" y="292100"/>
                </a:lnTo>
                <a:close/>
                <a:moveTo>
                  <a:pt x="1107916" y="0"/>
                </a:moveTo>
                <a:lnTo>
                  <a:pt x="1116813" y="317"/>
                </a:lnTo>
                <a:lnTo>
                  <a:pt x="1125710" y="635"/>
                </a:lnTo>
                <a:lnTo>
                  <a:pt x="1134925" y="1905"/>
                </a:lnTo>
                <a:lnTo>
                  <a:pt x="1143504" y="3492"/>
                </a:lnTo>
                <a:lnTo>
                  <a:pt x="1152084" y="5397"/>
                </a:lnTo>
                <a:lnTo>
                  <a:pt x="1160663" y="7937"/>
                </a:lnTo>
                <a:lnTo>
                  <a:pt x="1169560" y="10795"/>
                </a:lnTo>
                <a:lnTo>
                  <a:pt x="1178139" y="13970"/>
                </a:lnTo>
                <a:lnTo>
                  <a:pt x="1186401" y="17780"/>
                </a:lnTo>
                <a:lnTo>
                  <a:pt x="1194662" y="21907"/>
                </a:lnTo>
                <a:lnTo>
                  <a:pt x="1202924" y="26670"/>
                </a:lnTo>
                <a:lnTo>
                  <a:pt x="1210867" y="31432"/>
                </a:lnTo>
                <a:lnTo>
                  <a:pt x="1218176" y="36830"/>
                </a:lnTo>
                <a:lnTo>
                  <a:pt x="1225801" y="42862"/>
                </a:lnTo>
                <a:lnTo>
                  <a:pt x="1232792" y="49212"/>
                </a:lnTo>
                <a:lnTo>
                  <a:pt x="1240100" y="55880"/>
                </a:lnTo>
                <a:lnTo>
                  <a:pt x="1246773" y="63182"/>
                </a:lnTo>
                <a:lnTo>
                  <a:pt x="1253128" y="70802"/>
                </a:lnTo>
                <a:lnTo>
                  <a:pt x="1259165" y="78740"/>
                </a:lnTo>
                <a:lnTo>
                  <a:pt x="1264885" y="87312"/>
                </a:lnTo>
                <a:lnTo>
                  <a:pt x="1270286" y="95885"/>
                </a:lnTo>
                <a:lnTo>
                  <a:pt x="1275370" y="105410"/>
                </a:lnTo>
                <a:lnTo>
                  <a:pt x="1279819" y="115252"/>
                </a:lnTo>
                <a:lnTo>
                  <a:pt x="1283950" y="125095"/>
                </a:lnTo>
                <a:lnTo>
                  <a:pt x="1288080" y="135572"/>
                </a:lnTo>
                <a:lnTo>
                  <a:pt x="1291258" y="146685"/>
                </a:lnTo>
                <a:lnTo>
                  <a:pt x="1293800" y="158115"/>
                </a:lnTo>
                <a:lnTo>
                  <a:pt x="1296660" y="169862"/>
                </a:lnTo>
                <a:lnTo>
                  <a:pt x="1298248" y="182245"/>
                </a:lnTo>
                <a:lnTo>
                  <a:pt x="1299837" y="194627"/>
                </a:lnTo>
                <a:lnTo>
                  <a:pt x="1300790" y="207645"/>
                </a:lnTo>
                <a:lnTo>
                  <a:pt x="1301108" y="221297"/>
                </a:lnTo>
                <a:lnTo>
                  <a:pt x="1300790" y="231140"/>
                </a:lnTo>
                <a:lnTo>
                  <a:pt x="1301108" y="231140"/>
                </a:lnTo>
                <a:lnTo>
                  <a:pt x="1303015" y="231457"/>
                </a:lnTo>
                <a:lnTo>
                  <a:pt x="1304921" y="232092"/>
                </a:lnTo>
                <a:lnTo>
                  <a:pt x="1306510" y="233680"/>
                </a:lnTo>
                <a:lnTo>
                  <a:pt x="1307781" y="235585"/>
                </a:lnTo>
                <a:lnTo>
                  <a:pt x="1309052" y="238442"/>
                </a:lnTo>
                <a:lnTo>
                  <a:pt x="1310005" y="241617"/>
                </a:lnTo>
                <a:lnTo>
                  <a:pt x="1310641" y="245110"/>
                </a:lnTo>
                <a:lnTo>
                  <a:pt x="1311276" y="249237"/>
                </a:lnTo>
                <a:lnTo>
                  <a:pt x="1311276" y="257810"/>
                </a:lnTo>
                <a:lnTo>
                  <a:pt x="1310958" y="267653"/>
                </a:lnTo>
                <a:lnTo>
                  <a:pt x="1310005" y="277813"/>
                </a:lnTo>
                <a:lnTo>
                  <a:pt x="1308099" y="288925"/>
                </a:lnTo>
                <a:lnTo>
                  <a:pt x="1305874" y="299403"/>
                </a:lnTo>
                <a:lnTo>
                  <a:pt x="1303015" y="309563"/>
                </a:lnTo>
                <a:lnTo>
                  <a:pt x="1299837" y="319405"/>
                </a:lnTo>
                <a:lnTo>
                  <a:pt x="1296342" y="328295"/>
                </a:lnTo>
                <a:lnTo>
                  <a:pt x="1294435" y="332105"/>
                </a:lnTo>
                <a:lnTo>
                  <a:pt x="1292529" y="335598"/>
                </a:lnTo>
                <a:lnTo>
                  <a:pt x="1290305" y="338773"/>
                </a:lnTo>
                <a:lnTo>
                  <a:pt x="1288398" y="341630"/>
                </a:lnTo>
                <a:lnTo>
                  <a:pt x="1286174" y="343535"/>
                </a:lnTo>
                <a:lnTo>
                  <a:pt x="1283950" y="345123"/>
                </a:lnTo>
                <a:lnTo>
                  <a:pt x="1281725" y="346075"/>
                </a:lnTo>
                <a:lnTo>
                  <a:pt x="1279819" y="346393"/>
                </a:lnTo>
                <a:lnTo>
                  <a:pt x="1278866" y="346393"/>
                </a:lnTo>
                <a:lnTo>
                  <a:pt x="1272193" y="364808"/>
                </a:lnTo>
                <a:lnTo>
                  <a:pt x="1264249" y="382905"/>
                </a:lnTo>
                <a:lnTo>
                  <a:pt x="1255988" y="400368"/>
                </a:lnTo>
                <a:lnTo>
                  <a:pt x="1247408" y="416878"/>
                </a:lnTo>
                <a:lnTo>
                  <a:pt x="1237558" y="432753"/>
                </a:lnTo>
                <a:lnTo>
                  <a:pt x="1232792" y="440373"/>
                </a:lnTo>
                <a:lnTo>
                  <a:pt x="1227708" y="447993"/>
                </a:lnTo>
                <a:lnTo>
                  <a:pt x="1222306" y="454978"/>
                </a:lnTo>
                <a:lnTo>
                  <a:pt x="1217222" y="461963"/>
                </a:lnTo>
                <a:lnTo>
                  <a:pt x="1211503" y="468630"/>
                </a:lnTo>
                <a:lnTo>
                  <a:pt x="1206101" y="474980"/>
                </a:lnTo>
                <a:lnTo>
                  <a:pt x="1200064" y="481013"/>
                </a:lnTo>
                <a:lnTo>
                  <a:pt x="1194662" y="486728"/>
                </a:lnTo>
                <a:lnTo>
                  <a:pt x="1188625" y="491808"/>
                </a:lnTo>
                <a:lnTo>
                  <a:pt x="1182905" y="497205"/>
                </a:lnTo>
                <a:lnTo>
                  <a:pt x="1176868" y="501650"/>
                </a:lnTo>
                <a:lnTo>
                  <a:pt x="1170513" y="506413"/>
                </a:lnTo>
                <a:lnTo>
                  <a:pt x="1164794" y="510540"/>
                </a:lnTo>
                <a:lnTo>
                  <a:pt x="1158439" y="514033"/>
                </a:lnTo>
                <a:lnTo>
                  <a:pt x="1152084" y="517525"/>
                </a:lnTo>
                <a:lnTo>
                  <a:pt x="1145729" y="520383"/>
                </a:lnTo>
                <a:lnTo>
                  <a:pt x="1139691" y="522605"/>
                </a:lnTo>
                <a:lnTo>
                  <a:pt x="1133336" y="524510"/>
                </a:lnTo>
                <a:lnTo>
                  <a:pt x="1126981" y="526098"/>
                </a:lnTo>
                <a:lnTo>
                  <a:pt x="1120626" y="527368"/>
                </a:lnTo>
                <a:lnTo>
                  <a:pt x="1114271" y="528320"/>
                </a:lnTo>
                <a:lnTo>
                  <a:pt x="1107916" y="528638"/>
                </a:lnTo>
                <a:lnTo>
                  <a:pt x="1101561" y="528320"/>
                </a:lnTo>
                <a:lnTo>
                  <a:pt x="1095524" y="527368"/>
                </a:lnTo>
                <a:lnTo>
                  <a:pt x="1089169" y="526098"/>
                </a:lnTo>
                <a:lnTo>
                  <a:pt x="1082496" y="524510"/>
                </a:lnTo>
                <a:lnTo>
                  <a:pt x="1076141" y="522605"/>
                </a:lnTo>
                <a:lnTo>
                  <a:pt x="1069786" y="520383"/>
                </a:lnTo>
                <a:lnTo>
                  <a:pt x="1063431" y="517208"/>
                </a:lnTo>
                <a:lnTo>
                  <a:pt x="1057712" y="514033"/>
                </a:lnTo>
                <a:lnTo>
                  <a:pt x="1051357" y="510540"/>
                </a:lnTo>
                <a:lnTo>
                  <a:pt x="1045002" y="506095"/>
                </a:lnTo>
                <a:lnTo>
                  <a:pt x="1038965" y="501650"/>
                </a:lnTo>
                <a:lnTo>
                  <a:pt x="1033245" y="497205"/>
                </a:lnTo>
                <a:lnTo>
                  <a:pt x="1027208" y="491808"/>
                </a:lnTo>
                <a:lnTo>
                  <a:pt x="1021488" y="486410"/>
                </a:lnTo>
                <a:lnTo>
                  <a:pt x="1015451" y="480378"/>
                </a:lnTo>
                <a:lnTo>
                  <a:pt x="1010050" y="474663"/>
                </a:lnTo>
                <a:lnTo>
                  <a:pt x="1004012" y="468313"/>
                </a:lnTo>
                <a:lnTo>
                  <a:pt x="998611" y="461645"/>
                </a:lnTo>
                <a:lnTo>
                  <a:pt x="993527" y="454660"/>
                </a:lnTo>
                <a:lnTo>
                  <a:pt x="987807" y="447358"/>
                </a:lnTo>
                <a:lnTo>
                  <a:pt x="982723" y="440055"/>
                </a:lnTo>
                <a:lnTo>
                  <a:pt x="977957" y="432435"/>
                </a:lnTo>
                <a:lnTo>
                  <a:pt x="968424" y="416243"/>
                </a:lnTo>
                <a:lnTo>
                  <a:pt x="959527" y="399733"/>
                </a:lnTo>
                <a:lnTo>
                  <a:pt x="951266" y="382270"/>
                </a:lnTo>
                <a:lnTo>
                  <a:pt x="943640" y="364173"/>
                </a:lnTo>
                <a:lnTo>
                  <a:pt x="936967" y="345440"/>
                </a:lnTo>
                <a:lnTo>
                  <a:pt x="934743" y="344805"/>
                </a:lnTo>
                <a:lnTo>
                  <a:pt x="932201" y="343535"/>
                </a:lnTo>
                <a:lnTo>
                  <a:pt x="930294" y="341948"/>
                </a:lnTo>
                <a:lnTo>
                  <a:pt x="928070" y="339725"/>
                </a:lnTo>
                <a:lnTo>
                  <a:pt x="926164" y="337185"/>
                </a:lnTo>
                <a:lnTo>
                  <a:pt x="923939" y="334010"/>
                </a:lnTo>
                <a:lnTo>
                  <a:pt x="920444" y="326708"/>
                </a:lnTo>
                <a:lnTo>
                  <a:pt x="916949" y="318453"/>
                </a:lnTo>
                <a:lnTo>
                  <a:pt x="913771" y="308928"/>
                </a:lnTo>
                <a:lnTo>
                  <a:pt x="911547" y="299085"/>
                </a:lnTo>
                <a:lnTo>
                  <a:pt x="909005" y="288925"/>
                </a:lnTo>
                <a:lnTo>
                  <a:pt x="907416" y="278765"/>
                </a:lnTo>
                <a:lnTo>
                  <a:pt x="906781" y="268288"/>
                </a:lnTo>
                <a:lnTo>
                  <a:pt x="906463" y="259398"/>
                </a:lnTo>
                <a:lnTo>
                  <a:pt x="906781" y="250507"/>
                </a:lnTo>
                <a:lnTo>
                  <a:pt x="907416" y="243522"/>
                </a:lnTo>
                <a:lnTo>
                  <a:pt x="908370" y="240347"/>
                </a:lnTo>
                <a:lnTo>
                  <a:pt x="909641" y="237807"/>
                </a:lnTo>
                <a:lnTo>
                  <a:pt x="910594" y="235267"/>
                </a:lnTo>
                <a:lnTo>
                  <a:pt x="911865" y="233680"/>
                </a:lnTo>
                <a:lnTo>
                  <a:pt x="913454" y="232410"/>
                </a:lnTo>
                <a:lnTo>
                  <a:pt x="915360" y="231775"/>
                </a:lnTo>
                <a:lnTo>
                  <a:pt x="915042" y="221297"/>
                </a:lnTo>
                <a:lnTo>
                  <a:pt x="915360" y="207645"/>
                </a:lnTo>
                <a:lnTo>
                  <a:pt x="916313" y="194627"/>
                </a:lnTo>
                <a:lnTo>
                  <a:pt x="917267" y="182245"/>
                </a:lnTo>
                <a:lnTo>
                  <a:pt x="919491" y="169862"/>
                </a:lnTo>
                <a:lnTo>
                  <a:pt x="921715" y="158115"/>
                </a:lnTo>
                <a:lnTo>
                  <a:pt x="924893" y="146685"/>
                </a:lnTo>
                <a:lnTo>
                  <a:pt x="928070" y="135572"/>
                </a:lnTo>
                <a:lnTo>
                  <a:pt x="931883" y="125095"/>
                </a:lnTo>
                <a:lnTo>
                  <a:pt x="936014" y="115252"/>
                </a:lnTo>
                <a:lnTo>
                  <a:pt x="940462" y="105410"/>
                </a:lnTo>
                <a:lnTo>
                  <a:pt x="945864" y="95885"/>
                </a:lnTo>
                <a:lnTo>
                  <a:pt x="951266" y="87312"/>
                </a:lnTo>
                <a:lnTo>
                  <a:pt x="956668" y="78740"/>
                </a:lnTo>
                <a:lnTo>
                  <a:pt x="963023" y="70802"/>
                </a:lnTo>
                <a:lnTo>
                  <a:pt x="969378" y="63182"/>
                </a:lnTo>
                <a:lnTo>
                  <a:pt x="976050" y="55880"/>
                </a:lnTo>
                <a:lnTo>
                  <a:pt x="982723" y="49212"/>
                </a:lnTo>
                <a:lnTo>
                  <a:pt x="990349" y="42862"/>
                </a:lnTo>
                <a:lnTo>
                  <a:pt x="997657" y="36830"/>
                </a:lnTo>
                <a:lnTo>
                  <a:pt x="1005283" y="31432"/>
                </a:lnTo>
                <a:lnTo>
                  <a:pt x="1013227" y="26670"/>
                </a:lnTo>
                <a:lnTo>
                  <a:pt x="1021488" y="21907"/>
                </a:lnTo>
                <a:lnTo>
                  <a:pt x="1029750" y="17780"/>
                </a:lnTo>
                <a:lnTo>
                  <a:pt x="1038011" y="13970"/>
                </a:lnTo>
                <a:lnTo>
                  <a:pt x="1046273" y="10795"/>
                </a:lnTo>
                <a:lnTo>
                  <a:pt x="1054852" y="7937"/>
                </a:lnTo>
                <a:lnTo>
                  <a:pt x="1063431" y="5397"/>
                </a:lnTo>
                <a:lnTo>
                  <a:pt x="1072646" y="3492"/>
                </a:lnTo>
                <a:lnTo>
                  <a:pt x="1081225" y="1905"/>
                </a:lnTo>
                <a:lnTo>
                  <a:pt x="1090440" y="635"/>
                </a:lnTo>
                <a:lnTo>
                  <a:pt x="1099019" y="317"/>
                </a:lnTo>
                <a:lnTo>
                  <a:pt x="1107916" y="0"/>
                </a:lnTo>
                <a:close/>
              </a:path>
            </a:pathLst>
          </a:custGeom>
          <a:solidFill>
            <a:srgbClr val="56514B"/>
          </a:solidFill>
          <a:ln>
            <a:noFill/>
          </a:ln>
          <a:extLst/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>
              <a:solidFill>
                <a:srgbClr val="FFFFFF"/>
              </a:solidFill>
              <a:latin typeface="Helvetica" panose="020B0604020202030204" pitchFamily="34" charset="0"/>
            </a:endParaRPr>
          </a:p>
        </p:txBody>
      </p:sp>
      <p:sp>
        <p:nvSpPr>
          <p:cNvPr id="35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103726" y="1815125"/>
            <a:ext cx="6152768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just"/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Vẽ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sơ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đồ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tư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duy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làm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rõ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văn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bản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 10’ (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điểm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;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cứ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;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Lí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lẽ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,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dẫn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chứng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;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Cách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lập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luận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) 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Lấy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thêm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dẫn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bên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  <a:sym typeface="Wingdings" pitchFamily="2" charset="2"/>
              </a:rPr>
              <a:t>ngoài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  <p:sp>
        <p:nvSpPr>
          <p:cNvPr id="36" name="文本框 32">
            <a:extLst>
              <a:ext uri="{FF2B5EF4-FFF2-40B4-BE49-F238E27FC236}">
                <a16:creationId xmlns:a16="http://schemas.microsoft.com/office/drawing/2014/main" id="{EC110795-F5BC-49E5-85C7-D65620AF23ED}"/>
              </a:ext>
            </a:extLst>
          </p:cNvPr>
          <p:cNvSpPr txBox="1"/>
          <p:nvPr/>
        </p:nvSpPr>
        <p:spPr>
          <a:xfrm>
            <a:off x="2181598" y="3284043"/>
            <a:ext cx="418396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Lên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trình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bày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</a:t>
            </a:r>
            <a:r>
              <a:rPr lang="en-US" altLang="zh-CN" sz="2400" dirty="0" err="1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trong</a:t>
            </a:r>
            <a:r>
              <a:rPr lang="en-US" altLang="zh-CN" sz="2400" dirty="0" smtClean="0">
                <a:solidFill>
                  <a:srgbClr val="0070C0"/>
                </a:solidFill>
                <a:latin typeface="Times New Roman" pitchFamily="18" charset="0"/>
                <a:ea typeface="造字工房悦黑演示版常规体" pitchFamily="50" charset="-122"/>
                <a:cs typeface="Times New Roman" pitchFamily="18" charset="0"/>
              </a:rPr>
              <a:t> 5’</a:t>
            </a:r>
            <a:endParaRPr lang="zh-CN" altLang="en-US" sz="2400" dirty="0">
              <a:solidFill>
                <a:srgbClr val="0070C0"/>
              </a:solidFill>
              <a:latin typeface="Times New Roman" pitchFamily="18" charset="0"/>
              <a:ea typeface="造字工房悦黑演示版常规体" pitchFamily="50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62847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ounded Rectangle 48"/>
          <p:cNvSpPr/>
          <p:nvPr/>
        </p:nvSpPr>
        <p:spPr>
          <a:xfrm>
            <a:off x="167781" y="1715818"/>
            <a:ext cx="1216402" cy="171527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2055303" y="301786"/>
            <a:ext cx="6845416" cy="67971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chút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ảo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tưởng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hèn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nhát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ounded Rectangle 50"/>
          <p:cNvSpPr/>
          <p:nvPr/>
        </p:nvSpPr>
        <p:spPr>
          <a:xfrm>
            <a:off x="2056409" y="1110088"/>
            <a:ext cx="6857524" cy="4418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suốt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2" name="Straight Arrow Connector 51"/>
          <p:cNvCxnSpPr>
            <a:stCxn id="49" idx="3"/>
            <a:endCxn id="50" idx="1"/>
          </p:cNvCxnSpPr>
          <p:nvPr/>
        </p:nvCxnSpPr>
        <p:spPr>
          <a:xfrm flipV="1">
            <a:off x="1384183" y="641642"/>
            <a:ext cx="671120" cy="193181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49" idx="3"/>
            <a:endCxn id="51" idx="1"/>
          </p:cNvCxnSpPr>
          <p:nvPr/>
        </p:nvCxnSpPr>
        <p:spPr>
          <a:xfrm flipV="1">
            <a:off x="1384183" y="1331026"/>
            <a:ext cx="672226" cy="124243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ounded Rectangle 101"/>
          <p:cNvSpPr/>
          <p:nvPr/>
        </p:nvSpPr>
        <p:spPr>
          <a:xfrm>
            <a:off x="2081868" y="1695756"/>
            <a:ext cx="6845416" cy="67971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sặc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ngoại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3" name="Rounded Rectangle 102"/>
          <p:cNvSpPr/>
          <p:nvPr/>
        </p:nvSpPr>
        <p:spPr>
          <a:xfrm>
            <a:off x="2083058" y="2495669"/>
            <a:ext cx="6854902" cy="67232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tổn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đem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4" name="Straight Arrow Connector 103"/>
          <p:cNvCxnSpPr>
            <a:stCxn id="49" idx="3"/>
            <a:endCxn id="102" idx="1"/>
          </p:cNvCxnSpPr>
          <p:nvPr/>
        </p:nvCxnSpPr>
        <p:spPr>
          <a:xfrm flipV="1">
            <a:off x="1384183" y="2035612"/>
            <a:ext cx="697685" cy="537846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49" idx="3"/>
            <a:endCxn id="103" idx="1"/>
          </p:cNvCxnSpPr>
          <p:nvPr/>
        </p:nvCxnSpPr>
        <p:spPr>
          <a:xfrm>
            <a:off x="1384183" y="2573458"/>
            <a:ext cx="698875" cy="2583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Rounded Rectangle 124"/>
          <p:cNvSpPr/>
          <p:nvPr/>
        </p:nvSpPr>
        <p:spPr>
          <a:xfrm>
            <a:off x="2091655" y="3285367"/>
            <a:ext cx="6845416" cy="446729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chớ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dù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dặp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trắc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trở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6" name="Rounded Rectangle 125"/>
          <p:cNvSpPr/>
          <p:nvPr/>
        </p:nvSpPr>
        <p:spPr>
          <a:xfrm>
            <a:off x="2092845" y="3875555"/>
            <a:ext cx="6854902" cy="4418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chán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nản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kẻ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7" name="Straight Arrow Connector 126"/>
          <p:cNvCxnSpPr>
            <a:stCxn id="49" idx="3"/>
            <a:endCxn id="125" idx="1"/>
          </p:cNvCxnSpPr>
          <p:nvPr/>
        </p:nvCxnSpPr>
        <p:spPr>
          <a:xfrm>
            <a:off x="1384183" y="2573458"/>
            <a:ext cx="707472" cy="9352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>
            <a:stCxn id="49" idx="3"/>
            <a:endCxn id="126" idx="1"/>
          </p:cNvCxnSpPr>
          <p:nvPr/>
        </p:nvCxnSpPr>
        <p:spPr>
          <a:xfrm>
            <a:off x="1384183" y="2573458"/>
            <a:ext cx="708662" cy="152303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Rounded Rectangle 154"/>
          <p:cNvSpPr/>
          <p:nvPr/>
        </p:nvSpPr>
        <p:spPr>
          <a:xfrm>
            <a:off x="2094243" y="4455794"/>
            <a:ext cx="6854902" cy="44187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suy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rút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kinh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endParaRPr lang="en-US" sz="1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6" name="Straight Arrow Connector 155"/>
          <p:cNvCxnSpPr>
            <a:stCxn id="49" idx="3"/>
            <a:endCxn id="155" idx="1"/>
          </p:cNvCxnSpPr>
          <p:nvPr/>
        </p:nvCxnSpPr>
        <p:spPr>
          <a:xfrm>
            <a:off x="1384183" y="2573458"/>
            <a:ext cx="710060" cy="210327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Cloud 157"/>
          <p:cNvSpPr/>
          <p:nvPr/>
        </p:nvSpPr>
        <p:spPr>
          <a:xfrm>
            <a:off x="2348918" y="1166070"/>
            <a:ext cx="4739780" cy="2692866"/>
          </a:xfrm>
          <a:prstGeom prst="cloud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92998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4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0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3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68" dur="20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  <p:bldP spid="51" grpId="0" animBg="1"/>
      <p:bldP spid="102" grpId="0" animBg="1"/>
      <p:bldP spid="103" grpId="0" animBg="1"/>
      <p:bldP spid="125" grpId="0" animBg="1"/>
      <p:bldP spid="126" grpId="0" animBg="1"/>
      <p:bldP spid="155" grpId="0" animBg="1"/>
      <p:bldP spid="15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Picture 101" descr="9063d34ed82093a7e7b99f22ac2adbb4.png"/>
          <p:cNvPicPr>
            <a:picLocks noChangeAspect="1"/>
          </p:cNvPicPr>
          <p:nvPr/>
        </p:nvPicPr>
        <p:blipFill>
          <a:blip r:embed="rId3" cstate="print"/>
          <a:srcRect r="9452" b="17213"/>
          <a:stretch>
            <a:fillRect/>
          </a:stretch>
        </p:blipFill>
        <p:spPr>
          <a:xfrm>
            <a:off x="129988" y="1388761"/>
            <a:ext cx="3599330" cy="3290816"/>
          </a:xfrm>
          <a:prstGeom prst="rect">
            <a:avLst/>
          </a:prstGeom>
        </p:spPr>
      </p:pic>
      <p:pic>
        <p:nvPicPr>
          <p:cNvPr id="103" name="图片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79177" y="506506"/>
            <a:ext cx="1894078" cy="983356"/>
          </a:xfrm>
          <a:prstGeom prst="rect">
            <a:avLst/>
          </a:prstGeom>
        </p:spPr>
      </p:pic>
      <p:sp>
        <p:nvSpPr>
          <p:cNvPr id="104" name="品 10"/>
          <p:cNvSpPr txBox="1"/>
          <p:nvPr/>
        </p:nvSpPr>
        <p:spPr>
          <a:xfrm rot="21315445">
            <a:off x="1720976" y="822764"/>
            <a:ext cx="1181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BTVN</a:t>
            </a:r>
            <a:endParaRPr lang="zh-CN" altLang="en-US" sz="2800" b="1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4159624" y="1344717"/>
            <a:ext cx="40520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lầm</a:t>
            </a:r>
            <a:r>
              <a:rPr lang="en-US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260342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" grpId="0"/>
      <p:bldP spid="10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40" y="823171"/>
            <a:ext cx="2571470" cy="3507072"/>
          </a:xfrm>
          <a:prstGeom prst="rect">
            <a:avLst/>
          </a:prstGeom>
        </p:spPr>
      </p:pic>
      <p:sp>
        <p:nvSpPr>
          <p:cNvPr id="12" name="10"/>
          <p:cNvSpPr txBox="1"/>
          <p:nvPr/>
        </p:nvSpPr>
        <p:spPr>
          <a:xfrm>
            <a:off x="1013012" y="2623094"/>
            <a:ext cx="14881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Hướng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tự</a:t>
            </a:r>
            <a:r>
              <a:rPr lang="en-US" altLang="zh-CN" sz="32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32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học</a:t>
            </a:r>
            <a:endParaRPr lang="zh-CN" altLang="en-US" sz="3200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pic>
        <p:nvPicPr>
          <p:cNvPr id="13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383" y="799011"/>
            <a:ext cx="690430" cy="64878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25788" y="681329"/>
            <a:ext cx="316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thống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170" y="2080969"/>
            <a:ext cx="690430" cy="64878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679575" y="2061902"/>
            <a:ext cx="316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BTVN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图片 2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851" y="3407744"/>
            <a:ext cx="690430" cy="6487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760256" y="3290062"/>
            <a:ext cx="31645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” (</a:t>
            </a:r>
            <a:r>
              <a:rPr lang="en-US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681514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6" grpId="0"/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56555" y="351813"/>
            <a:ext cx="1996172" cy="840493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-795759" y="4185433"/>
            <a:ext cx="467676" cy="467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8678" y="3240103"/>
            <a:ext cx="2074804" cy="167698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652" y="204093"/>
            <a:ext cx="1812598" cy="1786072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253840" y="570231"/>
            <a:ext cx="4939667" cy="2523759"/>
            <a:chOff x="-6300496" y="5642681"/>
            <a:chExt cx="23412450" cy="11961811"/>
          </a:xfrm>
        </p:grpSpPr>
        <p:grpSp>
          <p:nvGrpSpPr>
            <p:cNvPr id="8" name="组合 7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0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11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12" name="TextBox 12"/>
          <p:cNvSpPr txBox="1"/>
          <p:nvPr/>
        </p:nvSpPr>
        <p:spPr>
          <a:xfrm>
            <a:off x="3786342" y="1814760"/>
            <a:ext cx="14927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Cảm</a:t>
            </a:r>
            <a:endParaRPr lang="en-US" sz="54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 rot="21110857">
            <a:off x="4819363" y="1111059"/>
            <a:ext cx="8963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ơn</a:t>
            </a:r>
            <a:endParaRPr lang="en-US" sz="54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5" name="TextBox 12"/>
          <p:cNvSpPr txBox="1"/>
          <p:nvPr/>
        </p:nvSpPr>
        <p:spPr>
          <a:xfrm>
            <a:off x="5539794" y="1715539"/>
            <a:ext cx="11079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các</a:t>
            </a:r>
            <a:endParaRPr lang="en-US" sz="5400" dirty="0">
              <a:solidFill>
                <a:srgbClr val="1D9BB8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sp>
        <p:nvSpPr>
          <p:cNvPr id="17" name="TextBox 12"/>
          <p:cNvSpPr txBox="1"/>
          <p:nvPr/>
        </p:nvSpPr>
        <p:spPr>
          <a:xfrm>
            <a:off x="6619046" y="1340939"/>
            <a:ext cx="12618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em</a:t>
            </a:r>
            <a:r>
              <a:rPr lang="en-US" altLang="zh-CN" sz="5400" dirty="0" smtClean="0">
                <a:solidFill>
                  <a:srgbClr val="1D9BB8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!</a:t>
            </a: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4421195" y="2447738"/>
            <a:ext cx="1076061" cy="92634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7503" y="2629341"/>
            <a:ext cx="1819179" cy="2379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19787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861 0.14815 L 0.44861 0.14846 C 0.44757 0.12654 0.44775 0.10494 0.44584 0.08395 C 0.44532 0.07901 0.44306 0.07531 0.44167 0.07161 C 0.43802 0.06204 0.4283 0.03549 0.42223 0.02469 C 0.41146 0.00556 0.41094 0.00803 0.39861 -0.00741 C 0.37796 -0.03333 0.39757 -0.01327 0.37361 -0.0321 C 0.35973 -0.04321 0.35261 -0.05463 0.33611 -0.06173 L 0.31389 -0.0716 C 0.31007 -0.07346 0.30643 -0.07593 0.30278 -0.07654 C 0.29289 -0.0787 0.28855 -0.07932 0.27917 -0.08148 L 0.26945 -0.08395 L 0.22917 -0.08148 C 0.2125 -0.07716 0.20816 -0.06697 0.19584 -0.05432 C 0.19306 -0.05185 0.19011 -0.05 0.1875 -0.04691 C 0.17049 -0.02963 0.18855 -0.04444 0.16806 -0.02716 C 0.16476 -0.02469 0.16146 -0.02253 0.15834 -0.01975 C 0.14809 -0.01142 0.1474 -0.00926 0.1375 -0.00247 C 0.13334 -7.40741E-7 0.129 0.00216 0.125 0.00494 C 0.12118 0.0071 0.11754 0.01019 0.11389 0.01235 C 0.10973 0.0142 0.10539 0.01512 0.10139 0.01728 C 0.06042 0.03766 0.08212 0.03117 0.05973 0.03704 C 0.04584 0.03519 0.0316 0.03642 0.01806 0.0321 C 0.01372 0.03056 0.00695 0.01975 0.00695 0.02006 C 0.00556 0.01636 0.00382 0.01327 0.00278 0.00988 C -0.00156 -0.00339 0.00348 0.00617 -3.61111E-6 -7.40741E-7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431" y="-116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4 0.55772 0.33733 0.52284 0.33472 0.50618 C 0.33143 0.48334 0.32674 0.46513 0.32084 0.44445 C 0.31788 0.43334 0.31476 0.42254 0.31111 0.41235 C 0.30504 0.39445 0.30052 0.37408 0.29167 0.3605 L 0.26667 0.32099 C 0.2625 0.3142 0.25816 0.30803 0.25417 0.30124 L 0.24167 0.27902 C 0.24028 0.28056 0.23837 0.28118 0.2375 0.28396 C 0.23594 0.28982 0.23594 0.29723 0.23472 0.30371 C 0.23334 0.31112 0.23212 0.31852 0.23056 0.32593 C 0.2283 0.33673 0.22049 0.36636 0.21806 0.37284 C 0.21719 0.37531 0.21615 0.37747 0.21528 0.38025 C 0.21354 0.38673 0.21372 0.39291 0.2125 0.4 C 0.21181 0.40402 0.21077 0.40803 0.20972 0.41235 C 0.20486 0.39908 0.2066 0.40618 0.20556 0.38272 C 0.20452 0.35803 0.204 0.33303 0.20278 0.30865 C 0.20243 0.29908 0.20087 0.26019 0.2 0.24939 C 0.19966 0.24291 0.19827 0.23334 0.19722 0.22717 C 0.19531 0.23766 0.19323 0.24815 0.19167 0.25926 C 0.19063 0.26729 0.19045 0.27593 0.18889 0.28396 C 0.1875 0.29167 0.18507 0.29846 0.18334 0.30618 C 0.17986 0.32223 0.17952 0.33056 0.175 0.34568 C 0.17292 0.35278 0.16823 0.36328 0.16528 0.37038 C 0.16511 0.37161 0.16337 0.38612 0.15972 0.38272 C 0.15695 0.37963 0.15608 0.37284 0.15417 0.36791 C 0.15243 0.35062 0.15104 0.33303 0.14861 0.31605 C 0.14775 0.30926 0.1467 0.30278 0.14584 0.2963 C 0.14531 0.29044 0.14497 0.28457 0.14445 0.27902 C 0.14341 0.26698 0.14358 0.26852 0.14167 0.25926 C 0.13993 0.27439 0.14045 0.27192 0.1375 0.28889 C 0.13663 0.29383 0.13594 0.29877 0.13472 0.30371 C 0.13403 0.3071 0.13281 0.31019 0.13195 0.31359 C 0.13143 0.31575 0.13108 0.31821 0.13056 0.32099 C 0.13004 0.32408 0.13004 0.32747 0.12917 0.33087 C 0.12535 0.3463 0.12604 0.33951 0.12084 0.35062 C 0.11511 0.36297 0.12153 0.35371 0.11389 0.36297 C 0.09688 0.33241 0.11597 0.3713 0.10139 0.29383 C 0.09653 0.26698 0.09497 0.26173 0.09167 0.23457 C 0.08959 0.21729 0.08733 0.2 0.08611 0.18272 C 0.08438 0.15772 0.08542 0.16945 0.08334 0.14815 C 0.07466 0.18396 0.08281 0.14599 0.07778 0.18519 C 0.07639 0.19661 0.07344 0.20772 0.07222 0.21976 C 0.07188 0.2247 0.0717 0.22963 0.07084 0.23457 C 0.07031 0.23735 0.06893 0.2392 0.06806 0.24198 C 0.06719 0.24538 0.0658 0.25587 0.06528 0.25926 C 0.0625 0.2534 0.05886 0.24846 0.05695 0.24198 C 0.05504 0.23519 0.05504 0.22717 0.05417 0.21976 C 0.05122 0.19383 0.05191 0.2 0.05 0.17778 C 0.04913 0.18087 0.04792 0.18396 0.04722 0.18766 C 0.04653 0.19229 0.04636 0.19754 0.04584 0.20247 C 0.04497 0.21019 0.04445 0.21266 0.04306 0.21976 C 0.04132 0.21544 0.03889 0.21204 0.0375 0.20741 C 0.03091 0.18488 0.029 0.16019 0.02639 0.13581 C 0.02466 0.11852 0.02361 0.10062 0.02084 0.08396 C 0.01754 0.06328 0.01893 0.07223 0.01667 0.05679 C 0.01632 0.06173 0.01597 0.06667 0.01528 0.07161 C 0.01493 0.07408 0.01406 0.07624 0.01389 0.07902 C 0.0132 0.08859 0.01302 0.09877 0.0125 0.10865 C 0.00573 0.09229 0.00938 0.10433 0.00695 0.07902 C 0.00625 0.07068 0.00521 0.06235 0.00417 0.05433 C 0.00243 0.04013 0.00052 0.03612 -2.22222E-6 0.02223 C -0.00017 0.01482 -2.22222E-6 0.00741 -2.22222E-6 -4.81481E-6 " pathEditMode="relative" rAng="0" ptsTypes="AAAAAAAAAAAAAAAAAAAAAAAAAAAAAAAAAAAAAAAAAAAAAAAAAAAAAAAAAAAAAAAA">
                                      <p:cBhvr>
                                        <p:cTn id="5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0" numSld="999" showWhenStopped="0">
                <p:cTn id="6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2" grpId="0"/>
      <p:bldP spid="13" grpId="0"/>
      <p:bldP spid="15" grpId="0"/>
      <p:bldP spid="1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5"/>
          <a:srcRect l="1069" t="2602" r="448" b="5138"/>
          <a:stretch/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169" y="252573"/>
            <a:ext cx="1883439" cy="793026"/>
          </a:xfrm>
          <a:prstGeom prst="rect">
            <a:avLst/>
          </a:prstGeom>
        </p:spPr>
      </p:pic>
      <p:pic>
        <p:nvPicPr>
          <p:cNvPr id="4" name="郑柏林 - 小跳豆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60433" y="4078429"/>
            <a:ext cx="467676" cy="467676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624115" y="3791824"/>
            <a:ext cx="9959973" cy="87247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436181" y="4219662"/>
            <a:ext cx="9830511" cy="1013214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19783" y="3397540"/>
            <a:ext cx="1955665" cy="158068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204093"/>
            <a:ext cx="1359017" cy="1339129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1359018" y="476800"/>
            <a:ext cx="6879314" cy="2786517"/>
            <a:chOff x="-6300496" y="5642681"/>
            <a:chExt cx="23412450" cy="11961811"/>
          </a:xfrm>
        </p:grpSpPr>
        <p:grpSp>
          <p:nvGrpSpPr>
            <p:cNvPr id="10" name="组合 9"/>
            <p:cNvGrpSpPr/>
            <p:nvPr/>
          </p:nvGrpSpPr>
          <p:grpSpPr>
            <a:xfrm>
              <a:off x="-6300496" y="5642681"/>
              <a:ext cx="23412450" cy="11961811"/>
              <a:chOff x="2619060" y="-3486152"/>
              <a:chExt cx="23412450" cy="11961811"/>
            </a:xfrm>
          </p:grpSpPr>
          <p:sp>
            <p:nvSpPr>
              <p:cNvPr id="12" name="Freeform 17"/>
              <p:cNvSpPr>
                <a:spLocks/>
              </p:cNvSpPr>
              <p:nvPr/>
            </p:nvSpPr>
            <p:spPr bwMode="auto">
              <a:xfrm>
                <a:off x="2619060" y="-3486152"/>
                <a:ext cx="23412450" cy="11961811"/>
              </a:xfrm>
              <a:custGeom>
                <a:avLst/>
                <a:gdLst>
                  <a:gd name="T0" fmla="*/ 6162 w 6240"/>
                  <a:gd name="T1" fmla="*/ 1623 h 3187"/>
                  <a:gd name="T2" fmla="*/ 5815 w 6240"/>
                  <a:gd name="T3" fmla="*/ 1475 h 3187"/>
                  <a:gd name="T4" fmla="*/ 5648 w 6240"/>
                  <a:gd name="T5" fmla="*/ 1078 h 3187"/>
                  <a:gd name="T6" fmla="*/ 5183 w 6240"/>
                  <a:gd name="T7" fmla="*/ 1111 h 3187"/>
                  <a:gd name="T8" fmla="*/ 4394 w 6240"/>
                  <a:gd name="T9" fmla="*/ 438 h 3187"/>
                  <a:gd name="T10" fmla="*/ 3898 w 6240"/>
                  <a:gd name="T11" fmla="*/ 588 h 3187"/>
                  <a:gd name="T12" fmla="*/ 3775 w 6240"/>
                  <a:gd name="T13" fmla="*/ 512 h 3187"/>
                  <a:gd name="T14" fmla="*/ 3092 w 6240"/>
                  <a:gd name="T15" fmla="*/ 666 h 3187"/>
                  <a:gd name="T16" fmla="*/ 1957 w 6240"/>
                  <a:gd name="T17" fmla="*/ 101 h 3187"/>
                  <a:gd name="T18" fmla="*/ 1174 w 6240"/>
                  <a:gd name="T19" fmla="*/ 1067 h 3187"/>
                  <a:gd name="T20" fmla="*/ 622 w 6240"/>
                  <a:gd name="T21" fmla="*/ 1134 h 3187"/>
                  <a:gd name="T22" fmla="*/ 510 w 6240"/>
                  <a:gd name="T23" fmla="*/ 1637 h 3187"/>
                  <a:gd name="T24" fmla="*/ 62 w 6240"/>
                  <a:gd name="T25" fmla="*/ 1901 h 3187"/>
                  <a:gd name="T26" fmla="*/ 295 w 6240"/>
                  <a:gd name="T27" fmla="*/ 2321 h 3187"/>
                  <a:gd name="T28" fmla="*/ 445 w 6240"/>
                  <a:gd name="T29" fmla="*/ 2325 h 3187"/>
                  <a:gd name="T30" fmla="*/ 500 w 6240"/>
                  <a:gd name="T31" fmla="*/ 2309 h 3187"/>
                  <a:gd name="T32" fmla="*/ 518 w 6240"/>
                  <a:gd name="T33" fmla="*/ 2377 h 3187"/>
                  <a:gd name="T34" fmla="*/ 548 w 6240"/>
                  <a:gd name="T35" fmla="*/ 2483 h 3187"/>
                  <a:gd name="T36" fmla="*/ 545 w 6240"/>
                  <a:gd name="T37" fmla="*/ 2597 h 3187"/>
                  <a:gd name="T38" fmla="*/ 1395 w 6240"/>
                  <a:gd name="T39" fmla="*/ 3145 h 3187"/>
                  <a:gd name="T40" fmla="*/ 1977 w 6240"/>
                  <a:gd name="T41" fmla="*/ 2871 h 3187"/>
                  <a:gd name="T42" fmla="*/ 2543 w 6240"/>
                  <a:gd name="T43" fmla="*/ 2741 h 3187"/>
                  <a:gd name="T44" fmla="*/ 2913 w 6240"/>
                  <a:gd name="T45" fmla="*/ 2879 h 3187"/>
                  <a:gd name="T46" fmla="*/ 2971 w 6240"/>
                  <a:gd name="T47" fmla="*/ 2869 h 3187"/>
                  <a:gd name="T48" fmla="*/ 3525 w 6240"/>
                  <a:gd name="T49" fmla="*/ 3033 h 3187"/>
                  <a:gd name="T50" fmla="*/ 4107 w 6240"/>
                  <a:gd name="T51" fmla="*/ 2652 h 3187"/>
                  <a:gd name="T52" fmla="*/ 4129 w 6240"/>
                  <a:gd name="T53" fmla="*/ 2625 h 3187"/>
                  <a:gd name="T54" fmla="*/ 4187 w 6240"/>
                  <a:gd name="T55" fmla="*/ 2624 h 3187"/>
                  <a:gd name="T56" fmla="*/ 4784 w 6240"/>
                  <a:gd name="T57" fmla="*/ 2729 h 3187"/>
                  <a:gd name="T58" fmla="*/ 5306 w 6240"/>
                  <a:gd name="T59" fmla="*/ 2863 h 3187"/>
                  <a:gd name="T60" fmla="*/ 5927 w 6240"/>
                  <a:gd name="T61" fmla="*/ 2274 h 3187"/>
                  <a:gd name="T62" fmla="*/ 5908 w 6240"/>
                  <a:gd name="T63" fmla="*/ 2181 h 3187"/>
                  <a:gd name="T64" fmla="*/ 5917 w 6240"/>
                  <a:gd name="T65" fmla="*/ 2088 h 3187"/>
                  <a:gd name="T66" fmla="*/ 5922 w 6240"/>
                  <a:gd name="T67" fmla="*/ 2029 h 3187"/>
                  <a:gd name="T68" fmla="*/ 5970 w 6240"/>
                  <a:gd name="T69" fmla="*/ 2033 h 3187"/>
                  <a:gd name="T70" fmla="*/ 6031 w 6240"/>
                  <a:gd name="T71" fmla="*/ 2006 h 3187"/>
                  <a:gd name="T72" fmla="*/ 6162 w 6240"/>
                  <a:gd name="T73" fmla="*/ 1623 h 31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240" h="3187">
                    <a:moveTo>
                      <a:pt x="6162" y="1623"/>
                    </a:moveTo>
                    <a:cubicBezTo>
                      <a:pt x="6086" y="1483"/>
                      <a:pt x="5970" y="1431"/>
                      <a:pt x="5815" y="1475"/>
                    </a:cubicBezTo>
                    <a:cubicBezTo>
                      <a:pt x="5855" y="1326"/>
                      <a:pt x="5791" y="1161"/>
                      <a:pt x="5648" y="1078"/>
                    </a:cubicBezTo>
                    <a:cubicBezTo>
                      <a:pt x="5503" y="993"/>
                      <a:pt x="5313" y="1014"/>
                      <a:pt x="5183" y="1111"/>
                    </a:cubicBezTo>
                    <a:cubicBezTo>
                      <a:pt x="5144" y="747"/>
                      <a:pt x="4789" y="445"/>
                      <a:pt x="4394" y="438"/>
                    </a:cubicBezTo>
                    <a:cubicBezTo>
                      <a:pt x="4213" y="435"/>
                      <a:pt x="4041" y="492"/>
                      <a:pt x="3898" y="588"/>
                    </a:cubicBezTo>
                    <a:cubicBezTo>
                      <a:pt x="3861" y="558"/>
                      <a:pt x="3820" y="532"/>
                      <a:pt x="3775" y="512"/>
                    </a:cubicBezTo>
                    <a:cubicBezTo>
                      <a:pt x="3546" y="415"/>
                      <a:pt x="3261" y="488"/>
                      <a:pt x="3092" y="666"/>
                    </a:cubicBezTo>
                    <a:cubicBezTo>
                      <a:pt x="2916" y="265"/>
                      <a:pt x="2431" y="0"/>
                      <a:pt x="1957" y="101"/>
                    </a:cubicBezTo>
                    <a:cubicBezTo>
                      <a:pt x="1495" y="198"/>
                      <a:pt x="1144" y="632"/>
                      <a:pt x="1174" y="1067"/>
                    </a:cubicBezTo>
                    <a:cubicBezTo>
                      <a:pt x="1000" y="983"/>
                      <a:pt x="774" y="1001"/>
                      <a:pt x="622" y="1134"/>
                    </a:cubicBezTo>
                    <a:cubicBezTo>
                      <a:pt x="472" y="1264"/>
                      <a:pt x="431" y="1471"/>
                      <a:pt x="510" y="1637"/>
                    </a:cubicBezTo>
                    <a:cubicBezTo>
                      <a:pt x="319" y="1619"/>
                      <a:pt x="122" y="1720"/>
                      <a:pt x="62" y="1901"/>
                    </a:cubicBezTo>
                    <a:cubicBezTo>
                      <a:pt x="0" y="2083"/>
                      <a:pt x="96" y="2276"/>
                      <a:pt x="295" y="2321"/>
                    </a:cubicBezTo>
                    <a:cubicBezTo>
                      <a:pt x="344" y="2332"/>
                      <a:pt x="395" y="2334"/>
                      <a:pt x="445" y="2325"/>
                    </a:cubicBezTo>
                    <a:cubicBezTo>
                      <a:pt x="451" y="2323"/>
                      <a:pt x="496" y="2307"/>
                      <a:pt x="500" y="2309"/>
                    </a:cubicBezTo>
                    <a:cubicBezTo>
                      <a:pt x="516" y="2315"/>
                      <a:pt x="515" y="2362"/>
                      <a:pt x="518" y="2377"/>
                    </a:cubicBezTo>
                    <a:cubicBezTo>
                      <a:pt x="526" y="2413"/>
                      <a:pt x="536" y="2449"/>
                      <a:pt x="548" y="2483"/>
                    </a:cubicBezTo>
                    <a:cubicBezTo>
                      <a:pt x="543" y="2520"/>
                      <a:pt x="542" y="2558"/>
                      <a:pt x="545" y="2597"/>
                    </a:cubicBezTo>
                    <a:cubicBezTo>
                      <a:pt x="576" y="2942"/>
                      <a:pt x="956" y="3187"/>
                      <a:pt x="1395" y="3145"/>
                    </a:cubicBezTo>
                    <a:cubicBezTo>
                      <a:pt x="1635" y="3122"/>
                      <a:pt x="1843" y="3018"/>
                      <a:pt x="1977" y="2871"/>
                    </a:cubicBezTo>
                    <a:cubicBezTo>
                      <a:pt x="2169" y="2920"/>
                      <a:pt x="2387" y="2875"/>
                      <a:pt x="2543" y="2741"/>
                    </a:cubicBezTo>
                    <a:cubicBezTo>
                      <a:pt x="2629" y="2842"/>
                      <a:pt x="2773" y="2893"/>
                      <a:pt x="2913" y="2879"/>
                    </a:cubicBezTo>
                    <a:cubicBezTo>
                      <a:pt x="2933" y="2877"/>
                      <a:pt x="2952" y="2874"/>
                      <a:pt x="2971" y="2869"/>
                    </a:cubicBezTo>
                    <a:cubicBezTo>
                      <a:pt x="3103" y="2988"/>
                      <a:pt x="3305" y="3054"/>
                      <a:pt x="3525" y="3033"/>
                    </a:cubicBezTo>
                    <a:cubicBezTo>
                      <a:pt x="3800" y="3007"/>
                      <a:pt x="4024" y="2851"/>
                      <a:pt x="4107" y="2652"/>
                    </a:cubicBezTo>
                    <a:cubicBezTo>
                      <a:pt x="4115" y="2643"/>
                      <a:pt x="4122" y="2634"/>
                      <a:pt x="4129" y="2625"/>
                    </a:cubicBezTo>
                    <a:cubicBezTo>
                      <a:pt x="4148" y="2626"/>
                      <a:pt x="4168" y="2625"/>
                      <a:pt x="4187" y="2624"/>
                    </a:cubicBezTo>
                    <a:cubicBezTo>
                      <a:pt x="4343" y="2791"/>
                      <a:pt x="4592" y="2819"/>
                      <a:pt x="4784" y="2729"/>
                    </a:cubicBezTo>
                    <a:cubicBezTo>
                      <a:pt x="4917" y="2829"/>
                      <a:pt x="5104" y="2882"/>
                      <a:pt x="5306" y="2863"/>
                    </a:cubicBezTo>
                    <a:cubicBezTo>
                      <a:pt x="5674" y="2827"/>
                      <a:pt x="5952" y="2564"/>
                      <a:pt x="5927" y="2274"/>
                    </a:cubicBezTo>
                    <a:cubicBezTo>
                      <a:pt x="5924" y="2242"/>
                      <a:pt x="5918" y="2211"/>
                      <a:pt x="5908" y="2181"/>
                    </a:cubicBezTo>
                    <a:cubicBezTo>
                      <a:pt x="5913" y="2150"/>
                      <a:pt x="5916" y="2119"/>
                      <a:pt x="5917" y="2088"/>
                    </a:cubicBezTo>
                    <a:cubicBezTo>
                      <a:pt x="5917" y="2075"/>
                      <a:pt x="5910" y="2037"/>
                      <a:pt x="5922" y="2029"/>
                    </a:cubicBezTo>
                    <a:cubicBezTo>
                      <a:pt x="5924" y="2027"/>
                      <a:pt x="5964" y="2033"/>
                      <a:pt x="5970" y="2033"/>
                    </a:cubicBezTo>
                    <a:cubicBezTo>
                      <a:pt x="6012" y="2033"/>
                      <a:pt x="5993" y="2023"/>
                      <a:pt x="6031" y="2006"/>
                    </a:cubicBezTo>
                    <a:cubicBezTo>
                      <a:pt x="6189" y="1938"/>
                      <a:pt x="6240" y="1763"/>
                      <a:pt x="6162" y="1623"/>
                    </a:cubicBezTo>
                  </a:path>
                </a:pathLst>
              </a:custGeom>
              <a:solidFill>
                <a:srgbClr val="1D9BB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  <p:sp>
            <p:nvSpPr>
              <p:cNvPr id="13" name="Freeform 21"/>
              <p:cNvSpPr>
                <a:spLocks/>
              </p:cNvSpPr>
              <p:nvPr/>
            </p:nvSpPr>
            <p:spPr bwMode="auto">
              <a:xfrm>
                <a:off x="2815908" y="-3221038"/>
                <a:ext cx="23007638" cy="11434764"/>
              </a:xfrm>
              <a:custGeom>
                <a:avLst/>
                <a:gdLst>
                  <a:gd name="T0" fmla="*/ 6056 w 6132"/>
                  <a:gd name="T1" fmla="*/ 1551 h 3046"/>
                  <a:gd name="T2" fmla="*/ 5716 w 6132"/>
                  <a:gd name="T3" fmla="*/ 1410 h 3046"/>
                  <a:gd name="T4" fmla="*/ 5551 w 6132"/>
                  <a:gd name="T5" fmla="*/ 1030 h 3046"/>
                  <a:gd name="T6" fmla="*/ 5094 w 6132"/>
                  <a:gd name="T7" fmla="*/ 1061 h 3046"/>
                  <a:gd name="T8" fmla="*/ 4319 w 6132"/>
                  <a:gd name="T9" fmla="*/ 418 h 3046"/>
                  <a:gd name="T10" fmla="*/ 3831 w 6132"/>
                  <a:gd name="T11" fmla="*/ 561 h 3046"/>
                  <a:gd name="T12" fmla="*/ 3710 w 6132"/>
                  <a:gd name="T13" fmla="*/ 490 h 3046"/>
                  <a:gd name="T14" fmla="*/ 3039 w 6132"/>
                  <a:gd name="T15" fmla="*/ 636 h 3046"/>
                  <a:gd name="T16" fmla="*/ 1923 w 6132"/>
                  <a:gd name="T17" fmla="*/ 96 h 3046"/>
                  <a:gd name="T18" fmla="*/ 1153 w 6132"/>
                  <a:gd name="T19" fmla="*/ 1019 h 3046"/>
                  <a:gd name="T20" fmla="*/ 611 w 6132"/>
                  <a:gd name="T21" fmla="*/ 1084 h 3046"/>
                  <a:gd name="T22" fmla="*/ 500 w 6132"/>
                  <a:gd name="T23" fmla="*/ 1564 h 3046"/>
                  <a:gd name="T24" fmla="*/ 60 w 6132"/>
                  <a:gd name="T25" fmla="*/ 1817 h 3046"/>
                  <a:gd name="T26" fmla="*/ 289 w 6132"/>
                  <a:gd name="T27" fmla="*/ 2218 h 3046"/>
                  <a:gd name="T28" fmla="*/ 437 w 6132"/>
                  <a:gd name="T29" fmla="*/ 2222 h 3046"/>
                  <a:gd name="T30" fmla="*/ 491 w 6132"/>
                  <a:gd name="T31" fmla="*/ 2206 h 3046"/>
                  <a:gd name="T32" fmla="*/ 509 w 6132"/>
                  <a:gd name="T33" fmla="*/ 2272 h 3046"/>
                  <a:gd name="T34" fmla="*/ 538 w 6132"/>
                  <a:gd name="T35" fmla="*/ 2373 h 3046"/>
                  <a:gd name="T36" fmla="*/ 535 w 6132"/>
                  <a:gd name="T37" fmla="*/ 2482 h 3046"/>
                  <a:gd name="T38" fmla="*/ 1371 w 6132"/>
                  <a:gd name="T39" fmla="*/ 3006 h 3046"/>
                  <a:gd name="T40" fmla="*/ 1943 w 6132"/>
                  <a:gd name="T41" fmla="*/ 2744 h 3046"/>
                  <a:gd name="T42" fmla="*/ 2500 w 6132"/>
                  <a:gd name="T43" fmla="*/ 2620 h 3046"/>
                  <a:gd name="T44" fmla="*/ 2862 w 6132"/>
                  <a:gd name="T45" fmla="*/ 2751 h 3046"/>
                  <a:gd name="T46" fmla="*/ 2920 w 6132"/>
                  <a:gd name="T47" fmla="*/ 2742 h 3046"/>
                  <a:gd name="T48" fmla="*/ 3464 w 6132"/>
                  <a:gd name="T49" fmla="*/ 2899 h 3046"/>
                  <a:gd name="T50" fmla="*/ 4037 w 6132"/>
                  <a:gd name="T51" fmla="*/ 2534 h 3046"/>
                  <a:gd name="T52" fmla="*/ 4058 w 6132"/>
                  <a:gd name="T53" fmla="*/ 2509 h 3046"/>
                  <a:gd name="T54" fmla="*/ 4115 w 6132"/>
                  <a:gd name="T55" fmla="*/ 2508 h 3046"/>
                  <a:gd name="T56" fmla="*/ 4702 w 6132"/>
                  <a:gd name="T57" fmla="*/ 2608 h 3046"/>
                  <a:gd name="T58" fmla="*/ 5215 w 6132"/>
                  <a:gd name="T59" fmla="*/ 2736 h 3046"/>
                  <a:gd name="T60" fmla="*/ 5825 w 6132"/>
                  <a:gd name="T61" fmla="*/ 2173 h 3046"/>
                  <a:gd name="T62" fmla="*/ 5807 w 6132"/>
                  <a:gd name="T63" fmla="*/ 2084 h 3046"/>
                  <a:gd name="T64" fmla="*/ 5816 w 6132"/>
                  <a:gd name="T65" fmla="*/ 1996 h 3046"/>
                  <a:gd name="T66" fmla="*/ 5820 w 6132"/>
                  <a:gd name="T67" fmla="*/ 1939 h 3046"/>
                  <a:gd name="T68" fmla="*/ 5867 w 6132"/>
                  <a:gd name="T69" fmla="*/ 1943 h 3046"/>
                  <a:gd name="T70" fmla="*/ 5944 w 6132"/>
                  <a:gd name="T71" fmla="*/ 1917 h 3046"/>
                  <a:gd name="T72" fmla="*/ 6056 w 6132"/>
                  <a:gd name="T73" fmla="*/ 1551 h 30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6132" h="3046">
                    <a:moveTo>
                      <a:pt x="6056" y="1551"/>
                    </a:moveTo>
                    <a:cubicBezTo>
                      <a:pt x="5980" y="1417"/>
                      <a:pt x="5867" y="1367"/>
                      <a:pt x="5716" y="1410"/>
                    </a:cubicBezTo>
                    <a:cubicBezTo>
                      <a:pt x="5755" y="1268"/>
                      <a:pt x="5692" y="1110"/>
                      <a:pt x="5551" y="1030"/>
                    </a:cubicBezTo>
                    <a:cubicBezTo>
                      <a:pt x="5409" y="949"/>
                      <a:pt x="5222" y="969"/>
                      <a:pt x="5094" y="1061"/>
                    </a:cubicBezTo>
                    <a:cubicBezTo>
                      <a:pt x="5056" y="714"/>
                      <a:pt x="4707" y="425"/>
                      <a:pt x="4319" y="418"/>
                    </a:cubicBezTo>
                    <a:cubicBezTo>
                      <a:pt x="4141" y="415"/>
                      <a:pt x="3971" y="470"/>
                      <a:pt x="3831" y="561"/>
                    </a:cubicBezTo>
                    <a:cubicBezTo>
                      <a:pt x="3795" y="533"/>
                      <a:pt x="3755" y="508"/>
                      <a:pt x="3710" y="490"/>
                    </a:cubicBezTo>
                    <a:cubicBezTo>
                      <a:pt x="3485" y="397"/>
                      <a:pt x="3205" y="466"/>
                      <a:pt x="3039" y="636"/>
                    </a:cubicBezTo>
                    <a:cubicBezTo>
                      <a:pt x="2866" y="253"/>
                      <a:pt x="2389" y="0"/>
                      <a:pt x="1923" y="96"/>
                    </a:cubicBezTo>
                    <a:cubicBezTo>
                      <a:pt x="1469" y="189"/>
                      <a:pt x="1124" y="604"/>
                      <a:pt x="1153" y="1019"/>
                    </a:cubicBezTo>
                    <a:cubicBezTo>
                      <a:pt x="983" y="939"/>
                      <a:pt x="761" y="957"/>
                      <a:pt x="611" y="1084"/>
                    </a:cubicBezTo>
                    <a:cubicBezTo>
                      <a:pt x="464" y="1208"/>
                      <a:pt x="424" y="1406"/>
                      <a:pt x="500" y="1564"/>
                    </a:cubicBezTo>
                    <a:cubicBezTo>
                      <a:pt x="313" y="1548"/>
                      <a:pt x="120" y="1644"/>
                      <a:pt x="60" y="1817"/>
                    </a:cubicBezTo>
                    <a:cubicBezTo>
                      <a:pt x="0" y="1991"/>
                      <a:pt x="94" y="2175"/>
                      <a:pt x="289" y="2218"/>
                    </a:cubicBezTo>
                    <a:cubicBezTo>
                      <a:pt x="337" y="2229"/>
                      <a:pt x="388" y="2231"/>
                      <a:pt x="437" y="2222"/>
                    </a:cubicBezTo>
                    <a:cubicBezTo>
                      <a:pt x="443" y="2220"/>
                      <a:pt x="488" y="2205"/>
                      <a:pt x="491" y="2206"/>
                    </a:cubicBezTo>
                    <a:cubicBezTo>
                      <a:pt x="506" y="2212"/>
                      <a:pt x="506" y="2257"/>
                      <a:pt x="509" y="2272"/>
                    </a:cubicBezTo>
                    <a:cubicBezTo>
                      <a:pt x="516" y="2306"/>
                      <a:pt x="526" y="2340"/>
                      <a:pt x="538" y="2373"/>
                    </a:cubicBezTo>
                    <a:cubicBezTo>
                      <a:pt x="533" y="2409"/>
                      <a:pt x="532" y="2445"/>
                      <a:pt x="535" y="2482"/>
                    </a:cubicBezTo>
                    <a:cubicBezTo>
                      <a:pt x="565" y="2811"/>
                      <a:pt x="939" y="3046"/>
                      <a:pt x="1371" y="3006"/>
                    </a:cubicBezTo>
                    <a:cubicBezTo>
                      <a:pt x="1607" y="2984"/>
                      <a:pt x="1812" y="2884"/>
                      <a:pt x="1943" y="2744"/>
                    </a:cubicBezTo>
                    <a:cubicBezTo>
                      <a:pt x="2132" y="2790"/>
                      <a:pt x="2346" y="2747"/>
                      <a:pt x="2500" y="2620"/>
                    </a:cubicBezTo>
                    <a:cubicBezTo>
                      <a:pt x="2583" y="2716"/>
                      <a:pt x="2725" y="2765"/>
                      <a:pt x="2862" y="2751"/>
                    </a:cubicBezTo>
                    <a:cubicBezTo>
                      <a:pt x="2882" y="2749"/>
                      <a:pt x="2901" y="2746"/>
                      <a:pt x="2920" y="2742"/>
                    </a:cubicBezTo>
                    <a:cubicBezTo>
                      <a:pt x="3050" y="2856"/>
                      <a:pt x="3248" y="2919"/>
                      <a:pt x="3464" y="2899"/>
                    </a:cubicBezTo>
                    <a:cubicBezTo>
                      <a:pt x="3735" y="2874"/>
                      <a:pt x="3955" y="2725"/>
                      <a:pt x="4037" y="2534"/>
                    </a:cubicBezTo>
                    <a:cubicBezTo>
                      <a:pt x="4044" y="2526"/>
                      <a:pt x="4051" y="2517"/>
                      <a:pt x="4058" y="2509"/>
                    </a:cubicBezTo>
                    <a:cubicBezTo>
                      <a:pt x="4077" y="2509"/>
                      <a:pt x="4096" y="2509"/>
                      <a:pt x="4115" y="2508"/>
                    </a:cubicBezTo>
                    <a:cubicBezTo>
                      <a:pt x="4269" y="2667"/>
                      <a:pt x="4513" y="2694"/>
                      <a:pt x="4702" y="2608"/>
                    </a:cubicBezTo>
                    <a:cubicBezTo>
                      <a:pt x="4832" y="2703"/>
                      <a:pt x="5016" y="2754"/>
                      <a:pt x="5215" y="2736"/>
                    </a:cubicBezTo>
                    <a:cubicBezTo>
                      <a:pt x="5577" y="2702"/>
                      <a:pt x="5851" y="2450"/>
                      <a:pt x="5825" y="2173"/>
                    </a:cubicBezTo>
                    <a:cubicBezTo>
                      <a:pt x="5823" y="2142"/>
                      <a:pt x="5816" y="2113"/>
                      <a:pt x="5807" y="2084"/>
                    </a:cubicBezTo>
                    <a:cubicBezTo>
                      <a:pt x="5812" y="2055"/>
                      <a:pt x="5815" y="2025"/>
                      <a:pt x="5816" y="1996"/>
                    </a:cubicBezTo>
                    <a:cubicBezTo>
                      <a:pt x="5816" y="1983"/>
                      <a:pt x="5809" y="1946"/>
                      <a:pt x="5820" y="1939"/>
                    </a:cubicBezTo>
                    <a:cubicBezTo>
                      <a:pt x="5823" y="1937"/>
                      <a:pt x="5862" y="1943"/>
                      <a:pt x="5867" y="1943"/>
                    </a:cubicBezTo>
                    <a:cubicBezTo>
                      <a:pt x="5909" y="1943"/>
                      <a:pt x="5905" y="1933"/>
                      <a:pt x="5944" y="1917"/>
                    </a:cubicBezTo>
                    <a:cubicBezTo>
                      <a:pt x="6098" y="1852"/>
                      <a:pt x="6132" y="1685"/>
                      <a:pt x="6056" y="1551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srgbClr val="1D9BB8"/>
                  </a:solidFill>
                </a:endParaRPr>
              </a:p>
            </p:txBody>
          </p:sp>
        </p:grp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-5737225" y="6362278"/>
              <a:ext cx="22275002" cy="10586251"/>
            </a:xfrm>
            <a:prstGeom prst="rect">
              <a:avLst/>
            </a:prstGeom>
          </p:spPr>
        </p:pic>
      </p:grpSp>
      <p:sp>
        <p:nvSpPr>
          <p:cNvPr id="14" name="TextBox 12"/>
          <p:cNvSpPr txBox="1"/>
          <p:nvPr/>
        </p:nvSpPr>
        <p:spPr>
          <a:xfrm>
            <a:off x="1837190" y="1068946"/>
            <a:ext cx="60820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7475" indent="-117475" algn="ctr">
              <a:buAutoNum type="romanUcPeriod"/>
            </a:pP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Mục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đích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và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</a:p>
          <a:p>
            <a:pPr algn="ctr"/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phương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pháp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</a:t>
            </a:r>
            <a:r>
              <a:rPr lang="en-US" altLang="zh-CN" sz="4800" spc="-300" dirty="0" err="1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chứng</a:t>
            </a:r>
            <a:r>
              <a:rPr lang="en-US" altLang="zh-CN" sz="4800" spc="-300" dirty="0" smtClean="0">
                <a:solidFill>
                  <a:srgbClr val="FF0000"/>
                </a:solidFill>
                <a:latin typeface="Times New Roman" pitchFamily="18" charset="0"/>
                <a:ea typeface="钻石甜心手机字体" panose="02000500000000000000" pitchFamily="2" charset="-122"/>
                <a:cs typeface="Times New Roman" pitchFamily="18" charset="0"/>
              </a:rPr>
              <a:t> minh</a:t>
            </a:r>
            <a:endParaRPr lang="zh-CN" altLang="en-US" sz="4800" spc="-300" dirty="0">
              <a:solidFill>
                <a:srgbClr val="FF0000"/>
              </a:solidFill>
              <a:latin typeface="Times New Roman" pitchFamily="18" charset="0"/>
              <a:ea typeface="钻石甜心手机字体" panose="02000500000000000000" pitchFamily="2" charset="-122"/>
              <a:cs typeface="Times New Roman" pitchFamily="18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88" t="37309" r="28936" b="20270"/>
          <a:stretch/>
        </p:blipFill>
        <p:spPr>
          <a:xfrm>
            <a:off x="6538151" y="2490395"/>
            <a:ext cx="1076061" cy="926345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 rotWithShape="1">
          <a:blip r:embed="rId14"/>
          <a:srcRect b="57274"/>
          <a:stretch/>
        </p:blipFill>
        <p:spPr>
          <a:xfrm>
            <a:off x="-89004" y="4739780"/>
            <a:ext cx="9424862" cy="403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90252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8178 0.12685 L 0.78178 0.12716 C 0.77987 0.1071 0.78021 0.08735 0.77691 0.06852 C 0.77587 0.06389 0.77205 0.06049 0.76962 0.0571 C 0.7632 0.04846 0.74636 0.02438 0.73577 0.01451 C 0.71702 -0.00278 0.71598 -0.00062 0.69462 -0.01451 C 0.65851 -0.03827 0.69271 -0.01975 0.65105 -0.03704 C 0.62674 -0.04722 0.61441 -0.05741 0.5856 -0.06389 L 0.54688 -0.07284 C 0.54028 -0.07469 0.53386 -0.07685 0.52761 -0.07747 C 0.51025 -0.07932 0.50278 -0.07994 0.48646 -0.08179 L 0.46945 -0.08395 L 0.39931 -0.08179 C 0.37032 -0.07809 0.36268 -0.06883 0.34115 -0.0571 C 0.33629 -0.05494 0.33125 -0.05339 0.32674 -0.05031 C 0.29705 -0.03488 0.32848 -0.04815 0.29271 -0.03241 C 0.28698 -0.03025 0.28125 -0.02839 0.27587 -0.02593 C 0.25799 -0.01821 0.25678 -0.01636 0.23959 -0.01018 C 0.2323 -0.00772 0.22466 -0.00586 0.21771 -0.00339 C 0.21112 -0.00154 0.20469 0.00154 0.19844 0.0034 C 0.19115 0.00494 0.18351 0.00586 0.17657 0.00772 C 0.10521 0.02624 0.14306 0.02037 0.104 0.02593 C 0.07987 0.02407 0.05504 0.02531 0.03143 0.0213 C 0.02379 0.02006 0.01198 0.01019 0.01198 0.01049 C 0.00955 0.0071 0.0066 0.00432 0.00469 0.00124 C -0.00277 -0.0108 0.00591 -0.00216 -4.72222E-6 -0.00772 " pathEditMode="relative" rAng="0" ptsTypes="AAAAAAAAAAAAAAAAAAAAAAAAAA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97" y="-105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045 0.57284 L 0.34045 0.57315 C 0.33923 0.55772 0.33732 0.52284 0.33472 0.50618 C 0.33142 0.48334 0.32673 0.46513 0.32083 0.44445 C 0.31788 0.43334 0.31475 0.42254 0.31111 0.41235 C 0.30503 0.39445 0.30052 0.37408 0.29166 0.3605 L 0.26666 0.32099 C 0.2625 0.3142 0.25816 0.30803 0.25416 0.30124 L 0.24166 0.27902 C 0.24027 0.28056 0.23836 0.28118 0.2375 0.28396 C 0.23593 0.28982 0.23593 0.29723 0.23472 0.30371 C 0.23333 0.31112 0.23211 0.31852 0.23055 0.32593 C 0.22829 0.33673 0.22048 0.36636 0.21805 0.37284 C 0.21718 0.37531 0.21614 0.37747 0.21527 0.38025 C 0.21354 0.38673 0.21371 0.39291 0.2125 0.4 C 0.2118 0.40402 0.21076 0.40803 0.20972 0.41235 C 0.20486 0.39908 0.20659 0.40618 0.20555 0.38272 C 0.20451 0.35803 0.20399 0.33303 0.20277 0.30865 C 0.20243 0.29908 0.20086 0.26019 0.2 0.24939 C 0.19965 0.24291 0.19826 0.23334 0.19722 0.22717 C 0.19531 0.23766 0.19322 0.24815 0.19166 0.25926 C 0.19062 0.26729 0.19045 0.27593 0.18888 0.28396 C 0.1875 0.29167 0.18507 0.29846 0.18333 0.30618 C 0.17986 0.32223 0.17951 0.33056 0.175 0.34568 C 0.17291 0.35278 0.16822 0.36328 0.16527 0.37038 C 0.1651 0.37161 0.16336 0.38612 0.15972 0.38272 C 0.15694 0.37963 0.15607 0.37284 0.15416 0.36791 C 0.15243 0.35062 0.15104 0.33303 0.14861 0.31605 C 0.14774 0.30926 0.1467 0.30278 0.14583 0.2963 C 0.14531 0.29044 0.14496 0.28457 0.14444 0.27902 C 0.1434 0.26698 0.14357 0.26852 0.14166 0.25926 C 0.13993 0.27439 0.14045 0.27192 0.1375 0.28889 C 0.13663 0.29383 0.13593 0.29877 0.13472 0.30371 C 0.13402 0.3071 0.13281 0.31019 0.13194 0.31359 C 0.13142 0.31575 0.13107 0.31821 0.13055 0.32099 C 0.13003 0.32408 0.13003 0.32747 0.12916 0.33087 C 0.12534 0.3463 0.12604 0.33951 0.12083 0.35062 C 0.1151 0.36297 0.12152 0.35371 0.11388 0.36297 C 0.09687 0.33241 0.11597 0.3713 0.10138 0.29383 C 0.09652 0.26698 0.09496 0.26173 0.09166 0.23457 C 0.08958 0.21729 0.08732 0.2 0.08611 0.18272 C 0.08437 0.15772 0.08541 0.16945 0.08333 0.14815 C 0.07465 0.18396 0.08281 0.14599 0.07777 0.18519 C 0.07638 0.19661 0.07343 0.20772 0.07222 0.21976 C 0.07187 0.2247 0.0717 0.22963 0.07083 0.23457 C 0.07031 0.23735 0.06892 0.2392 0.06805 0.24198 C 0.06718 0.24538 0.06579 0.25587 0.06527 0.25926 C 0.0625 0.2534 0.05885 0.24846 0.05694 0.24198 C 0.05503 0.23519 0.05503 0.22717 0.05416 0.21976 C 0.05121 0.19383 0.05191 0.2 0.05 0.17778 C 0.04913 0.18087 0.04791 0.18396 0.04722 0.18766 C 0.04652 0.19229 0.04635 0.19754 0.04583 0.20247 C 0.04496 0.21019 0.04444 0.21266 0.04305 0.21976 C 0.04132 0.21544 0.03888 0.21204 0.0375 0.20741 C 0.0309 0.18488 0.02899 0.16019 0.02638 0.13581 C 0.02465 0.11852 0.02361 0.10062 0.02083 0.08396 C 0.01753 0.06328 0.01892 0.07223 0.01666 0.05679 C 0.01632 0.06173 0.01597 0.06667 0.01527 0.07161 C 0.01493 0.07408 0.01406 0.07624 0.01388 0.07902 C 0.01319 0.08859 0.01302 0.09877 0.0125 0.10865 C 0.00572 0.09229 0.00937 0.10433 0.00694 0.07902 C 0.00625 0.07068 0.0052 0.06235 0.00416 0.05433 C 0.00243 0.04013 0.00052 0.03612 4.44444E-6 0.02223 C -0.00018 0.01482 4.44444E-6 0.00741 4.44444E-6 -4.81481E-6 " pathEditMode="relative" rAng="0" ptsTypes="AAAAAAAAAAAAAAAAAAAAAAAAAAAAAAAAAAAAAAAAAAAAAAAAAAAAAAAAAAAAAAAA">
                                      <p:cBhvr>
                                        <p:cTn id="3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031" y="-286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4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9213" y="388943"/>
            <a:ext cx="3098418" cy="1186709"/>
          </a:xfrm>
          <a:prstGeom prst="rect">
            <a:avLst/>
          </a:prstGeom>
        </p:spPr>
      </p:pic>
      <p:sp>
        <p:nvSpPr>
          <p:cNvPr id="5" name="品 11"/>
          <p:cNvSpPr/>
          <p:nvPr/>
        </p:nvSpPr>
        <p:spPr>
          <a:xfrm>
            <a:off x="3210173" y="614692"/>
            <a:ext cx="21032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  <a:sym typeface="微软雅黑" panose="020B0503020204020204" pitchFamily="34" charset="-122"/>
              </a:rPr>
              <a:t>Tình</a:t>
            </a:r>
            <a:r>
              <a:rPr lang="en-US" altLang="zh-CN" sz="2800" b="1" i="1" dirty="0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  <a:sym typeface="微软雅黑" panose="020B0503020204020204" pitchFamily="34" charset="-122"/>
              </a:rPr>
              <a:t> </a:t>
            </a:r>
            <a:r>
              <a:rPr lang="en-US" altLang="zh-CN" sz="2800" b="1" i="1" dirty="0" err="1" smtClean="0">
                <a:solidFill>
                  <a:srgbClr val="FF0000"/>
                </a:solidFill>
                <a:latin typeface="Times New Roman" pitchFamily="18" charset="0"/>
                <a:ea typeface="方正喵呜体" panose="02010600010101010101" pitchFamily="2" charset="-122"/>
                <a:cs typeface="Times New Roman" pitchFamily="18" charset="0"/>
                <a:sym typeface="微软雅黑" panose="020B0503020204020204" pitchFamily="34" charset="-122"/>
              </a:rPr>
              <a:t>huống</a:t>
            </a:r>
            <a:endParaRPr lang="en-US" altLang="zh-CN" sz="2800" b="1" i="1" dirty="0">
              <a:solidFill>
                <a:srgbClr val="FF0000"/>
              </a:solidFill>
              <a:latin typeface="Times New Roman" pitchFamily="18" charset="0"/>
              <a:ea typeface="方正喵呜体" panose="02010600010101010101" pitchFamily="2" charset="-122"/>
              <a:cs typeface="Times New Roman" pitchFamily="18" charset="0"/>
              <a:sym typeface="微软雅黑" panose="020B0503020204020204" pitchFamily="34" charset="-122"/>
            </a:endParaRPr>
          </a:p>
        </p:txBody>
      </p:sp>
      <p:sp>
        <p:nvSpPr>
          <p:cNvPr id="9" name="Text Box 16"/>
          <p:cNvSpPr txBox="1">
            <a:spLocks noChangeArrowheads="1"/>
          </p:cNvSpPr>
          <p:nvPr/>
        </p:nvSpPr>
        <p:spPr bwMode="auto">
          <a:xfrm>
            <a:off x="1342238" y="1779398"/>
            <a:ext cx="5946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pic>
        <p:nvPicPr>
          <p:cNvPr id="10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73169" y="2223082"/>
            <a:ext cx="1952018" cy="2735859"/>
          </a:xfrm>
          <a:prstGeom prst="rect">
            <a:avLst/>
          </a:prstGeom>
        </p:spPr>
      </p:pic>
      <p:sp>
        <p:nvSpPr>
          <p:cNvPr id="11" name="Heart 10"/>
          <p:cNvSpPr/>
          <p:nvPr/>
        </p:nvSpPr>
        <p:spPr>
          <a:xfrm>
            <a:off x="545284" y="1777640"/>
            <a:ext cx="645952" cy="494950"/>
          </a:xfrm>
          <a:prstGeom prst="hear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Box 16"/>
          <p:cNvSpPr txBox="1">
            <a:spLocks noChangeArrowheads="1"/>
          </p:cNvSpPr>
          <p:nvPr/>
        </p:nvSpPr>
        <p:spPr bwMode="auto">
          <a:xfrm>
            <a:off x="1333271" y="2433809"/>
            <a:ext cx="562062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3" name="Heart 12"/>
          <p:cNvSpPr/>
          <p:nvPr/>
        </p:nvSpPr>
        <p:spPr>
          <a:xfrm>
            <a:off x="572176" y="2692034"/>
            <a:ext cx="645952" cy="494950"/>
          </a:xfrm>
          <a:prstGeom prst="heart">
            <a:avLst/>
          </a:prstGeom>
          <a:solidFill>
            <a:srgbClr val="EDA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1378093" y="3635082"/>
            <a:ext cx="543508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dirty="0"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15" name="Heart 14"/>
          <p:cNvSpPr/>
          <p:nvPr/>
        </p:nvSpPr>
        <p:spPr>
          <a:xfrm>
            <a:off x="616998" y="3884342"/>
            <a:ext cx="645952" cy="494950"/>
          </a:xfrm>
          <a:prstGeom prst="heart">
            <a:avLst/>
          </a:prstGeom>
          <a:solidFill>
            <a:srgbClr val="F8F8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45062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1" grpId="0" animBg="1"/>
      <p:bldP spid="12" grpId="0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6" name="Text Box 16"/>
          <p:cNvSpPr txBox="1">
            <a:spLocks noChangeArrowheads="1"/>
          </p:cNvSpPr>
          <p:nvPr/>
        </p:nvSpPr>
        <p:spPr bwMode="auto">
          <a:xfrm>
            <a:off x="1342238" y="488478"/>
            <a:ext cx="628672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17" name="Heart 2516"/>
          <p:cNvSpPr/>
          <p:nvPr/>
        </p:nvSpPr>
        <p:spPr>
          <a:xfrm>
            <a:off x="446673" y="486722"/>
            <a:ext cx="645952" cy="494950"/>
          </a:xfrm>
          <a:prstGeom prst="heart">
            <a:avLst/>
          </a:prstGeom>
          <a:solidFill>
            <a:srgbClr val="99FF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18" name="Text Box 18"/>
          <p:cNvSpPr txBox="1">
            <a:spLocks noChangeArrowheads="1"/>
          </p:cNvSpPr>
          <p:nvPr/>
        </p:nvSpPr>
        <p:spPr bwMode="auto">
          <a:xfrm>
            <a:off x="1353670" y="960058"/>
            <a:ext cx="7391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19" name="Text Box 16"/>
          <p:cNvSpPr txBox="1">
            <a:spLocks noChangeArrowheads="1"/>
          </p:cNvSpPr>
          <p:nvPr/>
        </p:nvSpPr>
        <p:spPr bwMode="auto">
          <a:xfrm>
            <a:off x="1333272" y="1698698"/>
            <a:ext cx="542611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buýt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20" name="Heart 2519"/>
          <p:cNvSpPr/>
          <p:nvPr/>
        </p:nvSpPr>
        <p:spPr>
          <a:xfrm>
            <a:off x="446670" y="1965888"/>
            <a:ext cx="645952" cy="494950"/>
          </a:xfrm>
          <a:prstGeom prst="heart">
            <a:avLst/>
          </a:prstGeom>
          <a:solidFill>
            <a:srgbClr val="EDA5EA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1" name="Text Box 19"/>
          <p:cNvSpPr txBox="1">
            <a:spLocks noChangeArrowheads="1"/>
          </p:cNvSpPr>
          <p:nvPr/>
        </p:nvSpPr>
        <p:spPr bwMode="auto">
          <a:xfrm>
            <a:off x="1416424" y="2801460"/>
            <a:ext cx="7086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0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vé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tàu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522" name="Text Box 16"/>
          <p:cNvSpPr txBox="1">
            <a:spLocks noChangeArrowheads="1"/>
          </p:cNvSpPr>
          <p:nvPr/>
        </p:nvSpPr>
        <p:spPr bwMode="auto">
          <a:xfrm>
            <a:off x="1378094" y="3267517"/>
            <a:ext cx="5435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khoe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tin.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  <a:sym typeface="Wingdings" pitchFamily="2" charset="2"/>
            </a:endParaRPr>
          </a:p>
        </p:txBody>
      </p:sp>
      <p:sp>
        <p:nvSpPr>
          <p:cNvPr id="2523" name="Heart 2522"/>
          <p:cNvSpPr/>
          <p:nvPr/>
        </p:nvSpPr>
        <p:spPr>
          <a:xfrm>
            <a:off x="616998" y="3516777"/>
            <a:ext cx="645952" cy="494950"/>
          </a:xfrm>
          <a:prstGeom prst="heart">
            <a:avLst/>
          </a:prstGeom>
          <a:solidFill>
            <a:srgbClr val="F8F83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4" name="Text Box 20"/>
          <p:cNvSpPr txBox="1">
            <a:spLocks noChangeArrowheads="1"/>
          </p:cNvSpPr>
          <p:nvPr/>
        </p:nvSpPr>
        <p:spPr bwMode="auto">
          <a:xfrm>
            <a:off x="1438835" y="4397188"/>
            <a:ext cx="7467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gấp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400" b="1" i="1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525" name="Right Brace 2524"/>
          <p:cNvSpPr/>
          <p:nvPr/>
        </p:nvSpPr>
        <p:spPr>
          <a:xfrm>
            <a:off x="6822141" y="367553"/>
            <a:ext cx="430306" cy="4536141"/>
          </a:xfrm>
          <a:prstGeom prst="rightBrace">
            <a:avLst>
              <a:gd name="adj1" fmla="val 0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26" name="Text Box 18"/>
          <p:cNvSpPr txBox="1">
            <a:spLocks noChangeArrowheads="1"/>
          </p:cNvSpPr>
          <p:nvPr/>
        </p:nvSpPr>
        <p:spPr bwMode="auto">
          <a:xfrm>
            <a:off x="7279340" y="2026862"/>
            <a:ext cx="172570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</a:t>
            </a:r>
            <a:r>
              <a:rPr lang="en-US" sz="3200" b="1" i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3200" b="1" i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minh</a:t>
            </a:r>
            <a:endParaRPr lang="en-US" sz="3600" b="1" i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6582880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2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500"/>
                                        <p:tgtEl>
                                          <p:spTgt spid="2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25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2" dur="500"/>
                                        <p:tgtEl>
                                          <p:spTgt spid="2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500"/>
                                        <p:tgtEl>
                                          <p:spTgt spid="25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16" grpId="0"/>
      <p:bldP spid="2517" grpId="0" animBg="1"/>
      <p:bldP spid="2518" grpId="0"/>
      <p:bldP spid="2519" grpId="0"/>
      <p:bldP spid="2520" grpId="0" animBg="1"/>
      <p:bldP spid="2521" grpId="0"/>
      <p:bldP spid="2522" grpId="0"/>
      <p:bldP spid="2523" grpId="0" animBg="1"/>
      <p:bldP spid="2524" grpId="0"/>
      <p:bldP spid="2525" grpId="0" animBg="1"/>
      <p:bldP spid="25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00" y="304801"/>
            <a:ext cx="2557635" cy="4642726"/>
          </a:xfrm>
          <a:prstGeom prst="rect">
            <a:avLst/>
          </a:prstGeom>
        </p:spPr>
      </p:pic>
      <p:sp>
        <p:nvSpPr>
          <p:cNvPr id="4" name="10"/>
          <p:cNvSpPr txBox="1"/>
          <p:nvPr/>
        </p:nvSpPr>
        <p:spPr>
          <a:xfrm>
            <a:off x="1210234" y="2136646"/>
            <a:ext cx="132677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Vậy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theo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em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,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chứng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minh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là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gì</a:t>
            </a:r>
            <a:r>
              <a:rPr lang="en-US" altLang="zh-CN" sz="2800" dirty="0" smtClean="0">
                <a:solidFill>
                  <a:srgbClr val="FF0000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?</a:t>
            </a:r>
            <a:endParaRPr lang="zh-CN" altLang="en-US" sz="2800" dirty="0">
              <a:solidFill>
                <a:srgbClr val="FF0000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3881717" y="1228166"/>
            <a:ext cx="436581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...</a:t>
            </a:r>
          </a:p>
          <a:p>
            <a:pPr>
              <a:spcBef>
                <a:spcPct val="50000"/>
              </a:spcBef>
            </a:pP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02501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图片 6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5618" y="-17931"/>
            <a:ext cx="2336970" cy="1037799"/>
          </a:xfrm>
          <a:prstGeom prst="rect">
            <a:avLst/>
          </a:prstGeom>
        </p:spPr>
      </p:pic>
      <p:sp>
        <p:nvSpPr>
          <p:cNvPr id="68" name="品 10"/>
          <p:cNvSpPr txBox="1"/>
          <p:nvPr/>
        </p:nvSpPr>
        <p:spPr>
          <a:xfrm>
            <a:off x="3461729" y="390804"/>
            <a:ext cx="22220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Phiếu</a:t>
            </a:r>
            <a:r>
              <a:rPr lang="en-US" altLang="zh-CN" sz="2800" b="1" dirty="0" smtClean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bài</a:t>
            </a:r>
            <a:r>
              <a:rPr lang="en-US" altLang="zh-CN" sz="2800" b="1" dirty="0" smtClean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78893D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tập</a:t>
            </a:r>
            <a:endParaRPr lang="zh-CN" altLang="en-US" sz="2800" b="1" dirty="0">
              <a:solidFill>
                <a:srgbClr val="78893D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72" name="Rounded Rectangle 71"/>
          <p:cNvSpPr/>
          <p:nvPr/>
        </p:nvSpPr>
        <p:spPr>
          <a:xfrm>
            <a:off x="3307976" y="1999152"/>
            <a:ext cx="2241177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…….</a:t>
            </a:r>
            <a:endParaRPr lang="en-US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3" name="Rounded Rectangle 72"/>
          <p:cNvSpPr/>
          <p:nvPr/>
        </p:nvSpPr>
        <p:spPr>
          <a:xfrm>
            <a:off x="1470213" y="3101819"/>
            <a:ext cx="2241177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…….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4" name="Rounded Rectangle 73"/>
          <p:cNvSpPr/>
          <p:nvPr/>
        </p:nvSpPr>
        <p:spPr>
          <a:xfrm>
            <a:off x="5136778" y="3119746"/>
            <a:ext cx="2241177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…….</a:t>
            </a:r>
            <a:endParaRPr lang="en-US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6" name="Straight Arrow Connector 75"/>
          <p:cNvCxnSpPr>
            <a:stCxn id="72" idx="2"/>
            <a:endCxn id="73" idx="0"/>
          </p:cNvCxnSpPr>
          <p:nvPr/>
        </p:nvCxnSpPr>
        <p:spPr>
          <a:xfrm rot="5400000">
            <a:off x="3258668" y="1931922"/>
            <a:ext cx="502032" cy="1837763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>
            <a:stCxn id="72" idx="2"/>
            <a:endCxn id="74" idx="0"/>
          </p:cNvCxnSpPr>
          <p:nvPr/>
        </p:nvCxnSpPr>
        <p:spPr>
          <a:xfrm rot="16200000" flipH="1">
            <a:off x="5082987" y="1945365"/>
            <a:ext cx="519959" cy="182880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3" idx="2"/>
            <a:endCxn id="81" idx="0"/>
          </p:cNvCxnSpPr>
          <p:nvPr/>
        </p:nvCxnSpPr>
        <p:spPr>
          <a:xfrm rot="5400000">
            <a:off x="2380134" y="3913122"/>
            <a:ext cx="421336" cy="1588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>
            <a:stCxn id="74" idx="2"/>
            <a:endCxn id="82" idx="0"/>
          </p:cNvCxnSpPr>
          <p:nvPr/>
        </p:nvCxnSpPr>
        <p:spPr>
          <a:xfrm rot="16200000" flipH="1">
            <a:off x="6051181" y="3926566"/>
            <a:ext cx="421336" cy="8965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1470213" y="4123790"/>
            <a:ext cx="2241177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….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" name="Rounded Rectangle 81"/>
          <p:cNvSpPr/>
          <p:nvPr/>
        </p:nvSpPr>
        <p:spPr>
          <a:xfrm>
            <a:off x="5145743" y="4141717"/>
            <a:ext cx="2241177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…..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600636" y="1219194"/>
            <a:ext cx="79207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 (SGK, tr41)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8" name="Rectangle: Rounded Corners 3">
            <a:extLst>
              <a:ext uri="{FF2B5EF4-FFF2-40B4-BE49-F238E27FC236}">
                <a16:creationId xmlns:a16="http://schemas.microsoft.com/office/drawing/2014/main" id="{4303BB96-E468-4FF9-973A-AD6A9412E80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b="1">
                <a:latin typeface="Times New Roman" panose="02020603050405020304" pitchFamily="18" charset="0"/>
                <a:cs typeface="Times New Roman" panose="02020603050405020304" pitchFamily="18" charset="0"/>
              </a:rPr>
              <a:t>THỜI GIAN</a:t>
            </a:r>
          </a:p>
        </p:txBody>
      </p:sp>
      <p:sp>
        <p:nvSpPr>
          <p:cNvPr id="89" name="Rectangle: Rounded Corners 4">
            <a:extLst>
              <a:ext uri="{FF2B5EF4-FFF2-40B4-BE49-F238E27FC236}">
                <a16:creationId xmlns:a16="http://schemas.microsoft.com/office/drawing/2014/main" id="{E79F4EBB-0073-4010-B3C4-119E813FE84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3 : 00</a:t>
            </a:r>
          </a:p>
        </p:txBody>
      </p:sp>
      <p:sp>
        <p:nvSpPr>
          <p:cNvPr id="90" name="Rectangle: Rounded Corners 5">
            <a:extLst>
              <a:ext uri="{FF2B5EF4-FFF2-40B4-BE49-F238E27FC236}">
                <a16:creationId xmlns:a16="http://schemas.microsoft.com/office/drawing/2014/main" id="{A1079E4D-0C54-4CD5-BDFD-51133071ECD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59</a:t>
            </a:r>
          </a:p>
        </p:txBody>
      </p:sp>
      <p:sp>
        <p:nvSpPr>
          <p:cNvPr id="91" name="Rectangle: Rounded Corners 6">
            <a:extLst>
              <a:ext uri="{FF2B5EF4-FFF2-40B4-BE49-F238E27FC236}">
                <a16:creationId xmlns:a16="http://schemas.microsoft.com/office/drawing/2014/main" id="{84CEB1CA-51DF-430A-B071-3D3A40A3A76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58</a:t>
            </a:r>
          </a:p>
        </p:txBody>
      </p:sp>
      <p:sp>
        <p:nvSpPr>
          <p:cNvPr id="92" name="Rectangle: Rounded Corners 7">
            <a:extLst>
              <a:ext uri="{FF2B5EF4-FFF2-40B4-BE49-F238E27FC236}">
                <a16:creationId xmlns:a16="http://schemas.microsoft.com/office/drawing/2014/main" id="{7839CB1A-6491-470B-A66F-824A62FC628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57</a:t>
            </a:r>
          </a:p>
        </p:txBody>
      </p:sp>
      <p:sp>
        <p:nvSpPr>
          <p:cNvPr id="93" name="Rectangle: Rounded Corners 8">
            <a:extLst>
              <a:ext uri="{FF2B5EF4-FFF2-40B4-BE49-F238E27FC236}">
                <a16:creationId xmlns:a16="http://schemas.microsoft.com/office/drawing/2014/main" id="{04DA1610-745E-438A-B4A8-7F07298AA4B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56</a:t>
            </a:r>
          </a:p>
        </p:txBody>
      </p:sp>
      <p:sp>
        <p:nvSpPr>
          <p:cNvPr id="94" name="Rectangle: Rounded Corners 9">
            <a:extLst>
              <a:ext uri="{FF2B5EF4-FFF2-40B4-BE49-F238E27FC236}">
                <a16:creationId xmlns:a16="http://schemas.microsoft.com/office/drawing/2014/main" id="{8003A147-A1F1-4192-A52C-FC4E45734A9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55</a:t>
            </a:r>
          </a:p>
        </p:txBody>
      </p:sp>
      <p:sp>
        <p:nvSpPr>
          <p:cNvPr id="95" name="Rectangle: Rounded Corners 10">
            <a:extLst>
              <a:ext uri="{FF2B5EF4-FFF2-40B4-BE49-F238E27FC236}">
                <a16:creationId xmlns:a16="http://schemas.microsoft.com/office/drawing/2014/main" id="{3377B584-E84F-4BAF-A318-7CCA72C1F3B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54</a:t>
            </a:r>
          </a:p>
        </p:txBody>
      </p:sp>
      <p:sp>
        <p:nvSpPr>
          <p:cNvPr id="96" name="Rectangle: Rounded Corners 11">
            <a:extLst>
              <a:ext uri="{FF2B5EF4-FFF2-40B4-BE49-F238E27FC236}">
                <a16:creationId xmlns:a16="http://schemas.microsoft.com/office/drawing/2014/main" id="{130A73BE-A3B2-4033-92BB-14E5241D6D9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53</a:t>
            </a:r>
          </a:p>
        </p:txBody>
      </p:sp>
      <p:sp>
        <p:nvSpPr>
          <p:cNvPr id="97" name="Rectangle: Rounded Corners 12">
            <a:extLst>
              <a:ext uri="{FF2B5EF4-FFF2-40B4-BE49-F238E27FC236}">
                <a16:creationId xmlns:a16="http://schemas.microsoft.com/office/drawing/2014/main" id="{9D68A425-5A38-4265-A37E-525D18C4796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52</a:t>
            </a:r>
          </a:p>
        </p:txBody>
      </p:sp>
      <p:sp>
        <p:nvSpPr>
          <p:cNvPr id="98" name="Rectangle: Rounded Corners 13">
            <a:extLst>
              <a:ext uri="{FF2B5EF4-FFF2-40B4-BE49-F238E27FC236}">
                <a16:creationId xmlns:a16="http://schemas.microsoft.com/office/drawing/2014/main" id="{118BC643-AC02-4FC3-8AFC-7AD08089A13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51</a:t>
            </a:r>
          </a:p>
        </p:txBody>
      </p:sp>
      <p:sp>
        <p:nvSpPr>
          <p:cNvPr id="99" name="Rectangle: Rounded Corners 14">
            <a:extLst>
              <a:ext uri="{FF2B5EF4-FFF2-40B4-BE49-F238E27FC236}">
                <a16:creationId xmlns:a16="http://schemas.microsoft.com/office/drawing/2014/main" id="{E0376578-7023-480B-AA1A-CA7A3C0A580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50</a:t>
            </a:r>
          </a:p>
        </p:txBody>
      </p:sp>
      <p:sp>
        <p:nvSpPr>
          <p:cNvPr id="100" name="Rectangle: Rounded Corners 15">
            <a:extLst>
              <a:ext uri="{FF2B5EF4-FFF2-40B4-BE49-F238E27FC236}">
                <a16:creationId xmlns:a16="http://schemas.microsoft.com/office/drawing/2014/main" id="{5C6BCC16-F474-4382-8093-BD9673D5A9B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49</a:t>
            </a:r>
          </a:p>
        </p:txBody>
      </p:sp>
      <p:sp>
        <p:nvSpPr>
          <p:cNvPr id="101" name="Rectangle: Rounded Corners 16">
            <a:extLst>
              <a:ext uri="{FF2B5EF4-FFF2-40B4-BE49-F238E27FC236}">
                <a16:creationId xmlns:a16="http://schemas.microsoft.com/office/drawing/2014/main" id="{B1639DDC-E393-420C-83DC-65E86EE2593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48</a:t>
            </a:r>
          </a:p>
        </p:txBody>
      </p:sp>
      <p:sp>
        <p:nvSpPr>
          <p:cNvPr id="102" name="Rectangle: Rounded Corners 17">
            <a:extLst>
              <a:ext uri="{FF2B5EF4-FFF2-40B4-BE49-F238E27FC236}">
                <a16:creationId xmlns:a16="http://schemas.microsoft.com/office/drawing/2014/main" id="{23F5F057-567B-4CE7-9431-5FDE6B1857E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47</a:t>
            </a:r>
          </a:p>
        </p:txBody>
      </p:sp>
      <p:sp>
        <p:nvSpPr>
          <p:cNvPr id="103" name="Rectangle: Rounded Corners 18">
            <a:extLst>
              <a:ext uri="{FF2B5EF4-FFF2-40B4-BE49-F238E27FC236}">
                <a16:creationId xmlns:a16="http://schemas.microsoft.com/office/drawing/2014/main" id="{81995952-35BB-4C59-B33E-9C9EC3CBD84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46</a:t>
            </a:r>
          </a:p>
        </p:txBody>
      </p:sp>
      <p:sp>
        <p:nvSpPr>
          <p:cNvPr id="104" name="Rectangle: Rounded Corners 19">
            <a:extLst>
              <a:ext uri="{FF2B5EF4-FFF2-40B4-BE49-F238E27FC236}">
                <a16:creationId xmlns:a16="http://schemas.microsoft.com/office/drawing/2014/main" id="{D1672D6D-FA6A-46F6-8F37-D8A8CB276FF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45</a:t>
            </a:r>
          </a:p>
        </p:txBody>
      </p:sp>
      <p:sp>
        <p:nvSpPr>
          <p:cNvPr id="105" name="Rectangle: Rounded Corners 20">
            <a:extLst>
              <a:ext uri="{FF2B5EF4-FFF2-40B4-BE49-F238E27FC236}">
                <a16:creationId xmlns:a16="http://schemas.microsoft.com/office/drawing/2014/main" id="{6F945539-E4C5-4587-9DAE-DEFCD68E267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44</a:t>
            </a:r>
          </a:p>
        </p:txBody>
      </p:sp>
      <p:sp>
        <p:nvSpPr>
          <p:cNvPr id="106" name="Rectangle: Rounded Corners 21">
            <a:extLst>
              <a:ext uri="{FF2B5EF4-FFF2-40B4-BE49-F238E27FC236}">
                <a16:creationId xmlns:a16="http://schemas.microsoft.com/office/drawing/2014/main" id="{73E6785C-BFB2-47FA-876F-21C270B291D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07" name="Rectangle: Rounded Corners 22">
            <a:extLst>
              <a:ext uri="{FF2B5EF4-FFF2-40B4-BE49-F238E27FC236}">
                <a16:creationId xmlns:a16="http://schemas.microsoft.com/office/drawing/2014/main" id="{4B6AAD2B-5ABF-40B5-8B7C-38A0E5A45CF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42</a:t>
            </a:r>
          </a:p>
        </p:txBody>
      </p:sp>
      <p:sp>
        <p:nvSpPr>
          <p:cNvPr id="108" name="Rectangle: Rounded Corners 23">
            <a:extLst>
              <a:ext uri="{FF2B5EF4-FFF2-40B4-BE49-F238E27FC236}">
                <a16:creationId xmlns:a16="http://schemas.microsoft.com/office/drawing/2014/main" id="{3FB03384-0C0C-4766-B715-FEECE35AB48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41</a:t>
            </a:r>
          </a:p>
        </p:txBody>
      </p:sp>
      <p:sp>
        <p:nvSpPr>
          <p:cNvPr id="109" name="Rectangle: Rounded Corners 24">
            <a:extLst>
              <a:ext uri="{FF2B5EF4-FFF2-40B4-BE49-F238E27FC236}">
                <a16:creationId xmlns:a16="http://schemas.microsoft.com/office/drawing/2014/main" id="{FE5755F3-12E4-4B24-B6F1-2F224732298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40</a:t>
            </a:r>
          </a:p>
        </p:txBody>
      </p:sp>
      <p:sp>
        <p:nvSpPr>
          <p:cNvPr id="110" name="Rectangle: Rounded Corners 25">
            <a:extLst>
              <a:ext uri="{FF2B5EF4-FFF2-40B4-BE49-F238E27FC236}">
                <a16:creationId xmlns:a16="http://schemas.microsoft.com/office/drawing/2014/main" id="{F21D6146-CE51-4E66-9EC9-C6A5BCA73FD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39</a:t>
            </a:r>
          </a:p>
        </p:txBody>
      </p:sp>
      <p:sp>
        <p:nvSpPr>
          <p:cNvPr id="111" name="Rectangle: Rounded Corners 26">
            <a:extLst>
              <a:ext uri="{FF2B5EF4-FFF2-40B4-BE49-F238E27FC236}">
                <a16:creationId xmlns:a16="http://schemas.microsoft.com/office/drawing/2014/main" id="{BC607689-1E2F-42AB-8999-6AE59E26275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38</a:t>
            </a:r>
          </a:p>
        </p:txBody>
      </p:sp>
      <p:sp>
        <p:nvSpPr>
          <p:cNvPr id="112" name="Rectangle: Rounded Corners 27">
            <a:extLst>
              <a:ext uri="{FF2B5EF4-FFF2-40B4-BE49-F238E27FC236}">
                <a16:creationId xmlns:a16="http://schemas.microsoft.com/office/drawing/2014/main" id="{1D1A52C2-882F-496D-B055-518B1F94D93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37</a:t>
            </a:r>
          </a:p>
        </p:txBody>
      </p:sp>
      <p:sp>
        <p:nvSpPr>
          <p:cNvPr id="113" name="Rectangle: Rounded Corners 28">
            <a:extLst>
              <a:ext uri="{FF2B5EF4-FFF2-40B4-BE49-F238E27FC236}">
                <a16:creationId xmlns:a16="http://schemas.microsoft.com/office/drawing/2014/main" id="{C5E81D2A-4E23-466E-8962-FDDDEFBAF6A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36</a:t>
            </a:r>
          </a:p>
        </p:txBody>
      </p:sp>
      <p:sp>
        <p:nvSpPr>
          <p:cNvPr id="114" name="Rectangle: Rounded Corners 29">
            <a:extLst>
              <a:ext uri="{FF2B5EF4-FFF2-40B4-BE49-F238E27FC236}">
                <a16:creationId xmlns:a16="http://schemas.microsoft.com/office/drawing/2014/main" id="{4FF7426F-B567-4F5A-8A1C-BE35901DC4C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35</a:t>
            </a:r>
          </a:p>
        </p:txBody>
      </p:sp>
      <p:sp>
        <p:nvSpPr>
          <p:cNvPr id="115" name="Rectangle: Rounded Corners 30">
            <a:extLst>
              <a:ext uri="{FF2B5EF4-FFF2-40B4-BE49-F238E27FC236}">
                <a16:creationId xmlns:a16="http://schemas.microsoft.com/office/drawing/2014/main" id="{4ACE2B46-860A-4AFC-B6C7-C1D8B417B84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34</a:t>
            </a:r>
          </a:p>
        </p:txBody>
      </p:sp>
      <p:sp>
        <p:nvSpPr>
          <p:cNvPr id="116" name="Rectangle: Rounded Corners 31">
            <a:extLst>
              <a:ext uri="{FF2B5EF4-FFF2-40B4-BE49-F238E27FC236}">
                <a16:creationId xmlns:a16="http://schemas.microsoft.com/office/drawing/2014/main" id="{B3F29373-C379-4789-87A1-C700F1D94AF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43</a:t>
            </a:r>
          </a:p>
        </p:txBody>
      </p:sp>
      <p:sp>
        <p:nvSpPr>
          <p:cNvPr id="117" name="Rectangle: Rounded Corners 32">
            <a:extLst>
              <a:ext uri="{FF2B5EF4-FFF2-40B4-BE49-F238E27FC236}">
                <a16:creationId xmlns:a16="http://schemas.microsoft.com/office/drawing/2014/main" id="{93DF765C-11E0-45C9-84AA-1FB3BDC35E1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32</a:t>
            </a:r>
          </a:p>
        </p:txBody>
      </p:sp>
      <p:sp>
        <p:nvSpPr>
          <p:cNvPr id="118" name="Rectangle: Rounded Corners 33">
            <a:extLst>
              <a:ext uri="{FF2B5EF4-FFF2-40B4-BE49-F238E27FC236}">
                <a16:creationId xmlns:a16="http://schemas.microsoft.com/office/drawing/2014/main" id="{C56F2A80-FC7E-48C6-A6DD-A158DB92ECB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31</a:t>
            </a:r>
          </a:p>
        </p:txBody>
      </p:sp>
      <p:sp>
        <p:nvSpPr>
          <p:cNvPr id="119" name="Rectangle: Rounded Corners 34">
            <a:extLst>
              <a:ext uri="{FF2B5EF4-FFF2-40B4-BE49-F238E27FC236}">
                <a16:creationId xmlns:a16="http://schemas.microsoft.com/office/drawing/2014/main" id="{0154261C-3B76-409C-ACBB-0611C8A8B6B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30</a:t>
            </a:r>
          </a:p>
        </p:txBody>
      </p:sp>
      <p:sp>
        <p:nvSpPr>
          <p:cNvPr id="120" name="Rectangle: Rounded Corners 35">
            <a:extLst>
              <a:ext uri="{FF2B5EF4-FFF2-40B4-BE49-F238E27FC236}">
                <a16:creationId xmlns:a16="http://schemas.microsoft.com/office/drawing/2014/main" id="{C952DA2C-09E8-476C-B99F-E8168004D9C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29</a:t>
            </a:r>
          </a:p>
        </p:txBody>
      </p:sp>
      <p:sp>
        <p:nvSpPr>
          <p:cNvPr id="121" name="Rectangle: Rounded Corners 36">
            <a:extLst>
              <a:ext uri="{FF2B5EF4-FFF2-40B4-BE49-F238E27FC236}">
                <a16:creationId xmlns:a16="http://schemas.microsoft.com/office/drawing/2014/main" id="{3DA37226-FD0D-47D7-BA75-A812A80A54C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28</a:t>
            </a:r>
          </a:p>
        </p:txBody>
      </p:sp>
      <p:sp>
        <p:nvSpPr>
          <p:cNvPr id="122" name="Rectangle: Rounded Corners 37">
            <a:extLst>
              <a:ext uri="{FF2B5EF4-FFF2-40B4-BE49-F238E27FC236}">
                <a16:creationId xmlns:a16="http://schemas.microsoft.com/office/drawing/2014/main" id="{A01B6D1C-6C94-4EBB-BC2F-F97ECD48DF4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27</a:t>
            </a:r>
          </a:p>
        </p:txBody>
      </p:sp>
      <p:sp>
        <p:nvSpPr>
          <p:cNvPr id="123" name="Rectangle: Rounded Corners 38">
            <a:extLst>
              <a:ext uri="{FF2B5EF4-FFF2-40B4-BE49-F238E27FC236}">
                <a16:creationId xmlns:a16="http://schemas.microsoft.com/office/drawing/2014/main" id="{F163AEE1-A868-4384-B315-17A00ED92BE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26</a:t>
            </a:r>
          </a:p>
        </p:txBody>
      </p:sp>
      <p:sp>
        <p:nvSpPr>
          <p:cNvPr id="124" name="Rectangle: Rounded Corners 39">
            <a:extLst>
              <a:ext uri="{FF2B5EF4-FFF2-40B4-BE49-F238E27FC236}">
                <a16:creationId xmlns:a16="http://schemas.microsoft.com/office/drawing/2014/main" id="{674A5960-4145-4D29-B3BE-FD8A89F25F4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25</a:t>
            </a:r>
          </a:p>
        </p:txBody>
      </p:sp>
      <p:sp>
        <p:nvSpPr>
          <p:cNvPr id="125" name="Rectangle: Rounded Corners 40">
            <a:extLst>
              <a:ext uri="{FF2B5EF4-FFF2-40B4-BE49-F238E27FC236}">
                <a16:creationId xmlns:a16="http://schemas.microsoft.com/office/drawing/2014/main" id="{174495D0-884A-4B06-BB3A-8301A59B082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24</a:t>
            </a:r>
          </a:p>
        </p:txBody>
      </p:sp>
      <p:sp>
        <p:nvSpPr>
          <p:cNvPr id="126" name="Rectangle: Rounded Corners 41">
            <a:extLst>
              <a:ext uri="{FF2B5EF4-FFF2-40B4-BE49-F238E27FC236}">
                <a16:creationId xmlns:a16="http://schemas.microsoft.com/office/drawing/2014/main" id="{9D910EF1-0E6D-46DB-B80A-C401846842F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23</a:t>
            </a:r>
          </a:p>
        </p:txBody>
      </p:sp>
      <p:sp>
        <p:nvSpPr>
          <p:cNvPr id="127" name="Rectangle: Rounded Corners 42">
            <a:extLst>
              <a:ext uri="{FF2B5EF4-FFF2-40B4-BE49-F238E27FC236}">
                <a16:creationId xmlns:a16="http://schemas.microsoft.com/office/drawing/2014/main" id="{9EDE2903-DD65-4AF0-850A-06250385EC1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22</a:t>
            </a:r>
          </a:p>
        </p:txBody>
      </p:sp>
      <p:sp>
        <p:nvSpPr>
          <p:cNvPr id="128" name="Rectangle: Rounded Corners 43">
            <a:extLst>
              <a:ext uri="{FF2B5EF4-FFF2-40B4-BE49-F238E27FC236}">
                <a16:creationId xmlns:a16="http://schemas.microsoft.com/office/drawing/2014/main" id="{C5715AA8-76FA-4021-ADB9-CBF2AAB0637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21</a:t>
            </a:r>
          </a:p>
        </p:txBody>
      </p:sp>
      <p:sp>
        <p:nvSpPr>
          <p:cNvPr id="129" name="Rectangle: Rounded Corners 44">
            <a:extLst>
              <a:ext uri="{FF2B5EF4-FFF2-40B4-BE49-F238E27FC236}">
                <a16:creationId xmlns:a16="http://schemas.microsoft.com/office/drawing/2014/main" id="{911945F6-A9A0-434B-813E-62D3BA2139F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20</a:t>
            </a:r>
          </a:p>
        </p:txBody>
      </p:sp>
      <p:sp>
        <p:nvSpPr>
          <p:cNvPr id="130" name="Rectangle: Rounded Corners 45">
            <a:extLst>
              <a:ext uri="{FF2B5EF4-FFF2-40B4-BE49-F238E27FC236}">
                <a16:creationId xmlns:a16="http://schemas.microsoft.com/office/drawing/2014/main" id="{91866033-ED23-4E8C-A601-E9EBFD4E505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19</a:t>
            </a:r>
          </a:p>
        </p:txBody>
      </p:sp>
      <p:sp>
        <p:nvSpPr>
          <p:cNvPr id="131" name="Rectangle: Rounded Corners 46">
            <a:extLst>
              <a:ext uri="{FF2B5EF4-FFF2-40B4-BE49-F238E27FC236}">
                <a16:creationId xmlns:a16="http://schemas.microsoft.com/office/drawing/2014/main" id="{593555A8-2E8A-4554-B1C7-1779D9F6874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18</a:t>
            </a:r>
          </a:p>
        </p:txBody>
      </p:sp>
      <p:sp>
        <p:nvSpPr>
          <p:cNvPr id="132" name="Rectangle: Rounded Corners 47">
            <a:extLst>
              <a:ext uri="{FF2B5EF4-FFF2-40B4-BE49-F238E27FC236}">
                <a16:creationId xmlns:a16="http://schemas.microsoft.com/office/drawing/2014/main" id="{84022D71-505D-4FA7-8185-7EDCFB7FCAE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17</a:t>
            </a:r>
          </a:p>
        </p:txBody>
      </p:sp>
      <p:sp>
        <p:nvSpPr>
          <p:cNvPr id="133" name="Rectangle: Rounded Corners 48">
            <a:extLst>
              <a:ext uri="{FF2B5EF4-FFF2-40B4-BE49-F238E27FC236}">
                <a16:creationId xmlns:a16="http://schemas.microsoft.com/office/drawing/2014/main" id="{EA4ADCA6-2A0F-47FE-84B4-8CCCE3B5FA2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16</a:t>
            </a:r>
          </a:p>
        </p:txBody>
      </p:sp>
      <p:sp>
        <p:nvSpPr>
          <p:cNvPr id="134" name="Rectangle: Rounded Corners 49">
            <a:extLst>
              <a:ext uri="{FF2B5EF4-FFF2-40B4-BE49-F238E27FC236}">
                <a16:creationId xmlns:a16="http://schemas.microsoft.com/office/drawing/2014/main" id="{193134E0-A875-49D1-9F3B-02CF9056EAF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15</a:t>
            </a:r>
          </a:p>
        </p:txBody>
      </p:sp>
      <p:sp>
        <p:nvSpPr>
          <p:cNvPr id="135" name="Rectangle: Rounded Corners 50">
            <a:extLst>
              <a:ext uri="{FF2B5EF4-FFF2-40B4-BE49-F238E27FC236}">
                <a16:creationId xmlns:a16="http://schemas.microsoft.com/office/drawing/2014/main" id="{E3A04A43-518D-42B5-834D-766DB3ABFC4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14</a:t>
            </a:r>
          </a:p>
        </p:txBody>
      </p:sp>
      <p:sp>
        <p:nvSpPr>
          <p:cNvPr id="136" name="Rectangle: Rounded Corners 51">
            <a:extLst>
              <a:ext uri="{FF2B5EF4-FFF2-40B4-BE49-F238E27FC236}">
                <a16:creationId xmlns:a16="http://schemas.microsoft.com/office/drawing/2014/main" id="{90AABA55-84D8-42C0-9A81-E85564EDFCC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13</a:t>
            </a:r>
          </a:p>
        </p:txBody>
      </p:sp>
      <p:sp>
        <p:nvSpPr>
          <p:cNvPr id="137" name="Rectangle: Rounded Corners 52">
            <a:extLst>
              <a:ext uri="{FF2B5EF4-FFF2-40B4-BE49-F238E27FC236}">
                <a16:creationId xmlns:a16="http://schemas.microsoft.com/office/drawing/2014/main" id="{0E08BD61-7D06-4AE1-B10B-30FB2AE46CD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12</a:t>
            </a:r>
          </a:p>
        </p:txBody>
      </p:sp>
      <p:sp>
        <p:nvSpPr>
          <p:cNvPr id="138" name="Rectangle: Rounded Corners 53">
            <a:extLst>
              <a:ext uri="{FF2B5EF4-FFF2-40B4-BE49-F238E27FC236}">
                <a16:creationId xmlns:a16="http://schemas.microsoft.com/office/drawing/2014/main" id="{E063C502-CA0A-470F-A073-1EBD53ACAE3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11</a:t>
            </a:r>
          </a:p>
        </p:txBody>
      </p:sp>
      <p:sp>
        <p:nvSpPr>
          <p:cNvPr id="139" name="Rectangle: Rounded Corners 54">
            <a:extLst>
              <a:ext uri="{FF2B5EF4-FFF2-40B4-BE49-F238E27FC236}">
                <a16:creationId xmlns:a16="http://schemas.microsoft.com/office/drawing/2014/main" id="{E21F0227-42DA-4B70-801F-87615814AA3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10</a:t>
            </a:r>
          </a:p>
        </p:txBody>
      </p:sp>
      <p:sp>
        <p:nvSpPr>
          <p:cNvPr id="140" name="Rectangle: Rounded Corners 55">
            <a:extLst>
              <a:ext uri="{FF2B5EF4-FFF2-40B4-BE49-F238E27FC236}">
                <a16:creationId xmlns:a16="http://schemas.microsoft.com/office/drawing/2014/main" id="{25F14F28-4843-4D7D-95EA-F5EE5686EE0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09</a:t>
            </a:r>
          </a:p>
        </p:txBody>
      </p:sp>
      <p:sp>
        <p:nvSpPr>
          <p:cNvPr id="141" name="Rectangle: Rounded Corners 56">
            <a:extLst>
              <a:ext uri="{FF2B5EF4-FFF2-40B4-BE49-F238E27FC236}">
                <a16:creationId xmlns:a16="http://schemas.microsoft.com/office/drawing/2014/main" id="{E1F8214C-7426-4AD6-919E-532283B1018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08</a:t>
            </a:r>
          </a:p>
        </p:txBody>
      </p:sp>
      <p:sp>
        <p:nvSpPr>
          <p:cNvPr id="142" name="Rectangle: Rounded Corners 57">
            <a:extLst>
              <a:ext uri="{FF2B5EF4-FFF2-40B4-BE49-F238E27FC236}">
                <a16:creationId xmlns:a16="http://schemas.microsoft.com/office/drawing/2014/main" id="{A24AF0D4-7F74-479B-93FD-11C02092665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07</a:t>
            </a:r>
          </a:p>
        </p:txBody>
      </p:sp>
      <p:sp>
        <p:nvSpPr>
          <p:cNvPr id="143" name="Rectangle: Rounded Corners 58">
            <a:extLst>
              <a:ext uri="{FF2B5EF4-FFF2-40B4-BE49-F238E27FC236}">
                <a16:creationId xmlns:a16="http://schemas.microsoft.com/office/drawing/2014/main" id="{8F4CA04D-F046-4366-B5C6-C1C25208482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06</a:t>
            </a:r>
          </a:p>
        </p:txBody>
      </p:sp>
      <p:sp>
        <p:nvSpPr>
          <p:cNvPr id="144" name="Rectangle: Rounded Corners 59">
            <a:extLst>
              <a:ext uri="{FF2B5EF4-FFF2-40B4-BE49-F238E27FC236}">
                <a16:creationId xmlns:a16="http://schemas.microsoft.com/office/drawing/2014/main" id="{801948C3-720A-4236-A493-C8453FA4417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05</a:t>
            </a:r>
          </a:p>
        </p:txBody>
      </p:sp>
      <p:sp>
        <p:nvSpPr>
          <p:cNvPr id="145" name="Rectangle: Rounded Corners 60">
            <a:extLst>
              <a:ext uri="{FF2B5EF4-FFF2-40B4-BE49-F238E27FC236}">
                <a16:creationId xmlns:a16="http://schemas.microsoft.com/office/drawing/2014/main" id="{E0409599-545F-45D9-8161-6BBC4CA03D4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04</a:t>
            </a:r>
          </a:p>
        </p:txBody>
      </p:sp>
      <p:sp>
        <p:nvSpPr>
          <p:cNvPr id="146" name="Rectangle: Rounded Corners 61">
            <a:extLst>
              <a:ext uri="{FF2B5EF4-FFF2-40B4-BE49-F238E27FC236}">
                <a16:creationId xmlns:a16="http://schemas.microsoft.com/office/drawing/2014/main" id="{32074099-AD00-4B66-A0D5-F019C1AF5D8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03</a:t>
            </a:r>
          </a:p>
        </p:txBody>
      </p:sp>
      <p:sp>
        <p:nvSpPr>
          <p:cNvPr id="147" name="Rectangle: Rounded Corners 62">
            <a:extLst>
              <a:ext uri="{FF2B5EF4-FFF2-40B4-BE49-F238E27FC236}">
                <a16:creationId xmlns:a16="http://schemas.microsoft.com/office/drawing/2014/main" id="{F0D54F0D-1F1E-4EE1-A1B8-03A7994BA73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02</a:t>
            </a:r>
          </a:p>
        </p:txBody>
      </p:sp>
      <p:sp>
        <p:nvSpPr>
          <p:cNvPr id="148" name="Rectangle: Rounded Corners 63">
            <a:extLst>
              <a:ext uri="{FF2B5EF4-FFF2-40B4-BE49-F238E27FC236}">
                <a16:creationId xmlns:a16="http://schemas.microsoft.com/office/drawing/2014/main" id="{84284F80-CE4A-4377-9690-51F37C3BD4E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01</a:t>
            </a:r>
          </a:p>
        </p:txBody>
      </p:sp>
      <p:sp>
        <p:nvSpPr>
          <p:cNvPr id="149" name="Rectangle: Rounded Corners 64">
            <a:extLst>
              <a:ext uri="{FF2B5EF4-FFF2-40B4-BE49-F238E27FC236}">
                <a16:creationId xmlns:a16="http://schemas.microsoft.com/office/drawing/2014/main" id="{7A5B0E33-3262-4457-AA6D-BF58D4E5BC3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2 : 00</a:t>
            </a:r>
          </a:p>
        </p:txBody>
      </p:sp>
      <p:sp>
        <p:nvSpPr>
          <p:cNvPr id="150" name="Rectangle: Rounded Corners 65">
            <a:extLst>
              <a:ext uri="{FF2B5EF4-FFF2-40B4-BE49-F238E27FC236}">
                <a16:creationId xmlns:a16="http://schemas.microsoft.com/office/drawing/2014/main" id="{2714492A-1420-4772-A683-7D92EBD9669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59</a:t>
            </a:r>
          </a:p>
        </p:txBody>
      </p:sp>
      <p:sp>
        <p:nvSpPr>
          <p:cNvPr id="151" name="Rectangle: Rounded Corners 66">
            <a:extLst>
              <a:ext uri="{FF2B5EF4-FFF2-40B4-BE49-F238E27FC236}">
                <a16:creationId xmlns:a16="http://schemas.microsoft.com/office/drawing/2014/main" id="{340B2935-9CE3-49E3-BFDA-0C250EE081F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58</a:t>
            </a:r>
          </a:p>
        </p:txBody>
      </p:sp>
      <p:sp>
        <p:nvSpPr>
          <p:cNvPr id="152" name="Rectangle: Rounded Corners 67">
            <a:extLst>
              <a:ext uri="{FF2B5EF4-FFF2-40B4-BE49-F238E27FC236}">
                <a16:creationId xmlns:a16="http://schemas.microsoft.com/office/drawing/2014/main" id="{1FCE88C4-E661-48BB-BAE3-469B0922E6F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57</a:t>
            </a:r>
          </a:p>
        </p:txBody>
      </p:sp>
      <p:sp>
        <p:nvSpPr>
          <p:cNvPr id="153" name="Rectangle: Rounded Corners 68">
            <a:extLst>
              <a:ext uri="{FF2B5EF4-FFF2-40B4-BE49-F238E27FC236}">
                <a16:creationId xmlns:a16="http://schemas.microsoft.com/office/drawing/2014/main" id="{720AE6EC-FEF0-4B42-897D-D7FCA6EDE0C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56</a:t>
            </a:r>
          </a:p>
        </p:txBody>
      </p:sp>
      <p:sp>
        <p:nvSpPr>
          <p:cNvPr id="154" name="Rectangle: Rounded Corners 69">
            <a:extLst>
              <a:ext uri="{FF2B5EF4-FFF2-40B4-BE49-F238E27FC236}">
                <a16:creationId xmlns:a16="http://schemas.microsoft.com/office/drawing/2014/main" id="{19428F19-7DEA-4B42-813A-48B6DAC0D8E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55</a:t>
            </a:r>
          </a:p>
        </p:txBody>
      </p:sp>
      <p:sp>
        <p:nvSpPr>
          <p:cNvPr id="155" name="Rectangle: Rounded Corners 70">
            <a:extLst>
              <a:ext uri="{FF2B5EF4-FFF2-40B4-BE49-F238E27FC236}">
                <a16:creationId xmlns:a16="http://schemas.microsoft.com/office/drawing/2014/main" id="{275AC1DB-1F5C-4F5C-9F66-E5A0A602F81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54</a:t>
            </a:r>
          </a:p>
        </p:txBody>
      </p:sp>
      <p:sp>
        <p:nvSpPr>
          <p:cNvPr id="156" name="Rectangle: Rounded Corners 71">
            <a:extLst>
              <a:ext uri="{FF2B5EF4-FFF2-40B4-BE49-F238E27FC236}">
                <a16:creationId xmlns:a16="http://schemas.microsoft.com/office/drawing/2014/main" id="{DDD7923C-F91D-4B7D-9BFE-C9F38264739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53</a:t>
            </a:r>
          </a:p>
        </p:txBody>
      </p:sp>
      <p:sp>
        <p:nvSpPr>
          <p:cNvPr id="157" name="Rectangle: Rounded Corners 72">
            <a:extLst>
              <a:ext uri="{FF2B5EF4-FFF2-40B4-BE49-F238E27FC236}">
                <a16:creationId xmlns:a16="http://schemas.microsoft.com/office/drawing/2014/main" id="{5291E4A7-3B12-4B5F-B8F4-2B01C4F449A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52</a:t>
            </a:r>
          </a:p>
        </p:txBody>
      </p:sp>
      <p:sp>
        <p:nvSpPr>
          <p:cNvPr id="158" name="Rectangle: Rounded Corners 73">
            <a:extLst>
              <a:ext uri="{FF2B5EF4-FFF2-40B4-BE49-F238E27FC236}">
                <a16:creationId xmlns:a16="http://schemas.microsoft.com/office/drawing/2014/main" id="{0DD2865F-99BC-4A41-AC04-0EB534084D0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51</a:t>
            </a:r>
          </a:p>
        </p:txBody>
      </p:sp>
      <p:sp>
        <p:nvSpPr>
          <p:cNvPr id="159" name="Rectangle: Rounded Corners 74">
            <a:extLst>
              <a:ext uri="{FF2B5EF4-FFF2-40B4-BE49-F238E27FC236}">
                <a16:creationId xmlns:a16="http://schemas.microsoft.com/office/drawing/2014/main" id="{F94F86B1-1ABD-446F-B4A2-FB34F803862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50</a:t>
            </a:r>
          </a:p>
        </p:txBody>
      </p:sp>
      <p:sp>
        <p:nvSpPr>
          <p:cNvPr id="160" name="Rectangle: Rounded Corners 75">
            <a:extLst>
              <a:ext uri="{FF2B5EF4-FFF2-40B4-BE49-F238E27FC236}">
                <a16:creationId xmlns:a16="http://schemas.microsoft.com/office/drawing/2014/main" id="{E17E13E0-31FF-460A-80C1-88C95976B17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49</a:t>
            </a:r>
          </a:p>
        </p:txBody>
      </p:sp>
      <p:sp>
        <p:nvSpPr>
          <p:cNvPr id="161" name="Rectangle: Rounded Corners 76">
            <a:extLst>
              <a:ext uri="{FF2B5EF4-FFF2-40B4-BE49-F238E27FC236}">
                <a16:creationId xmlns:a16="http://schemas.microsoft.com/office/drawing/2014/main" id="{0E8834AE-AB54-442E-B75A-649F89D6DBD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48</a:t>
            </a:r>
          </a:p>
        </p:txBody>
      </p:sp>
      <p:sp>
        <p:nvSpPr>
          <p:cNvPr id="162" name="Rectangle: Rounded Corners 77">
            <a:extLst>
              <a:ext uri="{FF2B5EF4-FFF2-40B4-BE49-F238E27FC236}">
                <a16:creationId xmlns:a16="http://schemas.microsoft.com/office/drawing/2014/main" id="{EF961AA6-B693-4367-B2CB-C5A0E7DC0AE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47</a:t>
            </a:r>
          </a:p>
        </p:txBody>
      </p:sp>
      <p:sp>
        <p:nvSpPr>
          <p:cNvPr id="163" name="Rectangle: Rounded Corners 78">
            <a:extLst>
              <a:ext uri="{FF2B5EF4-FFF2-40B4-BE49-F238E27FC236}">
                <a16:creationId xmlns:a16="http://schemas.microsoft.com/office/drawing/2014/main" id="{7F600EF4-4543-4C6C-8374-EE1F646BD33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46</a:t>
            </a:r>
          </a:p>
        </p:txBody>
      </p:sp>
      <p:sp>
        <p:nvSpPr>
          <p:cNvPr id="164" name="Rectangle: Rounded Corners 79">
            <a:extLst>
              <a:ext uri="{FF2B5EF4-FFF2-40B4-BE49-F238E27FC236}">
                <a16:creationId xmlns:a16="http://schemas.microsoft.com/office/drawing/2014/main" id="{AFCB6EC1-25F9-4A78-9639-2D746F1A1E7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45</a:t>
            </a:r>
          </a:p>
        </p:txBody>
      </p:sp>
      <p:sp>
        <p:nvSpPr>
          <p:cNvPr id="165" name="Rectangle: Rounded Corners 80">
            <a:extLst>
              <a:ext uri="{FF2B5EF4-FFF2-40B4-BE49-F238E27FC236}">
                <a16:creationId xmlns:a16="http://schemas.microsoft.com/office/drawing/2014/main" id="{E39CD754-0F77-4266-90C5-DF5EB86620D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44</a:t>
            </a:r>
          </a:p>
        </p:txBody>
      </p:sp>
      <p:sp>
        <p:nvSpPr>
          <p:cNvPr id="166" name="Rectangle: Rounded Corners 81">
            <a:extLst>
              <a:ext uri="{FF2B5EF4-FFF2-40B4-BE49-F238E27FC236}">
                <a16:creationId xmlns:a16="http://schemas.microsoft.com/office/drawing/2014/main" id="{83B89D81-8EC1-4EFB-9A7F-93D0B9ECAF9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43</a:t>
            </a:r>
          </a:p>
        </p:txBody>
      </p:sp>
      <p:sp>
        <p:nvSpPr>
          <p:cNvPr id="167" name="Rectangle: Rounded Corners 82">
            <a:extLst>
              <a:ext uri="{FF2B5EF4-FFF2-40B4-BE49-F238E27FC236}">
                <a16:creationId xmlns:a16="http://schemas.microsoft.com/office/drawing/2014/main" id="{98EE7F9B-4FA1-4FCC-8515-B8E1AF68FBB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42</a:t>
            </a:r>
          </a:p>
        </p:txBody>
      </p:sp>
      <p:sp>
        <p:nvSpPr>
          <p:cNvPr id="168" name="Rectangle: Rounded Corners 83">
            <a:extLst>
              <a:ext uri="{FF2B5EF4-FFF2-40B4-BE49-F238E27FC236}">
                <a16:creationId xmlns:a16="http://schemas.microsoft.com/office/drawing/2014/main" id="{5A13486C-058F-4660-B696-6EA0B6E4C10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41</a:t>
            </a:r>
          </a:p>
        </p:txBody>
      </p:sp>
      <p:sp>
        <p:nvSpPr>
          <p:cNvPr id="169" name="Rectangle: Rounded Corners 84">
            <a:extLst>
              <a:ext uri="{FF2B5EF4-FFF2-40B4-BE49-F238E27FC236}">
                <a16:creationId xmlns:a16="http://schemas.microsoft.com/office/drawing/2014/main" id="{A4C944CD-3A33-4CF6-813F-762A23F58C3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40</a:t>
            </a:r>
          </a:p>
        </p:txBody>
      </p:sp>
      <p:sp>
        <p:nvSpPr>
          <p:cNvPr id="170" name="Rectangle: Rounded Corners 85">
            <a:extLst>
              <a:ext uri="{FF2B5EF4-FFF2-40B4-BE49-F238E27FC236}">
                <a16:creationId xmlns:a16="http://schemas.microsoft.com/office/drawing/2014/main" id="{16462FB6-4297-4F0B-985C-A20A20FFA6C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39</a:t>
            </a:r>
          </a:p>
        </p:txBody>
      </p:sp>
      <p:sp>
        <p:nvSpPr>
          <p:cNvPr id="171" name="Rectangle: Rounded Corners 86">
            <a:extLst>
              <a:ext uri="{FF2B5EF4-FFF2-40B4-BE49-F238E27FC236}">
                <a16:creationId xmlns:a16="http://schemas.microsoft.com/office/drawing/2014/main" id="{2C5A4AE4-75DE-48F0-AEBA-00899F139D8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38</a:t>
            </a:r>
          </a:p>
        </p:txBody>
      </p:sp>
      <p:sp>
        <p:nvSpPr>
          <p:cNvPr id="172" name="Rectangle: Rounded Corners 87">
            <a:extLst>
              <a:ext uri="{FF2B5EF4-FFF2-40B4-BE49-F238E27FC236}">
                <a16:creationId xmlns:a16="http://schemas.microsoft.com/office/drawing/2014/main" id="{0EEC99C7-F0C3-49F7-B147-E88E3ADBE6B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37</a:t>
            </a:r>
          </a:p>
        </p:txBody>
      </p:sp>
      <p:sp>
        <p:nvSpPr>
          <p:cNvPr id="173" name="Rectangle: Rounded Corners 88">
            <a:extLst>
              <a:ext uri="{FF2B5EF4-FFF2-40B4-BE49-F238E27FC236}">
                <a16:creationId xmlns:a16="http://schemas.microsoft.com/office/drawing/2014/main" id="{CC742F3F-A637-46F7-8CFC-BB76860A34C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36</a:t>
            </a:r>
          </a:p>
        </p:txBody>
      </p:sp>
      <p:sp>
        <p:nvSpPr>
          <p:cNvPr id="174" name="Rectangle: Rounded Corners 89">
            <a:extLst>
              <a:ext uri="{FF2B5EF4-FFF2-40B4-BE49-F238E27FC236}">
                <a16:creationId xmlns:a16="http://schemas.microsoft.com/office/drawing/2014/main" id="{C9D01B6E-0E1D-4B85-A587-CE51D6FB6D1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35</a:t>
            </a:r>
          </a:p>
        </p:txBody>
      </p:sp>
      <p:sp>
        <p:nvSpPr>
          <p:cNvPr id="175" name="Rectangle: Rounded Corners 90">
            <a:extLst>
              <a:ext uri="{FF2B5EF4-FFF2-40B4-BE49-F238E27FC236}">
                <a16:creationId xmlns:a16="http://schemas.microsoft.com/office/drawing/2014/main" id="{EBF1371E-9F15-4FCB-9430-EE2AFA3C8D1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34</a:t>
            </a:r>
          </a:p>
        </p:txBody>
      </p:sp>
      <p:sp>
        <p:nvSpPr>
          <p:cNvPr id="176" name="Rectangle: Rounded Corners 91">
            <a:extLst>
              <a:ext uri="{FF2B5EF4-FFF2-40B4-BE49-F238E27FC236}">
                <a16:creationId xmlns:a16="http://schemas.microsoft.com/office/drawing/2014/main" id="{1235F28E-1FE9-4609-9197-BDB44E34AA7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33</a:t>
            </a:r>
          </a:p>
        </p:txBody>
      </p:sp>
      <p:sp>
        <p:nvSpPr>
          <p:cNvPr id="177" name="Rectangle: Rounded Corners 92">
            <a:extLst>
              <a:ext uri="{FF2B5EF4-FFF2-40B4-BE49-F238E27FC236}">
                <a16:creationId xmlns:a16="http://schemas.microsoft.com/office/drawing/2014/main" id="{7663402F-F095-4CB0-8E55-C8911D07D1E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32</a:t>
            </a:r>
          </a:p>
        </p:txBody>
      </p:sp>
      <p:sp>
        <p:nvSpPr>
          <p:cNvPr id="178" name="Rectangle: Rounded Corners 93">
            <a:extLst>
              <a:ext uri="{FF2B5EF4-FFF2-40B4-BE49-F238E27FC236}">
                <a16:creationId xmlns:a16="http://schemas.microsoft.com/office/drawing/2014/main" id="{6AAAE16D-A965-46F2-9469-32FFD35CCC6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31</a:t>
            </a:r>
          </a:p>
        </p:txBody>
      </p:sp>
      <p:sp>
        <p:nvSpPr>
          <p:cNvPr id="179" name="Rectangle: Rounded Corners 94">
            <a:extLst>
              <a:ext uri="{FF2B5EF4-FFF2-40B4-BE49-F238E27FC236}">
                <a16:creationId xmlns:a16="http://schemas.microsoft.com/office/drawing/2014/main" id="{56B66775-BAD0-4F02-8BF5-011B33BC01F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30</a:t>
            </a:r>
          </a:p>
        </p:txBody>
      </p:sp>
      <p:sp>
        <p:nvSpPr>
          <p:cNvPr id="180" name="Rectangle: Rounded Corners 95">
            <a:extLst>
              <a:ext uri="{FF2B5EF4-FFF2-40B4-BE49-F238E27FC236}">
                <a16:creationId xmlns:a16="http://schemas.microsoft.com/office/drawing/2014/main" id="{2DD28BD2-70EF-4140-9EE0-7A88BAD177F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29</a:t>
            </a:r>
          </a:p>
        </p:txBody>
      </p:sp>
      <p:sp>
        <p:nvSpPr>
          <p:cNvPr id="181" name="Rectangle: Rounded Corners 96">
            <a:extLst>
              <a:ext uri="{FF2B5EF4-FFF2-40B4-BE49-F238E27FC236}">
                <a16:creationId xmlns:a16="http://schemas.microsoft.com/office/drawing/2014/main" id="{4BCD449D-ADEC-46B7-A749-B10C07CB9C8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28</a:t>
            </a:r>
          </a:p>
        </p:txBody>
      </p:sp>
      <p:sp>
        <p:nvSpPr>
          <p:cNvPr id="182" name="Rectangle: Rounded Corners 97">
            <a:extLst>
              <a:ext uri="{FF2B5EF4-FFF2-40B4-BE49-F238E27FC236}">
                <a16:creationId xmlns:a16="http://schemas.microsoft.com/office/drawing/2014/main" id="{8BFD0B61-3A69-4A69-B6A3-92533F7A5BC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27</a:t>
            </a:r>
          </a:p>
        </p:txBody>
      </p:sp>
      <p:sp>
        <p:nvSpPr>
          <p:cNvPr id="183" name="Rectangle: Rounded Corners 98">
            <a:extLst>
              <a:ext uri="{FF2B5EF4-FFF2-40B4-BE49-F238E27FC236}">
                <a16:creationId xmlns:a16="http://schemas.microsoft.com/office/drawing/2014/main" id="{DADC6DA3-036B-42E4-B4DC-70BC0A5BBE9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26</a:t>
            </a:r>
          </a:p>
        </p:txBody>
      </p:sp>
      <p:sp>
        <p:nvSpPr>
          <p:cNvPr id="184" name="Rectangle: Rounded Corners 99">
            <a:extLst>
              <a:ext uri="{FF2B5EF4-FFF2-40B4-BE49-F238E27FC236}">
                <a16:creationId xmlns:a16="http://schemas.microsoft.com/office/drawing/2014/main" id="{425B2372-7157-4333-B60D-07DED6F9C5C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25</a:t>
            </a:r>
          </a:p>
        </p:txBody>
      </p:sp>
      <p:sp>
        <p:nvSpPr>
          <p:cNvPr id="185" name="Rectangle: Rounded Corners 100">
            <a:extLst>
              <a:ext uri="{FF2B5EF4-FFF2-40B4-BE49-F238E27FC236}">
                <a16:creationId xmlns:a16="http://schemas.microsoft.com/office/drawing/2014/main" id="{979AC170-B0A5-4475-961E-7F567EDF0FF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24</a:t>
            </a:r>
          </a:p>
        </p:txBody>
      </p:sp>
      <p:sp>
        <p:nvSpPr>
          <p:cNvPr id="186" name="Rectangle: Rounded Corners 101">
            <a:extLst>
              <a:ext uri="{FF2B5EF4-FFF2-40B4-BE49-F238E27FC236}">
                <a16:creationId xmlns:a16="http://schemas.microsoft.com/office/drawing/2014/main" id="{B93A3DBD-A6B8-464F-8225-A5F69424D56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23</a:t>
            </a:r>
          </a:p>
        </p:txBody>
      </p:sp>
      <p:sp>
        <p:nvSpPr>
          <p:cNvPr id="187" name="Rectangle: Rounded Corners 102">
            <a:extLst>
              <a:ext uri="{FF2B5EF4-FFF2-40B4-BE49-F238E27FC236}">
                <a16:creationId xmlns:a16="http://schemas.microsoft.com/office/drawing/2014/main" id="{6DBBCA6F-8B92-47B1-A4EC-A73AC72249F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22</a:t>
            </a:r>
          </a:p>
        </p:txBody>
      </p:sp>
      <p:sp>
        <p:nvSpPr>
          <p:cNvPr id="188" name="Rectangle: Rounded Corners 103">
            <a:extLst>
              <a:ext uri="{FF2B5EF4-FFF2-40B4-BE49-F238E27FC236}">
                <a16:creationId xmlns:a16="http://schemas.microsoft.com/office/drawing/2014/main" id="{6F16E111-ED6D-4B2C-804C-61091CB2B52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21</a:t>
            </a:r>
          </a:p>
        </p:txBody>
      </p:sp>
      <p:sp>
        <p:nvSpPr>
          <p:cNvPr id="189" name="Rectangle: Rounded Corners 104">
            <a:extLst>
              <a:ext uri="{FF2B5EF4-FFF2-40B4-BE49-F238E27FC236}">
                <a16:creationId xmlns:a16="http://schemas.microsoft.com/office/drawing/2014/main" id="{581AFCFC-4478-46B5-8467-3239E5480F9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20</a:t>
            </a:r>
          </a:p>
        </p:txBody>
      </p:sp>
      <p:sp>
        <p:nvSpPr>
          <p:cNvPr id="190" name="Rectangle: Rounded Corners 105">
            <a:extLst>
              <a:ext uri="{FF2B5EF4-FFF2-40B4-BE49-F238E27FC236}">
                <a16:creationId xmlns:a16="http://schemas.microsoft.com/office/drawing/2014/main" id="{E7D6436C-14D6-48D7-A5E6-C56563FFC26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19</a:t>
            </a:r>
          </a:p>
        </p:txBody>
      </p:sp>
      <p:sp>
        <p:nvSpPr>
          <p:cNvPr id="191" name="Rectangle: Rounded Corners 106">
            <a:extLst>
              <a:ext uri="{FF2B5EF4-FFF2-40B4-BE49-F238E27FC236}">
                <a16:creationId xmlns:a16="http://schemas.microsoft.com/office/drawing/2014/main" id="{0A6832B7-5DE1-41CA-A9CF-792249944CA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18</a:t>
            </a:r>
          </a:p>
        </p:txBody>
      </p:sp>
      <p:sp>
        <p:nvSpPr>
          <p:cNvPr id="192" name="Rectangle: Rounded Corners 107">
            <a:extLst>
              <a:ext uri="{FF2B5EF4-FFF2-40B4-BE49-F238E27FC236}">
                <a16:creationId xmlns:a16="http://schemas.microsoft.com/office/drawing/2014/main" id="{9520D2E0-738F-4D09-91E2-6BFECF7D39B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17</a:t>
            </a:r>
          </a:p>
        </p:txBody>
      </p:sp>
      <p:sp>
        <p:nvSpPr>
          <p:cNvPr id="193" name="Rectangle: Rounded Corners 108">
            <a:extLst>
              <a:ext uri="{FF2B5EF4-FFF2-40B4-BE49-F238E27FC236}">
                <a16:creationId xmlns:a16="http://schemas.microsoft.com/office/drawing/2014/main" id="{9854B76B-FE58-41E1-8FC8-EEC39A8425B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16</a:t>
            </a:r>
          </a:p>
        </p:txBody>
      </p:sp>
      <p:sp>
        <p:nvSpPr>
          <p:cNvPr id="194" name="Rectangle: Rounded Corners 109">
            <a:extLst>
              <a:ext uri="{FF2B5EF4-FFF2-40B4-BE49-F238E27FC236}">
                <a16:creationId xmlns:a16="http://schemas.microsoft.com/office/drawing/2014/main" id="{6EF475BF-1F06-4F35-A10F-F23234CB897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15</a:t>
            </a:r>
          </a:p>
        </p:txBody>
      </p:sp>
      <p:sp>
        <p:nvSpPr>
          <p:cNvPr id="195" name="Rectangle: Rounded Corners 110">
            <a:extLst>
              <a:ext uri="{FF2B5EF4-FFF2-40B4-BE49-F238E27FC236}">
                <a16:creationId xmlns:a16="http://schemas.microsoft.com/office/drawing/2014/main" id="{F38CAC2B-0FBD-49DA-9A8A-6031CA567B4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14</a:t>
            </a:r>
          </a:p>
        </p:txBody>
      </p:sp>
      <p:sp>
        <p:nvSpPr>
          <p:cNvPr id="196" name="Rectangle: Rounded Corners 111">
            <a:extLst>
              <a:ext uri="{FF2B5EF4-FFF2-40B4-BE49-F238E27FC236}">
                <a16:creationId xmlns:a16="http://schemas.microsoft.com/office/drawing/2014/main" id="{7ABE033D-126B-41C1-B1E5-FE94F28DD93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13</a:t>
            </a:r>
          </a:p>
        </p:txBody>
      </p:sp>
      <p:sp>
        <p:nvSpPr>
          <p:cNvPr id="197" name="Rectangle: Rounded Corners 112">
            <a:extLst>
              <a:ext uri="{FF2B5EF4-FFF2-40B4-BE49-F238E27FC236}">
                <a16:creationId xmlns:a16="http://schemas.microsoft.com/office/drawing/2014/main" id="{5AD3546E-39F9-4CCF-87BD-E03C83359FA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12</a:t>
            </a:r>
          </a:p>
        </p:txBody>
      </p:sp>
      <p:sp>
        <p:nvSpPr>
          <p:cNvPr id="198" name="Rectangle: Rounded Corners 113">
            <a:extLst>
              <a:ext uri="{FF2B5EF4-FFF2-40B4-BE49-F238E27FC236}">
                <a16:creationId xmlns:a16="http://schemas.microsoft.com/office/drawing/2014/main" id="{E36FCB8F-D24C-4BE6-8BA0-7C2AB472C0E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11</a:t>
            </a:r>
          </a:p>
        </p:txBody>
      </p:sp>
      <p:sp>
        <p:nvSpPr>
          <p:cNvPr id="199" name="Rectangle: Rounded Corners 114">
            <a:extLst>
              <a:ext uri="{FF2B5EF4-FFF2-40B4-BE49-F238E27FC236}">
                <a16:creationId xmlns:a16="http://schemas.microsoft.com/office/drawing/2014/main" id="{47850E9D-0D34-4F37-A117-24B164992AF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10</a:t>
            </a:r>
          </a:p>
        </p:txBody>
      </p:sp>
      <p:sp>
        <p:nvSpPr>
          <p:cNvPr id="200" name="Rectangle: Rounded Corners 115">
            <a:extLst>
              <a:ext uri="{FF2B5EF4-FFF2-40B4-BE49-F238E27FC236}">
                <a16:creationId xmlns:a16="http://schemas.microsoft.com/office/drawing/2014/main" id="{0C839A7C-BFD7-48F1-9E84-D79F865810A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09</a:t>
            </a:r>
          </a:p>
        </p:txBody>
      </p:sp>
      <p:sp>
        <p:nvSpPr>
          <p:cNvPr id="201" name="Rectangle: Rounded Corners 116">
            <a:extLst>
              <a:ext uri="{FF2B5EF4-FFF2-40B4-BE49-F238E27FC236}">
                <a16:creationId xmlns:a16="http://schemas.microsoft.com/office/drawing/2014/main" id="{D09F946D-26C7-4C0C-A9EF-379011192D6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08</a:t>
            </a:r>
          </a:p>
        </p:txBody>
      </p:sp>
      <p:sp>
        <p:nvSpPr>
          <p:cNvPr id="202" name="Rectangle: Rounded Corners 117">
            <a:extLst>
              <a:ext uri="{FF2B5EF4-FFF2-40B4-BE49-F238E27FC236}">
                <a16:creationId xmlns:a16="http://schemas.microsoft.com/office/drawing/2014/main" id="{D8B5A074-3E9E-413D-A5EE-4191B4AFCE1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07</a:t>
            </a:r>
          </a:p>
        </p:txBody>
      </p:sp>
      <p:sp>
        <p:nvSpPr>
          <p:cNvPr id="203" name="Rectangle: Rounded Corners 118">
            <a:extLst>
              <a:ext uri="{FF2B5EF4-FFF2-40B4-BE49-F238E27FC236}">
                <a16:creationId xmlns:a16="http://schemas.microsoft.com/office/drawing/2014/main" id="{045F8BD9-09FC-4F31-8615-DF70AA70DEC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06</a:t>
            </a:r>
          </a:p>
        </p:txBody>
      </p:sp>
      <p:sp>
        <p:nvSpPr>
          <p:cNvPr id="204" name="Rectangle: Rounded Corners 119">
            <a:extLst>
              <a:ext uri="{FF2B5EF4-FFF2-40B4-BE49-F238E27FC236}">
                <a16:creationId xmlns:a16="http://schemas.microsoft.com/office/drawing/2014/main" id="{6033B4AF-5A97-4354-A082-60906A7323A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05</a:t>
            </a:r>
          </a:p>
        </p:txBody>
      </p:sp>
      <p:sp>
        <p:nvSpPr>
          <p:cNvPr id="205" name="Rectangle: Rounded Corners 120">
            <a:extLst>
              <a:ext uri="{FF2B5EF4-FFF2-40B4-BE49-F238E27FC236}">
                <a16:creationId xmlns:a16="http://schemas.microsoft.com/office/drawing/2014/main" id="{0C47BE9A-3E31-44F9-B8E5-DD96F1D0C95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04</a:t>
            </a:r>
          </a:p>
        </p:txBody>
      </p:sp>
      <p:sp>
        <p:nvSpPr>
          <p:cNvPr id="206" name="Rectangle: Rounded Corners 121">
            <a:extLst>
              <a:ext uri="{FF2B5EF4-FFF2-40B4-BE49-F238E27FC236}">
                <a16:creationId xmlns:a16="http://schemas.microsoft.com/office/drawing/2014/main" id="{59CF9923-AA2A-4FB9-BC25-3092A2789D2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03</a:t>
            </a:r>
          </a:p>
        </p:txBody>
      </p:sp>
      <p:sp>
        <p:nvSpPr>
          <p:cNvPr id="207" name="Rectangle: Rounded Corners 122">
            <a:extLst>
              <a:ext uri="{FF2B5EF4-FFF2-40B4-BE49-F238E27FC236}">
                <a16:creationId xmlns:a16="http://schemas.microsoft.com/office/drawing/2014/main" id="{0BB7749A-F808-4666-89F0-2A87378E7FC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02</a:t>
            </a:r>
          </a:p>
        </p:txBody>
      </p:sp>
      <p:sp>
        <p:nvSpPr>
          <p:cNvPr id="208" name="Rectangle: Rounded Corners 123">
            <a:extLst>
              <a:ext uri="{FF2B5EF4-FFF2-40B4-BE49-F238E27FC236}">
                <a16:creationId xmlns:a16="http://schemas.microsoft.com/office/drawing/2014/main" id="{C745544E-4F5B-4696-8760-C31F052B6CB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01</a:t>
            </a:r>
          </a:p>
        </p:txBody>
      </p:sp>
      <p:sp>
        <p:nvSpPr>
          <p:cNvPr id="209" name="Rectangle: Rounded Corners 124">
            <a:extLst>
              <a:ext uri="{FF2B5EF4-FFF2-40B4-BE49-F238E27FC236}">
                <a16:creationId xmlns:a16="http://schemas.microsoft.com/office/drawing/2014/main" id="{7CFD3903-C8DA-4B2F-8842-521D41CD86C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1 : 00</a:t>
            </a:r>
          </a:p>
        </p:txBody>
      </p:sp>
      <p:sp>
        <p:nvSpPr>
          <p:cNvPr id="210" name="Rectangle: Rounded Corners 125">
            <a:extLst>
              <a:ext uri="{FF2B5EF4-FFF2-40B4-BE49-F238E27FC236}">
                <a16:creationId xmlns:a16="http://schemas.microsoft.com/office/drawing/2014/main" id="{9469AECA-7C3A-4DAA-A37F-BEC486AB3E1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59</a:t>
            </a:r>
          </a:p>
        </p:txBody>
      </p:sp>
      <p:sp>
        <p:nvSpPr>
          <p:cNvPr id="211" name="Rectangle: Rounded Corners 126">
            <a:extLst>
              <a:ext uri="{FF2B5EF4-FFF2-40B4-BE49-F238E27FC236}">
                <a16:creationId xmlns:a16="http://schemas.microsoft.com/office/drawing/2014/main" id="{2AACBEEA-41FC-449B-9579-7BE8431678F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58</a:t>
            </a:r>
          </a:p>
        </p:txBody>
      </p:sp>
      <p:sp>
        <p:nvSpPr>
          <p:cNvPr id="212" name="Rectangle: Rounded Corners 127">
            <a:extLst>
              <a:ext uri="{FF2B5EF4-FFF2-40B4-BE49-F238E27FC236}">
                <a16:creationId xmlns:a16="http://schemas.microsoft.com/office/drawing/2014/main" id="{1DA8B4BC-958C-4AC7-A069-A3A5AE75FE5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57</a:t>
            </a:r>
          </a:p>
        </p:txBody>
      </p:sp>
      <p:sp>
        <p:nvSpPr>
          <p:cNvPr id="213" name="Rectangle: Rounded Corners 128">
            <a:extLst>
              <a:ext uri="{FF2B5EF4-FFF2-40B4-BE49-F238E27FC236}">
                <a16:creationId xmlns:a16="http://schemas.microsoft.com/office/drawing/2014/main" id="{C3435C5A-E89F-4488-8E44-EF960205E48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56</a:t>
            </a:r>
          </a:p>
        </p:txBody>
      </p:sp>
      <p:sp>
        <p:nvSpPr>
          <p:cNvPr id="214" name="Rectangle: Rounded Corners 129">
            <a:extLst>
              <a:ext uri="{FF2B5EF4-FFF2-40B4-BE49-F238E27FC236}">
                <a16:creationId xmlns:a16="http://schemas.microsoft.com/office/drawing/2014/main" id="{C5B7E97D-343D-4290-B5BE-8C0E766B1D0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55</a:t>
            </a:r>
          </a:p>
        </p:txBody>
      </p:sp>
      <p:sp>
        <p:nvSpPr>
          <p:cNvPr id="215" name="Rectangle: Rounded Corners 130">
            <a:extLst>
              <a:ext uri="{FF2B5EF4-FFF2-40B4-BE49-F238E27FC236}">
                <a16:creationId xmlns:a16="http://schemas.microsoft.com/office/drawing/2014/main" id="{489E9D00-8E24-486A-90EC-5B538BD38C8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54</a:t>
            </a:r>
          </a:p>
        </p:txBody>
      </p:sp>
      <p:sp>
        <p:nvSpPr>
          <p:cNvPr id="216" name="Rectangle: Rounded Corners 131">
            <a:extLst>
              <a:ext uri="{FF2B5EF4-FFF2-40B4-BE49-F238E27FC236}">
                <a16:creationId xmlns:a16="http://schemas.microsoft.com/office/drawing/2014/main" id="{46A8485B-BB1A-46D4-84D0-8553E186C05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53</a:t>
            </a:r>
          </a:p>
        </p:txBody>
      </p:sp>
      <p:sp>
        <p:nvSpPr>
          <p:cNvPr id="217" name="Rectangle: Rounded Corners 132">
            <a:extLst>
              <a:ext uri="{FF2B5EF4-FFF2-40B4-BE49-F238E27FC236}">
                <a16:creationId xmlns:a16="http://schemas.microsoft.com/office/drawing/2014/main" id="{BF2506A6-948A-4054-964F-CCECFC2BE50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52</a:t>
            </a:r>
          </a:p>
        </p:txBody>
      </p:sp>
      <p:sp>
        <p:nvSpPr>
          <p:cNvPr id="218" name="Rectangle: Rounded Corners 133">
            <a:extLst>
              <a:ext uri="{FF2B5EF4-FFF2-40B4-BE49-F238E27FC236}">
                <a16:creationId xmlns:a16="http://schemas.microsoft.com/office/drawing/2014/main" id="{16E25A96-3EF2-4AB4-B74A-0E22026B494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51</a:t>
            </a:r>
          </a:p>
        </p:txBody>
      </p:sp>
      <p:sp>
        <p:nvSpPr>
          <p:cNvPr id="219" name="Rectangle: Rounded Corners 134">
            <a:extLst>
              <a:ext uri="{FF2B5EF4-FFF2-40B4-BE49-F238E27FC236}">
                <a16:creationId xmlns:a16="http://schemas.microsoft.com/office/drawing/2014/main" id="{9A828F1B-0036-4D71-A052-12110091712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50</a:t>
            </a:r>
          </a:p>
        </p:txBody>
      </p:sp>
      <p:sp>
        <p:nvSpPr>
          <p:cNvPr id="220" name="Rectangle: Rounded Corners 135">
            <a:extLst>
              <a:ext uri="{FF2B5EF4-FFF2-40B4-BE49-F238E27FC236}">
                <a16:creationId xmlns:a16="http://schemas.microsoft.com/office/drawing/2014/main" id="{5C86D274-946D-4BC5-8976-A391DED16B5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49</a:t>
            </a:r>
          </a:p>
        </p:txBody>
      </p:sp>
      <p:sp>
        <p:nvSpPr>
          <p:cNvPr id="221" name="Rectangle: Rounded Corners 136">
            <a:extLst>
              <a:ext uri="{FF2B5EF4-FFF2-40B4-BE49-F238E27FC236}">
                <a16:creationId xmlns:a16="http://schemas.microsoft.com/office/drawing/2014/main" id="{2567616E-784E-4FCC-85C5-C49D60A2AF2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48</a:t>
            </a:r>
          </a:p>
        </p:txBody>
      </p:sp>
      <p:sp>
        <p:nvSpPr>
          <p:cNvPr id="222" name="Rectangle: Rounded Corners 137">
            <a:extLst>
              <a:ext uri="{FF2B5EF4-FFF2-40B4-BE49-F238E27FC236}">
                <a16:creationId xmlns:a16="http://schemas.microsoft.com/office/drawing/2014/main" id="{830A6B62-21C5-4294-8EDA-7F5A374797A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47</a:t>
            </a:r>
          </a:p>
        </p:txBody>
      </p:sp>
      <p:sp>
        <p:nvSpPr>
          <p:cNvPr id="223" name="Rectangle: Rounded Corners 138">
            <a:extLst>
              <a:ext uri="{FF2B5EF4-FFF2-40B4-BE49-F238E27FC236}">
                <a16:creationId xmlns:a16="http://schemas.microsoft.com/office/drawing/2014/main" id="{5ECB8C42-A78A-44EC-BAC8-FEC246B57FF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46</a:t>
            </a:r>
          </a:p>
        </p:txBody>
      </p:sp>
      <p:sp>
        <p:nvSpPr>
          <p:cNvPr id="224" name="Rectangle: Rounded Corners 139">
            <a:extLst>
              <a:ext uri="{FF2B5EF4-FFF2-40B4-BE49-F238E27FC236}">
                <a16:creationId xmlns:a16="http://schemas.microsoft.com/office/drawing/2014/main" id="{7E9FEDD3-D963-4400-8591-5C849A3A78E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45</a:t>
            </a:r>
          </a:p>
        </p:txBody>
      </p:sp>
      <p:sp>
        <p:nvSpPr>
          <p:cNvPr id="225" name="Rectangle: Rounded Corners 140">
            <a:extLst>
              <a:ext uri="{FF2B5EF4-FFF2-40B4-BE49-F238E27FC236}">
                <a16:creationId xmlns:a16="http://schemas.microsoft.com/office/drawing/2014/main" id="{2E0AE397-4337-4357-9CD2-3CF8B2A3950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44</a:t>
            </a:r>
          </a:p>
        </p:txBody>
      </p:sp>
      <p:sp>
        <p:nvSpPr>
          <p:cNvPr id="226" name="Rectangle: Rounded Corners 141">
            <a:extLst>
              <a:ext uri="{FF2B5EF4-FFF2-40B4-BE49-F238E27FC236}">
                <a16:creationId xmlns:a16="http://schemas.microsoft.com/office/drawing/2014/main" id="{04DC9D4A-2A7F-4FF1-A964-1863D6F4274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27" name="Rectangle: Rounded Corners 142">
            <a:extLst>
              <a:ext uri="{FF2B5EF4-FFF2-40B4-BE49-F238E27FC236}">
                <a16:creationId xmlns:a16="http://schemas.microsoft.com/office/drawing/2014/main" id="{C62DE3EA-2071-4762-BCAA-11F2AE2A359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42</a:t>
            </a:r>
          </a:p>
        </p:txBody>
      </p:sp>
      <p:sp>
        <p:nvSpPr>
          <p:cNvPr id="228" name="Rectangle: Rounded Corners 143">
            <a:extLst>
              <a:ext uri="{FF2B5EF4-FFF2-40B4-BE49-F238E27FC236}">
                <a16:creationId xmlns:a16="http://schemas.microsoft.com/office/drawing/2014/main" id="{FF98C424-72B7-4270-BE55-875C31C749E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41</a:t>
            </a:r>
          </a:p>
        </p:txBody>
      </p:sp>
      <p:sp>
        <p:nvSpPr>
          <p:cNvPr id="229" name="Rectangle: Rounded Corners 144">
            <a:extLst>
              <a:ext uri="{FF2B5EF4-FFF2-40B4-BE49-F238E27FC236}">
                <a16:creationId xmlns:a16="http://schemas.microsoft.com/office/drawing/2014/main" id="{EC5557A4-DD93-4F65-903C-3F9FED8FFA69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40</a:t>
            </a:r>
          </a:p>
        </p:txBody>
      </p:sp>
      <p:sp>
        <p:nvSpPr>
          <p:cNvPr id="230" name="Rectangle: Rounded Corners 145">
            <a:extLst>
              <a:ext uri="{FF2B5EF4-FFF2-40B4-BE49-F238E27FC236}">
                <a16:creationId xmlns:a16="http://schemas.microsoft.com/office/drawing/2014/main" id="{920A8483-E618-44CD-A323-AB00AB749BE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39</a:t>
            </a:r>
          </a:p>
        </p:txBody>
      </p:sp>
      <p:sp>
        <p:nvSpPr>
          <p:cNvPr id="231" name="Rectangle: Rounded Corners 146">
            <a:extLst>
              <a:ext uri="{FF2B5EF4-FFF2-40B4-BE49-F238E27FC236}">
                <a16:creationId xmlns:a16="http://schemas.microsoft.com/office/drawing/2014/main" id="{5347BA59-A685-499B-A3A0-423A8A1FF14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38</a:t>
            </a:r>
          </a:p>
        </p:txBody>
      </p:sp>
      <p:sp>
        <p:nvSpPr>
          <p:cNvPr id="232" name="Rectangle: Rounded Corners 147">
            <a:extLst>
              <a:ext uri="{FF2B5EF4-FFF2-40B4-BE49-F238E27FC236}">
                <a16:creationId xmlns:a16="http://schemas.microsoft.com/office/drawing/2014/main" id="{0D0F3284-250B-4DB0-BECE-07568308485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37</a:t>
            </a:r>
          </a:p>
        </p:txBody>
      </p:sp>
      <p:sp>
        <p:nvSpPr>
          <p:cNvPr id="233" name="Rectangle: Rounded Corners 148">
            <a:extLst>
              <a:ext uri="{FF2B5EF4-FFF2-40B4-BE49-F238E27FC236}">
                <a16:creationId xmlns:a16="http://schemas.microsoft.com/office/drawing/2014/main" id="{7F7FEBF4-A581-42CC-BE08-C1F563FBCB0F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36</a:t>
            </a:r>
          </a:p>
        </p:txBody>
      </p:sp>
      <p:sp>
        <p:nvSpPr>
          <p:cNvPr id="234" name="Rectangle: Rounded Corners 149">
            <a:extLst>
              <a:ext uri="{FF2B5EF4-FFF2-40B4-BE49-F238E27FC236}">
                <a16:creationId xmlns:a16="http://schemas.microsoft.com/office/drawing/2014/main" id="{D86169BE-2383-48F5-9C09-37D04D4731C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35</a:t>
            </a:r>
          </a:p>
        </p:txBody>
      </p:sp>
      <p:sp>
        <p:nvSpPr>
          <p:cNvPr id="235" name="Rectangle: Rounded Corners 150">
            <a:extLst>
              <a:ext uri="{FF2B5EF4-FFF2-40B4-BE49-F238E27FC236}">
                <a16:creationId xmlns:a16="http://schemas.microsoft.com/office/drawing/2014/main" id="{BE771E9C-73F2-453E-A9EF-CDFF3076D17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34</a:t>
            </a:r>
          </a:p>
        </p:txBody>
      </p:sp>
      <p:sp>
        <p:nvSpPr>
          <p:cNvPr id="236" name="Rectangle: Rounded Corners 151">
            <a:extLst>
              <a:ext uri="{FF2B5EF4-FFF2-40B4-BE49-F238E27FC236}">
                <a16:creationId xmlns:a16="http://schemas.microsoft.com/office/drawing/2014/main" id="{968C1B66-28C9-4070-B6AA-4715CBE06B7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43</a:t>
            </a:r>
          </a:p>
        </p:txBody>
      </p:sp>
      <p:sp>
        <p:nvSpPr>
          <p:cNvPr id="237" name="Rectangle: Rounded Corners 152">
            <a:extLst>
              <a:ext uri="{FF2B5EF4-FFF2-40B4-BE49-F238E27FC236}">
                <a16:creationId xmlns:a16="http://schemas.microsoft.com/office/drawing/2014/main" id="{8A5001A9-7B40-4F56-959D-755EB293FA0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32</a:t>
            </a:r>
          </a:p>
        </p:txBody>
      </p:sp>
      <p:sp>
        <p:nvSpPr>
          <p:cNvPr id="238" name="Rectangle: Rounded Corners 153">
            <a:extLst>
              <a:ext uri="{FF2B5EF4-FFF2-40B4-BE49-F238E27FC236}">
                <a16:creationId xmlns:a16="http://schemas.microsoft.com/office/drawing/2014/main" id="{814FDA04-0BB1-479F-BD6A-6A3C87494CD8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31</a:t>
            </a:r>
          </a:p>
        </p:txBody>
      </p:sp>
      <p:sp>
        <p:nvSpPr>
          <p:cNvPr id="239" name="Rectangle: Rounded Corners 154">
            <a:extLst>
              <a:ext uri="{FF2B5EF4-FFF2-40B4-BE49-F238E27FC236}">
                <a16:creationId xmlns:a16="http://schemas.microsoft.com/office/drawing/2014/main" id="{5DEE4CEB-E13F-4E54-9CAB-8082B7CE536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30</a:t>
            </a:r>
          </a:p>
        </p:txBody>
      </p:sp>
      <p:sp>
        <p:nvSpPr>
          <p:cNvPr id="240" name="Rectangle: Rounded Corners 155">
            <a:extLst>
              <a:ext uri="{FF2B5EF4-FFF2-40B4-BE49-F238E27FC236}">
                <a16:creationId xmlns:a16="http://schemas.microsoft.com/office/drawing/2014/main" id="{B341448D-0B2C-4AFD-AA4E-8CC6050E422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29</a:t>
            </a:r>
          </a:p>
        </p:txBody>
      </p:sp>
      <p:sp>
        <p:nvSpPr>
          <p:cNvPr id="241" name="Rectangle: Rounded Corners 156">
            <a:extLst>
              <a:ext uri="{FF2B5EF4-FFF2-40B4-BE49-F238E27FC236}">
                <a16:creationId xmlns:a16="http://schemas.microsoft.com/office/drawing/2014/main" id="{0D7F1BF5-CF44-4984-93AE-4CFF6E88603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28</a:t>
            </a:r>
          </a:p>
        </p:txBody>
      </p:sp>
      <p:sp>
        <p:nvSpPr>
          <p:cNvPr id="242" name="Rectangle: Rounded Corners 157">
            <a:extLst>
              <a:ext uri="{FF2B5EF4-FFF2-40B4-BE49-F238E27FC236}">
                <a16:creationId xmlns:a16="http://schemas.microsoft.com/office/drawing/2014/main" id="{6E3BC4C4-823B-441E-A0BB-9E7E2B27260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27</a:t>
            </a:r>
          </a:p>
        </p:txBody>
      </p:sp>
      <p:sp>
        <p:nvSpPr>
          <p:cNvPr id="243" name="Rectangle: Rounded Corners 158">
            <a:extLst>
              <a:ext uri="{FF2B5EF4-FFF2-40B4-BE49-F238E27FC236}">
                <a16:creationId xmlns:a16="http://schemas.microsoft.com/office/drawing/2014/main" id="{88793236-B96A-4072-BE01-1AD05643F33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26</a:t>
            </a:r>
          </a:p>
        </p:txBody>
      </p:sp>
      <p:sp>
        <p:nvSpPr>
          <p:cNvPr id="244" name="Rectangle: Rounded Corners 159">
            <a:extLst>
              <a:ext uri="{FF2B5EF4-FFF2-40B4-BE49-F238E27FC236}">
                <a16:creationId xmlns:a16="http://schemas.microsoft.com/office/drawing/2014/main" id="{BC8857BE-A132-4784-AC9E-DAF6C404D9C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25</a:t>
            </a:r>
          </a:p>
        </p:txBody>
      </p:sp>
      <p:sp>
        <p:nvSpPr>
          <p:cNvPr id="245" name="Rectangle: Rounded Corners 160">
            <a:extLst>
              <a:ext uri="{FF2B5EF4-FFF2-40B4-BE49-F238E27FC236}">
                <a16:creationId xmlns:a16="http://schemas.microsoft.com/office/drawing/2014/main" id="{686B9027-29E9-4024-938E-43D222270C95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24</a:t>
            </a:r>
          </a:p>
        </p:txBody>
      </p:sp>
      <p:sp>
        <p:nvSpPr>
          <p:cNvPr id="246" name="Rectangle: Rounded Corners 161">
            <a:extLst>
              <a:ext uri="{FF2B5EF4-FFF2-40B4-BE49-F238E27FC236}">
                <a16:creationId xmlns:a16="http://schemas.microsoft.com/office/drawing/2014/main" id="{113214FA-CCEC-44B9-AB7B-04B9495DBC8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23</a:t>
            </a:r>
          </a:p>
        </p:txBody>
      </p:sp>
      <p:sp>
        <p:nvSpPr>
          <p:cNvPr id="247" name="Rectangle: Rounded Corners 162">
            <a:extLst>
              <a:ext uri="{FF2B5EF4-FFF2-40B4-BE49-F238E27FC236}">
                <a16:creationId xmlns:a16="http://schemas.microsoft.com/office/drawing/2014/main" id="{C0B71CE7-26B1-4AB8-8849-F5D19A608F6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22</a:t>
            </a:r>
          </a:p>
        </p:txBody>
      </p:sp>
      <p:sp>
        <p:nvSpPr>
          <p:cNvPr id="248" name="Rectangle: Rounded Corners 163">
            <a:extLst>
              <a:ext uri="{FF2B5EF4-FFF2-40B4-BE49-F238E27FC236}">
                <a16:creationId xmlns:a16="http://schemas.microsoft.com/office/drawing/2014/main" id="{4F517DE3-294F-4F4B-B100-095C056E80E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21</a:t>
            </a:r>
          </a:p>
        </p:txBody>
      </p:sp>
      <p:sp>
        <p:nvSpPr>
          <p:cNvPr id="249" name="Rectangle: Rounded Corners 164">
            <a:extLst>
              <a:ext uri="{FF2B5EF4-FFF2-40B4-BE49-F238E27FC236}">
                <a16:creationId xmlns:a16="http://schemas.microsoft.com/office/drawing/2014/main" id="{56EE57BA-F071-465B-A36D-330D9653E571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20</a:t>
            </a:r>
          </a:p>
        </p:txBody>
      </p:sp>
      <p:sp>
        <p:nvSpPr>
          <p:cNvPr id="250" name="Rectangle: Rounded Corners 165">
            <a:extLst>
              <a:ext uri="{FF2B5EF4-FFF2-40B4-BE49-F238E27FC236}">
                <a16:creationId xmlns:a16="http://schemas.microsoft.com/office/drawing/2014/main" id="{DBA8F11A-01F2-42AE-B4C7-224205CFE01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19</a:t>
            </a:r>
          </a:p>
        </p:txBody>
      </p:sp>
      <p:sp>
        <p:nvSpPr>
          <p:cNvPr id="251" name="Rectangle: Rounded Corners 166">
            <a:extLst>
              <a:ext uri="{FF2B5EF4-FFF2-40B4-BE49-F238E27FC236}">
                <a16:creationId xmlns:a16="http://schemas.microsoft.com/office/drawing/2014/main" id="{68F97C3A-BC6D-4838-AA2E-B8D4EA0DD16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18</a:t>
            </a:r>
          </a:p>
        </p:txBody>
      </p:sp>
      <p:sp>
        <p:nvSpPr>
          <p:cNvPr id="252" name="Rectangle: Rounded Corners 167">
            <a:extLst>
              <a:ext uri="{FF2B5EF4-FFF2-40B4-BE49-F238E27FC236}">
                <a16:creationId xmlns:a16="http://schemas.microsoft.com/office/drawing/2014/main" id="{499B0D9E-C4E4-46EF-9FE6-463564972FF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17</a:t>
            </a:r>
          </a:p>
        </p:txBody>
      </p:sp>
      <p:sp>
        <p:nvSpPr>
          <p:cNvPr id="253" name="Rectangle: Rounded Corners 168">
            <a:extLst>
              <a:ext uri="{FF2B5EF4-FFF2-40B4-BE49-F238E27FC236}">
                <a16:creationId xmlns:a16="http://schemas.microsoft.com/office/drawing/2014/main" id="{1231150D-3145-4F76-B57B-BC7C636068D6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16</a:t>
            </a:r>
          </a:p>
        </p:txBody>
      </p:sp>
      <p:sp>
        <p:nvSpPr>
          <p:cNvPr id="254" name="Rectangle: Rounded Corners 169">
            <a:extLst>
              <a:ext uri="{FF2B5EF4-FFF2-40B4-BE49-F238E27FC236}">
                <a16:creationId xmlns:a16="http://schemas.microsoft.com/office/drawing/2014/main" id="{0B91E6A0-8D6E-49C5-B10B-BB1CF37B81AD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15</a:t>
            </a:r>
          </a:p>
        </p:txBody>
      </p:sp>
      <p:sp>
        <p:nvSpPr>
          <p:cNvPr id="255" name="Rectangle: Rounded Corners 170">
            <a:extLst>
              <a:ext uri="{FF2B5EF4-FFF2-40B4-BE49-F238E27FC236}">
                <a16:creationId xmlns:a16="http://schemas.microsoft.com/office/drawing/2014/main" id="{38026127-711B-435B-94DE-DB6E149DC71C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14</a:t>
            </a:r>
          </a:p>
        </p:txBody>
      </p:sp>
      <p:sp>
        <p:nvSpPr>
          <p:cNvPr id="256" name="Rectangle: Rounded Corners 171">
            <a:extLst>
              <a:ext uri="{FF2B5EF4-FFF2-40B4-BE49-F238E27FC236}">
                <a16:creationId xmlns:a16="http://schemas.microsoft.com/office/drawing/2014/main" id="{C14C8319-0B3A-487C-9EE4-F983C356254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13</a:t>
            </a:r>
          </a:p>
        </p:txBody>
      </p:sp>
      <p:sp>
        <p:nvSpPr>
          <p:cNvPr id="257" name="Rectangle: Rounded Corners 172">
            <a:extLst>
              <a:ext uri="{FF2B5EF4-FFF2-40B4-BE49-F238E27FC236}">
                <a16:creationId xmlns:a16="http://schemas.microsoft.com/office/drawing/2014/main" id="{E9E2E2C0-B1DF-479D-9546-086E854B4CDE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12</a:t>
            </a:r>
          </a:p>
        </p:txBody>
      </p:sp>
      <p:sp>
        <p:nvSpPr>
          <p:cNvPr id="258" name="Rectangle: Rounded Corners 173">
            <a:extLst>
              <a:ext uri="{FF2B5EF4-FFF2-40B4-BE49-F238E27FC236}">
                <a16:creationId xmlns:a16="http://schemas.microsoft.com/office/drawing/2014/main" id="{9C4BF873-A821-4628-97A8-D059937CAAF3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11</a:t>
            </a:r>
          </a:p>
        </p:txBody>
      </p:sp>
      <p:sp>
        <p:nvSpPr>
          <p:cNvPr id="259" name="Rectangle: Rounded Corners 174">
            <a:extLst>
              <a:ext uri="{FF2B5EF4-FFF2-40B4-BE49-F238E27FC236}">
                <a16:creationId xmlns:a16="http://schemas.microsoft.com/office/drawing/2014/main" id="{52691D40-8C0E-4667-A610-1C54EA7D9EE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10</a:t>
            </a:r>
          </a:p>
        </p:txBody>
      </p:sp>
      <p:sp>
        <p:nvSpPr>
          <p:cNvPr id="260" name="Rectangle: Rounded Corners 175">
            <a:extLst>
              <a:ext uri="{FF2B5EF4-FFF2-40B4-BE49-F238E27FC236}">
                <a16:creationId xmlns:a16="http://schemas.microsoft.com/office/drawing/2014/main" id="{93E9F58F-BEA1-46C8-883A-2E2D092369E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09</a:t>
            </a:r>
          </a:p>
        </p:txBody>
      </p:sp>
      <p:sp>
        <p:nvSpPr>
          <p:cNvPr id="261" name="Rectangle: Rounded Corners 176">
            <a:extLst>
              <a:ext uri="{FF2B5EF4-FFF2-40B4-BE49-F238E27FC236}">
                <a16:creationId xmlns:a16="http://schemas.microsoft.com/office/drawing/2014/main" id="{23D056EC-DD40-48B3-8FE2-2B7113C71C1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08</a:t>
            </a:r>
          </a:p>
        </p:txBody>
      </p:sp>
      <p:sp>
        <p:nvSpPr>
          <p:cNvPr id="262" name="Rectangle: Rounded Corners 177">
            <a:extLst>
              <a:ext uri="{FF2B5EF4-FFF2-40B4-BE49-F238E27FC236}">
                <a16:creationId xmlns:a16="http://schemas.microsoft.com/office/drawing/2014/main" id="{90370E08-2678-4A2F-B297-15FB23DDD29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07</a:t>
            </a:r>
          </a:p>
        </p:txBody>
      </p:sp>
      <p:sp>
        <p:nvSpPr>
          <p:cNvPr id="263" name="Rectangle: Rounded Corners 178">
            <a:extLst>
              <a:ext uri="{FF2B5EF4-FFF2-40B4-BE49-F238E27FC236}">
                <a16:creationId xmlns:a16="http://schemas.microsoft.com/office/drawing/2014/main" id="{68B8FE45-45C7-4981-AAA5-E349D81F3027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06</a:t>
            </a:r>
          </a:p>
        </p:txBody>
      </p:sp>
      <p:sp>
        <p:nvSpPr>
          <p:cNvPr id="264" name="Rectangle: Rounded Corners 179">
            <a:extLst>
              <a:ext uri="{FF2B5EF4-FFF2-40B4-BE49-F238E27FC236}">
                <a16:creationId xmlns:a16="http://schemas.microsoft.com/office/drawing/2014/main" id="{3F153729-FDBD-4EB4-AE34-FE8FDA2B9D2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05</a:t>
            </a:r>
          </a:p>
        </p:txBody>
      </p:sp>
      <p:sp>
        <p:nvSpPr>
          <p:cNvPr id="265" name="Rectangle: Rounded Corners 180">
            <a:extLst>
              <a:ext uri="{FF2B5EF4-FFF2-40B4-BE49-F238E27FC236}">
                <a16:creationId xmlns:a16="http://schemas.microsoft.com/office/drawing/2014/main" id="{C504947B-95BA-4E4E-806B-E6908ED53E7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C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latin typeface="Times New Roman" panose="02020603050405020304" pitchFamily="18" charset="0"/>
                <a:cs typeface="Times New Roman" panose="02020603050405020304" pitchFamily="18" charset="0"/>
              </a:rPr>
              <a:t>0 : 04</a:t>
            </a:r>
          </a:p>
        </p:txBody>
      </p:sp>
      <p:sp>
        <p:nvSpPr>
          <p:cNvPr id="266" name="Rectangle: Rounded Corners 181">
            <a:extLst>
              <a:ext uri="{FF2B5EF4-FFF2-40B4-BE49-F238E27FC236}">
                <a16:creationId xmlns:a16="http://schemas.microsoft.com/office/drawing/2014/main" id="{FA2AE9AA-DF6C-4198-8070-BE28C33BC93B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03</a:t>
            </a:r>
          </a:p>
        </p:txBody>
      </p:sp>
      <p:sp>
        <p:nvSpPr>
          <p:cNvPr id="267" name="Rectangle: Rounded Corners 182">
            <a:extLst>
              <a:ext uri="{FF2B5EF4-FFF2-40B4-BE49-F238E27FC236}">
                <a16:creationId xmlns:a16="http://schemas.microsoft.com/office/drawing/2014/main" id="{5574E918-FCCF-4F5A-8338-F0195D48D322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02</a:t>
            </a:r>
          </a:p>
        </p:txBody>
      </p:sp>
      <p:sp>
        <p:nvSpPr>
          <p:cNvPr id="268" name="Rectangle: Rounded Corners 183">
            <a:extLst>
              <a:ext uri="{FF2B5EF4-FFF2-40B4-BE49-F238E27FC236}">
                <a16:creationId xmlns:a16="http://schemas.microsoft.com/office/drawing/2014/main" id="{84498586-260B-44AC-9119-279CD8106F7A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01</a:t>
            </a:r>
          </a:p>
        </p:txBody>
      </p:sp>
      <p:sp>
        <p:nvSpPr>
          <p:cNvPr id="269" name="Rectangle: Rounded Corners 184">
            <a:extLst>
              <a:ext uri="{FF2B5EF4-FFF2-40B4-BE49-F238E27FC236}">
                <a16:creationId xmlns:a16="http://schemas.microsoft.com/office/drawing/2014/main" id="{07059D34-D489-4C48-9C01-029A2E8240D4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: 00</a:t>
            </a:r>
          </a:p>
        </p:txBody>
      </p:sp>
      <p:sp>
        <p:nvSpPr>
          <p:cNvPr id="270" name="Rectangle: Rounded Corners 186">
            <a:extLst>
              <a:ext uri="{FF2B5EF4-FFF2-40B4-BE49-F238E27FC236}">
                <a16:creationId xmlns:a16="http://schemas.microsoft.com/office/drawing/2014/main" id="{09BD8570-F3EE-4550-91DC-3636FF64E440}"/>
              </a:ext>
            </a:extLst>
          </p:cNvPr>
          <p:cNvSpPr/>
          <p:nvPr/>
        </p:nvSpPr>
        <p:spPr>
          <a:xfrm>
            <a:off x="6427694" y="358588"/>
            <a:ext cx="1768192" cy="600635"/>
          </a:xfrm>
          <a:prstGeom prst="roundRect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HẾT GIỜ</a:t>
            </a:r>
          </a:p>
        </p:txBody>
      </p:sp>
      <p:pic>
        <p:nvPicPr>
          <p:cNvPr id="271" name="Picture 2"/>
          <p:cNvPicPr>
            <a:picLocks noChangeAspect="1" noChangeArrowheads="1"/>
          </p:cNvPicPr>
          <p:nvPr/>
        </p:nvPicPr>
        <p:blipFill>
          <a:blip r:embed="rId5" cstate="print"/>
          <a:srcRect l="16893" r="17372"/>
          <a:stretch>
            <a:fillRect/>
          </a:stretch>
        </p:blipFill>
        <p:spPr bwMode="auto">
          <a:xfrm flipV="1">
            <a:off x="6329082" y="330791"/>
            <a:ext cx="1909484" cy="691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272890585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8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50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50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50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50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500"/>
                            </p:stCondLst>
                            <p:childTnLst>
                              <p:par>
                                <p:cTn id="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7500"/>
                            </p:stCondLst>
                            <p:childTnLst>
                              <p:par>
                                <p:cTn id="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500"/>
                            </p:stCondLst>
                            <p:childTnLst>
                              <p:par>
                                <p:cTn id="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9500"/>
                            </p:stCondLst>
                            <p:childTnLst>
                              <p:par>
                                <p:cTn id="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10500"/>
                            </p:stCondLst>
                            <p:childTnLst>
                              <p:par>
                                <p:cTn id="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4500"/>
                            </p:stCondLst>
                            <p:childTnLst>
                              <p:par>
                                <p:cTn id="1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5500"/>
                            </p:stCondLst>
                            <p:childTnLst>
                              <p:par>
                                <p:cTn id="1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7500"/>
                            </p:stCondLst>
                            <p:childTnLst>
                              <p:par>
                                <p:cTn id="1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8500"/>
                            </p:stCondLst>
                            <p:childTnLst>
                              <p:par>
                                <p:cTn id="1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9500"/>
                            </p:stCondLst>
                            <p:childTnLst>
                              <p:par>
                                <p:cTn id="1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500"/>
                            </p:stCondLst>
                            <p:childTnLst>
                              <p:par>
                                <p:cTn id="1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21500"/>
                            </p:stCondLst>
                            <p:childTnLst>
                              <p:par>
                                <p:cTn id="1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23500"/>
                            </p:stCondLst>
                            <p:childTnLst>
                              <p:par>
                                <p:cTn id="1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4500"/>
                            </p:stCondLst>
                            <p:childTnLst>
                              <p:par>
                                <p:cTn id="1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25500"/>
                            </p:stCondLst>
                            <p:childTnLst>
                              <p:par>
                                <p:cTn id="1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6500"/>
                            </p:stCondLst>
                            <p:childTnLst>
                              <p:par>
                                <p:cTn id="1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27500"/>
                            </p:stCondLst>
                            <p:childTnLst>
                              <p:par>
                                <p:cTn id="1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28500"/>
                            </p:stCondLst>
                            <p:childTnLst>
                              <p:par>
                                <p:cTn id="1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29500"/>
                            </p:stCondLst>
                            <p:childTnLst>
                              <p:par>
                                <p:cTn id="1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30500"/>
                            </p:stCondLst>
                            <p:childTnLst>
                              <p:par>
                                <p:cTn id="1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31500"/>
                            </p:stCondLst>
                            <p:childTnLst>
                              <p:par>
                                <p:cTn id="1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32500"/>
                            </p:stCondLst>
                            <p:childTnLst>
                              <p:par>
                                <p:cTn id="1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33500"/>
                            </p:stCondLst>
                            <p:childTnLst>
                              <p:par>
                                <p:cTn id="1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34500"/>
                            </p:stCondLst>
                            <p:childTnLst>
                              <p:par>
                                <p:cTn id="1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35500"/>
                            </p:stCondLst>
                            <p:childTnLst>
                              <p:par>
                                <p:cTn id="1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6500"/>
                            </p:stCondLst>
                            <p:childTnLst>
                              <p:par>
                                <p:cTn id="1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37500"/>
                            </p:stCondLst>
                            <p:childTnLst>
                              <p:par>
                                <p:cTn id="1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38500"/>
                            </p:stCondLst>
                            <p:childTnLst>
                              <p:par>
                                <p:cTn id="1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39500"/>
                            </p:stCondLst>
                            <p:childTnLst>
                              <p:par>
                                <p:cTn id="1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40500"/>
                            </p:stCondLst>
                            <p:childTnLst>
                              <p:par>
                                <p:cTn id="1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41500"/>
                            </p:stCondLst>
                            <p:childTnLst>
                              <p:par>
                                <p:cTn id="1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42500"/>
                            </p:stCondLst>
                            <p:childTnLst>
                              <p:par>
                                <p:cTn id="1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3500"/>
                            </p:stCondLst>
                            <p:childTnLst>
                              <p:par>
                                <p:cTn id="1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44500"/>
                            </p:stCondLst>
                            <p:childTnLst>
                              <p:par>
                                <p:cTn id="1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45500"/>
                            </p:stCondLst>
                            <p:childTnLst>
                              <p:par>
                                <p:cTn id="1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46500"/>
                            </p:stCondLst>
                            <p:childTnLst>
                              <p:par>
                                <p:cTn id="2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>
                            <p:stCondLst>
                              <p:cond delay="47500"/>
                            </p:stCondLst>
                            <p:childTnLst>
                              <p:par>
                                <p:cTn id="2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48500"/>
                            </p:stCondLst>
                            <p:childTnLst>
                              <p:par>
                                <p:cTn id="2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9500"/>
                            </p:stCondLst>
                            <p:childTnLst>
                              <p:par>
                                <p:cTn id="2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50500"/>
                            </p:stCondLst>
                            <p:childTnLst>
                              <p:par>
                                <p:cTn id="2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51500"/>
                            </p:stCondLst>
                            <p:childTnLst>
                              <p:par>
                                <p:cTn id="2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52500"/>
                            </p:stCondLst>
                            <p:childTnLst>
                              <p:par>
                                <p:cTn id="2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3500"/>
                            </p:stCondLst>
                            <p:childTnLst>
                              <p:par>
                                <p:cTn id="2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4" fill="hold">
                            <p:stCondLst>
                              <p:cond delay="54500"/>
                            </p:stCondLst>
                            <p:childTnLst>
                              <p:par>
                                <p:cTn id="2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55500"/>
                            </p:stCondLst>
                            <p:childTnLst>
                              <p:par>
                                <p:cTn id="2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6500"/>
                            </p:stCondLst>
                            <p:childTnLst>
                              <p:par>
                                <p:cTn id="2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57500"/>
                            </p:stCondLst>
                            <p:childTnLst>
                              <p:par>
                                <p:cTn id="2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8500"/>
                            </p:stCondLst>
                            <p:childTnLst>
                              <p:par>
                                <p:cTn id="2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9500"/>
                            </p:stCondLst>
                            <p:childTnLst>
                              <p:par>
                                <p:cTn id="2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62500"/>
                            </p:stCondLst>
                            <p:childTnLst>
                              <p:par>
                                <p:cTn id="2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>
                            <p:stCondLst>
                              <p:cond delay="63500"/>
                            </p:stCondLst>
                            <p:childTnLst>
                              <p:par>
                                <p:cTn id="2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64500"/>
                            </p:stCondLst>
                            <p:childTnLst>
                              <p:par>
                                <p:cTn id="2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65500"/>
                            </p:stCondLst>
                            <p:childTnLst>
                              <p:par>
                                <p:cTn id="2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66500"/>
                            </p:stCondLst>
                            <p:childTnLst>
                              <p:par>
                                <p:cTn id="2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67500"/>
                            </p:stCondLst>
                            <p:childTnLst>
                              <p:par>
                                <p:cTn id="2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6" fill="hold">
                            <p:stCondLst>
                              <p:cond delay="68500"/>
                            </p:stCondLst>
                            <p:childTnLst>
                              <p:par>
                                <p:cTn id="2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9" fill="hold">
                            <p:stCondLst>
                              <p:cond delay="69500"/>
                            </p:stCondLst>
                            <p:childTnLst>
                              <p:par>
                                <p:cTn id="2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2" fill="hold">
                            <p:stCondLst>
                              <p:cond delay="70500"/>
                            </p:stCondLst>
                            <p:childTnLst>
                              <p:par>
                                <p:cTn id="2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71500"/>
                            </p:stCondLst>
                            <p:childTnLst>
                              <p:par>
                                <p:cTn id="2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72500"/>
                            </p:stCondLst>
                            <p:childTnLst>
                              <p:par>
                                <p:cTn id="2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1" fill="hold">
                            <p:stCondLst>
                              <p:cond delay="73500"/>
                            </p:stCondLst>
                            <p:childTnLst>
                              <p:par>
                                <p:cTn id="2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4" fill="hold">
                            <p:stCondLst>
                              <p:cond delay="74500"/>
                            </p:stCondLst>
                            <p:childTnLst>
                              <p:par>
                                <p:cTn id="2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7" fill="hold">
                            <p:stCondLst>
                              <p:cond delay="75500"/>
                            </p:stCondLst>
                            <p:childTnLst>
                              <p:par>
                                <p:cTn id="2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0" fill="hold">
                            <p:stCondLst>
                              <p:cond delay="76500"/>
                            </p:stCondLst>
                            <p:childTnLst>
                              <p:par>
                                <p:cTn id="2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3" fill="hold">
                            <p:stCondLst>
                              <p:cond delay="77500"/>
                            </p:stCondLst>
                            <p:childTnLst>
                              <p:par>
                                <p:cTn id="2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6" fill="hold">
                            <p:stCondLst>
                              <p:cond delay="78500"/>
                            </p:stCondLst>
                            <p:childTnLst>
                              <p:par>
                                <p:cTn id="2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>
                            <p:stCondLst>
                              <p:cond delay="79500"/>
                            </p:stCondLst>
                            <p:childTnLst>
                              <p:par>
                                <p:cTn id="3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2" fill="hold">
                            <p:stCondLst>
                              <p:cond delay="80500"/>
                            </p:stCondLst>
                            <p:childTnLst>
                              <p:par>
                                <p:cTn id="3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5" fill="hold">
                            <p:stCondLst>
                              <p:cond delay="81500"/>
                            </p:stCondLst>
                            <p:childTnLst>
                              <p:par>
                                <p:cTn id="3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82500"/>
                            </p:stCondLst>
                            <p:childTnLst>
                              <p:par>
                                <p:cTn id="30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1" fill="hold">
                            <p:stCondLst>
                              <p:cond delay="83500"/>
                            </p:stCondLst>
                            <p:childTnLst>
                              <p:par>
                                <p:cTn id="3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4" fill="hold">
                            <p:stCondLst>
                              <p:cond delay="84500"/>
                            </p:stCondLst>
                            <p:childTnLst>
                              <p:par>
                                <p:cTn id="3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7" fill="hold">
                            <p:stCondLst>
                              <p:cond delay="85500"/>
                            </p:stCondLst>
                            <p:childTnLst>
                              <p:par>
                                <p:cTn id="3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0" fill="hold">
                            <p:stCondLst>
                              <p:cond delay="86500"/>
                            </p:stCondLst>
                            <p:childTnLst>
                              <p:par>
                                <p:cTn id="3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87500"/>
                            </p:stCondLst>
                            <p:childTnLst>
                              <p:par>
                                <p:cTn id="3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6" fill="hold">
                            <p:stCondLst>
                              <p:cond delay="88500"/>
                            </p:stCondLst>
                            <p:childTnLst>
                              <p:par>
                                <p:cTn id="3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9" fill="hold">
                            <p:stCondLst>
                              <p:cond delay="89500"/>
                            </p:stCondLst>
                            <p:childTnLst>
                              <p:par>
                                <p:cTn id="3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2" fill="hold">
                            <p:stCondLst>
                              <p:cond delay="90500"/>
                            </p:stCondLst>
                            <p:childTnLst>
                              <p:par>
                                <p:cTn id="3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5" fill="hold">
                            <p:stCondLst>
                              <p:cond delay="91500"/>
                            </p:stCondLst>
                            <p:childTnLst>
                              <p:par>
                                <p:cTn id="33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8" fill="hold">
                            <p:stCondLst>
                              <p:cond delay="92500"/>
                            </p:stCondLst>
                            <p:childTnLst>
                              <p:par>
                                <p:cTn id="3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1" fill="hold">
                            <p:stCondLst>
                              <p:cond delay="93500"/>
                            </p:stCondLst>
                            <p:childTnLst>
                              <p:par>
                                <p:cTn id="34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4" fill="hold">
                            <p:stCondLst>
                              <p:cond delay="94500"/>
                            </p:stCondLst>
                            <p:childTnLst>
                              <p:par>
                                <p:cTn id="3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7" fill="hold">
                            <p:stCondLst>
                              <p:cond delay="95500"/>
                            </p:stCondLst>
                            <p:childTnLst>
                              <p:par>
                                <p:cTn id="3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0" fill="hold">
                            <p:stCondLst>
                              <p:cond delay="96500"/>
                            </p:stCondLst>
                            <p:childTnLst>
                              <p:par>
                                <p:cTn id="3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3" fill="hold">
                            <p:stCondLst>
                              <p:cond delay="97500"/>
                            </p:stCondLst>
                            <p:childTnLst>
                              <p:par>
                                <p:cTn id="3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6" fill="hold">
                            <p:stCondLst>
                              <p:cond delay="98500"/>
                            </p:stCondLst>
                            <p:childTnLst>
                              <p:par>
                                <p:cTn id="3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9" fill="hold">
                            <p:stCondLst>
                              <p:cond delay="99500"/>
                            </p:stCondLst>
                            <p:childTnLst>
                              <p:par>
                                <p:cTn id="36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2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6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5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6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8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1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4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7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0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8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3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8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8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9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9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2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9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5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9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8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9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1" fill="hold">
                            <p:stCondLst>
                              <p:cond delay="113500"/>
                            </p:stCondLst>
                            <p:childTnLst>
                              <p:par>
                                <p:cTn id="40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4" fill="hold">
                            <p:stCondLst>
                              <p:cond delay="114500"/>
                            </p:stCondLst>
                            <p:childTnLst>
                              <p:par>
                                <p:cTn id="4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7" fill="hold">
                            <p:stCondLst>
                              <p:cond delay="115500"/>
                            </p:stCondLst>
                            <p:childTnLst>
                              <p:par>
                                <p:cTn id="40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0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3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6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9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2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5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8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1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4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7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0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3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6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9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2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5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8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1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4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7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6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0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7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3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6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7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9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8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2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8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5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8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8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1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9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4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9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7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9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0" fill="hold">
                            <p:stCondLst>
                              <p:cond delay="146500"/>
                            </p:stCondLst>
                            <p:childTnLst>
                              <p:par>
                                <p:cTn id="50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3" fill="hold">
                            <p:stCondLst>
                              <p:cond delay="147500"/>
                            </p:stCondLst>
                            <p:childTnLst>
                              <p:par>
                                <p:cTn id="5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6" fill="hold">
                            <p:stCondLst>
                              <p:cond delay="148500"/>
                            </p:stCondLst>
                            <p:childTnLst>
                              <p:par>
                                <p:cTn id="5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49500"/>
                            </p:stCondLst>
                            <p:childTnLst>
                              <p:par>
                                <p:cTn id="5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2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5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8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1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4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7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0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3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6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9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2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5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8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1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4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7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0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3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6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9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2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7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5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7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8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1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4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7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8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0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9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3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9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6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9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9" fill="hold">
                            <p:stCondLst>
                              <p:cond delay="179500"/>
                            </p:stCondLst>
                            <p:childTnLst>
                              <p:par>
                                <p:cTn id="60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2" fill="hold">
                            <p:stCondLst>
                              <p:cond delay="180500"/>
                            </p:stCondLst>
                            <p:childTnLst>
                              <p:par>
                                <p:cTn id="6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5" fill="hold">
                            <p:stCondLst>
                              <p:cond delay="181500"/>
                            </p:stCondLst>
                            <p:childTnLst>
                              <p:par>
                                <p:cTn id="60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</p:childTnLst>
        </p:cTn>
      </p:par>
    </p:tnLst>
    <p:bldLst>
      <p:bldP spid="68" grpId="0"/>
      <p:bldP spid="72" grpId="0" animBg="1"/>
      <p:bldP spid="73" grpId="0" animBg="1"/>
      <p:bldP spid="74" grpId="0" animBg="1"/>
      <p:bldP spid="81" grpId="0" animBg="1"/>
      <p:bldP spid="82" grpId="0" animBg="1"/>
      <p:bldP spid="87" grpId="0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Rounded Rectangle 106"/>
          <p:cNvSpPr/>
          <p:nvPr/>
        </p:nvSpPr>
        <p:spPr>
          <a:xfrm>
            <a:off x="3083863" y="403434"/>
            <a:ext cx="2653554" cy="600635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1039896" y="1470241"/>
            <a:ext cx="2832848" cy="679712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5163677" y="1479203"/>
            <a:ext cx="2895600" cy="67232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1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1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0" name="Straight Arrow Connector 109"/>
          <p:cNvCxnSpPr>
            <a:stCxn id="107" idx="2"/>
            <a:endCxn id="108" idx="0"/>
          </p:cNvCxnSpPr>
          <p:nvPr/>
        </p:nvCxnSpPr>
        <p:spPr>
          <a:xfrm rot="5400000">
            <a:off x="3200394" y="259995"/>
            <a:ext cx="466172" cy="195432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10"/>
          <p:cNvCxnSpPr>
            <a:stCxn id="107" idx="2"/>
            <a:endCxn id="109" idx="0"/>
          </p:cNvCxnSpPr>
          <p:nvPr/>
        </p:nvCxnSpPr>
        <p:spPr>
          <a:xfrm rot="16200000" flipH="1">
            <a:off x="5273491" y="141217"/>
            <a:ext cx="475134" cy="220083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Arrow Connector 111"/>
          <p:cNvCxnSpPr>
            <a:stCxn id="108" idx="2"/>
            <a:endCxn id="114" idx="0"/>
          </p:cNvCxnSpPr>
          <p:nvPr/>
        </p:nvCxnSpPr>
        <p:spPr>
          <a:xfrm rot="16200000" flipH="1">
            <a:off x="2280708" y="2325564"/>
            <a:ext cx="360190" cy="8967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>
            <a:stCxn id="109" idx="2"/>
            <a:endCxn id="115" idx="0"/>
          </p:cNvCxnSpPr>
          <p:nvPr/>
        </p:nvCxnSpPr>
        <p:spPr>
          <a:xfrm rot="16200000" flipH="1">
            <a:off x="6429926" y="2333079"/>
            <a:ext cx="376541" cy="13439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4" name="Rounded Rectangle 113"/>
          <p:cNvSpPr/>
          <p:nvPr/>
        </p:nvSpPr>
        <p:spPr>
          <a:xfrm>
            <a:off x="1927404" y="2510143"/>
            <a:ext cx="1075765" cy="501994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lẽ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" name="Rounded Rectangle 114"/>
          <p:cNvSpPr/>
          <p:nvPr/>
        </p:nvSpPr>
        <p:spPr>
          <a:xfrm>
            <a:off x="5889810" y="2528070"/>
            <a:ext cx="1470211" cy="501996"/>
          </a:xfrm>
          <a:prstGeom prst="round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b="1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528907" y="3170240"/>
            <a:ext cx="4177554" cy="3747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chập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chững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537870" y="3519863"/>
            <a:ext cx="40699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  <a:buFontTx/>
              <a:buChar char="-"/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bơi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suýt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đuối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555799" y="4174287"/>
            <a:ext cx="4069989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trúng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9" name="Picture 10" descr="oanDi-xnay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02624" y="3149074"/>
            <a:ext cx="1340224" cy="1718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0" name="Text Box 12"/>
          <p:cNvSpPr txBox="1">
            <a:spLocks noChangeArrowheads="1"/>
          </p:cNvSpPr>
          <p:nvPr/>
        </p:nvSpPr>
        <p:spPr bwMode="auto">
          <a:xfrm>
            <a:off x="6754907" y="3415554"/>
            <a:ext cx="155537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Đi-xnây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toà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tưởng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9" name="Picture 11" descr="lu-ipa-xt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98141" y="3143246"/>
            <a:ext cx="1443317" cy="17245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0" name="Rectangle 2"/>
          <p:cNvSpPr>
            <a:spLocks noChangeArrowheads="1"/>
          </p:cNvSpPr>
          <p:nvPr/>
        </p:nvSpPr>
        <p:spPr bwMode="auto">
          <a:xfrm>
            <a:off x="6893859" y="3191434"/>
            <a:ext cx="181087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phổ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Lu-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0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0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1" name="Rectangle 2"/>
          <p:cNvSpPr>
            <a:spLocks noChangeArrowheads="1"/>
          </p:cNvSpPr>
          <p:nvPr/>
        </p:nvSpPr>
        <p:spPr bwMode="auto">
          <a:xfrm>
            <a:off x="6920753" y="3112175"/>
            <a:ext cx="185569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xtôi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đình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"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2" name="Picture 12" descr="Lepton-xto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98140" y="3144896"/>
            <a:ext cx="1434353" cy="1718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" name="Rectangle 2"/>
          <p:cNvSpPr>
            <a:spLocks noChangeArrowheads="1"/>
          </p:cNvSpPr>
          <p:nvPr/>
        </p:nvSpPr>
        <p:spPr bwMode="auto">
          <a:xfrm>
            <a:off x="7014882" y="3200400"/>
            <a:ext cx="165398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Hen-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Pho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bại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túi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4" name="Picture 1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84693" y="3137648"/>
            <a:ext cx="1537447" cy="1734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5" name="Rectangle 2"/>
          <p:cNvSpPr>
            <a:spLocks noChangeArrowheads="1"/>
          </p:cNvSpPr>
          <p:nvPr/>
        </p:nvSpPr>
        <p:spPr bwMode="auto">
          <a:xfrm>
            <a:off x="6898341" y="3231777"/>
            <a:ext cx="1887071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En-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đựơc</a:t>
            </a:r>
            <a:r>
              <a:rPr lang="en-US" sz="1800" dirty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66" name="Picture 12" descr="En ri-co ca ru xo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84693" y="3157300"/>
            <a:ext cx="1474695" cy="176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7" name="Rectangle 166"/>
          <p:cNvSpPr/>
          <p:nvPr/>
        </p:nvSpPr>
        <p:spPr>
          <a:xfrm>
            <a:off x="5235388" y="3385905"/>
            <a:ext cx="286870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Oan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Đi-xnây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Lu-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Pa-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xtơ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Lép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Tôn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xtôi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; Hen-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Pho; En-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ri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Ca-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18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xô</a:t>
            </a:r>
            <a:r>
              <a:rPr lang="en-US" sz="18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…</a:t>
            </a:r>
            <a:endParaRPr lang="en-US" sz="18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614927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0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1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7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4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6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0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3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9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2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9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8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3"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 animBg="1"/>
      <p:bldP spid="108" grpId="0" animBg="1"/>
      <p:bldP spid="109" grpId="0" animBg="1"/>
      <p:bldP spid="114" grpId="0" animBg="1"/>
      <p:bldP spid="115" grpId="0" animBg="1"/>
      <p:bldP spid="146" grpId="0"/>
      <p:bldP spid="147" grpId="0"/>
      <p:bldP spid="148" grpId="0"/>
      <p:bldP spid="150" grpId="0"/>
      <p:bldP spid="150" grpId="1"/>
      <p:bldP spid="160" grpId="0"/>
      <p:bldP spid="160" grpId="1"/>
      <p:bldP spid="161" grpId="0"/>
      <p:bldP spid="161" grpId="1"/>
      <p:bldP spid="163" grpId="0"/>
      <p:bldP spid="163" grpId="1"/>
      <p:bldP spid="165" grpId="0"/>
      <p:bldP spid="165" grpId="1"/>
      <p:bldP spid="16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355976" y="3406588"/>
            <a:ext cx="2384578" cy="15396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5939" y="4130245"/>
            <a:ext cx="2492085" cy="905674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 rot="21068177" flipH="1">
            <a:off x="3160317" y="1179204"/>
            <a:ext cx="3971438" cy="1998389"/>
          </a:xfrm>
          <a:prstGeom prst="cloudCallou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lẽ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Đừng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”?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265" y="564776"/>
            <a:ext cx="1901488" cy="922186"/>
          </a:xfrm>
          <a:prstGeom prst="rect">
            <a:avLst/>
          </a:prstGeom>
        </p:spPr>
      </p:pic>
      <p:sp>
        <p:nvSpPr>
          <p:cNvPr id="21" name="出品 10"/>
          <p:cNvSpPr txBox="1"/>
          <p:nvPr/>
        </p:nvSpPr>
        <p:spPr>
          <a:xfrm>
            <a:off x="1220660" y="948566"/>
            <a:ext cx="8515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Lí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lẽ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954305" y="705459"/>
            <a:ext cx="60870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minh,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组合 11"/>
          <p:cNvGrpSpPr/>
          <p:nvPr/>
        </p:nvGrpSpPr>
        <p:grpSpPr>
          <a:xfrm>
            <a:off x="505688" y="1954315"/>
            <a:ext cx="2282336" cy="1084729"/>
            <a:chOff x="8024813" y="1550048"/>
            <a:chExt cx="2760662" cy="962025"/>
          </a:xfrm>
        </p:grpSpPr>
        <p:sp>
          <p:nvSpPr>
            <p:cNvPr id="24" name="Freeform 103"/>
            <p:cNvSpPr>
              <a:spLocks/>
            </p:cNvSpPr>
            <p:nvPr/>
          </p:nvSpPr>
          <p:spPr bwMode="auto">
            <a:xfrm>
              <a:off x="8316913" y="2094561"/>
              <a:ext cx="2457449" cy="404813"/>
            </a:xfrm>
            <a:custGeom>
              <a:avLst/>
              <a:gdLst>
                <a:gd name="T0" fmla="*/ 1626 w 1648"/>
                <a:gd name="T1" fmla="*/ 239 h 271"/>
                <a:gd name="T2" fmla="*/ 1521 w 1648"/>
                <a:gd name="T3" fmla="*/ 270 h 271"/>
                <a:gd name="T4" fmla="*/ 1370 w 1648"/>
                <a:gd name="T5" fmla="*/ 267 h 271"/>
                <a:gd name="T6" fmla="*/ 973 w 1648"/>
                <a:gd name="T7" fmla="*/ 265 h 271"/>
                <a:gd name="T8" fmla="*/ 539 w 1648"/>
                <a:gd name="T9" fmla="*/ 265 h 271"/>
                <a:gd name="T10" fmla="*/ 181 w 1648"/>
                <a:gd name="T11" fmla="*/ 265 h 271"/>
                <a:gd name="T12" fmla="*/ 13 w 1648"/>
                <a:gd name="T13" fmla="*/ 265 h 271"/>
                <a:gd name="T14" fmla="*/ 4 w 1648"/>
                <a:gd name="T15" fmla="*/ 266 h 271"/>
                <a:gd name="T16" fmla="*/ 5 w 1648"/>
                <a:gd name="T17" fmla="*/ 197 h 271"/>
                <a:gd name="T18" fmla="*/ 5 w 1648"/>
                <a:gd name="T19" fmla="*/ 45 h 271"/>
                <a:gd name="T20" fmla="*/ 11 w 1648"/>
                <a:gd name="T21" fmla="*/ 5 h 271"/>
                <a:gd name="T22" fmla="*/ 39 w 1648"/>
                <a:gd name="T23" fmla="*/ 0 h 271"/>
                <a:gd name="T24" fmla="*/ 173 w 1648"/>
                <a:gd name="T25" fmla="*/ 2 h 271"/>
                <a:gd name="T26" fmla="*/ 247 w 1648"/>
                <a:gd name="T27" fmla="*/ 2 h 271"/>
                <a:gd name="T28" fmla="*/ 333 w 1648"/>
                <a:gd name="T29" fmla="*/ 2 h 271"/>
                <a:gd name="T30" fmla="*/ 429 w 1648"/>
                <a:gd name="T31" fmla="*/ 2 h 271"/>
                <a:gd name="T32" fmla="*/ 532 w 1648"/>
                <a:gd name="T33" fmla="*/ 2 h 271"/>
                <a:gd name="T34" fmla="*/ 641 w 1648"/>
                <a:gd name="T35" fmla="*/ 2 h 271"/>
                <a:gd name="T36" fmla="*/ 752 w 1648"/>
                <a:gd name="T37" fmla="*/ 2 h 271"/>
                <a:gd name="T38" fmla="*/ 864 w 1648"/>
                <a:gd name="T39" fmla="*/ 2 h 271"/>
                <a:gd name="T40" fmla="*/ 974 w 1648"/>
                <a:gd name="T41" fmla="*/ 2 h 271"/>
                <a:gd name="T42" fmla="*/ 1081 w 1648"/>
                <a:gd name="T43" fmla="*/ 2 h 271"/>
                <a:gd name="T44" fmla="*/ 1185 w 1648"/>
                <a:gd name="T45" fmla="*/ 2 h 271"/>
                <a:gd name="T46" fmla="*/ 1284 w 1648"/>
                <a:gd name="T47" fmla="*/ 2 h 271"/>
                <a:gd name="T48" fmla="*/ 1376 w 1648"/>
                <a:gd name="T49" fmla="*/ 2 h 271"/>
                <a:gd name="T50" fmla="*/ 1458 w 1648"/>
                <a:gd name="T51" fmla="*/ 2 h 271"/>
                <a:gd name="T52" fmla="*/ 1525 w 1648"/>
                <a:gd name="T53" fmla="*/ 2 h 271"/>
                <a:gd name="T54" fmla="*/ 1576 w 1648"/>
                <a:gd name="T55" fmla="*/ 2 h 271"/>
                <a:gd name="T56" fmla="*/ 1609 w 1648"/>
                <a:gd name="T57" fmla="*/ 2 h 271"/>
                <a:gd name="T58" fmla="*/ 1631 w 1648"/>
                <a:gd name="T59" fmla="*/ 2 h 271"/>
                <a:gd name="T60" fmla="*/ 1639 w 1648"/>
                <a:gd name="T61" fmla="*/ 2 h 271"/>
                <a:gd name="T62" fmla="*/ 1648 w 1648"/>
                <a:gd name="T63" fmla="*/ 109 h 271"/>
                <a:gd name="T64" fmla="*/ 1646 w 1648"/>
                <a:gd name="T65" fmla="*/ 181 h 271"/>
                <a:gd name="T66" fmla="*/ 1626 w 1648"/>
                <a:gd name="T67" fmla="*/ 238 h 271"/>
                <a:gd name="T68" fmla="*/ 1626 w 1648"/>
                <a:gd name="T69" fmla="*/ 239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648" h="271">
                  <a:moveTo>
                    <a:pt x="1626" y="239"/>
                  </a:moveTo>
                  <a:cubicBezTo>
                    <a:pt x="1603" y="265"/>
                    <a:pt x="1562" y="269"/>
                    <a:pt x="1521" y="270"/>
                  </a:cubicBezTo>
                  <a:cubicBezTo>
                    <a:pt x="1471" y="271"/>
                    <a:pt x="1420" y="267"/>
                    <a:pt x="1370" y="267"/>
                  </a:cubicBezTo>
                  <a:cubicBezTo>
                    <a:pt x="1237" y="267"/>
                    <a:pt x="1105" y="265"/>
                    <a:pt x="973" y="265"/>
                  </a:cubicBezTo>
                  <a:cubicBezTo>
                    <a:pt x="828" y="265"/>
                    <a:pt x="684" y="265"/>
                    <a:pt x="539" y="265"/>
                  </a:cubicBezTo>
                  <a:cubicBezTo>
                    <a:pt x="419" y="265"/>
                    <a:pt x="300" y="265"/>
                    <a:pt x="181" y="265"/>
                  </a:cubicBezTo>
                  <a:cubicBezTo>
                    <a:pt x="125" y="265"/>
                    <a:pt x="69" y="265"/>
                    <a:pt x="13" y="265"/>
                  </a:cubicBezTo>
                  <a:cubicBezTo>
                    <a:pt x="4" y="266"/>
                    <a:pt x="4" y="266"/>
                    <a:pt x="4" y="266"/>
                  </a:cubicBezTo>
                  <a:cubicBezTo>
                    <a:pt x="4" y="240"/>
                    <a:pt x="5" y="223"/>
                    <a:pt x="5" y="197"/>
                  </a:cubicBezTo>
                  <a:cubicBezTo>
                    <a:pt x="5" y="136"/>
                    <a:pt x="0" y="131"/>
                    <a:pt x="5" y="45"/>
                  </a:cubicBezTo>
                  <a:cubicBezTo>
                    <a:pt x="5" y="37"/>
                    <a:pt x="2" y="10"/>
                    <a:pt x="11" y="5"/>
                  </a:cubicBezTo>
                  <a:cubicBezTo>
                    <a:pt x="19" y="1"/>
                    <a:pt x="31" y="0"/>
                    <a:pt x="39" y="0"/>
                  </a:cubicBezTo>
                  <a:cubicBezTo>
                    <a:pt x="84" y="0"/>
                    <a:pt x="128" y="2"/>
                    <a:pt x="173" y="2"/>
                  </a:cubicBezTo>
                  <a:cubicBezTo>
                    <a:pt x="197" y="2"/>
                    <a:pt x="222" y="2"/>
                    <a:pt x="247" y="2"/>
                  </a:cubicBezTo>
                  <a:cubicBezTo>
                    <a:pt x="275" y="2"/>
                    <a:pt x="304" y="2"/>
                    <a:pt x="333" y="2"/>
                  </a:cubicBezTo>
                  <a:cubicBezTo>
                    <a:pt x="365" y="2"/>
                    <a:pt x="397" y="2"/>
                    <a:pt x="429" y="2"/>
                  </a:cubicBezTo>
                  <a:cubicBezTo>
                    <a:pt x="463" y="2"/>
                    <a:pt x="498" y="2"/>
                    <a:pt x="532" y="2"/>
                  </a:cubicBezTo>
                  <a:cubicBezTo>
                    <a:pt x="569" y="2"/>
                    <a:pt x="605" y="2"/>
                    <a:pt x="641" y="2"/>
                  </a:cubicBezTo>
                  <a:cubicBezTo>
                    <a:pt x="678" y="2"/>
                    <a:pt x="715" y="2"/>
                    <a:pt x="752" y="2"/>
                  </a:cubicBezTo>
                  <a:cubicBezTo>
                    <a:pt x="789" y="2"/>
                    <a:pt x="827" y="2"/>
                    <a:pt x="864" y="2"/>
                  </a:cubicBezTo>
                  <a:cubicBezTo>
                    <a:pt x="900" y="2"/>
                    <a:pt x="937" y="2"/>
                    <a:pt x="974" y="2"/>
                  </a:cubicBezTo>
                  <a:cubicBezTo>
                    <a:pt x="1009" y="2"/>
                    <a:pt x="1045" y="2"/>
                    <a:pt x="1081" y="2"/>
                  </a:cubicBezTo>
                  <a:cubicBezTo>
                    <a:pt x="1115" y="2"/>
                    <a:pt x="1150" y="2"/>
                    <a:pt x="1185" y="2"/>
                  </a:cubicBezTo>
                  <a:cubicBezTo>
                    <a:pt x="1218" y="2"/>
                    <a:pt x="1251" y="2"/>
                    <a:pt x="1284" y="2"/>
                  </a:cubicBezTo>
                  <a:cubicBezTo>
                    <a:pt x="1315" y="2"/>
                    <a:pt x="1345" y="2"/>
                    <a:pt x="1376" y="2"/>
                  </a:cubicBezTo>
                  <a:cubicBezTo>
                    <a:pt x="1403" y="2"/>
                    <a:pt x="1431" y="2"/>
                    <a:pt x="1458" y="2"/>
                  </a:cubicBezTo>
                  <a:cubicBezTo>
                    <a:pt x="1480" y="2"/>
                    <a:pt x="1503" y="2"/>
                    <a:pt x="1525" y="2"/>
                  </a:cubicBezTo>
                  <a:cubicBezTo>
                    <a:pt x="1542" y="2"/>
                    <a:pt x="1559" y="2"/>
                    <a:pt x="1576" y="2"/>
                  </a:cubicBezTo>
                  <a:cubicBezTo>
                    <a:pt x="1587" y="2"/>
                    <a:pt x="1598" y="2"/>
                    <a:pt x="1609" y="2"/>
                  </a:cubicBezTo>
                  <a:cubicBezTo>
                    <a:pt x="1617" y="2"/>
                    <a:pt x="1624" y="2"/>
                    <a:pt x="1631" y="2"/>
                  </a:cubicBezTo>
                  <a:cubicBezTo>
                    <a:pt x="1632" y="2"/>
                    <a:pt x="1639" y="1"/>
                    <a:pt x="1639" y="2"/>
                  </a:cubicBezTo>
                  <a:cubicBezTo>
                    <a:pt x="1647" y="18"/>
                    <a:pt x="1648" y="86"/>
                    <a:pt x="1648" y="109"/>
                  </a:cubicBezTo>
                  <a:cubicBezTo>
                    <a:pt x="1648" y="141"/>
                    <a:pt x="1648" y="156"/>
                    <a:pt x="1646" y="181"/>
                  </a:cubicBezTo>
                  <a:cubicBezTo>
                    <a:pt x="1645" y="204"/>
                    <a:pt x="1643" y="219"/>
                    <a:pt x="1626" y="238"/>
                  </a:cubicBezTo>
                  <a:cubicBezTo>
                    <a:pt x="1626" y="239"/>
                    <a:pt x="1626" y="239"/>
                    <a:pt x="1626" y="239"/>
                  </a:cubicBezTo>
                </a:path>
              </a:pathLst>
            </a:custGeom>
            <a:solidFill>
              <a:srgbClr val="FFDEB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pic>
          <p:nvPicPr>
            <p:cNvPr id="25" name="Picture 10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45787" y="2080273"/>
              <a:ext cx="17462" cy="222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10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77500" y="2089798"/>
              <a:ext cx="290512" cy="398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7" name="Freeform 106"/>
            <p:cNvSpPr>
              <a:spLocks/>
            </p:cNvSpPr>
            <p:nvPr/>
          </p:nvSpPr>
          <p:spPr bwMode="auto">
            <a:xfrm>
              <a:off x="10506075" y="2100911"/>
              <a:ext cx="268287" cy="403225"/>
            </a:xfrm>
            <a:custGeom>
              <a:avLst/>
              <a:gdLst>
                <a:gd name="T0" fmla="*/ 168 w 180"/>
                <a:gd name="T1" fmla="*/ 0 h 271"/>
                <a:gd name="T2" fmla="*/ 174 w 180"/>
                <a:gd name="T3" fmla="*/ 180 h 271"/>
                <a:gd name="T4" fmla="*/ 27 w 180"/>
                <a:gd name="T5" fmla="*/ 266 h 271"/>
                <a:gd name="T6" fmla="*/ 0 w 180"/>
                <a:gd name="T7" fmla="*/ 147 h 271"/>
                <a:gd name="T8" fmla="*/ 168 w 180"/>
                <a:gd name="T9" fmla="*/ 0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271">
                  <a:moveTo>
                    <a:pt x="168" y="0"/>
                  </a:moveTo>
                  <a:cubicBezTo>
                    <a:pt x="168" y="0"/>
                    <a:pt x="180" y="149"/>
                    <a:pt x="174" y="180"/>
                  </a:cubicBezTo>
                  <a:cubicBezTo>
                    <a:pt x="169" y="211"/>
                    <a:pt x="169" y="271"/>
                    <a:pt x="27" y="266"/>
                  </a:cubicBezTo>
                  <a:cubicBezTo>
                    <a:pt x="27" y="266"/>
                    <a:pt x="54" y="174"/>
                    <a:pt x="0" y="147"/>
                  </a:cubicBezTo>
                  <a:cubicBezTo>
                    <a:pt x="0" y="147"/>
                    <a:pt x="144" y="143"/>
                    <a:pt x="168" y="0"/>
                  </a:cubicBezTo>
                  <a:close/>
                </a:path>
              </a:pathLst>
            </a:custGeom>
            <a:solidFill>
              <a:srgbClr val="FAC99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8" name="Freeform 107"/>
            <p:cNvSpPr>
              <a:spLocks/>
            </p:cNvSpPr>
            <p:nvPr/>
          </p:nvSpPr>
          <p:spPr bwMode="auto">
            <a:xfrm>
              <a:off x="8310563" y="2078686"/>
              <a:ext cx="2462212" cy="409575"/>
            </a:xfrm>
            <a:custGeom>
              <a:avLst/>
              <a:gdLst>
                <a:gd name="T0" fmla="*/ 1580 w 1650"/>
                <a:gd name="T1" fmla="*/ 264 h 275"/>
                <a:gd name="T2" fmla="*/ 1369 w 1650"/>
                <a:gd name="T3" fmla="*/ 268 h 275"/>
                <a:gd name="T4" fmla="*/ 539 w 1650"/>
                <a:gd name="T5" fmla="*/ 265 h 275"/>
                <a:gd name="T6" fmla="*/ 13 w 1650"/>
                <a:gd name="T7" fmla="*/ 265 h 275"/>
                <a:gd name="T8" fmla="*/ 6 w 1650"/>
                <a:gd name="T9" fmla="*/ 268 h 275"/>
                <a:gd name="T10" fmla="*/ 6 w 1650"/>
                <a:gd name="T11" fmla="*/ 47 h 275"/>
                <a:gd name="T12" fmla="*/ 7 w 1650"/>
                <a:gd name="T13" fmla="*/ 18 h 275"/>
                <a:gd name="T14" fmla="*/ 39 w 1650"/>
                <a:gd name="T15" fmla="*/ 4 h 275"/>
                <a:gd name="T16" fmla="*/ 172 w 1650"/>
                <a:gd name="T17" fmla="*/ 6 h 275"/>
                <a:gd name="T18" fmla="*/ 428 w 1650"/>
                <a:gd name="T19" fmla="*/ 6 h 275"/>
                <a:gd name="T20" fmla="*/ 752 w 1650"/>
                <a:gd name="T21" fmla="*/ 6 h 275"/>
                <a:gd name="T22" fmla="*/ 1081 w 1650"/>
                <a:gd name="T23" fmla="*/ 6 h 275"/>
                <a:gd name="T24" fmla="*/ 1376 w 1650"/>
                <a:gd name="T25" fmla="*/ 6 h 275"/>
                <a:gd name="T26" fmla="*/ 1575 w 1650"/>
                <a:gd name="T27" fmla="*/ 6 h 275"/>
                <a:gd name="T28" fmla="*/ 1633 w 1650"/>
                <a:gd name="T29" fmla="*/ 6 h 275"/>
                <a:gd name="T30" fmla="*/ 1638 w 1650"/>
                <a:gd name="T31" fmla="*/ 6 h 275"/>
                <a:gd name="T32" fmla="*/ 1638 w 1650"/>
                <a:gd name="T33" fmla="*/ 6 h 275"/>
                <a:gd name="T34" fmla="*/ 1638 w 1650"/>
                <a:gd name="T35" fmla="*/ 6 h 275"/>
                <a:gd name="T36" fmla="*/ 1638 w 1650"/>
                <a:gd name="T37" fmla="*/ 6 h 275"/>
                <a:gd name="T38" fmla="*/ 1639 w 1650"/>
                <a:gd name="T39" fmla="*/ 4 h 275"/>
                <a:gd name="T40" fmla="*/ 1646 w 1650"/>
                <a:gd name="T41" fmla="*/ 111 h 275"/>
                <a:gd name="T42" fmla="*/ 1624 w 1650"/>
                <a:gd name="T43" fmla="*/ 240 h 275"/>
                <a:gd name="T44" fmla="*/ 1624 w 1650"/>
                <a:gd name="T45" fmla="*/ 240 h 275"/>
                <a:gd name="T46" fmla="*/ 1627 w 1650"/>
                <a:gd name="T47" fmla="*/ 243 h 275"/>
                <a:gd name="T48" fmla="*/ 1627 w 1650"/>
                <a:gd name="T49" fmla="*/ 242 h 275"/>
                <a:gd name="T50" fmla="*/ 1650 w 1650"/>
                <a:gd name="T51" fmla="*/ 111 h 275"/>
                <a:gd name="T52" fmla="*/ 1641 w 1650"/>
                <a:gd name="T53" fmla="*/ 3 h 275"/>
                <a:gd name="T54" fmla="*/ 1640 w 1650"/>
                <a:gd name="T55" fmla="*/ 2 h 275"/>
                <a:gd name="T56" fmla="*/ 1633 w 1650"/>
                <a:gd name="T57" fmla="*/ 2 h 275"/>
                <a:gd name="T58" fmla="*/ 1575 w 1650"/>
                <a:gd name="T59" fmla="*/ 2 h 275"/>
                <a:gd name="T60" fmla="*/ 1376 w 1650"/>
                <a:gd name="T61" fmla="*/ 2 h 275"/>
                <a:gd name="T62" fmla="*/ 1081 w 1650"/>
                <a:gd name="T63" fmla="*/ 2 h 275"/>
                <a:gd name="T64" fmla="*/ 752 w 1650"/>
                <a:gd name="T65" fmla="*/ 2 h 275"/>
                <a:gd name="T66" fmla="*/ 428 w 1650"/>
                <a:gd name="T67" fmla="*/ 2 h 275"/>
                <a:gd name="T68" fmla="*/ 172 w 1650"/>
                <a:gd name="T69" fmla="*/ 2 h 275"/>
                <a:gd name="T70" fmla="*/ 39 w 1650"/>
                <a:gd name="T71" fmla="*/ 0 h 275"/>
                <a:gd name="T72" fmla="*/ 6 w 1650"/>
                <a:gd name="T73" fmla="*/ 11 h 275"/>
                <a:gd name="T74" fmla="*/ 2 w 1650"/>
                <a:gd name="T75" fmla="*/ 45 h 275"/>
                <a:gd name="T76" fmla="*/ 2 w 1650"/>
                <a:gd name="T77" fmla="*/ 200 h 275"/>
                <a:gd name="T78" fmla="*/ 13 w 1650"/>
                <a:gd name="T79" fmla="*/ 269 h 275"/>
                <a:gd name="T80" fmla="*/ 180 w 1650"/>
                <a:gd name="T81" fmla="*/ 269 h 275"/>
                <a:gd name="T82" fmla="*/ 973 w 1650"/>
                <a:gd name="T83" fmla="*/ 269 h 275"/>
                <a:gd name="T84" fmla="*/ 1521 w 1650"/>
                <a:gd name="T85" fmla="*/ 274 h 275"/>
                <a:gd name="T86" fmla="*/ 1627 w 1650"/>
                <a:gd name="T87" fmla="*/ 243 h 2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650" h="275">
                  <a:moveTo>
                    <a:pt x="1625" y="241"/>
                  </a:moveTo>
                  <a:cubicBezTo>
                    <a:pt x="1624" y="240"/>
                    <a:pt x="1624" y="240"/>
                    <a:pt x="1624" y="240"/>
                  </a:cubicBezTo>
                  <a:cubicBezTo>
                    <a:pt x="1613" y="252"/>
                    <a:pt x="1598" y="260"/>
                    <a:pt x="1580" y="264"/>
                  </a:cubicBezTo>
                  <a:cubicBezTo>
                    <a:pt x="1562" y="269"/>
                    <a:pt x="1541" y="270"/>
                    <a:pt x="1521" y="270"/>
                  </a:cubicBezTo>
                  <a:cubicBezTo>
                    <a:pt x="1515" y="271"/>
                    <a:pt x="1509" y="271"/>
                    <a:pt x="1503" y="271"/>
                  </a:cubicBezTo>
                  <a:cubicBezTo>
                    <a:pt x="1459" y="271"/>
                    <a:pt x="1414" y="268"/>
                    <a:pt x="1369" y="268"/>
                  </a:cubicBezTo>
                  <a:cubicBezTo>
                    <a:pt x="1237" y="268"/>
                    <a:pt x="1105" y="265"/>
                    <a:pt x="973" y="265"/>
                  </a:cubicBezTo>
                  <a:cubicBezTo>
                    <a:pt x="925" y="265"/>
                    <a:pt x="876" y="265"/>
                    <a:pt x="828" y="265"/>
                  </a:cubicBezTo>
                  <a:cubicBezTo>
                    <a:pt x="732" y="265"/>
                    <a:pt x="635" y="265"/>
                    <a:pt x="539" y="265"/>
                  </a:cubicBezTo>
                  <a:cubicBezTo>
                    <a:pt x="419" y="265"/>
                    <a:pt x="300" y="265"/>
                    <a:pt x="180" y="265"/>
                  </a:cubicBezTo>
                  <a:cubicBezTo>
                    <a:pt x="125" y="265"/>
                    <a:pt x="69" y="265"/>
                    <a:pt x="13" y="265"/>
                  </a:cubicBezTo>
                  <a:cubicBezTo>
                    <a:pt x="13" y="265"/>
                    <a:pt x="13" y="265"/>
                    <a:pt x="13" y="265"/>
                  </a:cubicBezTo>
                  <a:cubicBezTo>
                    <a:pt x="3" y="266"/>
                    <a:pt x="3" y="266"/>
                    <a:pt x="3" y="266"/>
                  </a:cubicBezTo>
                  <a:cubicBezTo>
                    <a:pt x="4" y="268"/>
                    <a:pt x="4" y="268"/>
                    <a:pt x="4" y="268"/>
                  </a:cubicBezTo>
                  <a:cubicBezTo>
                    <a:pt x="6" y="268"/>
                    <a:pt x="6" y="268"/>
                    <a:pt x="6" y="268"/>
                  </a:cubicBezTo>
                  <a:cubicBezTo>
                    <a:pt x="6" y="243"/>
                    <a:pt x="6" y="225"/>
                    <a:pt x="6" y="200"/>
                  </a:cubicBezTo>
                  <a:cubicBezTo>
                    <a:pt x="6" y="159"/>
                    <a:pt x="4" y="143"/>
                    <a:pt x="4" y="112"/>
                  </a:cubicBezTo>
                  <a:cubicBezTo>
                    <a:pt x="4" y="96"/>
                    <a:pt x="5" y="76"/>
                    <a:pt x="6" y="47"/>
                  </a:cubicBezTo>
                  <a:cubicBezTo>
                    <a:pt x="6" y="47"/>
                    <a:pt x="6" y="46"/>
                    <a:pt x="6" y="45"/>
                  </a:cubicBezTo>
                  <a:cubicBezTo>
                    <a:pt x="6" y="42"/>
                    <a:pt x="6" y="38"/>
                    <a:pt x="6" y="34"/>
                  </a:cubicBezTo>
                  <a:cubicBezTo>
                    <a:pt x="6" y="29"/>
                    <a:pt x="6" y="23"/>
                    <a:pt x="7" y="18"/>
                  </a:cubicBezTo>
                  <a:cubicBezTo>
                    <a:pt x="8" y="16"/>
                    <a:pt x="8" y="14"/>
                    <a:pt x="9" y="13"/>
                  </a:cubicBezTo>
                  <a:cubicBezTo>
                    <a:pt x="10" y="11"/>
                    <a:pt x="11" y="10"/>
                    <a:pt x="12" y="10"/>
                  </a:cubicBezTo>
                  <a:cubicBezTo>
                    <a:pt x="19" y="6"/>
                    <a:pt x="30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39" y="4"/>
                    <a:pt x="39" y="4"/>
                    <a:pt x="39" y="4"/>
                  </a:cubicBezTo>
                  <a:cubicBezTo>
                    <a:pt x="83" y="5"/>
                    <a:pt x="128" y="6"/>
                    <a:pt x="172" y="6"/>
                  </a:cubicBezTo>
                  <a:cubicBezTo>
                    <a:pt x="197" y="6"/>
                    <a:pt x="222" y="6"/>
                    <a:pt x="246" y="6"/>
                  </a:cubicBezTo>
                  <a:cubicBezTo>
                    <a:pt x="275" y="6"/>
                    <a:pt x="304" y="6"/>
                    <a:pt x="332" y="6"/>
                  </a:cubicBezTo>
                  <a:cubicBezTo>
                    <a:pt x="364" y="6"/>
                    <a:pt x="396" y="6"/>
                    <a:pt x="428" y="6"/>
                  </a:cubicBezTo>
                  <a:cubicBezTo>
                    <a:pt x="463" y="6"/>
                    <a:pt x="497" y="6"/>
                    <a:pt x="532" y="6"/>
                  </a:cubicBezTo>
                  <a:cubicBezTo>
                    <a:pt x="568" y="6"/>
                    <a:pt x="605" y="6"/>
                    <a:pt x="641" y="6"/>
                  </a:cubicBezTo>
                  <a:cubicBezTo>
                    <a:pt x="678" y="6"/>
                    <a:pt x="715" y="6"/>
                    <a:pt x="752" y="6"/>
                  </a:cubicBezTo>
                  <a:cubicBezTo>
                    <a:pt x="789" y="6"/>
                    <a:pt x="826" y="6"/>
                    <a:pt x="863" y="6"/>
                  </a:cubicBezTo>
                  <a:cubicBezTo>
                    <a:pt x="900" y="6"/>
                    <a:pt x="937" y="6"/>
                    <a:pt x="973" y="6"/>
                  </a:cubicBezTo>
                  <a:cubicBezTo>
                    <a:pt x="1009" y="6"/>
                    <a:pt x="1045" y="6"/>
                    <a:pt x="1081" y="6"/>
                  </a:cubicBezTo>
                  <a:cubicBezTo>
                    <a:pt x="1115" y="6"/>
                    <a:pt x="1150" y="6"/>
                    <a:pt x="1184" y="6"/>
                  </a:cubicBezTo>
                  <a:cubicBezTo>
                    <a:pt x="1217" y="6"/>
                    <a:pt x="1250" y="6"/>
                    <a:pt x="1284" y="6"/>
                  </a:cubicBezTo>
                  <a:cubicBezTo>
                    <a:pt x="1314" y="6"/>
                    <a:pt x="1345" y="6"/>
                    <a:pt x="1376" y="6"/>
                  </a:cubicBezTo>
                  <a:cubicBezTo>
                    <a:pt x="1403" y="6"/>
                    <a:pt x="1430" y="6"/>
                    <a:pt x="1458" y="6"/>
                  </a:cubicBezTo>
                  <a:cubicBezTo>
                    <a:pt x="1480" y="6"/>
                    <a:pt x="1502" y="6"/>
                    <a:pt x="1525" y="6"/>
                  </a:cubicBezTo>
                  <a:cubicBezTo>
                    <a:pt x="1542" y="6"/>
                    <a:pt x="1559" y="6"/>
                    <a:pt x="1575" y="6"/>
                  </a:cubicBezTo>
                  <a:cubicBezTo>
                    <a:pt x="1587" y="6"/>
                    <a:pt x="1598" y="6"/>
                    <a:pt x="1609" y="6"/>
                  </a:cubicBezTo>
                  <a:cubicBezTo>
                    <a:pt x="1616" y="6"/>
                    <a:pt x="1623" y="6"/>
                    <a:pt x="1631" y="6"/>
                  </a:cubicBezTo>
                  <a:cubicBezTo>
                    <a:pt x="1631" y="6"/>
                    <a:pt x="1632" y="6"/>
                    <a:pt x="1633" y="6"/>
                  </a:cubicBezTo>
                  <a:cubicBezTo>
                    <a:pt x="1634" y="6"/>
                    <a:pt x="1636" y="6"/>
                    <a:pt x="1637" y="6"/>
                  </a:cubicBezTo>
                  <a:cubicBezTo>
                    <a:pt x="1637" y="6"/>
                    <a:pt x="1638" y="6"/>
                    <a:pt x="1638" y="6"/>
                  </a:cubicBezTo>
                  <a:cubicBezTo>
                    <a:pt x="1638" y="6"/>
                    <a:pt x="1638" y="6"/>
                    <a:pt x="1638" y="6"/>
                  </a:cubicBezTo>
                  <a:cubicBezTo>
                    <a:pt x="1638" y="6"/>
                    <a:pt x="1638" y="6"/>
                    <a:pt x="1638" y="6"/>
                  </a:cubicBezTo>
                  <a:cubicBezTo>
                    <a:pt x="1638" y="5"/>
                    <a:pt x="1638" y="5"/>
                    <a:pt x="1638" y="5"/>
                  </a:cubicBezTo>
                  <a:cubicBezTo>
                    <a:pt x="1638" y="6"/>
                    <a:pt x="1638" y="6"/>
                    <a:pt x="1638" y="6"/>
                  </a:cubicBezTo>
                  <a:cubicBezTo>
                    <a:pt x="1638" y="6"/>
                    <a:pt x="1638" y="6"/>
                    <a:pt x="1638" y="6"/>
                  </a:cubicBezTo>
                  <a:cubicBezTo>
                    <a:pt x="1638" y="5"/>
                    <a:pt x="1638" y="5"/>
                    <a:pt x="1638" y="5"/>
                  </a:cubicBezTo>
                  <a:cubicBezTo>
                    <a:pt x="1638" y="6"/>
                    <a:pt x="1638" y="6"/>
                    <a:pt x="1638" y="6"/>
                  </a:cubicBezTo>
                  <a:cubicBezTo>
                    <a:pt x="1639" y="4"/>
                    <a:pt x="1639" y="4"/>
                    <a:pt x="1639" y="4"/>
                  </a:cubicBezTo>
                  <a:cubicBezTo>
                    <a:pt x="1637" y="5"/>
                    <a:pt x="1637" y="5"/>
                    <a:pt x="1637" y="5"/>
                  </a:cubicBezTo>
                  <a:cubicBezTo>
                    <a:pt x="1637" y="6"/>
                    <a:pt x="1638" y="6"/>
                    <a:pt x="1638" y="6"/>
                  </a:cubicBezTo>
                  <a:cubicBezTo>
                    <a:pt x="1639" y="4"/>
                    <a:pt x="1639" y="4"/>
                    <a:pt x="1639" y="4"/>
                  </a:cubicBezTo>
                  <a:cubicBezTo>
                    <a:pt x="1637" y="5"/>
                    <a:pt x="1637" y="5"/>
                    <a:pt x="1637" y="5"/>
                  </a:cubicBezTo>
                  <a:cubicBezTo>
                    <a:pt x="1639" y="4"/>
                    <a:pt x="1639" y="4"/>
                    <a:pt x="1639" y="4"/>
                  </a:cubicBezTo>
                  <a:cubicBezTo>
                    <a:pt x="1637" y="5"/>
                    <a:pt x="1637" y="5"/>
                    <a:pt x="1637" y="5"/>
                  </a:cubicBezTo>
                  <a:cubicBezTo>
                    <a:pt x="1639" y="9"/>
                    <a:pt x="1640" y="16"/>
                    <a:pt x="1641" y="25"/>
                  </a:cubicBezTo>
                  <a:cubicBezTo>
                    <a:pt x="1645" y="52"/>
                    <a:pt x="1646" y="94"/>
                    <a:pt x="1646" y="111"/>
                  </a:cubicBezTo>
                  <a:cubicBezTo>
                    <a:pt x="1646" y="143"/>
                    <a:pt x="1645" y="158"/>
                    <a:pt x="1644" y="183"/>
                  </a:cubicBezTo>
                  <a:cubicBezTo>
                    <a:pt x="1643" y="195"/>
                    <a:pt x="1642" y="204"/>
                    <a:pt x="1640" y="213"/>
                  </a:cubicBezTo>
                  <a:cubicBezTo>
                    <a:pt x="1637" y="221"/>
                    <a:pt x="1633" y="230"/>
                    <a:pt x="1624" y="240"/>
                  </a:cubicBezTo>
                  <a:cubicBezTo>
                    <a:pt x="1626" y="241"/>
                    <a:pt x="1626" y="241"/>
                    <a:pt x="1626" y="241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24" y="240"/>
                    <a:pt x="1624" y="240"/>
                    <a:pt x="1624" y="240"/>
                  </a:cubicBezTo>
                  <a:cubicBezTo>
                    <a:pt x="1625" y="241"/>
                    <a:pt x="1625" y="241"/>
                    <a:pt x="1625" y="241"/>
                  </a:cubicBezTo>
                  <a:cubicBezTo>
                    <a:pt x="1627" y="243"/>
                    <a:pt x="1627" y="243"/>
                    <a:pt x="1627" y="243"/>
                  </a:cubicBezTo>
                  <a:cubicBezTo>
                    <a:pt x="1627" y="242"/>
                    <a:pt x="1627" y="242"/>
                    <a:pt x="1627" y="242"/>
                  </a:cubicBezTo>
                  <a:cubicBezTo>
                    <a:pt x="1627" y="242"/>
                    <a:pt x="1627" y="242"/>
                    <a:pt x="1627" y="242"/>
                  </a:cubicBezTo>
                  <a:cubicBezTo>
                    <a:pt x="1627" y="242"/>
                    <a:pt x="1627" y="242"/>
                    <a:pt x="1627" y="242"/>
                  </a:cubicBezTo>
                  <a:cubicBezTo>
                    <a:pt x="1636" y="232"/>
                    <a:pt x="1641" y="223"/>
                    <a:pt x="1644" y="214"/>
                  </a:cubicBezTo>
                  <a:cubicBezTo>
                    <a:pt x="1646" y="204"/>
                    <a:pt x="1647" y="195"/>
                    <a:pt x="1648" y="183"/>
                  </a:cubicBezTo>
                  <a:cubicBezTo>
                    <a:pt x="1649" y="158"/>
                    <a:pt x="1650" y="143"/>
                    <a:pt x="1650" y="111"/>
                  </a:cubicBezTo>
                  <a:cubicBezTo>
                    <a:pt x="1650" y="100"/>
                    <a:pt x="1649" y="77"/>
                    <a:pt x="1648" y="55"/>
                  </a:cubicBezTo>
                  <a:cubicBezTo>
                    <a:pt x="1647" y="44"/>
                    <a:pt x="1647" y="33"/>
                    <a:pt x="1645" y="24"/>
                  </a:cubicBezTo>
                  <a:cubicBezTo>
                    <a:pt x="1644" y="15"/>
                    <a:pt x="1643" y="8"/>
                    <a:pt x="1641" y="3"/>
                  </a:cubicBezTo>
                  <a:cubicBezTo>
                    <a:pt x="1641" y="3"/>
                    <a:pt x="1641" y="3"/>
                    <a:pt x="1641" y="3"/>
                  </a:cubicBezTo>
                  <a:cubicBezTo>
                    <a:pt x="1641" y="3"/>
                    <a:pt x="1641" y="3"/>
                    <a:pt x="1641" y="3"/>
                  </a:cubicBezTo>
                  <a:cubicBezTo>
                    <a:pt x="1640" y="3"/>
                    <a:pt x="1640" y="2"/>
                    <a:pt x="1640" y="2"/>
                  </a:cubicBezTo>
                  <a:cubicBezTo>
                    <a:pt x="1639" y="2"/>
                    <a:pt x="1639" y="2"/>
                    <a:pt x="1639" y="2"/>
                  </a:cubicBezTo>
                  <a:cubicBezTo>
                    <a:pt x="1638" y="2"/>
                    <a:pt x="1638" y="2"/>
                    <a:pt x="1637" y="2"/>
                  </a:cubicBezTo>
                  <a:cubicBezTo>
                    <a:pt x="1636" y="2"/>
                    <a:pt x="1634" y="2"/>
                    <a:pt x="1633" y="2"/>
                  </a:cubicBezTo>
                  <a:cubicBezTo>
                    <a:pt x="1632" y="2"/>
                    <a:pt x="1631" y="2"/>
                    <a:pt x="1631" y="2"/>
                  </a:cubicBezTo>
                  <a:cubicBezTo>
                    <a:pt x="1623" y="2"/>
                    <a:pt x="1616" y="2"/>
                    <a:pt x="1609" y="2"/>
                  </a:cubicBezTo>
                  <a:cubicBezTo>
                    <a:pt x="1598" y="2"/>
                    <a:pt x="1587" y="2"/>
                    <a:pt x="1575" y="2"/>
                  </a:cubicBezTo>
                  <a:cubicBezTo>
                    <a:pt x="1559" y="2"/>
                    <a:pt x="1542" y="2"/>
                    <a:pt x="1525" y="2"/>
                  </a:cubicBezTo>
                  <a:cubicBezTo>
                    <a:pt x="1502" y="2"/>
                    <a:pt x="1480" y="2"/>
                    <a:pt x="1458" y="2"/>
                  </a:cubicBezTo>
                  <a:cubicBezTo>
                    <a:pt x="1430" y="2"/>
                    <a:pt x="1403" y="2"/>
                    <a:pt x="1376" y="2"/>
                  </a:cubicBezTo>
                  <a:cubicBezTo>
                    <a:pt x="1345" y="2"/>
                    <a:pt x="1314" y="2"/>
                    <a:pt x="1284" y="2"/>
                  </a:cubicBezTo>
                  <a:cubicBezTo>
                    <a:pt x="1250" y="2"/>
                    <a:pt x="1217" y="2"/>
                    <a:pt x="1184" y="2"/>
                  </a:cubicBezTo>
                  <a:cubicBezTo>
                    <a:pt x="1150" y="2"/>
                    <a:pt x="1115" y="2"/>
                    <a:pt x="1081" y="2"/>
                  </a:cubicBezTo>
                  <a:cubicBezTo>
                    <a:pt x="1045" y="2"/>
                    <a:pt x="1009" y="2"/>
                    <a:pt x="973" y="2"/>
                  </a:cubicBezTo>
                  <a:cubicBezTo>
                    <a:pt x="937" y="2"/>
                    <a:pt x="900" y="2"/>
                    <a:pt x="863" y="2"/>
                  </a:cubicBezTo>
                  <a:cubicBezTo>
                    <a:pt x="826" y="2"/>
                    <a:pt x="789" y="2"/>
                    <a:pt x="752" y="2"/>
                  </a:cubicBezTo>
                  <a:cubicBezTo>
                    <a:pt x="715" y="2"/>
                    <a:pt x="678" y="2"/>
                    <a:pt x="641" y="2"/>
                  </a:cubicBezTo>
                  <a:cubicBezTo>
                    <a:pt x="605" y="2"/>
                    <a:pt x="568" y="2"/>
                    <a:pt x="532" y="2"/>
                  </a:cubicBezTo>
                  <a:cubicBezTo>
                    <a:pt x="497" y="2"/>
                    <a:pt x="463" y="2"/>
                    <a:pt x="428" y="2"/>
                  </a:cubicBezTo>
                  <a:cubicBezTo>
                    <a:pt x="396" y="2"/>
                    <a:pt x="364" y="2"/>
                    <a:pt x="332" y="2"/>
                  </a:cubicBezTo>
                  <a:cubicBezTo>
                    <a:pt x="304" y="2"/>
                    <a:pt x="275" y="2"/>
                    <a:pt x="246" y="2"/>
                  </a:cubicBezTo>
                  <a:cubicBezTo>
                    <a:pt x="222" y="2"/>
                    <a:pt x="197" y="2"/>
                    <a:pt x="172" y="2"/>
                  </a:cubicBezTo>
                  <a:cubicBezTo>
                    <a:pt x="128" y="2"/>
                    <a:pt x="83" y="1"/>
                    <a:pt x="39" y="0"/>
                  </a:cubicBezTo>
                  <a:cubicBezTo>
                    <a:pt x="39" y="2"/>
                    <a:pt x="39" y="2"/>
                    <a:pt x="39" y="2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18" y="2"/>
                    <a:pt x="10" y="6"/>
                  </a:cubicBezTo>
                  <a:cubicBezTo>
                    <a:pt x="8" y="7"/>
                    <a:pt x="7" y="9"/>
                    <a:pt x="6" y="11"/>
                  </a:cubicBezTo>
                  <a:cubicBezTo>
                    <a:pt x="4" y="14"/>
                    <a:pt x="3" y="17"/>
                    <a:pt x="3" y="21"/>
                  </a:cubicBezTo>
                  <a:cubicBezTo>
                    <a:pt x="2" y="26"/>
                    <a:pt x="2" y="30"/>
                    <a:pt x="2" y="34"/>
                  </a:cubicBezTo>
                  <a:cubicBezTo>
                    <a:pt x="2" y="38"/>
                    <a:pt x="2" y="42"/>
                    <a:pt x="2" y="45"/>
                  </a:cubicBezTo>
                  <a:cubicBezTo>
                    <a:pt x="2" y="46"/>
                    <a:pt x="2" y="47"/>
                    <a:pt x="2" y="47"/>
                  </a:cubicBezTo>
                  <a:cubicBezTo>
                    <a:pt x="1" y="76"/>
                    <a:pt x="0" y="96"/>
                    <a:pt x="0" y="112"/>
                  </a:cubicBezTo>
                  <a:cubicBezTo>
                    <a:pt x="0" y="143"/>
                    <a:pt x="2" y="159"/>
                    <a:pt x="2" y="200"/>
                  </a:cubicBezTo>
                  <a:cubicBezTo>
                    <a:pt x="2" y="225"/>
                    <a:pt x="2" y="243"/>
                    <a:pt x="2" y="268"/>
                  </a:cubicBezTo>
                  <a:cubicBezTo>
                    <a:pt x="2" y="270"/>
                    <a:pt x="2" y="270"/>
                    <a:pt x="2" y="270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13" y="267"/>
                    <a:pt x="13" y="267"/>
                    <a:pt x="13" y="267"/>
                  </a:cubicBezTo>
                  <a:cubicBezTo>
                    <a:pt x="13" y="269"/>
                    <a:pt x="13" y="269"/>
                    <a:pt x="13" y="269"/>
                  </a:cubicBezTo>
                  <a:cubicBezTo>
                    <a:pt x="69" y="269"/>
                    <a:pt x="125" y="269"/>
                    <a:pt x="180" y="269"/>
                  </a:cubicBezTo>
                  <a:cubicBezTo>
                    <a:pt x="300" y="269"/>
                    <a:pt x="419" y="269"/>
                    <a:pt x="539" y="269"/>
                  </a:cubicBezTo>
                  <a:cubicBezTo>
                    <a:pt x="635" y="269"/>
                    <a:pt x="732" y="269"/>
                    <a:pt x="828" y="269"/>
                  </a:cubicBezTo>
                  <a:cubicBezTo>
                    <a:pt x="876" y="269"/>
                    <a:pt x="925" y="269"/>
                    <a:pt x="973" y="269"/>
                  </a:cubicBezTo>
                  <a:cubicBezTo>
                    <a:pt x="1105" y="269"/>
                    <a:pt x="1237" y="272"/>
                    <a:pt x="1369" y="272"/>
                  </a:cubicBezTo>
                  <a:cubicBezTo>
                    <a:pt x="1414" y="272"/>
                    <a:pt x="1458" y="275"/>
                    <a:pt x="1503" y="275"/>
                  </a:cubicBezTo>
                  <a:cubicBezTo>
                    <a:pt x="1509" y="275"/>
                    <a:pt x="1515" y="275"/>
                    <a:pt x="1521" y="274"/>
                  </a:cubicBezTo>
                  <a:cubicBezTo>
                    <a:pt x="1541" y="274"/>
                    <a:pt x="1562" y="273"/>
                    <a:pt x="1581" y="268"/>
                  </a:cubicBezTo>
                  <a:cubicBezTo>
                    <a:pt x="1599" y="264"/>
                    <a:pt x="1615" y="256"/>
                    <a:pt x="1627" y="243"/>
                  </a:cubicBezTo>
                  <a:cubicBezTo>
                    <a:pt x="1627" y="243"/>
                    <a:pt x="1627" y="243"/>
                    <a:pt x="1627" y="243"/>
                  </a:cubicBezTo>
                  <a:cubicBezTo>
                    <a:pt x="1625" y="241"/>
                    <a:pt x="1625" y="241"/>
                    <a:pt x="1625" y="241"/>
                  </a:cubicBezTo>
                </a:path>
              </a:pathLst>
            </a:custGeom>
            <a:solidFill>
              <a:srgbClr val="7A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29" name="Freeform 108"/>
            <p:cNvSpPr>
              <a:spLocks/>
            </p:cNvSpPr>
            <p:nvPr/>
          </p:nvSpPr>
          <p:spPr bwMode="auto">
            <a:xfrm>
              <a:off x="10504487" y="2083448"/>
              <a:ext cx="254000" cy="400050"/>
            </a:xfrm>
            <a:custGeom>
              <a:avLst/>
              <a:gdLst>
                <a:gd name="T0" fmla="*/ 31 w 170"/>
                <a:gd name="T1" fmla="*/ 268 h 268"/>
                <a:gd name="T2" fmla="*/ 42 w 170"/>
                <a:gd name="T3" fmla="*/ 224 h 268"/>
                <a:gd name="T4" fmla="*/ 24 w 170"/>
                <a:gd name="T5" fmla="*/ 168 h 268"/>
                <a:gd name="T6" fmla="*/ 6 w 170"/>
                <a:gd name="T7" fmla="*/ 147 h 268"/>
                <a:gd name="T8" fmla="*/ 5 w 170"/>
                <a:gd name="T9" fmla="*/ 149 h 268"/>
                <a:gd name="T10" fmla="*/ 5 w 170"/>
                <a:gd name="T11" fmla="*/ 151 h 268"/>
                <a:gd name="T12" fmla="*/ 148 w 170"/>
                <a:gd name="T13" fmla="*/ 70 h 268"/>
                <a:gd name="T14" fmla="*/ 170 w 170"/>
                <a:gd name="T15" fmla="*/ 0 h 268"/>
                <a:gd name="T16" fmla="*/ 166 w 170"/>
                <a:gd name="T17" fmla="*/ 0 h 268"/>
                <a:gd name="T18" fmla="*/ 166 w 170"/>
                <a:gd name="T19" fmla="*/ 2 h 268"/>
                <a:gd name="T20" fmla="*/ 141 w 170"/>
                <a:gd name="T21" fmla="*/ 74 h 268"/>
                <a:gd name="T22" fmla="*/ 5 w 170"/>
                <a:gd name="T23" fmla="*/ 147 h 268"/>
                <a:gd name="T24" fmla="*/ 0 w 170"/>
                <a:gd name="T25" fmla="*/ 147 h 268"/>
                <a:gd name="T26" fmla="*/ 4 w 170"/>
                <a:gd name="T27" fmla="*/ 151 h 268"/>
                <a:gd name="T28" fmla="*/ 4 w 170"/>
                <a:gd name="T29" fmla="*/ 151 h 268"/>
                <a:gd name="T30" fmla="*/ 23 w 170"/>
                <a:gd name="T31" fmla="*/ 173 h 268"/>
                <a:gd name="T32" fmla="*/ 38 w 170"/>
                <a:gd name="T33" fmla="*/ 224 h 268"/>
                <a:gd name="T34" fmla="*/ 28 w 170"/>
                <a:gd name="T35" fmla="*/ 266 h 268"/>
                <a:gd name="T36" fmla="*/ 31 w 170"/>
                <a:gd name="T37" fmla="*/ 268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70" h="268">
                  <a:moveTo>
                    <a:pt x="31" y="268"/>
                  </a:moveTo>
                  <a:cubicBezTo>
                    <a:pt x="39" y="252"/>
                    <a:pt x="42" y="237"/>
                    <a:pt x="42" y="224"/>
                  </a:cubicBezTo>
                  <a:cubicBezTo>
                    <a:pt x="42" y="201"/>
                    <a:pt x="33" y="182"/>
                    <a:pt x="24" y="168"/>
                  </a:cubicBezTo>
                  <a:cubicBezTo>
                    <a:pt x="15" y="155"/>
                    <a:pt x="7" y="148"/>
                    <a:pt x="6" y="147"/>
                  </a:cubicBezTo>
                  <a:cubicBezTo>
                    <a:pt x="5" y="149"/>
                    <a:pt x="5" y="149"/>
                    <a:pt x="5" y="149"/>
                  </a:cubicBezTo>
                  <a:cubicBezTo>
                    <a:pt x="5" y="151"/>
                    <a:pt x="5" y="151"/>
                    <a:pt x="5" y="151"/>
                  </a:cubicBezTo>
                  <a:cubicBezTo>
                    <a:pt x="86" y="143"/>
                    <a:pt x="127" y="106"/>
                    <a:pt x="148" y="70"/>
                  </a:cubicBezTo>
                  <a:cubicBezTo>
                    <a:pt x="169" y="34"/>
                    <a:pt x="170" y="0"/>
                    <a:pt x="170" y="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6" y="0"/>
                    <a:pt x="166" y="1"/>
                    <a:pt x="166" y="2"/>
                  </a:cubicBezTo>
                  <a:cubicBezTo>
                    <a:pt x="165" y="9"/>
                    <a:pt x="162" y="42"/>
                    <a:pt x="141" y="74"/>
                  </a:cubicBezTo>
                  <a:cubicBezTo>
                    <a:pt x="119" y="107"/>
                    <a:pt x="79" y="140"/>
                    <a:pt x="5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4" y="151"/>
                    <a:pt x="4" y="151"/>
                    <a:pt x="4" y="151"/>
                  </a:cubicBezTo>
                  <a:cubicBezTo>
                    <a:pt x="6" y="152"/>
                    <a:pt x="15" y="160"/>
                    <a:pt x="23" y="173"/>
                  </a:cubicBezTo>
                  <a:cubicBezTo>
                    <a:pt x="31" y="186"/>
                    <a:pt x="38" y="203"/>
                    <a:pt x="38" y="224"/>
                  </a:cubicBezTo>
                  <a:cubicBezTo>
                    <a:pt x="38" y="237"/>
                    <a:pt x="35" y="251"/>
                    <a:pt x="28" y="266"/>
                  </a:cubicBezTo>
                  <a:cubicBezTo>
                    <a:pt x="31" y="268"/>
                    <a:pt x="31" y="268"/>
                    <a:pt x="31" y="268"/>
                  </a:cubicBezTo>
                  <a:close/>
                </a:path>
              </a:pathLst>
            </a:custGeom>
            <a:solidFill>
              <a:srgbClr val="7A461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0" name="Freeform 225"/>
            <p:cNvSpPr>
              <a:spLocks noEditPoints="1"/>
            </p:cNvSpPr>
            <p:nvPr/>
          </p:nvSpPr>
          <p:spPr bwMode="auto">
            <a:xfrm>
              <a:off x="8683625" y="2075511"/>
              <a:ext cx="7937" cy="22225"/>
            </a:xfrm>
            <a:custGeom>
              <a:avLst/>
              <a:gdLst>
                <a:gd name="T0" fmla="*/ 5 w 5"/>
                <a:gd name="T1" fmla="*/ 8 h 15"/>
                <a:gd name="T2" fmla="*/ 2 w 5"/>
                <a:gd name="T3" fmla="*/ 8 h 15"/>
                <a:gd name="T4" fmla="*/ 0 w 5"/>
                <a:gd name="T5" fmla="*/ 15 h 15"/>
                <a:gd name="T6" fmla="*/ 1 w 5"/>
                <a:gd name="T7" fmla="*/ 15 h 15"/>
                <a:gd name="T8" fmla="*/ 5 w 5"/>
                <a:gd name="T9" fmla="*/ 15 h 15"/>
                <a:gd name="T10" fmla="*/ 5 w 5"/>
                <a:gd name="T11" fmla="*/ 8 h 15"/>
                <a:gd name="T12" fmla="*/ 4 w 5"/>
                <a:gd name="T13" fmla="*/ 0 h 15"/>
                <a:gd name="T14" fmla="*/ 3 w 5"/>
                <a:gd name="T15" fmla="*/ 1 h 15"/>
                <a:gd name="T16" fmla="*/ 2 w 5"/>
                <a:gd name="T17" fmla="*/ 4 h 15"/>
                <a:gd name="T18" fmla="*/ 4 w 5"/>
                <a:gd name="T19" fmla="*/ 4 h 15"/>
                <a:gd name="T20" fmla="*/ 4 w 5"/>
                <a:gd name="T21" fmla="*/ 0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15">
                  <a:moveTo>
                    <a:pt x="5" y="8"/>
                  </a:moveTo>
                  <a:cubicBezTo>
                    <a:pt x="4" y="8"/>
                    <a:pt x="3" y="8"/>
                    <a:pt x="2" y="8"/>
                  </a:cubicBezTo>
                  <a:cubicBezTo>
                    <a:pt x="1" y="10"/>
                    <a:pt x="1" y="13"/>
                    <a:pt x="0" y="15"/>
                  </a:cubicBezTo>
                  <a:cubicBezTo>
                    <a:pt x="0" y="15"/>
                    <a:pt x="1" y="15"/>
                    <a:pt x="1" y="15"/>
                  </a:cubicBezTo>
                  <a:cubicBezTo>
                    <a:pt x="2" y="15"/>
                    <a:pt x="3" y="15"/>
                    <a:pt x="5" y="15"/>
                  </a:cubicBezTo>
                  <a:cubicBezTo>
                    <a:pt x="5" y="12"/>
                    <a:pt x="5" y="10"/>
                    <a:pt x="5" y="8"/>
                  </a:cubicBezTo>
                  <a:moveTo>
                    <a:pt x="4" y="0"/>
                  </a:moveTo>
                  <a:cubicBezTo>
                    <a:pt x="4" y="0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3" y="4"/>
                    <a:pt x="4" y="4"/>
                    <a:pt x="4" y="4"/>
                  </a:cubicBezTo>
                  <a:cubicBezTo>
                    <a:pt x="4" y="2"/>
                    <a:pt x="4" y="0"/>
                    <a:pt x="4" y="0"/>
                  </a:cubicBezTo>
                </a:path>
              </a:pathLst>
            </a:custGeom>
            <a:solidFill>
              <a:srgbClr val="EBEB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1" name="Freeform 226"/>
            <p:cNvSpPr>
              <a:spLocks/>
            </p:cNvSpPr>
            <p:nvPr/>
          </p:nvSpPr>
          <p:spPr bwMode="auto">
            <a:xfrm>
              <a:off x="8405813" y="2097736"/>
              <a:ext cx="285750" cy="369888"/>
            </a:xfrm>
            <a:custGeom>
              <a:avLst/>
              <a:gdLst>
                <a:gd name="T0" fmla="*/ 191 w 191"/>
                <a:gd name="T1" fmla="*/ 0 h 248"/>
                <a:gd name="T2" fmla="*/ 187 w 191"/>
                <a:gd name="T3" fmla="*/ 0 h 248"/>
                <a:gd name="T4" fmla="*/ 186 w 191"/>
                <a:gd name="T5" fmla="*/ 0 h 248"/>
                <a:gd name="T6" fmla="*/ 186 w 191"/>
                <a:gd name="T7" fmla="*/ 1 h 248"/>
                <a:gd name="T8" fmla="*/ 1 w 191"/>
                <a:gd name="T9" fmla="*/ 108 h 248"/>
                <a:gd name="T10" fmla="*/ 0 w 191"/>
                <a:gd name="T11" fmla="*/ 129 h 248"/>
                <a:gd name="T12" fmla="*/ 0 w 191"/>
                <a:gd name="T13" fmla="*/ 148 h 248"/>
                <a:gd name="T14" fmla="*/ 4 w 191"/>
                <a:gd name="T15" fmla="*/ 225 h 248"/>
                <a:gd name="T16" fmla="*/ 5 w 191"/>
                <a:gd name="T17" fmla="*/ 236 h 248"/>
                <a:gd name="T18" fmla="*/ 9 w 191"/>
                <a:gd name="T19" fmla="*/ 241 h 248"/>
                <a:gd name="T20" fmla="*/ 15 w 191"/>
                <a:gd name="T21" fmla="*/ 248 h 248"/>
                <a:gd name="T22" fmla="*/ 9 w 191"/>
                <a:gd name="T23" fmla="*/ 120 h 248"/>
                <a:gd name="T24" fmla="*/ 141 w 191"/>
                <a:gd name="T25" fmla="*/ 78 h 248"/>
                <a:gd name="T26" fmla="*/ 191 w 191"/>
                <a:gd name="T27" fmla="*/ 0 h 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1" h="248">
                  <a:moveTo>
                    <a:pt x="191" y="0"/>
                  </a:moveTo>
                  <a:cubicBezTo>
                    <a:pt x="189" y="0"/>
                    <a:pt x="188" y="0"/>
                    <a:pt x="187" y="0"/>
                  </a:cubicBezTo>
                  <a:cubicBezTo>
                    <a:pt x="187" y="0"/>
                    <a:pt x="186" y="0"/>
                    <a:pt x="186" y="0"/>
                  </a:cubicBezTo>
                  <a:cubicBezTo>
                    <a:pt x="186" y="0"/>
                    <a:pt x="186" y="0"/>
                    <a:pt x="186" y="1"/>
                  </a:cubicBezTo>
                  <a:cubicBezTo>
                    <a:pt x="170" y="67"/>
                    <a:pt x="84" y="101"/>
                    <a:pt x="1" y="108"/>
                  </a:cubicBezTo>
                  <a:cubicBezTo>
                    <a:pt x="1" y="114"/>
                    <a:pt x="1" y="121"/>
                    <a:pt x="0" y="129"/>
                  </a:cubicBezTo>
                  <a:cubicBezTo>
                    <a:pt x="0" y="135"/>
                    <a:pt x="0" y="142"/>
                    <a:pt x="0" y="148"/>
                  </a:cubicBezTo>
                  <a:cubicBezTo>
                    <a:pt x="0" y="178"/>
                    <a:pt x="2" y="209"/>
                    <a:pt x="4" y="225"/>
                  </a:cubicBezTo>
                  <a:cubicBezTo>
                    <a:pt x="4" y="231"/>
                    <a:pt x="5" y="234"/>
                    <a:pt x="5" y="236"/>
                  </a:cubicBezTo>
                  <a:cubicBezTo>
                    <a:pt x="5" y="236"/>
                    <a:pt x="7" y="238"/>
                    <a:pt x="9" y="241"/>
                  </a:cubicBezTo>
                  <a:cubicBezTo>
                    <a:pt x="10" y="243"/>
                    <a:pt x="13" y="245"/>
                    <a:pt x="15" y="248"/>
                  </a:cubicBezTo>
                  <a:cubicBezTo>
                    <a:pt x="4" y="218"/>
                    <a:pt x="9" y="120"/>
                    <a:pt x="9" y="120"/>
                  </a:cubicBezTo>
                  <a:cubicBezTo>
                    <a:pt x="9" y="120"/>
                    <a:pt x="73" y="113"/>
                    <a:pt x="141" y="78"/>
                  </a:cubicBezTo>
                  <a:cubicBezTo>
                    <a:pt x="183" y="57"/>
                    <a:pt x="190" y="20"/>
                    <a:pt x="191" y="0"/>
                  </a:cubicBezTo>
                </a:path>
              </a:pathLst>
            </a:custGeom>
            <a:solidFill>
              <a:srgbClr val="EBC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2" name="Freeform 227"/>
            <p:cNvSpPr>
              <a:spLocks/>
            </p:cNvSpPr>
            <p:nvPr/>
          </p:nvSpPr>
          <p:spPr bwMode="auto">
            <a:xfrm>
              <a:off x="8686800" y="2081861"/>
              <a:ext cx="4762" cy="4763"/>
            </a:xfrm>
            <a:custGeom>
              <a:avLst/>
              <a:gdLst>
                <a:gd name="T0" fmla="*/ 2 w 3"/>
                <a:gd name="T1" fmla="*/ 0 h 4"/>
                <a:gd name="T2" fmla="*/ 0 w 3"/>
                <a:gd name="T3" fmla="*/ 0 h 4"/>
                <a:gd name="T4" fmla="*/ 0 w 3"/>
                <a:gd name="T5" fmla="*/ 4 h 4"/>
                <a:gd name="T6" fmla="*/ 3 w 3"/>
                <a:gd name="T7" fmla="*/ 4 h 4"/>
                <a:gd name="T8" fmla="*/ 2 w 3"/>
                <a:gd name="T9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" h="4">
                  <a:moveTo>
                    <a:pt x="2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2"/>
                    <a:pt x="0" y="3"/>
                    <a:pt x="0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3" y="1"/>
                    <a:pt x="2" y="0"/>
                  </a:cubicBezTo>
                </a:path>
              </a:pathLst>
            </a:custGeom>
            <a:solidFill>
              <a:srgbClr val="704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3" name="Freeform 228"/>
            <p:cNvSpPr>
              <a:spLocks/>
            </p:cNvSpPr>
            <p:nvPr/>
          </p:nvSpPr>
          <p:spPr bwMode="auto">
            <a:xfrm>
              <a:off x="8397875" y="2258073"/>
              <a:ext cx="33337" cy="215900"/>
            </a:xfrm>
            <a:custGeom>
              <a:avLst/>
              <a:gdLst>
                <a:gd name="T0" fmla="*/ 4 w 22"/>
                <a:gd name="T1" fmla="*/ 0 h 144"/>
                <a:gd name="T2" fmla="*/ 3 w 22"/>
                <a:gd name="T3" fmla="*/ 0 h 144"/>
                <a:gd name="T4" fmla="*/ 2 w 22"/>
                <a:gd name="T5" fmla="*/ 20 h 144"/>
                <a:gd name="T6" fmla="*/ 7 w 22"/>
                <a:gd name="T7" fmla="*/ 127 h 144"/>
                <a:gd name="T8" fmla="*/ 22 w 22"/>
                <a:gd name="T9" fmla="*/ 144 h 144"/>
                <a:gd name="T10" fmla="*/ 22 w 22"/>
                <a:gd name="T11" fmla="*/ 144 h 144"/>
                <a:gd name="T12" fmla="*/ 10 w 22"/>
                <a:gd name="T13" fmla="*/ 132 h 144"/>
                <a:gd name="T14" fmla="*/ 8 w 22"/>
                <a:gd name="T15" fmla="*/ 128 h 144"/>
                <a:gd name="T16" fmla="*/ 7 w 22"/>
                <a:gd name="T17" fmla="*/ 117 h 144"/>
                <a:gd name="T18" fmla="*/ 5 w 22"/>
                <a:gd name="T19" fmla="*/ 97 h 144"/>
                <a:gd name="T20" fmla="*/ 3 w 22"/>
                <a:gd name="T21" fmla="*/ 40 h 144"/>
                <a:gd name="T22" fmla="*/ 3 w 22"/>
                <a:gd name="T23" fmla="*/ 21 h 144"/>
                <a:gd name="T24" fmla="*/ 4 w 22"/>
                <a:gd name="T25" fmla="*/ 0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2" h="144">
                  <a:moveTo>
                    <a:pt x="4" y="0"/>
                  </a:moveTo>
                  <a:cubicBezTo>
                    <a:pt x="4" y="0"/>
                    <a:pt x="3" y="0"/>
                    <a:pt x="3" y="0"/>
                  </a:cubicBezTo>
                  <a:cubicBezTo>
                    <a:pt x="2" y="6"/>
                    <a:pt x="2" y="13"/>
                    <a:pt x="2" y="20"/>
                  </a:cubicBezTo>
                  <a:cubicBezTo>
                    <a:pt x="0" y="65"/>
                    <a:pt x="5" y="120"/>
                    <a:pt x="7" y="127"/>
                  </a:cubicBezTo>
                  <a:cubicBezTo>
                    <a:pt x="7" y="130"/>
                    <a:pt x="14" y="137"/>
                    <a:pt x="22" y="144"/>
                  </a:cubicBezTo>
                  <a:cubicBezTo>
                    <a:pt x="22" y="144"/>
                    <a:pt x="22" y="144"/>
                    <a:pt x="22" y="144"/>
                  </a:cubicBezTo>
                  <a:cubicBezTo>
                    <a:pt x="17" y="140"/>
                    <a:pt x="13" y="135"/>
                    <a:pt x="10" y="132"/>
                  </a:cubicBezTo>
                  <a:cubicBezTo>
                    <a:pt x="9" y="130"/>
                    <a:pt x="9" y="129"/>
                    <a:pt x="8" y="128"/>
                  </a:cubicBezTo>
                  <a:cubicBezTo>
                    <a:pt x="8" y="127"/>
                    <a:pt x="7" y="123"/>
                    <a:pt x="7" y="117"/>
                  </a:cubicBezTo>
                  <a:cubicBezTo>
                    <a:pt x="6" y="112"/>
                    <a:pt x="6" y="105"/>
                    <a:pt x="5" y="97"/>
                  </a:cubicBezTo>
                  <a:cubicBezTo>
                    <a:pt x="4" y="81"/>
                    <a:pt x="3" y="60"/>
                    <a:pt x="3" y="40"/>
                  </a:cubicBezTo>
                  <a:cubicBezTo>
                    <a:pt x="3" y="34"/>
                    <a:pt x="3" y="27"/>
                    <a:pt x="3" y="21"/>
                  </a:cubicBezTo>
                  <a:cubicBezTo>
                    <a:pt x="4" y="13"/>
                    <a:pt x="4" y="6"/>
                    <a:pt x="4" y="0"/>
                  </a:cubicBezTo>
                </a:path>
              </a:pathLst>
            </a:custGeom>
            <a:solidFill>
              <a:srgbClr val="EBCC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4" name="Freeform 229"/>
            <p:cNvSpPr>
              <a:spLocks/>
            </p:cNvSpPr>
            <p:nvPr/>
          </p:nvSpPr>
          <p:spPr bwMode="auto">
            <a:xfrm>
              <a:off x="8431213" y="2473973"/>
              <a:ext cx="1587" cy="1588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0 h 1"/>
                <a:gd name="T4" fmla="*/ 1 w 1"/>
                <a:gd name="T5" fmla="*/ 1 h 1"/>
                <a:gd name="T6" fmla="*/ 1 w 1"/>
                <a:gd name="T7" fmla="*/ 1 h 1"/>
                <a:gd name="T8" fmla="*/ 0 w 1"/>
                <a:gd name="T9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</a:path>
              </a:pathLst>
            </a:custGeom>
            <a:solidFill>
              <a:srgbClr val="704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5" name="Freeform 230"/>
            <p:cNvSpPr>
              <a:spLocks/>
            </p:cNvSpPr>
            <p:nvPr/>
          </p:nvSpPr>
          <p:spPr bwMode="auto">
            <a:xfrm>
              <a:off x="8051800" y="1696098"/>
              <a:ext cx="665162" cy="585788"/>
            </a:xfrm>
            <a:custGeom>
              <a:avLst/>
              <a:gdLst>
                <a:gd name="T0" fmla="*/ 235 w 445"/>
                <a:gd name="T1" fmla="*/ 3 h 393"/>
                <a:gd name="T2" fmla="*/ 0 w 445"/>
                <a:gd name="T3" fmla="*/ 162 h 393"/>
                <a:gd name="T4" fmla="*/ 140 w 445"/>
                <a:gd name="T5" fmla="*/ 370 h 393"/>
                <a:gd name="T6" fmla="*/ 423 w 445"/>
                <a:gd name="T7" fmla="*/ 270 h 393"/>
                <a:gd name="T8" fmla="*/ 235 w 445"/>
                <a:gd name="T9" fmla="*/ 3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5" h="393">
                  <a:moveTo>
                    <a:pt x="235" y="3"/>
                  </a:moveTo>
                  <a:cubicBezTo>
                    <a:pt x="160" y="0"/>
                    <a:pt x="0" y="35"/>
                    <a:pt x="0" y="162"/>
                  </a:cubicBezTo>
                  <a:cubicBezTo>
                    <a:pt x="0" y="289"/>
                    <a:pt x="47" y="346"/>
                    <a:pt x="140" y="370"/>
                  </a:cubicBezTo>
                  <a:cubicBezTo>
                    <a:pt x="234" y="393"/>
                    <a:pt x="400" y="365"/>
                    <a:pt x="423" y="270"/>
                  </a:cubicBezTo>
                  <a:cubicBezTo>
                    <a:pt x="445" y="175"/>
                    <a:pt x="429" y="11"/>
                    <a:pt x="235" y="3"/>
                  </a:cubicBezTo>
                </a:path>
              </a:pathLst>
            </a:custGeom>
            <a:solidFill>
              <a:srgbClr val="B5DE6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6" name="Freeform 231"/>
            <p:cNvSpPr>
              <a:spLocks noEditPoints="1"/>
            </p:cNvSpPr>
            <p:nvPr/>
          </p:nvSpPr>
          <p:spPr bwMode="auto">
            <a:xfrm>
              <a:off x="8259763" y="2246961"/>
              <a:ext cx="50800" cy="9525"/>
            </a:xfrm>
            <a:custGeom>
              <a:avLst/>
              <a:gdLst>
                <a:gd name="T0" fmla="*/ 1 w 34"/>
                <a:gd name="T1" fmla="*/ 1 h 7"/>
                <a:gd name="T2" fmla="*/ 34 w 34"/>
                <a:gd name="T3" fmla="*/ 7 h 7"/>
                <a:gd name="T4" fmla="*/ 34 w 34"/>
                <a:gd name="T5" fmla="*/ 7 h 7"/>
                <a:gd name="T6" fmla="*/ 1 w 34"/>
                <a:gd name="T7" fmla="*/ 1 h 7"/>
                <a:gd name="T8" fmla="*/ 1 w 34"/>
                <a:gd name="T9" fmla="*/ 1 h 7"/>
                <a:gd name="T10" fmla="*/ 1 w 34"/>
                <a:gd name="T11" fmla="*/ 1 h 7"/>
                <a:gd name="T12" fmla="*/ 1 w 34"/>
                <a:gd name="T13" fmla="*/ 1 h 7"/>
                <a:gd name="T14" fmla="*/ 0 w 34"/>
                <a:gd name="T15" fmla="*/ 0 h 7"/>
                <a:gd name="T16" fmla="*/ 0 w 34"/>
                <a:gd name="T17" fmla="*/ 0 h 7"/>
                <a:gd name="T18" fmla="*/ 0 w 34"/>
                <a:gd name="T1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4" h="7">
                  <a:moveTo>
                    <a:pt x="1" y="1"/>
                  </a:moveTo>
                  <a:cubicBezTo>
                    <a:pt x="11" y="3"/>
                    <a:pt x="23" y="5"/>
                    <a:pt x="34" y="7"/>
                  </a:cubicBezTo>
                  <a:cubicBezTo>
                    <a:pt x="34" y="7"/>
                    <a:pt x="34" y="7"/>
                    <a:pt x="34" y="7"/>
                  </a:cubicBezTo>
                  <a:cubicBezTo>
                    <a:pt x="23" y="5"/>
                    <a:pt x="11" y="3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DEF1B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7" name="Freeform 232"/>
            <p:cNvSpPr>
              <a:spLocks/>
            </p:cNvSpPr>
            <p:nvPr/>
          </p:nvSpPr>
          <p:spPr bwMode="auto">
            <a:xfrm>
              <a:off x="8310563" y="2256486"/>
              <a:ext cx="1587" cy="0"/>
            </a:xfrm>
            <a:custGeom>
              <a:avLst/>
              <a:gdLst>
                <a:gd name="T0" fmla="*/ 0 w 1"/>
                <a:gd name="T1" fmla="*/ 0 w 1"/>
                <a:gd name="T2" fmla="*/ 1 w 1"/>
                <a:gd name="T3" fmla="*/ 1 w 1"/>
                <a:gd name="T4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6B42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8" name="Freeform 233"/>
            <p:cNvSpPr>
              <a:spLocks noEditPoints="1"/>
            </p:cNvSpPr>
            <p:nvPr/>
          </p:nvSpPr>
          <p:spPr bwMode="auto">
            <a:xfrm>
              <a:off x="8054975" y="2002486"/>
              <a:ext cx="609600" cy="255588"/>
            </a:xfrm>
            <a:custGeom>
              <a:avLst/>
              <a:gdLst>
                <a:gd name="T0" fmla="*/ 235 w 408"/>
                <a:gd name="T1" fmla="*/ 160 h 172"/>
                <a:gd name="T2" fmla="*/ 234 w 408"/>
                <a:gd name="T3" fmla="*/ 161 h 172"/>
                <a:gd name="T4" fmla="*/ 233 w 408"/>
                <a:gd name="T5" fmla="*/ 172 h 172"/>
                <a:gd name="T6" fmla="*/ 234 w 408"/>
                <a:gd name="T7" fmla="*/ 172 h 172"/>
                <a:gd name="T8" fmla="*/ 235 w 408"/>
                <a:gd name="T9" fmla="*/ 160 h 172"/>
                <a:gd name="T10" fmla="*/ 244 w 408"/>
                <a:gd name="T11" fmla="*/ 123 h 172"/>
                <a:gd name="T12" fmla="*/ 238 w 408"/>
                <a:gd name="T13" fmla="*/ 125 h 172"/>
                <a:gd name="T14" fmla="*/ 234 w 408"/>
                <a:gd name="T15" fmla="*/ 158 h 172"/>
                <a:gd name="T16" fmla="*/ 236 w 408"/>
                <a:gd name="T17" fmla="*/ 157 h 172"/>
                <a:gd name="T18" fmla="*/ 240 w 408"/>
                <a:gd name="T19" fmla="*/ 126 h 172"/>
                <a:gd name="T20" fmla="*/ 240 w 408"/>
                <a:gd name="T21" fmla="*/ 125 h 172"/>
                <a:gd name="T22" fmla="*/ 246 w 408"/>
                <a:gd name="T23" fmla="*/ 123 h 172"/>
                <a:gd name="T24" fmla="*/ 244 w 408"/>
                <a:gd name="T25" fmla="*/ 123 h 172"/>
                <a:gd name="T26" fmla="*/ 35 w 408"/>
                <a:gd name="T27" fmla="*/ 102 h 172"/>
                <a:gd name="T28" fmla="*/ 137 w 408"/>
                <a:gd name="T29" fmla="*/ 164 h 172"/>
                <a:gd name="T30" fmla="*/ 137 w 408"/>
                <a:gd name="T31" fmla="*/ 164 h 172"/>
                <a:gd name="T32" fmla="*/ 138 w 408"/>
                <a:gd name="T33" fmla="*/ 165 h 172"/>
                <a:gd name="T34" fmla="*/ 138 w 408"/>
                <a:gd name="T35" fmla="*/ 165 h 172"/>
                <a:gd name="T36" fmla="*/ 138 w 408"/>
                <a:gd name="T37" fmla="*/ 165 h 172"/>
                <a:gd name="T38" fmla="*/ 138 w 408"/>
                <a:gd name="T39" fmla="*/ 165 h 172"/>
                <a:gd name="T40" fmla="*/ 171 w 408"/>
                <a:gd name="T41" fmla="*/ 171 h 172"/>
                <a:gd name="T42" fmla="*/ 172 w 408"/>
                <a:gd name="T43" fmla="*/ 171 h 172"/>
                <a:gd name="T44" fmla="*/ 172 w 408"/>
                <a:gd name="T45" fmla="*/ 170 h 172"/>
                <a:gd name="T46" fmla="*/ 172 w 408"/>
                <a:gd name="T47" fmla="*/ 170 h 172"/>
                <a:gd name="T48" fmla="*/ 172 w 408"/>
                <a:gd name="T49" fmla="*/ 168 h 172"/>
                <a:gd name="T50" fmla="*/ 172 w 408"/>
                <a:gd name="T51" fmla="*/ 168 h 172"/>
                <a:gd name="T52" fmla="*/ 172 w 408"/>
                <a:gd name="T53" fmla="*/ 161 h 172"/>
                <a:gd name="T54" fmla="*/ 35 w 408"/>
                <a:gd name="T55" fmla="*/ 102 h 172"/>
                <a:gd name="T56" fmla="*/ 386 w 408"/>
                <a:gd name="T57" fmla="*/ 96 h 172"/>
                <a:gd name="T58" fmla="*/ 264 w 408"/>
                <a:gd name="T59" fmla="*/ 125 h 172"/>
                <a:gd name="T60" fmla="*/ 250 w 408"/>
                <a:gd name="T61" fmla="*/ 123 h 172"/>
                <a:gd name="T62" fmla="*/ 242 w 408"/>
                <a:gd name="T63" fmla="*/ 127 h 172"/>
                <a:gd name="T64" fmla="*/ 241 w 408"/>
                <a:gd name="T65" fmla="*/ 130 h 172"/>
                <a:gd name="T66" fmla="*/ 239 w 408"/>
                <a:gd name="T67" fmla="*/ 143 h 172"/>
                <a:gd name="T68" fmla="*/ 238 w 408"/>
                <a:gd name="T69" fmla="*/ 157 h 172"/>
                <a:gd name="T70" fmla="*/ 383 w 408"/>
                <a:gd name="T71" fmla="*/ 100 h 172"/>
                <a:gd name="T72" fmla="*/ 386 w 408"/>
                <a:gd name="T73" fmla="*/ 96 h 172"/>
                <a:gd name="T74" fmla="*/ 408 w 408"/>
                <a:gd name="T75" fmla="*/ 95 h 172"/>
                <a:gd name="T76" fmla="*/ 389 w 408"/>
                <a:gd name="T77" fmla="*/ 96 h 172"/>
                <a:gd name="T78" fmla="*/ 354 w 408"/>
                <a:gd name="T79" fmla="*/ 125 h 172"/>
                <a:gd name="T80" fmla="*/ 237 w 408"/>
                <a:gd name="T81" fmla="*/ 160 h 172"/>
                <a:gd name="T82" fmla="*/ 236 w 408"/>
                <a:gd name="T83" fmla="*/ 172 h 172"/>
                <a:gd name="T84" fmla="*/ 408 w 408"/>
                <a:gd name="T85" fmla="*/ 95 h 172"/>
                <a:gd name="T86" fmla="*/ 0 w 408"/>
                <a:gd name="T87" fmla="*/ 0 h 172"/>
                <a:gd name="T88" fmla="*/ 26 w 408"/>
                <a:gd name="T89" fmla="*/ 89 h 172"/>
                <a:gd name="T90" fmla="*/ 42 w 408"/>
                <a:gd name="T91" fmla="*/ 106 h 172"/>
                <a:gd name="T92" fmla="*/ 145 w 408"/>
                <a:gd name="T93" fmla="*/ 154 h 172"/>
                <a:gd name="T94" fmla="*/ 171 w 408"/>
                <a:gd name="T95" fmla="*/ 157 h 172"/>
                <a:gd name="T96" fmla="*/ 170 w 408"/>
                <a:gd name="T97" fmla="*/ 121 h 172"/>
                <a:gd name="T98" fmla="*/ 104 w 408"/>
                <a:gd name="T99" fmla="*/ 101 h 172"/>
                <a:gd name="T100" fmla="*/ 77 w 408"/>
                <a:gd name="T101" fmla="*/ 60 h 172"/>
                <a:gd name="T102" fmla="*/ 0 w 408"/>
                <a:gd name="T10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408" h="172">
                  <a:moveTo>
                    <a:pt x="235" y="160"/>
                  </a:moveTo>
                  <a:cubicBezTo>
                    <a:pt x="235" y="160"/>
                    <a:pt x="234" y="161"/>
                    <a:pt x="234" y="161"/>
                  </a:cubicBezTo>
                  <a:cubicBezTo>
                    <a:pt x="233" y="164"/>
                    <a:pt x="233" y="168"/>
                    <a:pt x="233" y="172"/>
                  </a:cubicBezTo>
                  <a:cubicBezTo>
                    <a:pt x="233" y="172"/>
                    <a:pt x="234" y="172"/>
                    <a:pt x="234" y="172"/>
                  </a:cubicBezTo>
                  <a:cubicBezTo>
                    <a:pt x="235" y="168"/>
                    <a:pt x="235" y="164"/>
                    <a:pt x="235" y="160"/>
                  </a:cubicBezTo>
                  <a:moveTo>
                    <a:pt x="244" y="123"/>
                  </a:moveTo>
                  <a:cubicBezTo>
                    <a:pt x="238" y="125"/>
                    <a:pt x="238" y="125"/>
                    <a:pt x="238" y="125"/>
                  </a:cubicBezTo>
                  <a:cubicBezTo>
                    <a:pt x="238" y="125"/>
                    <a:pt x="236" y="136"/>
                    <a:pt x="234" y="158"/>
                  </a:cubicBezTo>
                  <a:cubicBezTo>
                    <a:pt x="234" y="157"/>
                    <a:pt x="235" y="157"/>
                    <a:pt x="236" y="157"/>
                  </a:cubicBezTo>
                  <a:cubicBezTo>
                    <a:pt x="238" y="137"/>
                    <a:pt x="240" y="126"/>
                    <a:pt x="240" y="126"/>
                  </a:cubicBezTo>
                  <a:cubicBezTo>
                    <a:pt x="240" y="125"/>
                    <a:pt x="240" y="125"/>
                    <a:pt x="240" y="125"/>
                  </a:cubicBezTo>
                  <a:cubicBezTo>
                    <a:pt x="246" y="123"/>
                    <a:pt x="246" y="123"/>
                    <a:pt x="246" y="123"/>
                  </a:cubicBezTo>
                  <a:cubicBezTo>
                    <a:pt x="245" y="123"/>
                    <a:pt x="245" y="123"/>
                    <a:pt x="244" y="123"/>
                  </a:cubicBezTo>
                  <a:moveTo>
                    <a:pt x="35" y="102"/>
                  </a:moveTo>
                  <a:cubicBezTo>
                    <a:pt x="58" y="133"/>
                    <a:pt x="92" y="153"/>
                    <a:pt x="137" y="164"/>
                  </a:cubicBezTo>
                  <a:cubicBezTo>
                    <a:pt x="137" y="164"/>
                    <a:pt x="137" y="164"/>
                    <a:pt x="137" y="164"/>
                  </a:cubicBezTo>
                  <a:cubicBezTo>
                    <a:pt x="137" y="165"/>
                    <a:pt x="138" y="165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38" y="165"/>
                    <a:pt x="138" y="165"/>
                    <a:pt x="138" y="165"/>
                  </a:cubicBezTo>
                  <a:cubicBezTo>
                    <a:pt x="148" y="167"/>
                    <a:pt x="160" y="169"/>
                    <a:pt x="171" y="171"/>
                  </a:cubicBezTo>
                  <a:cubicBezTo>
                    <a:pt x="171" y="171"/>
                    <a:pt x="172" y="171"/>
                    <a:pt x="172" y="171"/>
                  </a:cubicBezTo>
                  <a:cubicBezTo>
                    <a:pt x="172" y="170"/>
                    <a:pt x="172" y="170"/>
                    <a:pt x="172" y="170"/>
                  </a:cubicBezTo>
                  <a:cubicBezTo>
                    <a:pt x="172" y="170"/>
                    <a:pt x="172" y="170"/>
                    <a:pt x="172" y="170"/>
                  </a:cubicBezTo>
                  <a:cubicBezTo>
                    <a:pt x="172" y="169"/>
                    <a:pt x="172" y="168"/>
                    <a:pt x="172" y="168"/>
                  </a:cubicBezTo>
                  <a:cubicBezTo>
                    <a:pt x="172" y="168"/>
                    <a:pt x="172" y="168"/>
                    <a:pt x="172" y="168"/>
                  </a:cubicBezTo>
                  <a:cubicBezTo>
                    <a:pt x="172" y="165"/>
                    <a:pt x="172" y="163"/>
                    <a:pt x="172" y="161"/>
                  </a:cubicBezTo>
                  <a:cubicBezTo>
                    <a:pt x="119" y="156"/>
                    <a:pt x="69" y="138"/>
                    <a:pt x="35" y="102"/>
                  </a:cubicBezTo>
                  <a:moveTo>
                    <a:pt x="386" y="96"/>
                  </a:moveTo>
                  <a:cubicBezTo>
                    <a:pt x="344" y="100"/>
                    <a:pt x="302" y="104"/>
                    <a:pt x="264" y="125"/>
                  </a:cubicBezTo>
                  <a:cubicBezTo>
                    <a:pt x="260" y="124"/>
                    <a:pt x="255" y="124"/>
                    <a:pt x="250" y="123"/>
                  </a:cubicBezTo>
                  <a:cubicBezTo>
                    <a:pt x="242" y="127"/>
                    <a:pt x="242" y="127"/>
                    <a:pt x="242" y="127"/>
                  </a:cubicBezTo>
                  <a:cubicBezTo>
                    <a:pt x="242" y="127"/>
                    <a:pt x="241" y="129"/>
                    <a:pt x="241" y="130"/>
                  </a:cubicBezTo>
                  <a:cubicBezTo>
                    <a:pt x="241" y="133"/>
                    <a:pt x="240" y="137"/>
                    <a:pt x="239" y="143"/>
                  </a:cubicBezTo>
                  <a:cubicBezTo>
                    <a:pt x="239" y="147"/>
                    <a:pt x="238" y="152"/>
                    <a:pt x="238" y="157"/>
                  </a:cubicBezTo>
                  <a:cubicBezTo>
                    <a:pt x="292" y="153"/>
                    <a:pt x="347" y="136"/>
                    <a:pt x="383" y="100"/>
                  </a:cubicBezTo>
                  <a:cubicBezTo>
                    <a:pt x="384" y="99"/>
                    <a:pt x="385" y="97"/>
                    <a:pt x="386" y="96"/>
                  </a:cubicBezTo>
                  <a:moveTo>
                    <a:pt x="408" y="95"/>
                  </a:moveTo>
                  <a:cubicBezTo>
                    <a:pt x="402" y="95"/>
                    <a:pt x="396" y="96"/>
                    <a:pt x="389" y="96"/>
                  </a:cubicBezTo>
                  <a:cubicBezTo>
                    <a:pt x="380" y="107"/>
                    <a:pt x="368" y="117"/>
                    <a:pt x="354" y="125"/>
                  </a:cubicBezTo>
                  <a:cubicBezTo>
                    <a:pt x="321" y="143"/>
                    <a:pt x="280" y="156"/>
                    <a:pt x="237" y="160"/>
                  </a:cubicBezTo>
                  <a:cubicBezTo>
                    <a:pt x="237" y="164"/>
                    <a:pt x="237" y="167"/>
                    <a:pt x="236" y="172"/>
                  </a:cubicBezTo>
                  <a:cubicBezTo>
                    <a:pt x="305" y="166"/>
                    <a:pt x="377" y="142"/>
                    <a:pt x="408" y="95"/>
                  </a:cubicBezTo>
                  <a:moveTo>
                    <a:pt x="0" y="0"/>
                  </a:moveTo>
                  <a:cubicBezTo>
                    <a:pt x="4" y="36"/>
                    <a:pt x="12" y="65"/>
                    <a:pt x="26" y="89"/>
                  </a:cubicBezTo>
                  <a:cubicBezTo>
                    <a:pt x="31" y="95"/>
                    <a:pt x="36" y="101"/>
                    <a:pt x="42" y="106"/>
                  </a:cubicBezTo>
                  <a:cubicBezTo>
                    <a:pt x="70" y="132"/>
                    <a:pt x="108" y="147"/>
                    <a:pt x="145" y="154"/>
                  </a:cubicBezTo>
                  <a:cubicBezTo>
                    <a:pt x="154" y="155"/>
                    <a:pt x="163" y="156"/>
                    <a:pt x="171" y="157"/>
                  </a:cubicBezTo>
                  <a:cubicBezTo>
                    <a:pt x="171" y="144"/>
                    <a:pt x="171" y="132"/>
                    <a:pt x="170" y="121"/>
                  </a:cubicBezTo>
                  <a:cubicBezTo>
                    <a:pt x="147" y="119"/>
                    <a:pt x="124" y="115"/>
                    <a:pt x="104" y="101"/>
                  </a:cubicBezTo>
                  <a:cubicBezTo>
                    <a:pt x="90" y="91"/>
                    <a:pt x="93" y="71"/>
                    <a:pt x="77" y="60"/>
                  </a:cubicBezTo>
                  <a:cubicBezTo>
                    <a:pt x="50" y="40"/>
                    <a:pt x="24" y="21"/>
                    <a:pt x="0" y="0"/>
                  </a:cubicBezTo>
                </a:path>
              </a:pathLst>
            </a:custGeom>
            <a:solidFill>
              <a:srgbClr val="9ED1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39" name="Freeform 234"/>
            <p:cNvSpPr>
              <a:spLocks/>
            </p:cNvSpPr>
            <p:nvPr/>
          </p:nvSpPr>
          <p:spPr bwMode="auto">
            <a:xfrm>
              <a:off x="8024813" y="1686573"/>
              <a:ext cx="666750" cy="595313"/>
            </a:xfrm>
            <a:custGeom>
              <a:avLst/>
              <a:gdLst>
                <a:gd name="T0" fmla="*/ 250 w 447"/>
                <a:gd name="T1" fmla="*/ 2 h 399"/>
                <a:gd name="T2" fmla="*/ 68 w 447"/>
                <a:gd name="T3" fmla="*/ 51 h 399"/>
                <a:gd name="T4" fmla="*/ 17 w 447"/>
                <a:gd name="T5" fmla="*/ 241 h 399"/>
                <a:gd name="T6" fmla="*/ 375 w 447"/>
                <a:gd name="T7" fmla="*/ 336 h 399"/>
                <a:gd name="T8" fmla="*/ 438 w 447"/>
                <a:gd name="T9" fmla="*/ 247 h 399"/>
                <a:gd name="T10" fmla="*/ 437 w 447"/>
                <a:gd name="T11" fmla="*/ 141 h 399"/>
                <a:gd name="T12" fmla="*/ 381 w 447"/>
                <a:gd name="T13" fmla="*/ 46 h 399"/>
                <a:gd name="T14" fmla="*/ 250 w 447"/>
                <a:gd name="T15" fmla="*/ 2 h 399"/>
                <a:gd name="T16" fmla="*/ 250 w 447"/>
                <a:gd name="T17" fmla="*/ 5 h 399"/>
                <a:gd name="T18" fmla="*/ 430 w 447"/>
                <a:gd name="T19" fmla="*/ 128 h 399"/>
                <a:gd name="T20" fmla="*/ 404 w 447"/>
                <a:gd name="T21" fmla="*/ 311 h 399"/>
                <a:gd name="T22" fmla="*/ 166 w 447"/>
                <a:gd name="T23" fmla="*/ 365 h 399"/>
                <a:gd name="T24" fmla="*/ 63 w 447"/>
                <a:gd name="T25" fmla="*/ 317 h 399"/>
                <a:gd name="T26" fmla="*/ 14 w 447"/>
                <a:gd name="T27" fmla="*/ 206 h 399"/>
                <a:gd name="T28" fmla="*/ 25 w 447"/>
                <a:gd name="T29" fmla="*/ 101 h 399"/>
                <a:gd name="T30" fmla="*/ 91 w 447"/>
                <a:gd name="T31" fmla="*/ 40 h 399"/>
                <a:gd name="T32" fmla="*/ 250 w 447"/>
                <a:gd name="T33" fmla="*/ 5 h 399"/>
                <a:gd name="T34" fmla="*/ 250 w 447"/>
                <a:gd name="T35" fmla="*/ 2 h 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47" h="399">
                  <a:moveTo>
                    <a:pt x="250" y="2"/>
                  </a:moveTo>
                  <a:cubicBezTo>
                    <a:pt x="187" y="0"/>
                    <a:pt x="119" y="15"/>
                    <a:pt x="68" y="51"/>
                  </a:cubicBezTo>
                  <a:cubicBezTo>
                    <a:pt x="3" y="96"/>
                    <a:pt x="0" y="171"/>
                    <a:pt x="17" y="241"/>
                  </a:cubicBezTo>
                  <a:cubicBezTo>
                    <a:pt x="54" y="392"/>
                    <a:pt x="262" y="399"/>
                    <a:pt x="375" y="336"/>
                  </a:cubicBezTo>
                  <a:cubicBezTo>
                    <a:pt x="410" y="316"/>
                    <a:pt x="431" y="286"/>
                    <a:pt x="438" y="247"/>
                  </a:cubicBezTo>
                  <a:cubicBezTo>
                    <a:pt x="444" y="212"/>
                    <a:pt x="444" y="176"/>
                    <a:pt x="437" y="141"/>
                  </a:cubicBezTo>
                  <a:cubicBezTo>
                    <a:pt x="429" y="104"/>
                    <a:pt x="410" y="70"/>
                    <a:pt x="381" y="46"/>
                  </a:cubicBezTo>
                  <a:cubicBezTo>
                    <a:pt x="345" y="15"/>
                    <a:pt x="296" y="4"/>
                    <a:pt x="250" y="2"/>
                  </a:cubicBezTo>
                  <a:cubicBezTo>
                    <a:pt x="248" y="2"/>
                    <a:pt x="248" y="5"/>
                    <a:pt x="250" y="5"/>
                  </a:cubicBezTo>
                  <a:cubicBezTo>
                    <a:pt x="332" y="9"/>
                    <a:pt x="405" y="45"/>
                    <a:pt x="430" y="128"/>
                  </a:cubicBezTo>
                  <a:cubicBezTo>
                    <a:pt x="447" y="184"/>
                    <a:pt x="447" y="267"/>
                    <a:pt x="404" y="311"/>
                  </a:cubicBezTo>
                  <a:cubicBezTo>
                    <a:pt x="347" y="368"/>
                    <a:pt x="242" y="377"/>
                    <a:pt x="166" y="365"/>
                  </a:cubicBezTo>
                  <a:cubicBezTo>
                    <a:pt x="129" y="358"/>
                    <a:pt x="91" y="343"/>
                    <a:pt x="63" y="317"/>
                  </a:cubicBezTo>
                  <a:cubicBezTo>
                    <a:pt x="32" y="289"/>
                    <a:pt x="19" y="247"/>
                    <a:pt x="14" y="206"/>
                  </a:cubicBezTo>
                  <a:cubicBezTo>
                    <a:pt x="9" y="170"/>
                    <a:pt x="8" y="134"/>
                    <a:pt x="25" y="101"/>
                  </a:cubicBezTo>
                  <a:cubicBezTo>
                    <a:pt x="39" y="74"/>
                    <a:pt x="65" y="55"/>
                    <a:pt x="91" y="40"/>
                  </a:cubicBezTo>
                  <a:cubicBezTo>
                    <a:pt x="138" y="15"/>
                    <a:pt x="196" y="3"/>
                    <a:pt x="250" y="5"/>
                  </a:cubicBezTo>
                  <a:cubicBezTo>
                    <a:pt x="252" y="5"/>
                    <a:pt x="252" y="2"/>
                    <a:pt x="250" y="2"/>
                  </a:cubicBezTo>
                </a:path>
              </a:pathLst>
            </a:custGeom>
            <a:solidFill>
              <a:srgbClr val="7A3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0" name="Freeform 235"/>
            <p:cNvSpPr>
              <a:spLocks/>
            </p:cNvSpPr>
            <p:nvPr/>
          </p:nvSpPr>
          <p:spPr bwMode="auto">
            <a:xfrm>
              <a:off x="8231188" y="1983436"/>
              <a:ext cx="266700" cy="525463"/>
            </a:xfrm>
            <a:custGeom>
              <a:avLst/>
              <a:gdLst>
                <a:gd name="T0" fmla="*/ 112 w 178"/>
                <a:gd name="T1" fmla="*/ 56 h 353"/>
                <a:gd name="T2" fmla="*/ 138 w 178"/>
                <a:gd name="T3" fmla="*/ 38 h 353"/>
                <a:gd name="T4" fmla="*/ 166 w 178"/>
                <a:gd name="T5" fmla="*/ 22 h 353"/>
                <a:gd name="T6" fmla="*/ 171 w 178"/>
                <a:gd name="T7" fmla="*/ 33 h 353"/>
                <a:gd name="T8" fmla="*/ 146 w 178"/>
                <a:gd name="T9" fmla="*/ 54 h 353"/>
                <a:gd name="T10" fmla="*/ 117 w 178"/>
                <a:gd name="T11" fmla="*/ 82 h 353"/>
                <a:gd name="T12" fmla="*/ 117 w 178"/>
                <a:gd name="T13" fmla="*/ 117 h 353"/>
                <a:gd name="T14" fmla="*/ 135 w 178"/>
                <a:gd name="T15" fmla="*/ 114 h 353"/>
                <a:gd name="T16" fmla="*/ 135 w 178"/>
                <a:gd name="T17" fmla="*/ 89 h 353"/>
                <a:gd name="T18" fmla="*/ 143 w 178"/>
                <a:gd name="T19" fmla="*/ 84 h 353"/>
                <a:gd name="T20" fmla="*/ 148 w 178"/>
                <a:gd name="T21" fmla="*/ 112 h 353"/>
                <a:gd name="T22" fmla="*/ 173 w 178"/>
                <a:gd name="T23" fmla="*/ 107 h 353"/>
                <a:gd name="T24" fmla="*/ 178 w 178"/>
                <a:gd name="T25" fmla="*/ 115 h 353"/>
                <a:gd name="T26" fmla="*/ 120 w 178"/>
                <a:gd name="T27" fmla="*/ 138 h 353"/>
                <a:gd name="T28" fmla="*/ 114 w 178"/>
                <a:gd name="T29" fmla="*/ 205 h 353"/>
                <a:gd name="T30" fmla="*/ 119 w 178"/>
                <a:gd name="T31" fmla="*/ 312 h 353"/>
                <a:gd name="T32" fmla="*/ 151 w 178"/>
                <a:gd name="T33" fmla="*/ 345 h 353"/>
                <a:gd name="T34" fmla="*/ 115 w 178"/>
                <a:gd name="T35" fmla="*/ 338 h 353"/>
                <a:gd name="T36" fmla="*/ 119 w 178"/>
                <a:gd name="T37" fmla="*/ 353 h 353"/>
                <a:gd name="T38" fmla="*/ 64 w 178"/>
                <a:gd name="T39" fmla="*/ 345 h 353"/>
                <a:gd name="T40" fmla="*/ 33 w 178"/>
                <a:gd name="T41" fmla="*/ 346 h 353"/>
                <a:gd name="T42" fmla="*/ 46 w 178"/>
                <a:gd name="T43" fmla="*/ 330 h 353"/>
                <a:gd name="T44" fmla="*/ 54 w 178"/>
                <a:gd name="T45" fmla="*/ 181 h 353"/>
                <a:gd name="T46" fmla="*/ 51 w 178"/>
                <a:gd name="T47" fmla="*/ 90 h 353"/>
                <a:gd name="T48" fmla="*/ 19 w 178"/>
                <a:gd name="T49" fmla="*/ 45 h 353"/>
                <a:gd name="T50" fmla="*/ 0 w 178"/>
                <a:gd name="T51" fmla="*/ 23 h 353"/>
                <a:gd name="T52" fmla="*/ 10 w 178"/>
                <a:gd name="T53" fmla="*/ 13 h 353"/>
                <a:gd name="T54" fmla="*/ 27 w 178"/>
                <a:gd name="T55" fmla="*/ 36 h 353"/>
                <a:gd name="T56" fmla="*/ 41 w 178"/>
                <a:gd name="T57" fmla="*/ 11 h 353"/>
                <a:gd name="T58" fmla="*/ 49 w 178"/>
                <a:gd name="T59" fmla="*/ 21 h 353"/>
                <a:gd name="T60" fmla="*/ 41 w 178"/>
                <a:gd name="T61" fmla="*/ 43 h 353"/>
                <a:gd name="T62" fmla="*/ 66 w 178"/>
                <a:gd name="T63" fmla="*/ 65 h 353"/>
                <a:gd name="T64" fmla="*/ 86 w 178"/>
                <a:gd name="T65" fmla="*/ 23 h 353"/>
                <a:gd name="T66" fmla="*/ 99 w 178"/>
                <a:gd name="T67" fmla="*/ 0 h 353"/>
                <a:gd name="T68" fmla="*/ 109 w 178"/>
                <a:gd name="T69" fmla="*/ 7 h 353"/>
                <a:gd name="T70" fmla="*/ 101 w 178"/>
                <a:gd name="T71" fmla="*/ 43 h 353"/>
                <a:gd name="T72" fmla="*/ 96 w 178"/>
                <a:gd name="T73" fmla="*/ 65 h 353"/>
                <a:gd name="T74" fmla="*/ 112 w 178"/>
                <a:gd name="T75" fmla="*/ 56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78" h="353">
                  <a:moveTo>
                    <a:pt x="112" y="56"/>
                  </a:moveTo>
                  <a:cubicBezTo>
                    <a:pt x="112" y="56"/>
                    <a:pt x="127" y="45"/>
                    <a:pt x="138" y="38"/>
                  </a:cubicBezTo>
                  <a:cubicBezTo>
                    <a:pt x="150" y="32"/>
                    <a:pt x="166" y="22"/>
                    <a:pt x="166" y="22"/>
                  </a:cubicBezTo>
                  <a:cubicBezTo>
                    <a:pt x="171" y="33"/>
                    <a:pt x="171" y="33"/>
                    <a:pt x="171" y="33"/>
                  </a:cubicBezTo>
                  <a:cubicBezTo>
                    <a:pt x="171" y="33"/>
                    <a:pt x="158" y="43"/>
                    <a:pt x="146" y="54"/>
                  </a:cubicBezTo>
                  <a:cubicBezTo>
                    <a:pt x="135" y="66"/>
                    <a:pt x="117" y="82"/>
                    <a:pt x="117" y="82"/>
                  </a:cubicBezTo>
                  <a:cubicBezTo>
                    <a:pt x="117" y="89"/>
                    <a:pt x="117" y="117"/>
                    <a:pt x="117" y="117"/>
                  </a:cubicBezTo>
                  <a:cubicBezTo>
                    <a:pt x="135" y="114"/>
                    <a:pt x="135" y="114"/>
                    <a:pt x="135" y="114"/>
                  </a:cubicBezTo>
                  <a:cubicBezTo>
                    <a:pt x="135" y="89"/>
                    <a:pt x="135" y="89"/>
                    <a:pt x="135" y="89"/>
                  </a:cubicBezTo>
                  <a:cubicBezTo>
                    <a:pt x="143" y="84"/>
                    <a:pt x="143" y="84"/>
                    <a:pt x="143" y="84"/>
                  </a:cubicBezTo>
                  <a:cubicBezTo>
                    <a:pt x="148" y="112"/>
                    <a:pt x="148" y="112"/>
                    <a:pt x="148" y="112"/>
                  </a:cubicBezTo>
                  <a:cubicBezTo>
                    <a:pt x="173" y="107"/>
                    <a:pt x="173" y="107"/>
                    <a:pt x="173" y="107"/>
                  </a:cubicBezTo>
                  <a:cubicBezTo>
                    <a:pt x="178" y="115"/>
                    <a:pt x="178" y="115"/>
                    <a:pt x="178" y="115"/>
                  </a:cubicBezTo>
                  <a:cubicBezTo>
                    <a:pt x="120" y="138"/>
                    <a:pt x="120" y="138"/>
                    <a:pt x="120" y="138"/>
                  </a:cubicBezTo>
                  <a:cubicBezTo>
                    <a:pt x="120" y="138"/>
                    <a:pt x="115" y="161"/>
                    <a:pt x="114" y="205"/>
                  </a:cubicBezTo>
                  <a:cubicBezTo>
                    <a:pt x="112" y="250"/>
                    <a:pt x="117" y="305"/>
                    <a:pt x="119" y="312"/>
                  </a:cubicBezTo>
                  <a:cubicBezTo>
                    <a:pt x="120" y="319"/>
                    <a:pt x="151" y="345"/>
                    <a:pt x="151" y="345"/>
                  </a:cubicBezTo>
                  <a:cubicBezTo>
                    <a:pt x="115" y="338"/>
                    <a:pt x="115" y="338"/>
                    <a:pt x="115" y="338"/>
                  </a:cubicBezTo>
                  <a:cubicBezTo>
                    <a:pt x="119" y="353"/>
                    <a:pt x="119" y="353"/>
                    <a:pt x="119" y="353"/>
                  </a:cubicBezTo>
                  <a:cubicBezTo>
                    <a:pt x="64" y="345"/>
                    <a:pt x="64" y="345"/>
                    <a:pt x="64" y="345"/>
                  </a:cubicBezTo>
                  <a:cubicBezTo>
                    <a:pt x="33" y="346"/>
                    <a:pt x="33" y="346"/>
                    <a:pt x="33" y="346"/>
                  </a:cubicBezTo>
                  <a:cubicBezTo>
                    <a:pt x="46" y="330"/>
                    <a:pt x="46" y="330"/>
                    <a:pt x="46" y="330"/>
                  </a:cubicBezTo>
                  <a:cubicBezTo>
                    <a:pt x="46" y="330"/>
                    <a:pt x="55" y="237"/>
                    <a:pt x="54" y="181"/>
                  </a:cubicBezTo>
                  <a:cubicBezTo>
                    <a:pt x="52" y="125"/>
                    <a:pt x="51" y="90"/>
                    <a:pt x="51" y="90"/>
                  </a:cubicBezTo>
                  <a:cubicBezTo>
                    <a:pt x="51" y="90"/>
                    <a:pt x="27" y="60"/>
                    <a:pt x="19" y="45"/>
                  </a:cubicBezTo>
                  <a:cubicBezTo>
                    <a:pt x="12" y="31"/>
                    <a:pt x="0" y="23"/>
                    <a:pt x="0" y="23"/>
                  </a:cubicBezTo>
                  <a:cubicBezTo>
                    <a:pt x="10" y="13"/>
                    <a:pt x="10" y="13"/>
                    <a:pt x="10" y="13"/>
                  </a:cubicBezTo>
                  <a:cubicBezTo>
                    <a:pt x="27" y="36"/>
                    <a:pt x="27" y="36"/>
                    <a:pt x="27" y="36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9" y="21"/>
                    <a:pt x="49" y="21"/>
                    <a:pt x="49" y="21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66" y="65"/>
                    <a:pt x="66" y="65"/>
                    <a:pt x="66" y="65"/>
                  </a:cubicBezTo>
                  <a:cubicBezTo>
                    <a:pt x="66" y="65"/>
                    <a:pt x="76" y="48"/>
                    <a:pt x="86" y="23"/>
                  </a:cubicBezTo>
                  <a:cubicBezTo>
                    <a:pt x="92" y="9"/>
                    <a:pt x="99" y="0"/>
                    <a:pt x="99" y="0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9" y="7"/>
                    <a:pt x="110" y="11"/>
                    <a:pt x="101" y="43"/>
                  </a:cubicBezTo>
                  <a:cubicBezTo>
                    <a:pt x="95" y="62"/>
                    <a:pt x="96" y="65"/>
                    <a:pt x="96" y="65"/>
                  </a:cubicBezTo>
                  <a:cubicBezTo>
                    <a:pt x="112" y="56"/>
                    <a:pt x="112" y="56"/>
                    <a:pt x="112" y="56"/>
                  </a:cubicBezTo>
                </a:path>
              </a:pathLst>
            </a:custGeom>
            <a:solidFill>
              <a:srgbClr val="B15C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1" name="Freeform 236"/>
            <p:cNvSpPr>
              <a:spLocks/>
            </p:cNvSpPr>
            <p:nvPr/>
          </p:nvSpPr>
          <p:spPr bwMode="auto">
            <a:xfrm>
              <a:off x="8232775" y="1981848"/>
              <a:ext cx="269875" cy="530225"/>
            </a:xfrm>
            <a:custGeom>
              <a:avLst/>
              <a:gdLst>
                <a:gd name="T0" fmla="*/ 117 w 181"/>
                <a:gd name="T1" fmla="*/ 57 h 356"/>
                <a:gd name="T2" fmla="*/ 168 w 181"/>
                <a:gd name="T3" fmla="*/ 24 h 356"/>
                <a:gd name="T4" fmla="*/ 173 w 181"/>
                <a:gd name="T5" fmla="*/ 35 h 356"/>
                <a:gd name="T6" fmla="*/ 128 w 181"/>
                <a:gd name="T7" fmla="*/ 74 h 356"/>
                <a:gd name="T8" fmla="*/ 118 w 181"/>
                <a:gd name="T9" fmla="*/ 84 h 356"/>
                <a:gd name="T10" fmla="*/ 138 w 181"/>
                <a:gd name="T11" fmla="*/ 116 h 356"/>
                <a:gd name="T12" fmla="*/ 149 w 181"/>
                <a:gd name="T13" fmla="*/ 115 h 356"/>
                <a:gd name="T14" fmla="*/ 121 w 181"/>
                <a:gd name="T15" fmla="*/ 139 h 356"/>
                <a:gd name="T16" fmla="*/ 114 w 181"/>
                <a:gd name="T17" fmla="*/ 226 h 356"/>
                <a:gd name="T18" fmla="*/ 119 w 181"/>
                <a:gd name="T19" fmla="*/ 314 h 356"/>
                <a:gd name="T20" fmla="*/ 152 w 181"/>
                <a:gd name="T21" fmla="*/ 347 h 356"/>
                <a:gd name="T22" fmla="*/ 116 w 181"/>
                <a:gd name="T23" fmla="*/ 339 h 356"/>
                <a:gd name="T24" fmla="*/ 37 w 181"/>
                <a:gd name="T25" fmla="*/ 347 h 356"/>
                <a:gd name="T26" fmla="*/ 57 w 181"/>
                <a:gd name="T27" fmla="*/ 197 h 356"/>
                <a:gd name="T28" fmla="*/ 54 w 181"/>
                <a:gd name="T29" fmla="*/ 92 h 356"/>
                <a:gd name="T30" fmla="*/ 50 w 181"/>
                <a:gd name="T31" fmla="*/ 86 h 356"/>
                <a:gd name="T32" fmla="*/ 1 w 181"/>
                <a:gd name="T33" fmla="*/ 25 h 356"/>
                <a:gd name="T34" fmla="*/ 28 w 181"/>
                <a:gd name="T35" fmla="*/ 39 h 356"/>
                <a:gd name="T36" fmla="*/ 42 w 181"/>
                <a:gd name="T37" fmla="*/ 45 h 356"/>
                <a:gd name="T38" fmla="*/ 88 w 181"/>
                <a:gd name="T39" fmla="*/ 26 h 356"/>
                <a:gd name="T40" fmla="*/ 101 w 181"/>
                <a:gd name="T41" fmla="*/ 2 h 356"/>
                <a:gd name="T42" fmla="*/ 110 w 181"/>
                <a:gd name="T43" fmla="*/ 10 h 356"/>
                <a:gd name="T44" fmla="*/ 110 w 181"/>
                <a:gd name="T45" fmla="*/ 9 h 356"/>
                <a:gd name="T46" fmla="*/ 110 w 181"/>
                <a:gd name="T47" fmla="*/ 9 h 356"/>
                <a:gd name="T48" fmla="*/ 101 w 181"/>
                <a:gd name="T49" fmla="*/ 45 h 356"/>
                <a:gd name="T50" fmla="*/ 97 w 181"/>
                <a:gd name="T51" fmla="*/ 68 h 356"/>
                <a:gd name="T52" fmla="*/ 114 w 181"/>
                <a:gd name="T53" fmla="*/ 58 h 356"/>
                <a:gd name="T54" fmla="*/ 97 w 181"/>
                <a:gd name="T55" fmla="*/ 67 h 356"/>
                <a:gd name="T56" fmla="*/ 98 w 181"/>
                <a:gd name="T57" fmla="*/ 67 h 356"/>
                <a:gd name="T58" fmla="*/ 98 w 181"/>
                <a:gd name="T59" fmla="*/ 67 h 356"/>
                <a:gd name="T60" fmla="*/ 111 w 181"/>
                <a:gd name="T61" fmla="*/ 10 h 356"/>
                <a:gd name="T62" fmla="*/ 100 w 181"/>
                <a:gd name="T63" fmla="*/ 0 h 356"/>
                <a:gd name="T64" fmla="*/ 73 w 181"/>
                <a:gd name="T65" fmla="*/ 55 h 356"/>
                <a:gd name="T66" fmla="*/ 68 w 181"/>
                <a:gd name="T67" fmla="*/ 67 h 356"/>
                <a:gd name="T68" fmla="*/ 52 w 181"/>
                <a:gd name="T69" fmla="*/ 23 h 356"/>
                <a:gd name="T70" fmla="*/ 11 w 181"/>
                <a:gd name="T71" fmla="*/ 14 h 356"/>
                <a:gd name="T72" fmla="*/ 1 w 181"/>
                <a:gd name="T73" fmla="*/ 26 h 356"/>
                <a:gd name="T74" fmla="*/ 52 w 181"/>
                <a:gd name="T75" fmla="*/ 92 h 356"/>
                <a:gd name="T76" fmla="*/ 54 w 181"/>
                <a:gd name="T77" fmla="*/ 183 h 356"/>
                <a:gd name="T78" fmla="*/ 48 w 181"/>
                <a:gd name="T79" fmla="*/ 319 h 356"/>
                <a:gd name="T80" fmla="*/ 47 w 181"/>
                <a:gd name="T81" fmla="*/ 331 h 356"/>
                <a:gd name="T82" fmla="*/ 121 w 181"/>
                <a:gd name="T83" fmla="*/ 356 h 356"/>
                <a:gd name="T84" fmla="*/ 154 w 181"/>
                <a:gd name="T85" fmla="*/ 346 h 356"/>
                <a:gd name="T86" fmla="*/ 125 w 181"/>
                <a:gd name="T87" fmla="*/ 319 h 356"/>
                <a:gd name="T88" fmla="*/ 116 w 181"/>
                <a:gd name="T89" fmla="*/ 226 h 356"/>
                <a:gd name="T90" fmla="*/ 122 w 181"/>
                <a:gd name="T91" fmla="*/ 144 h 356"/>
                <a:gd name="T92" fmla="*/ 122 w 181"/>
                <a:gd name="T93" fmla="*/ 141 h 356"/>
                <a:gd name="T94" fmla="*/ 151 w 181"/>
                <a:gd name="T95" fmla="*/ 113 h 356"/>
                <a:gd name="T96" fmla="*/ 136 w 181"/>
                <a:gd name="T97" fmla="*/ 115 h 356"/>
                <a:gd name="T98" fmla="*/ 120 w 181"/>
                <a:gd name="T99" fmla="*/ 119 h 356"/>
                <a:gd name="T100" fmla="*/ 119 w 181"/>
                <a:gd name="T101" fmla="*/ 85 h 356"/>
                <a:gd name="T102" fmla="*/ 171 w 181"/>
                <a:gd name="T103" fmla="*/ 38 h 356"/>
                <a:gd name="T104" fmla="*/ 168 w 181"/>
                <a:gd name="T105" fmla="*/ 22 h 356"/>
                <a:gd name="T106" fmla="*/ 139 w 181"/>
                <a:gd name="T107" fmla="*/ 39 h 356"/>
                <a:gd name="T108" fmla="*/ 113 w 181"/>
                <a:gd name="T109" fmla="*/ 5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81" h="356">
                  <a:moveTo>
                    <a:pt x="114" y="58"/>
                  </a:move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5" y="58"/>
                    <a:pt x="117" y="57"/>
                  </a:cubicBezTo>
                  <a:cubicBezTo>
                    <a:pt x="121" y="53"/>
                    <a:pt x="132" y="46"/>
                    <a:pt x="140" y="41"/>
                  </a:cubicBezTo>
                  <a:cubicBezTo>
                    <a:pt x="152" y="34"/>
                    <a:pt x="168" y="24"/>
                    <a:pt x="168" y="24"/>
                  </a:cubicBezTo>
                  <a:cubicBezTo>
                    <a:pt x="168" y="24"/>
                    <a:pt x="168" y="24"/>
                    <a:pt x="168" y="24"/>
                  </a:cubicBezTo>
                  <a:cubicBezTo>
                    <a:pt x="167" y="24"/>
                    <a:pt x="167" y="24"/>
                    <a:pt x="167" y="24"/>
                  </a:cubicBezTo>
                  <a:cubicBezTo>
                    <a:pt x="172" y="35"/>
                    <a:pt x="172" y="35"/>
                    <a:pt x="172" y="35"/>
                  </a:cubicBezTo>
                  <a:cubicBezTo>
                    <a:pt x="173" y="35"/>
                    <a:pt x="173" y="35"/>
                    <a:pt x="173" y="35"/>
                  </a:cubicBezTo>
                  <a:cubicBezTo>
                    <a:pt x="172" y="34"/>
                    <a:pt x="172" y="34"/>
                    <a:pt x="172" y="34"/>
                  </a:cubicBezTo>
                  <a:cubicBezTo>
                    <a:pt x="172" y="34"/>
                    <a:pt x="159" y="44"/>
                    <a:pt x="147" y="56"/>
                  </a:cubicBezTo>
                  <a:cubicBezTo>
                    <a:pt x="142" y="61"/>
                    <a:pt x="134" y="68"/>
                    <a:pt x="128" y="74"/>
                  </a:cubicBezTo>
                  <a:cubicBezTo>
                    <a:pt x="122" y="79"/>
                    <a:pt x="118" y="83"/>
                    <a:pt x="118" y="83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84"/>
                    <a:pt x="118" y="84"/>
                    <a:pt x="118" y="84"/>
                  </a:cubicBezTo>
                  <a:cubicBezTo>
                    <a:pt x="118" y="91"/>
                    <a:pt x="118" y="119"/>
                    <a:pt x="118" y="119"/>
                  </a:cubicBezTo>
                  <a:cubicBezTo>
                    <a:pt x="118" y="120"/>
                    <a:pt x="118" y="120"/>
                    <a:pt x="118" y="120"/>
                  </a:cubicBezTo>
                  <a:cubicBezTo>
                    <a:pt x="138" y="116"/>
                    <a:pt x="138" y="116"/>
                    <a:pt x="138" y="116"/>
                  </a:cubicBezTo>
                  <a:cubicBezTo>
                    <a:pt x="138" y="91"/>
                    <a:pt x="138" y="91"/>
                    <a:pt x="138" y="91"/>
                  </a:cubicBezTo>
                  <a:cubicBezTo>
                    <a:pt x="144" y="87"/>
                    <a:pt x="144" y="87"/>
                    <a:pt x="144" y="87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74" y="110"/>
                    <a:pt x="174" y="110"/>
                    <a:pt x="174" y="110"/>
                  </a:cubicBezTo>
                  <a:cubicBezTo>
                    <a:pt x="178" y="117"/>
                    <a:pt x="178" y="117"/>
                    <a:pt x="178" y="117"/>
                  </a:cubicBezTo>
                  <a:cubicBezTo>
                    <a:pt x="121" y="139"/>
                    <a:pt x="121" y="139"/>
                    <a:pt x="121" y="139"/>
                  </a:cubicBezTo>
                  <a:cubicBezTo>
                    <a:pt x="121" y="140"/>
                    <a:pt x="121" y="140"/>
                    <a:pt x="121" y="140"/>
                  </a:cubicBezTo>
                  <a:cubicBezTo>
                    <a:pt x="121" y="140"/>
                    <a:pt x="116" y="163"/>
                    <a:pt x="114" y="207"/>
                  </a:cubicBezTo>
                  <a:cubicBezTo>
                    <a:pt x="114" y="213"/>
                    <a:pt x="114" y="220"/>
                    <a:pt x="114" y="226"/>
                  </a:cubicBezTo>
                  <a:cubicBezTo>
                    <a:pt x="114" y="246"/>
                    <a:pt x="115" y="267"/>
                    <a:pt x="116" y="283"/>
                  </a:cubicBezTo>
                  <a:cubicBezTo>
                    <a:pt x="117" y="291"/>
                    <a:pt x="117" y="298"/>
                    <a:pt x="118" y="303"/>
                  </a:cubicBezTo>
                  <a:cubicBezTo>
                    <a:pt x="118" y="309"/>
                    <a:pt x="119" y="313"/>
                    <a:pt x="119" y="314"/>
                  </a:cubicBezTo>
                  <a:cubicBezTo>
                    <a:pt x="120" y="315"/>
                    <a:pt x="120" y="316"/>
                    <a:pt x="121" y="318"/>
                  </a:cubicBezTo>
                  <a:cubicBezTo>
                    <a:pt x="125" y="323"/>
                    <a:pt x="133" y="330"/>
                    <a:pt x="140" y="336"/>
                  </a:cubicBezTo>
                  <a:cubicBezTo>
                    <a:pt x="146" y="342"/>
                    <a:pt x="152" y="347"/>
                    <a:pt x="152" y="347"/>
                  </a:cubicBezTo>
                  <a:cubicBezTo>
                    <a:pt x="153" y="347"/>
                    <a:pt x="153" y="347"/>
                    <a:pt x="153" y="347"/>
                  </a:cubicBezTo>
                  <a:cubicBezTo>
                    <a:pt x="153" y="346"/>
                    <a:pt x="153" y="346"/>
                    <a:pt x="153" y="346"/>
                  </a:cubicBezTo>
                  <a:cubicBezTo>
                    <a:pt x="116" y="339"/>
                    <a:pt x="116" y="339"/>
                    <a:pt x="116" y="339"/>
                  </a:cubicBezTo>
                  <a:cubicBezTo>
                    <a:pt x="119" y="354"/>
                    <a:pt x="119" y="354"/>
                    <a:pt x="119" y="354"/>
                  </a:cubicBezTo>
                  <a:cubicBezTo>
                    <a:pt x="66" y="346"/>
                    <a:pt x="66" y="346"/>
                    <a:pt x="66" y="346"/>
                  </a:cubicBezTo>
                  <a:cubicBezTo>
                    <a:pt x="37" y="347"/>
                    <a:pt x="37" y="347"/>
                    <a:pt x="37" y="347"/>
                  </a:cubicBezTo>
                  <a:cubicBezTo>
                    <a:pt x="49" y="332"/>
                    <a:pt x="49" y="332"/>
                    <a:pt x="49" y="332"/>
                  </a:cubicBezTo>
                  <a:cubicBezTo>
                    <a:pt x="49" y="332"/>
                    <a:pt x="49" y="332"/>
                    <a:pt x="49" y="332"/>
                  </a:cubicBezTo>
                  <a:cubicBezTo>
                    <a:pt x="49" y="332"/>
                    <a:pt x="57" y="253"/>
                    <a:pt x="57" y="197"/>
                  </a:cubicBezTo>
                  <a:cubicBezTo>
                    <a:pt x="57" y="192"/>
                    <a:pt x="57" y="187"/>
                    <a:pt x="56" y="183"/>
                  </a:cubicBezTo>
                  <a:cubicBezTo>
                    <a:pt x="56" y="155"/>
                    <a:pt x="55" y="132"/>
                    <a:pt x="55" y="116"/>
                  </a:cubicBezTo>
                  <a:cubicBezTo>
                    <a:pt x="54" y="100"/>
                    <a:pt x="54" y="92"/>
                    <a:pt x="54" y="92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4" y="91"/>
                    <a:pt x="54" y="91"/>
                  </a:cubicBezTo>
                  <a:cubicBezTo>
                    <a:pt x="54" y="91"/>
                    <a:pt x="52" y="89"/>
                    <a:pt x="50" y="86"/>
                  </a:cubicBezTo>
                  <a:cubicBezTo>
                    <a:pt x="43" y="77"/>
                    <a:pt x="27" y="58"/>
                    <a:pt x="22" y="47"/>
                  </a:cubicBezTo>
                  <a:cubicBezTo>
                    <a:pt x="14" y="32"/>
                    <a:pt x="2" y="24"/>
                    <a:pt x="2" y="24"/>
                  </a:cubicBezTo>
                  <a:cubicBezTo>
                    <a:pt x="1" y="25"/>
                    <a:pt x="1" y="25"/>
                    <a:pt x="1" y="2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1" y="17"/>
                    <a:pt x="11" y="17"/>
                    <a:pt x="11" y="17"/>
                  </a:cubicBezTo>
                  <a:cubicBezTo>
                    <a:pt x="28" y="39"/>
                    <a:pt x="28" y="39"/>
                    <a:pt x="28" y="39"/>
                  </a:cubicBezTo>
                  <a:cubicBezTo>
                    <a:pt x="43" y="15"/>
                    <a:pt x="43" y="15"/>
                    <a:pt x="43" y="15"/>
                  </a:cubicBezTo>
                  <a:cubicBezTo>
                    <a:pt x="49" y="23"/>
                    <a:pt x="49" y="23"/>
                    <a:pt x="49" y="23"/>
                  </a:cubicBezTo>
                  <a:cubicBezTo>
                    <a:pt x="42" y="45"/>
                    <a:pt x="42" y="45"/>
                    <a:pt x="42" y="45"/>
                  </a:cubicBezTo>
                  <a:cubicBezTo>
                    <a:pt x="68" y="69"/>
                    <a:pt x="68" y="69"/>
                    <a:pt x="68" y="69"/>
                  </a:cubicBezTo>
                  <a:cubicBezTo>
                    <a:pt x="69" y="67"/>
                    <a:pt x="69" y="67"/>
                    <a:pt x="69" y="67"/>
                  </a:cubicBezTo>
                  <a:cubicBezTo>
                    <a:pt x="69" y="67"/>
                    <a:pt x="78" y="50"/>
                    <a:pt x="88" y="26"/>
                  </a:cubicBezTo>
                  <a:cubicBezTo>
                    <a:pt x="91" y="18"/>
                    <a:pt x="94" y="12"/>
                    <a:pt x="97" y="8"/>
                  </a:cubicBezTo>
                  <a:cubicBezTo>
                    <a:pt x="98" y="6"/>
                    <a:pt x="99" y="5"/>
                    <a:pt x="100" y="4"/>
                  </a:cubicBezTo>
                  <a:cubicBezTo>
                    <a:pt x="101" y="3"/>
                    <a:pt x="101" y="2"/>
                    <a:pt x="101" y="2"/>
                  </a:cubicBezTo>
                  <a:cubicBezTo>
                    <a:pt x="101" y="1"/>
                    <a:pt x="101" y="1"/>
                    <a:pt x="101" y="1"/>
                  </a:cubicBezTo>
                  <a:cubicBezTo>
                    <a:pt x="100" y="2"/>
                    <a:pt x="100" y="2"/>
                    <a:pt x="100" y="2"/>
                  </a:cubicBezTo>
                  <a:cubicBezTo>
                    <a:pt x="110" y="10"/>
                    <a:pt x="110" y="10"/>
                    <a:pt x="110" y="10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10" y="9"/>
                    <a:pt x="110" y="9"/>
                    <a:pt x="110" y="9"/>
                  </a:cubicBezTo>
                  <a:cubicBezTo>
                    <a:pt x="109" y="9"/>
                    <a:pt x="109" y="9"/>
                    <a:pt x="109" y="9"/>
                  </a:cubicBezTo>
                  <a:cubicBezTo>
                    <a:pt x="109" y="9"/>
                    <a:pt x="109" y="9"/>
                    <a:pt x="109" y="10"/>
                  </a:cubicBezTo>
                  <a:cubicBezTo>
                    <a:pt x="109" y="12"/>
                    <a:pt x="109" y="21"/>
                    <a:pt x="101" y="45"/>
                  </a:cubicBezTo>
                  <a:cubicBezTo>
                    <a:pt x="97" y="59"/>
                    <a:pt x="96" y="64"/>
                    <a:pt x="96" y="66"/>
                  </a:cubicBezTo>
                  <a:cubicBezTo>
                    <a:pt x="96" y="67"/>
                    <a:pt x="96" y="67"/>
                    <a:pt x="96" y="67"/>
                  </a:cubicBezTo>
                  <a:cubicBezTo>
                    <a:pt x="97" y="68"/>
                    <a:pt x="97" y="68"/>
                    <a:pt x="97" y="68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97" y="66"/>
                    <a:pt x="97" y="66"/>
                    <a:pt x="97" y="66"/>
                  </a:cubicBezTo>
                  <a:cubicBezTo>
                    <a:pt x="97" y="67"/>
                    <a:pt x="97" y="67"/>
                    <a:pt x="97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7"/>
                    <a:pt x="98" y="67"/>
                    <a:pt x="98" y="67"/>
                  </a:cubicBezTo>
                  <a:cubicBezTo>
                    <a:pt x="98" y="66"/>
                    <a:pt x="98" y="66"/>
                    <a:pt x="98" y="66"/>
                  </a:cubicBezTo>
                  <a:cubicBezTo>
                    <a:pt x="98" y="65"/>
                    <a:pt x="99" y="60"/>
                    <a:pt x="103" y="45"/>
                  </a:cubicBezTo>
                  <a:cubicBezTo>
                    <a:pt x="110" y="21"/>
                    <a:pt x="111" y="13"/>
                    <a:pt x="111" y="10"/>
                  </a:cubicBezTo>
                  <a:cubicBezTo>
                    <a:pt x="111" y="9"/>
                    <a:pt x="111" y="9"/>
                    <a:pt x="111" y="8"/>
                  </a:cubicBezTo>
                  <a:cubicBezTo>
                    <a:pt x="111" y="8"/>
                    <a:pt x="111" y="8"/>
                    <a:pt x="111" y="8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0" y="1"/>
                    <a:pt x="100" y="1"/>
                    <a:pt x="100" y="1"/>
                  </a:cubicBezTo>
                  <a:cubicBezTo>
                    <a:pt x="100" y="1"/>
                    <a:pt x="92" y="10"/>
                    <a:pt x="86" y="25"/>
                  </a:cubicBezTo>
                  <a:cubicBezTo>
                    <a:pt x="82" y="37"/>
                    <a:pt x="77" y="47"/>
                    <a:pt x="73" y="55"/>
                  </a:cubicBezTo>
                  <a:cubicBezTo>
                    <a:pt x="71" y="59"/>
                    <a:pt x="70" y="61"/>
                    <a:pt x="69" y="63"/>
                  </a:cubicBezTo>
                  <a:cubicBezTo>
                    <a:pt x="67" y="65"/>
                    <a:pt x="67" y="66"/>
                    <a:pt x="67" y="66"/>
                  </a:cubicBezTo>
                  <a:cubicBezTo>
                    <a:pt x="68" y="67"/>
                    <a:pt x="68" y="67"/>
                    <a:pt x="68" y="67"/>
                  </a:cubicBezTo>
                  <a:cubicBezTo>
                    <a:pt x="68" y="66"/>
                    <a:pt x="68" y="66"/>
                    <a:pt x="68" y="66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43" y="11"/>
                    <a:pt x="43" y="11"/>
                    <a:pt x="43" y="11"/>
                  </a:cubicBezTo>
                  <a:cubicBezTo>
                    <a:pt x="28" y="36"/>
                    <a:pt x="28" y="36"/>
                    <a:pt x="28" y="36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1" y="26"/>
                    <a:pt x="1" y="26"/>
                    <a:pt x="1" y="26"/>
                  </a:cubicBezTo>
                  <a:cubicBezTo>
                    <a:pt x="4" y="28"/>
                    <a:pt x="14" y="35"/>
                    <a:pt x="20" y="48"/>
                  </a:cubicBezTo>
                  <a:cubicBezTo>
                    <a:pt x="24" y="55"/>
                    <a:pt x="32" y="66"/>
                    <a:pt x="39" y="76"/>
                  </a:cubicBezTo>
                  <a:cubicBezTo>
                    <a:pt x="46" y="85"/>
                    <a:pt x="52" y="92"/>
                    <a:pt x="52" y="92"/>
                  </a:cubicBezTo>
                  <a:cubicBezTo>
                    <a:pt x="53" y="92"/>
                    <a:pt x="53" y="92"/>
                    <a:pt x="53" y="92"/>
                  </a:cubicBezTo>
                  <a:cubicBezTo>
                    <a:pt x="52" y="92"/>
                    <a:pt x="52" y="92"/>
                    <a:pt x="52" y="92"/>
                  </a:cubicBezTo>
                  <a:cubicBezTo>
                    <a:pt x="52" y="92"/>
                    <a:pt x="53" y="127"/>
                    <a:pt x="54" y="183"/>
                  </a:cubicBezTo>
                  <a:cubicBezTo>
                    <a:pt x="55" y="187"/>
                    <a:pt x="55" y="192"/>
                    <a:pt x="55" y="197"/>
                  </a:cubicBezTo>
                  <a:cubicBezTo>
                    <a:pt x="55" y="225"/>
                    <a:pt x="53" y="259"/>
                    <a:pt x="51" y="285"/>
                  </a:cubicBezTo>
                  <a:cubicBezTo>
                    <a:pt x="50" y="299"/>
                    <a:pt x="49" y="310"/>
                    <a:pt x="48" y="319"/>
                  </a:cubicBezTo>
                  <a:cubicBezTo>
                    <a:pt x="47" y="327"/>
                    <a:pt x="47" y="332"/>
                    <a:pt x="47" y="332"/>
                  </a:cubicBezTo>
                  <a:cubicBezTo>
                    <a:pt x="48" y="332"/>
                    <a:pt x="48" y="332"/>
                    <a:pt x="48" y="332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33" y="349"/>
                    <a:pt x="33" y="349"/>
                    <a:pt x="33" y="349"/>
                  </a:cubicBezTo>
                  <a:cubicBezTo>
                    <a:pt x="66" y="348"/>
                    <a:pt x="66" y="348"/>
                    <a:pt x="66" y="348"/>
                  </a:cubicBezTo>
                  <a:cubicBezTo>
                    <a:pt x="121" y="356"/>
                    <a:pt x="121" y="356"/>
                    <a:pt x="121" y="356"/>
                  </a:cubicBezTo>
                  <a:cubicBezTo>
                    <a:pt x="118" y="341"/>
                    <a:pt x="118" y="341"/>
                    <a:pt x="118" y="341"/>
                  </a:cubicBezTo>
                  <a:cubicBezTo>
                    <a:pt x="157" y="348"/>
                    <a:pt x="157" y="348"/>
                    <a:pt x="157" y="348"/>
                  </a:cubicBezTo>
                  <a:cubicBezTo>
                    <a:pt x="154" y="346"/>
                    <a:pt x="154" y="346"/>
                    <a:pt x="154" y="346"/>
                  </a:cubicBezTo>
                  <a:cubicBezTo>
                    <a:pt x="154" y="346"/>
                    <a:pt x="152" y="344"/>
                    <a:pt x="149" y="342"/>
                  </a:cubicBezTo>
                  <a:cubicBezTo>
                    <a:pt x="144" y="338"/>
                    <a:pt x="138" y="332"/>
                    <a:pt x="132" y="326"/>
                  </a:cubicBezTo>
                  <a:cubicBezTo>
                    <a:pt x="129" y="324"/>
                    <a:pt x="127" y="321"/>
                    <a:pt x="125" y="319"/>
                  </a:cubicBezTo>
                  <a:cubicBezTo>
                    <a:pt x="123" y="316"/>
                    <a:pt x="121" y="314"/>
                    <a:pt x="121" y="314"/>
                  </a:cubicBezTo>
                  <a:cubicBezTo>
                    <a:pt x="121" y="312"/>
                    <a:pt x="120" y="309"/>
                    <a:pt x="120" y="303"/>
                  </a:cubicBezTo>
                  <a:cubicBezTo>
                    <a:pt x="118" y="287"/>
                    <a:pt x="116" y="256"/>
                    <a:pt x="116" y="226"/>
                  </a:cubicBezTo>
                  <a:cubicBezTo>
                    <a:pt x="116" y="220"/>
                    <a:pt x="116" y="213"/>
                    <a:pt x="116" y="207"/>
                  </a:cubicBezTo>
                  <a:cubicBezTo>
                    <a:pt x="117" y="185"/>
                    <a:pt x="119" y="168"/>
                    <a:pt x="120" y="157"/>
                  </a:cubicBezTo>
                  <a:cubicBezTo>
                    <a:pt x="121" y="151"/>
                    <a:pt x="122" y="147"/>
                    <a:pt x="122" y="144"/>
                  </a:cubicBezTo>
                  <a:cubicBezTo>
                    <a:pt x="123" y="142"/>
                    <a:pt x="123" y="140"/>
                    <a:pt x="123" y="140"/>
                  </a:cubicBezTo>
                  <a:cubicBezTo>
                    <a:pt x="122" y="140"/>
                    <a:pt x="122" y="140"/>
                    <a:pt x="122" y="140"/>
                  </a:cubicBezTo>
                  <a:cubicBezTo>
                    <a:pt x="122" y="141"/>
                    <a:pt x="122" y="141"/>
                    <a:pt x="122" y="141"/>
                  </a:cubicBezTo>
                  <a:cubicBezTo>
                    <a:pt x="181" y="118"/>
                    <a:pt x="181" y="118"/>
                    <a:pt x="181" y="118"/>
                  </a:cubicBezTo>
                  <a:cubicBezTo>
                    <a:pt x="175" y="108"/>
                    <a:pt x="175" y="108"/>
                    <a:pt x="175" y="108"/>
                  </a:cubicBezTo>
                  <a:cubicBezTo>
                    <a:pt x="151" y="113"/>
                    <a:pt x="151" y="113"/>
                    <a:pt x="151" y="113"/>
                  </a:cubicBezTo>
                  <a:cubicBezTo>
                    <a:pt x="146" y="84"/>
                    <a:pt x="146" y="84"/>
                    <a:pt x="146" y="84"/>
                  </a:cubicBezTo>
                  <a:cubicBezTo>
                    <a:pt x="136" y="90"/>
                    <a:pt x="136" y="90"/>
                    <a:pt x="136" y="90"/>
                  </a:cubicBezTo>
                  <a:cubicBezTo>
                    <a:pt x="136" y="115"/>
                    <a:pt x="136" y="115"/>
                    <a:pt x="136" y="115"/>
                  </a:cubicBezTo>
                  <a:cubicBezTo>
                    <a:pt x="118" y="118"/>
                    <a:pt x="118" y="118"/>
                    <a:pt x="118" y="118"/>
                  </a:cubicBezTo>
                  <a:cubicBezTo>
                    <a:pt x="119" y="119"/>
                    <a:pt x="119" y="119"/>
                    <a:pt x="119" y="119"/>
                  </a:cubicBezTo>
                  <a:cubicBezTo>
                    <a:pt x="120" y="119"/>
                    <a:pt x="120" y="119"/>
                    <a:pt x="120" y="119"/>
                  </a:cubicBezTo>
                  <a:cubicBezTo>
                    <a:pt x="120" y="119"/>
                    <a:pt x="120" y="91"/>
                    <a:pt x="120" y="84"/>
                  </a:cubicBezTo>
                  <a:cubicBezTo>
                    <a:pt x="119" y="84"/>
                    <a:pt x="119" y="84"/>
                    <a:pt x="119" y="84"/>
                  </a:cubicBezTo>
                  <a:cubicBezTo>
                    <a:pt x="119" y="85"/>
                    <a:pt x="119" y="85"/>
                    <a:pt x="119" y="85"/>
                  </a:cubicBezTo>
                  <a:cubicBezTo>
                    <a:pt x="119" y="85"/>
                    <a:pt x="137" y="69"/>
                    <a:pt x="149" y="57"/>
                  </a:cubicBezTo>
                  <a:cubicBezTo>
                    <a:pt x="154" y="51"/>
                    <a:pt x="161" y="46"/>
                    <a:pt x="165" y="42"/>
                  </a:cubicBezTo>
                  <a:cubicBezTo>
                    <a:pt x="168" y="40"/>
                    <a:pt x="170" y="39"/>
                    <a:pt x="171" y="38"/>
                  </a:cubicBezTo>
                  <a:cubicBezTo>
                    <a:pt x="172" y="36"/>
                    <a:pt x="173" y="36"/>
                    <a:pt x="173" y="36"/>
                  </a:cubicBezTo>
                  <a:cubicBezTo>
                    <a:pt x="174" y="35"/>
                    <a:pt x="174" y="35"/>
                    <a:pt x="174" y="35"/>
                  </a:cubicBezTo>
                  <a:cubicBezTo>
                    <a:pt x="168" y="22"/>
                    <a:pt x="168" y="22"/>
                    <a:pt x="168" y="22"/>
                  </a:cubicBezTo>
                  <a:cubicBezTo>
                    <a:pt x="167" y="23"/>
                    <a:pt x="167" y="23"/>
                    <a:pt x="167" y="23"/>
                  </a:cubicBezTo>
                  <a:cubicBezTo>
                    <a:pt x="167" y="23"/>
                    <a:pt x="163" y="25"/>
                    <a:pt x="158" y="28"/>
                  </a:cubicBezTo>
                  <a:cubicBezTo>
                    <a:pt x="152" y="32"/>
                    <a:pt x="145" y="36"/>
                    <a:pt x="139" y="39"/>
                  </a:cubicBezTo>
                  <a:cubicBezTo>
                    <a:pt x="128" y="46"/>
                    <a:pt x="113" y="57"/>
                    <a:pt x="113" y="57"/>
                  </a:cubicBezTo>
                  <a:cubicBezTo>
                    <a:pt x="114" y="58"/>
                    <a:pt x="114" y="58"/>
                    <a:pt x="114" y="58"/>
                  </a:cubicBezTo>
                  <a:cubicBezTo>
                    <a:pt x="113" y="57"/>
                    <a:pt x="113" y="57"/>
                    <a:pt x="113" y="57"/>
                  </a:cubicBezTo>
                  <a:cubicBezTo>
                    <a:pt x="114" y="58"/>
                    <a:pt x="114" y="58"/>
                    <a:pt x="114" y="58"/>
                  </a:cubicBezTo>
                </a:path>
              </a:pathLst>
            </a:custGeom>
            <a:solidFill>
              <a:srgbClr val="7A3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2" name="Freeform 237"/>
            <p:cNvSpPr>
              <a:spLocks/>
            </p:cNvSpPr>
            <p:nvPr/>
          </p:nvSpPr>
          <p:spPr bwMode="auto">
            <a:xfrm>
              <a:off x="8378825" y="2062811"/>
              <a:ext cx="23812" cy="14288"/>
            </a:xfrm>
            <a:custGeom>
              <a:avLst/>
              <a:gdLst>
                <a:gd name="T0" fmla="*/ 16 w 16"/>
                <a:gd name="T1" fmla="*/ 0 h 9"/>
                <a:gd name="T2" fmla="*/ 13 w 16"/>
                <a:gd name="T3" fmla="*/ 2 h 9"/>
                <a:gd name="T4" fmla="*/ 0 w 16"/>
                <a:gd name="T5" fmla="*/ 9 h 9"/>
                <a:gd name="T6" fmla="*/ 0 w 16"/>
                <a:gd name="T7" fmla="*/ 9 h 9"/>
                <a:gd name="T8" fmla="*/ 13 w 16"/>
                <a:gd name="T9" fmla="*/ 2 h 9"/>
                <a:gd name="T10" fmla="*/ 16 w 16"/>
                <a:gd name="T11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9">
                  <a:moveTo>
                    <a:pt x="16" y="0"/>
                  </a:moveTo>
                  <a:cubicBezTo>
                    <a:pt x="14" y="1"/>
                    <a:pt x="13" y="2"/>
                    <a:pt x="13" y="2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2"/>
                    <a:pt x="14" y="1"/>
                    <a:pt x="16" y="0"/>
                  </a:cubicBezTo>
                </a:path>
              </a:pathLst>
            </a:custGeom>
            <a:solidFill>
              <a:srgbClr val="A2AC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3" name="Freeform 238"/>
            <p:cNvSpPr>
              <a:spLocks/>
            </p:cNvSpPr>
            <p:nvPr/>
          </p:nvSpPr>
          <p:spPr bwMode="auto">
            <a:xfrm>
              <a:off x="8312150" y="2253311"/>
              <a:ext cx="0" cy="1588"/>
            </a:xfrm>
            <a:custGeom>
              <a:avLst/>
              <a:gdLst>
                <a:gd name="T0" fmla="*/ 0 h 2"/>
                <a:gd name="T1" fmla="*/ 2 h 2"/>
                <a:gd name="T2" fmla="*/ 2 h 2"/>
                <a:gd name="T3" fmla="*/ 0 h 2"/>
              </a:gdLst>
              <a:ahLst/>
              <a:cxnLst>
                <a:cxn ang="0">
                  <a:pos x="0" y="T0"/>
                </a:cxn>
                <a:cxn ang="0">
                  <a:pos x="0" y="T1"/>
                </a:cxn>
                <a:cxn ang="0">
                  <a:pos x="0" y="T2"/>
                </a:cxn>
                <a:cxn ang="0">
                  <a:pos x="0" y="T3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</a:path>
              </a:pathLst>
            </a:custGeom>
            <a:solidFill>
              <a:srgbClr val="8DA23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4" name="Freeform 239"/>
            <p:cNvSpPr>
              <a:spLocks noEditPoints="1"/>
            </p:cNvSpPr>
            <p:nvPr/>
          </p:nvSpPr>
          <p:spPr bwMode="auto">
            <a:xfrm>
              <a:off x="8251825" y="1983436"/>
              <a:ext cx="152400" cy="271463"/>
            </a:xfrm>
            <a:custGeom>
              <a:avLst/>
              <a:gdLst>
                <a:gd name="T0" fmla="*/ 101 w 102"/>
                <a:gd name="T1" fmla="*/ 54 h 183"/>
                <a:gd name="T2" fmla="*/ 85 w 102"/>
                <a:gd name="T3" fmla="*/ 63 h 183"/>
                <a:gd name="T4" fmla="*/ 100 w 102"/>
                <a:gd name="T5" fmla="*/ 56 h 183"/>
                <a:gd name="T6" fmla="*/ 102 w 102"/>
                <a:gd name="T7" fmla="*/ 53 h 183"/>
                <a:gd name="T8" fmla="*/ 5 w 102"/>
                <a:gd name="T9" fmla="*/ 45 h 183"/>
                <a:gd name="T10" fmla="*/ 40 w 102"/>
                <a:gd name="T11" fmla="*/ 181 h 183"/>
                <a:gd name="T12" fmla="*/ 40 w 102"/>
                <a:gd name="T13" fmla="*/ 183 h 183"/>
                <a:gd name="T14" fmla="*/ 39 w 102"/>
                <a:gd name="T15" fmla="*/ 91 h 183"/>
                <a:gd name="T16" fmla="*/ 7 w 102"/>
                <a:gd name="T17" fmla="*/ 47 h 183"/>
                <a:gd name="T18" fmla="*/ 0 w 102"/>
                <a:gd name="T19" fmla="*/ 37 h 183"/>
                <a:gd name="T20" fmla="*/ 15 w 102"/>
                <a:gd name="T21" fmla="*/ 31 h 183"/>
                <a:gd name="T22" fmla="*/ 15 w 102"/>
                <a:gd name="T23" fmla="*/ 35 h 183"/>
                <a:gd name="T24" fmla="*/ 27 w 102"/>
                <a:gd name="T25" fmla="*/ 11 h 183"/>
                <a:gd name="T26" fmla="*/ 87 w 102"/>
                <a:gd name="T27" fmla="*/ 3 h 183"/>
                <a:gd name="T28" fmla="*/ 75 w 102"/>
                <a:gd name="T29" fmla="*/ 25 h 183"/>
                <a:gd name="T30" fmla="*/ 55 w 102"/>
                <a:gd name="T31" fmla="*/ 68 h 183"/>
                <a:gd name="T32" fmla="*/ 52 w 102"/>
                <a:gd name="T33" fmla="*/ 65 h 183"/>
                <a:gd name="T34" fmla="*/ 35 w 102"/>
                <a:gd name="T35" fmla="*/ 21 h 183"/>
                <a:gd name="T36" fmla="*/ 15 w 102"/>
                <a:gd name="T37" fmla="*/ 38 h 183"/>
                <a:gd name="T38" fmla="*/ 14 w 102"/>
                <a:gd name="T39" fmla="*/ 38 h 183"/>
                <a:gd name="T40" fmla="*/ 4 w 102"/>
                <a:gd name="T41" fmla="*/ 38 h 183"/>
                <a:gd name="T42" fmla="*/ 37 w 102"/>
                <a:gd name="T43" fmla="*/ 85 h 183"/>
                <a:gd name="T44" fmla="*/ 41 w 102"/>
                <a:gd name="T45" fmla="*/ 90 h 183"/>
                <a:gd name="T46" fmla="*/ 42 w 102"/>
                <a:gd name="T47" fmla="*/ 115 h 183"/>
                <a:gd name="T48" fmla="*/ 65 w 102"/>
                <a:gd name="T49" fmla="*/ 153 h 183"/>
                <a:gd name="T50" fmla="*/ 84 w 102"/>
                <a:gd name="T51" fmla="*/ 67 h 183"/>
                <a:gd name="T52" fmla="*/ 83 w 102"/>
                <a:gd name="T53" fmla="*/ 65 h 183"/>
                <a:gd name="T54" fmla="*/ 82 w 102"/>
                <a:gd name="T55" fmla="*/ 65 h 183"/>
                <a:gd name="T56" fmla="*/ 87 w 102"/>
                <a:gd name="T57" fmla="*/ 43 h 183"/>
                <a:gd name="T58" fmla="*/ 95 w 102"/>
                <a:gd name="T59" fmla="*/ 7 h 183"/>
                <a:gd name="T60" fmla="*/ 85 w 102"/>
                <a:gd name="T61" fmla="*/ 0 h 183"/>
                <a:gd name="T62" fmla="*/ 53 w 102"/>
                <a:gd name="T63" fmla="*/ 63 h 183"/>
                <a:gd name="T64" fmla="*/ 56 w 102"/>
                <a:gd name="T65" fmla="*/ 62 h 183"/>
                <a:gd name="T66" fmla="*/ 73 w 102"/>
                <a:gd name="T67" fmla="*/ 24 h 183"/>
                <a:gd name="T68" fmla="*/ 85 w 102"/>
                <a:gd name="T6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2" h="183">
                  <a:moveTo>
                    <a:pt x="102" y="53"/>
                  </a:moveTo>
                  <a:cubicBezTo>
                    <a:pt x="101" y="53"/>
                    <a:pt x="101" y="54"/>
                    <a:pt x="101" y="54"/>
                  </a:cubicBezTo>
                  <a:cubicBezTo>
                    <a:pt x="99" y="55"/>
                    <a:pt x="98" y="56"/>
                    <a:pt x="98" y="56"/>
                  </a:cubicBezTo>
                  <a:cubicBezTo>
                    <a:pt x="85" y="63"/>
                    <a:pt x="85" y="63"/>
                    <a:pt x="85" y="63"/>
                  </a:cubicBezTo>
                  <a:cubicBezTo>
                    <a:pt x="85" y="64"/>
                    <a:pt x="85" y="64"/>
                    <a:pt x="85" y="64"/>
                  </a:cubicBezTo>
                  <a:cubicBezTo>
                    <a:pt x="100" y="56"/>
                    <a:pt x="100" y="56"/>
                    <a:pt x="100" y="56"/>
                  </a:cubicBezTo>
                  <a:cubicBezTo>
                    <a:pt x="100" y="56"/>
                    <a:pt x="101" y="56"/>
                    <a:pt x="101" y="55"/>
                  </a:cubicBezTo>
                  <a:cubicBezTo>
                    <a:pt x="101" y="55"/>
                    <a:pt x="102" y="54"/>
                    <a:pt x="102" y="53"/>
                  </a:cubicBezTo>
                  <a:moveTo>
                    <a:pt x="0" y="37"/>
                  </a:moveTo>
                  <a:cubicBezTo>
                    <a:pt x="2" y="40"/>
                    <a:pt x="4" y="42"/>
                    <a:pt x="5" y="45"/>
                  </a:cubicBezTo>
                  <a:cubicBezTo>
                    <a:pt x="13" y="60"/>
                    <a:pt x="37" y="90"/>
                    <a:pt x="37" y="90"/>
                  </a:cubicBezTo>
                  <a:cubicBezTo>
                    <a:pt x="37" y="90"/>
                    <a:pt x="38" y="125"/>
                    <a:pt x="40" y="181"/>
                  </a:cubicBezTo>
                  <a:cubicBezTo>
                    <a:pt x="40" y="181"/>
                    <a:pt x="40" y="181"/>
                    <a:pt x="40" y="181"/>
                  </a:cubicBezTo>
                  <a:cubicBezTo>
                    <a:pt x="40" y="181"/>
                    <a:pt x="40" y="182"/>
                    <a:pt x="40" y="183"/>
                  </a:cubicBezTo>
                  <a:cubicBezTo>
                    <a:pt x="40" y="182"/>
                    <a:pt x="41" y="182"/>
                    <a:pt x="41" y="181"/>
                  </a:cubicBezTo>
                  <a:cubicBezTo>
                    <a:pt x="40" y="129"/>
                    <a:pt x="39" y="95"/>
                    <a:pt x="39" y="91"/>
                  </a:cubicBezTo>
                  <a:cubicBezTo>
                    <a:pt x="38" y="90"/>
                    <a:pt x="32" y="83"/>
                    <a:pt x="26" y="75"/>
                  </a:cubicBezTo>
                  <a:cubicBezTo>
                    <a:pt x="19" y="65"/>
                    <a:pt x="11" y="54"/>
                    <a:pt x="7" y="47"/>
                  </a:cubicBezTo>
                  <a:cubicBezTo>
                    <a:pt x="5" y="43"/>
                    <a:pt x="3" y="40"/>
                    <a:pt x="1" y="37"/>
                  </a:cubicBezTo>
                  <a:cubicBezTo>
                    <a:pt x="1" y="37"/>
                    <a:pt x="1" y="37"/>
                    <a:pt x="0" y="37"/>
                  </a:cubicBezTo>
                  <a:moveTo>
                    <a:pt x="27" y="11"/>
                  </a:moveTo>
                  <a:cubicBezTo>
                    <a:pt x="15" y="31"/>
                    <a:pt x="15" y="31"/>
                    <a:pt x="15" y="31"/>
                  </a:cubicBezTo>
                  <a:cubicBezTo>
                    <a:pt x="15" y="32"/>
                    <a:pt x="15" y="33"/>
                    <a:pt x="15" y="34"/>
                  </a:cubicBezTo>
                  <a:cubicBezTo>
                    <a:pt x="15" y="35"/>
                    <a:pt x="15" y="35"/>
                    <a:pt x="15" y="35"/>
                  </a:cubicBezTo>
                  <a:cubicBezTo>
                    <a:pt x="29" y="12"/>
                    <a:pt x="29" y="12"/>
                    <a:pt x="29" y="12"/>
                  </a:cubicBezTo>
                  <a:cubicBezTo>
                    <a:pt x="27" y="11"/>
                    <a:pt x="27" y="11"/>
                    <a:pt x="27" y="11"/>
                  </a:cubicBezTo>
                  <a:moveTo>
                    <a:pt x="88" y="2"/>
                  </a:moveTo>
                  <a:cubicBezTo>
                    <a:pt x="88" y="2"/>
                    <a:pt x="87" y="2"/>
                    <a:pt x="87" y="3"/>
                  </a:cubicBezTo>
                  <a:cubicBezTo>
                    <a:pt x="86" y="4"/>
                    <a:pt x="85" y="5"/>
                    <a:pt x="84" y="7"/>
                  </a:cubicBezTo>
                  <a:cubicBezTo>
                    <a:pt x="81" y="11"/>
                    <a:pt x="78" y="17"/>
                    <a:pt x="75" y="25"/>
                  </a:cubicBezTo>
                  <a:cubicBezTo>
                    <a:pt x="65" y="49"/>
                    <a:pt x="56" y="66"/>
                    <a:pt x="56" y="66"/>
                  </a:cubicBezTo>
                  <a:cubicBezTo>
                    <a:pt x="55" y="68"/>
                    <a:pt x="55" y="68"/>
                    <a:pt x="55" y="68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52" y="65"/>
                    <a:pt x="52" y="65"/>
                    <a:pt x="52" y="65"/>
                  </a:cubicBezTo>
                  <a:cubicBezTo>
                    <a:pt x="27" y="43"/>
                    <a:pt x="27" y="43"/>
                    <a:pt x="27" y="43"/>
                  </a:cubicBezTo>
                  <a:cubicBezTo>
                    <a:pt x="35" y="21"/>
                    <a:pt x="35" y="21"/>
                    <a:pt x="35" y="21"/>
                  </a:cubicBezTo>
                  <a:cubicBezTo>
                    <a:pt x="30" y="14"/>
                    <a:pt x="30" y="14"/>
                    <a:pt x="30" y="14"/>
                  </a:cubicBezTo>
                  <a:cubicBezTo>
                    <a:pt x="15" y="38"/>
                    <a:pt x="15" y="38"/>
                    <a:pt x="15" y="38"/>
                  </a:cubicBezTo>
                  <a:cubicBezTo>
                    <a:pt x="15" y="37"/>
                    <a:pt x="15" y="37"/>
                    <a:pt x="15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13" y="38"/>
                    <a:pt x="11" y="38"/>
                    <a:pt x="10" y="38"/>
                  </a:cubicBezTo>
                  <a:cubicBezTo>
                    <a:pt x="8" y="38"/>
                    <a:pt x="6" y="38"/>
                    <a:pt x="4" y="38"/>
                  </a:cubicBezTo>
                  <a:cubicBezTo>
                    <a:pt x="6" y="40"/>
                    <a:pt x="7" y="43"/>
                    <a:pt x="9" y="46"/>
                  </a:cubicBezTo>
                  <a:cubicBezTo>
                    <a:pt x="14" y="57"/>
                    <a:pt x="30" y="76"/>
                    <a:pt x="37" y="85"/>
                  </a:cubicBezTo>
                  <a:cubicBezTo>
                    <a:pt x="39" y="88"/>
                    <a:pt x="41" y="90"/>
                    <a:pt x="41" y="90"/>
                  </a:cubicBezTo>
                  <a:cubicBezTo>
                    <a:pt x="41" y="90"/>
                    <a:pt x="41" y="90"/>
                    <a:pt x="41" y="90"/>
                  </a:cubicBezTo>
                  <a:cubicBezTo>
                    <a:pt x="41" y="91"/>
                    <a:pt x="41" y="91"/>
                    <a:pt x="41" y="91"/>
                  </a:cubicBezTo>
                  <a:cubicBezTo>
                    <a:pt x="41" y="91"/>
                    <a:pt x="41" y="99"/>
                    <a:pt x="42" y="115"/>
                  </a:cubicBezTo>
                  <a:cubicBezTo>
                    <a:pt x="42" y="131"/>
                    <a:pt x="43" y="153"/>
                    <a:pt x="43" y="179"/>
                  </a:cubicBezTo>
                  <a:cubicBezTo>
                    <a:pt x="50" y="173"/>
                    <a:pt x="58" y="164"/>
                    <a:pt x="65" y="153"/>
                  </a:cubicBezTo>
                  <a:cubicBezTo>
                    <a:pt x="84" y="125"/>
                    <a:pt x="95" y="86"/>
                    <a:pt x="101" y="58"/>
                  </a:cubicBezTo>
                  <a:cubicBezTo>
                    <a:pt x="84" y="67"/>
                    <a:pt x="84" y="67"/>
                    <a:pt x="84" y="67"/>
                  </a:cubicBezTo>
                  <a:cubicBezTo>
                    <a:pt x="83" y="66"/>
                    <a:pt x="83" y="66"/>
                    <a:pt x="83" y="66"/>
                  </a:cubicBezTo>
                  <a:cubicBezTo>
                    <a:pt x="83" y="66"/>
                    <a:pt x="83" y="66"/>
                    <a:pt x="83" y="65"/>
                  </a:cubicBezTo>
                  <a:cubicBezTo>
                    <a:pt x="83" y="65"/>
                    <a:pt x="83" y="65"/>
                    <a:pt x="83" y="64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5"/>
                    <a:pt x="82" y="65"/>
                    <a:pt x="82" y="64"/>
                  </a:cubicBezTo>
                  <a:cubicBezTo>
                    <a:pt x="82" y="63"/>
                    <a:pt x="82" y="57"/>
                    <a:pt x="87" y="43"/>
                  </a:cubicBezTo>
                  <a:cubicBezTo>
                    <a:pt x="94" y="19"/>
                    <a:pt x="95" y="11"/>
                    <a:pt x="95" y="8"/>
                  </a:cubicBezTo>
                  <a:cubicBezTo>
                    <a:pt x="95" y="8"/>
                    <a:pt x="95" y="7"/>
                    <a:pt x="95" y="7"/>
                  </a:cubicBezTo>
                  <a:cubicBezTo>
                    <a:pt x="88" y="2"/>
                    <a:pt x="88" y="2"/>
                    <a:pt x="88" y="2"/>
                  </a:cubicBezTo>
                  <a:moveTo>
                    <a:pt x="85" y="0"/>
                  </a:moveTo>
                  <a:cubicBezTo>
                    <a:pt x="85" y="0"/>
                    <a:pt x="78" y="9"/>
                    <a:pt x="72" y="23"/>
                  </a:cubicBezTo>
                  <a:cubicBezTo>
                    <a:pt x="64" y="43"/>
                    <a:pt x="56" y="58"/>
                    <a:pt x="53" y="63"/>
                  </a:cubicBezTo>
                  <a:cubicBezTo>
                    <a:pt x="54" y="64"/>
                    <a:pt x="54" y="64"/>
                    <a:pt x="54" y="64"/>
                  </a:cubicBezTo>
                  <a:cubicBezTo>
                    <a:pt x="55" y="64"/>
                    <a:pt x="55" y="63"/>
                    <a:pt x="56" y="62"/>
                  </a:cubicBezTo>
                  <a:cubicBezTo>
                    <a:pt x="57" y="60"/>
                    <a:pt x="58" y="58"/>
                    <a:pt x="60" y="54"/>
                  </a:cubicBezTo>
                  <a:cubicBezTo>
                    <a:pt x="64" y="46"/>
                    <a:pt x="69" y="36"/>
                    <a:pt x="73" y="24"/>
                  </a:cubicBezTo>
                  <a:cubicBezTo>
                    <a:pt x="78" y="12"/>
                    <a:pt x="84" y="3"/>
                    <a:pt x="86" y="0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9E47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5" name="Freeform 240"/>
            <p:cNvSpPr>
              <a:spLocks noEditPoints="1"/>
            </p:cNvSpPr>
            <p:nvPr/>
          </p:nvSpPr>
          <p:spPr bwMode="auto">
            <a:xfrm>
              <a:off x="8253413" y="1983436"/>
              <a:ext cx="149225" cy="269875"/>
            </a:xfrm>
            <a:custGeom>
              <a:avLst/>
              <a:gdLst>
                <a:gd name="T0" fmla="*/ 100 w 100"/>
                <a:gd name="T1" fmla="*/ 55 h 181"/>
                <a:gd name="T2" fmla="*/ 99 w 100"/>
                <a:gd name="T3" fmla="*/ 56 h 181"/>
                <a:gd name="T4" fmla="*/ 84 w 100"/>
                <a:gd name="T5" fmla="*/ 64 h 181"/>
                <a:gd name="T6" fmla="*/ 84 w 100"/>
                <a:gd name="T7" fmla="*/ 63 h 181"/>
                <a:gd name="T8" fmla="*/ 84 w 100"/>
                <a:gd name="T9" fmla="*/ 63 h 181"/>
                <a:gd name="T10" fmla="*/ 82 w 100"/>
                <a:gd name="T11" fmla="*/ 64 h 181"/>
                <a:gd name="T12" fmla="*/ 82 w 100"/>
                <a:gd name="T13" fmla="*/ 64 h 181"/>
                <a:gd name="T14" fmla="*/ 82 w 100"/>
                <a:gd name="T15" fmla="*/ 65 h 181"/>
                <a:gd name="T16" fmla="*/ 82 w 100"/>
                <a:gd name="T17" fmla="*/ 66 h 181"/>
                <a:gd name="T18" fmla="*/ 83 w 100"/>
                <a:gd name="T19" fmla="*/ 67 h 181"/>
                <a:gd name="T20" fmla="*/ 100 w 100"/>
                <a:gd name="T21" fmla="*/ 58 h 181"/>
                <a:gd name="T22" fmla="*/ 100 w 100"/>
                <a:gd name="T23" fmla="*/ 55 h 181"/>
                <a:gd name="T24" fmla="*/ 0 w 100"/>
                <a:gd name="T25" fmla="*/ 37 h 181"/>
                <a:gd name="T26" fmla="*/ 6 w 100"/>
                <a:gd name="T27" fmla="*/ 47 h 181"/>
                <a:gd name="T28" fmla="*/ 25 w 100"/>
                <a:gd name="T29" fmla="*/ 75 h 181"/>
                <a:gd name="T30" fmla="*/ 38 w 100"/>
                <a:gd name="T31" fmla="*/ 91 h 181"/>
                <a:gd name="T32" fmla="*/ 40 w 100"/>
                <a:gd name="T33" fmla="*/ 181 h 181"/>
                <a:gd name="T34" fmla="*/ 42 w 100"/>
                <a:gd name="T35" fmla="*/ 179 h 181"/>
                <a:gd name="T36" fmla="*/ 41 w 100"/>
                <a:gd name="T37" fmla="*/ 115 h 181"/>
                <a:gd name="T38" fmla="*/ 40 w 100"/>
                <a:gd name="T39" fmla="*/ 91 h 181"/>
                <a:gd name="T40" fmla="*/ 40 w 100"/>
                <a:gd name="T41" fmla="*/ 90 h 181"/>
                <a:gd name="T42" fmla="*/ 40 w 100"/>
                <a:gd name="T43" fmla="*/ 90 h 181"/>
                <a:gd name="T44" fmla="*/ 36 w 100"/>
                <a:gd name="T45" fmla="*/ 85 h 181"/>
                <a:gd name="T46" fmla="*/ 8 w 100"/>
                <a:gd name="T47" fmla="*/ 46 h 181"/>
                <a:gd name="T48" fmla="*/ 3 w 100"/>
                <a:gd name="T49" fmla="*/ 38 h 181"/>
                <a:gd name="T50" fmla="*/ 0 w 100"/>
                <a:gd name="T51" fmla="*/ 37 h 181"/>
                <a:gd name="T52" fmla="*/ 28 w 100"/>
                <a:gd name="T53" fmla="*/ 12 h 181"/>
                <a:gd name="T54" fmla="*/ 28 w 100"/>
                <a:gd name="T55" fmla="*/ 12 h 181"/>
                <a:gd name="T56" fmla="*/ 14 w 100"/>
                <a:gd name="T57" fmla="*/ 35 h 181"/>
                <a:gd name="T58" fmla="*/ 14 w 100"/>
                <a:gd name="T59" fmla="*/ 34 h 181"/>
                <a:gd name="T60" fmla="*/ 14 w 100"/>
                <a:gd name="T61" fmla="*/ 37 h 181"/>
                <a:gd name="T62" fmla="*/ 14 w 100"/>
                <a:gd name="T63" fmla="*/ 38 h 181"/>
                <a:gd name="T64" fmla="*/ 29 w 100"/>
                <a:gd name="T65" fmla="*/ 14 h 181"/>
                <a:gd name="T66" fmla="*/ 28 w 100"/>
                <a:gd name="T67" fmla="*/ 12 h 181"/>
                <a:gd name="T68" fmla="*/ 85 w 100"/>
                <a:gd name="T69" fmla="*/ 0 h 181"/>
                <a:gd name="T70" fmla="*/ 85 w 100"/>
                <a:gd name="T71" fmla="*/ 0 h 181"/>
                <a:gd name="T72" fmla="*/ 72 w 100"/>
                <a:gd name="T73" fmla="*/ 24 h 181"/>
                <a:gd name="T74" fmla="*/ 59 w 100"/>
                <a:gd name="T75" fmla="*/ 54 h 181"/>
                <a:gd name="T76" fmla="*/ 55 w 100"/>
                <a:gd name="T77" fmla="*/ 62 h 181"/>
                <a:gd name="T78" fmla="*/ 53 w 100"/>
                <a:gd name="T79" fmla="*/ 64 h 181"/>
                <a:gd name="T80" fmla="*/ 52 w 100"/>
                <a:gd name="T81" fmla="*/ 63 h 181"/>
                <a:gd name="T82" fmla="*/ 51 w 100"/>
                <a:gd name="T83" fmla="*/ 65 h 181"/>
                <a:gd name="T84" fmla="*/ 51 w 100"/>
                <a:gd name="T85" fmla="*/ 65 h 181"/>
                <a:gd name="T86" fmla="*/ 54 w 100"/>
                <a:gd name="T87" fmla="*/ 68 h 181"/>
                <a:gd name="T88" fmla="*/ 55 w 100"/>
                <a:gd name="T89" fmla="*/ 66 h 181"/>
                <a:gd name="T90" fmla="*/ 74 w 100"/>
                <a:gd name="T91" fmla="*/ 25 h 181"/>
                <a:gd name="T92" fmla="*/ 83 w 100"/>
                <a:gd name="T93" fmla="*/ 7 h 181"/>
                <a:gd name="T94" fmla="*/ 86 w 100"/>
                <a:gd name="T95" fmla="*/ 3 h 181"/>
                <a:gd name="T96" fmla="*/ 87 w 100"/>
                <a:gd name="T97" fmla="*/ 2 h 181"/>
                <a:gd name="T98" fmla="*/ 94 w 100"/>
                <a:gd name="T99" fmla="*/ 7 h 181"/>
                <a:gd name="T100" fmla="*/ 94 w 100"/>
                <a:gd name="T101" fmla="*/ 7 h 181"/>
                <a:gd name="T102" fmla="*/ 85 w 100"/>
                <a:gd name="T103" fmla="*/ 0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0" h="181">
                  <a:moveTo>
                    <a:pt x="100" y="55"/>
                  </a:moveTo>
                  <a:cubicBezTo>
                    <a:pt x="100" y="56"/>
                    <a:pt x="99" y="56"/>
                    <a:pt x="99" y="56"/>
                  </a:cubicBezTo>
                  <a:cubicBezTo>
                    <a:pt x="84" y="64"/>
                    <a:pt x="84" y="64"/>
                    <a:pt x="84" y="64"/>
                  </a:cubicBezTo>
                  <a:cubicBezTo>
                    <a:pt x="84" y="64"/>
                    <a:pt x="84" y="64"/>
                    <a:pt x="84" y="63"/>
                  </a:cubicBezTo>
                  <a:cubicBezTo>
                    <a:pt x="84" y="63"/>
                    <a:pt x="84" y="63"/>
                    <a:pt x="84" y="63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4"/>
                    <a:pt x="82" y="64"/>
                    <a:pt x="82" y="64"/>
                  </a:cubicBezTo>
                  <a:cubicBezTo>
                    <a:pt x="82" y="65"/>
                    <a:pt x="82" y="65"/>
                    <a:pt x="82" y="65"/>
                  </a:cubicBezTo>
                  <a:cubicBezTo>
                    <a:pt x="82" y="66"/>
                    <a:pt x="82" y="66"/>
                    <a:pt x="82" y="66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100" y="58"/>
                    <a:pt x="100" y="58"/>
                    <a:pt x="100" y="58"/>
                  </a:cubicBezTo>
                  <a:cubicBezTo>
                    <a:pt x="100" y="57"/>
                    <a:pt x="100" y="56"/>
                    <a:pt x="100" y="55"/>
                  </a:cubicBezTo>
                  <a:moveTo>
                    <a:pt x="0" y="37"/>
                  </a:moveTo>
                  <a:cubicBezTo>
                    <a:pt x="2" y="40"/>
                    <a:pt x="4" y="43"/>
                    <a:pt x="6" y="47"/>
                  </a:cubicBezTo>
                  <a:cubicBezTo>
                    <a:pt x="10" y="54"/>
                    <a:pt x="18" y="65"/>
                    <a:pt x="25" y="75"/>
                  </a:cubicBezTo>
                  <a:cubicBezTo>
                    <a:pt x="31" y="83"/>
                    <a:pt x="37" y="90"/>
                    <a:pt x="38" y="91"/>
                  </a:cubicBezTo>
                  <a:cubicBezTo>
                    <a:pt x="38" y="95"/>
                    <a:pt x="39" y="129"/>
                    <a:pt x="40" y="181"/>
                  </a:cubicBezTo>
                  <a:cubicBezTo>
                    <a:pt x="41" y="181"/>
                    <a:pt x="42" y="180"/>
                    <a:pt x="42" y="179"/>
                  </a:cubicBezTo>
                  <a:cubicBezTo>
                    <a:pt x="42" y="153"/>
                    <a:pt x="41" y="131"/>
                    <a:pt x="41" y="115"/>
                  </a:cubicBezTo>
                  <a:cubicBezTo>
                    <a:pt x="40" y="99"/>
                    <a:pt x="40" y="91"/>
                    <a:pt x="40" y="91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90"/>
                    <a:pt x="40" y="90"/>
                    <a:pt x="40" y="90"/>
                  </a:cubicBezTo>
                  <a:cubicBezTo>
                    <a:pt x="40" y="90"/>
                    <a:pt x="38" y="88"/>
                    <a:pt x="36" y="85"/>
                  </a:cubicBezTo>
                  <a:cubicBezTo>
                    <a:pt x="29" y="76"/>
                    <a:pt x="13" y="57"/>
                    <a:pt x="8" y="46"/>
                  </a:cubicBezTo>
                  <a:cubicBezTo>
                    <a:pt x="6" y="43"/>
                    <a:pt x="5" y="40"/>
                    <a:pt x="3" y="38"/>
                  </a:cubicBezTo>
                  <a:cubicBezTo>
                    <a:pt x="2" y="38"/>
                    <a:pt x="1" y="38"/>
                    <a:pt x="0" y="37"/>
                  </a:cubicBezTo>
                  <a:moveTo>
                    <a:pt x="28" y="12"/>
                  </a:moveTo>
                  <a:cubicBezTo>
                    <a:pt x="28" y="12"/>
                    <a:pt x="28" y="12"/>
                    <a:pt x="28" y="12"/>
                  </a:cubicBezTo>
                  <a:cubicBezTo>
                    <a:pt x="14" y="35"/>
                    <a:pt x="14" y="35"/>
                    <a:pt x="14" y="35"/>
                  </a:cubicBezTo>
                  <a:cubicBezTo>
                    <a:pt x="14" y="34"/>
                    <a:pt x="14" y="34"/>
                    <a:pt x="14" y="34"/>
                  </a:cubicBezTo>
                  <a:cubicBezTo>
                    <a:pt x="14" y="35"/>
                    <a:pt x="14" y="36"/>
                    <a:pt x="14" y="37"/>
                  </a:cubicBezTo>
                  <a:cubicBezTo>
                    <a:pt x="14" y="38"/>
                    <a:pt x="14" y="38"/>
                    <a:pt x="14" y="38"/>
                  </a:cubicBezTo>
                  <a:cubicBezTo>
                    <a:pt x="29" y="14"/>
                    <a:pt x="29" y="14"/>
                    <a:pt x="29" y="14"/>
                  </a:cubicBezTo>
                  <a:cubicBezTo>
                    <a:pt x="28" y="12"/>
                    <a:pt x="28" y="12"/>
                    <a:pt x="28" y="12"/>
                  </a:cubicBezTo>
                  <a:moveTo>
                    <a:pt x="85" y="0"/>
                  </a:moveTo>
                  <a:cubicBezTo>
                    <a:pt x="85" y="0"/>
                    <a:pt x="85" y="0"/>
                    <a:pt x="85" y="0"/>
                  </a:cubicBezTo>
                  <a:cubicBezTo>
                    <a:pt x="83" y="3"/>
                    <a:pt x="77" y="12"/>
                    <a:pt x="72" y="24"/>
                  </a:cubicBezTo>
                  <a:cubicBezTo>
                    <a:pt x="68" y="36"/>
                    <a:pt x="63" y="46"/>
                    <a:pt x="59" y="54"/>
                  </a:cubicBezTo>
                  <a:cubicBezTo>
                    <a:pt x="57" y="58"/>
                    <a:pt x="56" y="60"/>
                    <a:pt x="55" y="62"/>
                  </a:cubicBezTo>
                  <a:cubicBezTo>
                    <a:pt x="54" y="63"/>
                    <a:pt x="54" y="64"/>
                    <a:pt x="53" y="64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52" y="64"/>
                    <a:pt x="51" y="65"/>
                    <a:pt x="51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5" y="66"/>
                    <a:pt x="64" y="49"/>
                    <a:pt x="74" y="25"/>
                  </a:cubicBezTo>
                  <a:cubicBezTo>
                    <a:pt x="77" y="17"/>
                    <a:pt x="80" y="11"/>
                    <a:pt x="83" y="7"/>
                  </a:cubicBezTo>
                  <a:cubicBezTo>
                    <a:pt x="84" y="5"/>
                    <a:pt x="85" y="4"/>
                    <a:pt x="86" y="3"/>
                  </a:cubicBezTo>
                  <a:cubicBezTo>
                    <a:pt x="86" y="2"/>
                    <a:pt x="87" y="2"/>
                    <a:pt x="87" y="2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94" y="7"/>
                    <a:pt x="94" y="7"/>
                    <a:pt x="94" y="7"/>
                  </a:cubicBezTo>
                  <a:cubicBezTo>
                    <a:pt x="85" y="0"/>
                    <a:pt x="85" y="0"/>
                    <a:pt x="85" y="0"/>
                  </a:cubicBezTo>
                </a:path>
              </a:pathLst>
            </a:custGeom>
            <a:solidFill>
              <a:srgbClr val="6D2B0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Freeform 241"/>
            <p:cNvSpPr>
              <a:spLocks/>
            </p:cNvSpPr>
            <p:nvPr/>
          </p:nvSpPr>
          <p:spPr bwMode="auto">
            <a:xfrm>
              <a:off x="8456613" y="1965973"/>
              <a:ext cx="115887" cy="92075"/>
            </a:xfrm>
            <a:custGeom>
              <a:avLst/>
              <a:gdLst>
                <a:gd name="T0" fmla="*/ 7 w 78"/>
                <a:gd name="T1" fmla="*/ 56 h 62"/>
                <a:gd name="T2" fmla="*/ 25 w 78"/>
                <a:gd name="T3" fmla="*/ 13 h 62"/>
                <a:gd name="T4" fmla="*/ 78 w 78"/>
                <a:gd name="T5" fmla="*/ 6 h 62"/>
                <a:gd name="T6" fmla="*/ 7 w 78"/>
                <a:gd name="T7" fmla="*/ 56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8" h="62">
                  <a:moveTo>
                    <a:pt x="7" y="56"/>
                  </a:moveTo>
                  <a:cubicBezTo>
                    <a:pt x="7" y="56"/>
                    <a:pt x="0" y="25"/>
                    <a:pt x="25" y="13"/>
                  </a:cubicBezTo>
                  <a:cubicBezTo>
                    <a:pt x="50" y="0"/>
                    <a:pt x="78" y="6"/>
                    <a:pt x="78" y="6"/>
                  </a:cubicBezTo>
                  <a:cubicBezTo>
                    <a:pt x="78" y="6"/>
                    <a:pt x="56" y="62"/>
                    <a:pt x="7" y="56"/>
                  </a:cubicBezTo>
                </a:path>
              </a:pathLst>
            </a:custGeom>
            <a:solidFill>
              <a:srgbClr val="67B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7" name="Freeform 242"/>
            <p:cNvSpPr>
              <a:spLocks/>
            </p:cNvSpPr>
            <p:nvPr/>
          </p:nvSpPr>
          <p:spPr bwMode="auto">
            <a:xfrm>
              <a:off x="8562975" y="1970736"/>
              <a:ext cx="4762" cy="4763"/>
            </a:xfrm>
            <a:custGeom>
              <a:avLst/>
              <a:gdLst>
                <a:gd name="T0" fmla="*/ 3 w 3"/>
                <a:gd name="T1" fmla="*/ 0 h 3"/>
                <a:gd name="T2" fmla="*/ 0 w 3"/>
                <a:gd name="T3" fmla="*/ 2 h 3"/>
                <a:gd name="T4" fmla="*/ 2 w 3"/>
                <a:gd name="T5" fmla="*/ 3 h 3"/>
                <a:gd name="T6" fmla="*/ 3 w 3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">
                  <a:moveTo>
                    <a:pt x="3" y="0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3"/>
                    <a:pt x="1" y="3"/>
                    <a:pt x="2" y="3"/>
                  </a:cubicBezTo>
                  <a:cubicBezTo>
                    <a:pt x="3" y="2"/>
                    <a:pt x="3" y="1"/>
                    <a:pt x="3" y="0"/>
                  </a:cubicBezTo>
                </a:path>
              </a:pathLst>
            </a:custGeom>
            <a:solidFill>
              <a:srgbClr val="9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8" name="Freeform 243"/>
            <p:cNvSpPr>
              <a:spLocks/>
            </p:cNvSpPr>
            <p:nvPr/>
          </p:nvSpPr>
          <p:spPr bwMode="auto">
            <a:xfrm>
              <a:off x="8462963" y="2038998"/>
              <a:ext cx="3175" cy="3175"/>
            </a:xfrm>
            <a:custGeom>
              <a:avLst/>
              <a:gdLst>
                <a:gd name="T0" fmla="*/ 2 w 2"/>
                <a:gd name="T1" fmla="*/ 0 h 2"/>
                <a:gd name="T2" fmla="*/ 0 w 2"/>
                <a:gd name="T3" fmla="*/ 1 h 2"/>
                <a:gd name="T4" fmla="*/ 0 w 2"/>
                <a:gd name="T5" fmla="*/ 2 h 2"/>
                <a:gd name="T6" fmla="*/ 2 w 2"/>
                <a:gd name="T7" fmla="*/ 2 h 2"/>
                <a:gd name="T8" fmla="*/ 2 w 2"/>
                <a:gd name="T9" fmla="*/ 0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1"/>
                    <a:pt x="2" y="0"/>
                  </a:cubicBezTo>
                </a:path>
              </a:pathLst>
            </a:custGeom>
            <a:solidFill>
              <a:srgbClr val="8D56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9" name="Freeform 244"/>
            <p:cNvSpPr>
              <a:spLocks/>
            </p:cNvSpPr>
            <p:nvPr/>
          </p:nvSpPr>
          <p:spPr bwMode="auto">
            <a:xfrm>
              <a:off x="8466138" y="1973911"/>
              <a:ext cx="100012" cy="68263"/>
            </a:xfrm>
            <a:custGeom>
              <a:avLst/>
              <a:gdLst>
                <a:gd name="T0" fmla="*/ 65 w 67"/>
                <a:gd name="T1" fmla="*/ 0 h 46"/>
                <a:gd name="T2" fmla="*/ 0 w 67"/>
                <a:gd name="T3" fmla="*/ 44 h 46"/>
                <a:gd name="T4" fmla="*/ 0 w 67"/>
                <a:gd name="T5" fmla="*/ 46 h 46"/>
                <a:gd name="T6" fmla="*/ 6 w 67"/>
                <a:gd name="T7" fmla="*/ 46 h 46"/>
                <a:gd name="T8" fmla="*/ 67 w 67"/>
                <a:gd name="T9" fmla="*/ 1 h 46"/>
                <a:gd name="T10" fmla="*/ 65 w 67"/>
                <a:gd name="T11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7" h="46">
                  <a:moveTo>
                    <a:pt x="65" y="0"/>
                  </a:moveTo>
                  <a:cubicBezTo>
                    <a:pt x="0" y="44"/>
                    <a:pt x="0" y="44"/>
                    <a:pt x="0" y="44"/>
                  </a:cubicBezTo>
                  <a:cubicBezTo>
                    <a:pt x="0" y="45"/>
                    <a:pt x="0" y="46"/>
                    <a:pt x="0" y="46"/>
                  </a:cubicBezTo>
                  <a:cubicBezTo>
                    <a:pt x="2" y="46"/>
                    <a:pt x="4" y="46"/>
                    <a:pt x="6" y="46"/>
                  </a:cubicBezTo>
                  <a:cubicBezTo>
                    <a:pt x="42" y="46"/>
                    <a:pt x="61" y="13"/>
                    <a:pt x="67" y="1"/>
                  </a:cubicBezTo>
                  <a:cubicBezTo>
                    <a:pt x="66" y="1"/>
                    <a:pt x="66" y="1"/>
                    <a:pt x="65" y="0"/>
                  </a:cubicBezTo>
                </a:path>
              </a:pathLst>
            </a:custGeom>
            <a:solidFill>
              <a:srgbClr val="52B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0" name="Freeform 245"/>
            <p:cNvSpPr>
              <a:spLocks/>
            </p:cNvSpPr>
            <p:nvPr/>
          </p:nvSpPr>
          <p:spPr bwMode="auto">
            <a:xfrm>
              <a:off x="8486775" y="1970736"/>
              <a:ext cx="19050" cy="17463"/>
            </a:xfrm>
            <a:custGeom>
              <a:avLst/>
              <a:gdLst>
                <a:gd name="T0" fmla="*/ 12 w 13"/>
                <a:gd name="T1" fmla="*/ 0 h 12"/>
                <a:gd name="T2" fmla="*/ 2 w 13"/>
                <a:gd name="T3" fmla="*/ 4 h 12"/>
                <a:gd name="T4" fmla="*/ 0 w 13"/>
                <a:gd name="T5" fmla="*/ 5 h 12"/>
                <a:gd name="T6" fmla="*/ 1 w 13"/>
                <a:gd name="T7" fmla="*/ 12 h 12"/>
                <a:gd name="T8" fmla="*/ 5 w 13"/>
                <a:gd name="T9" fmla="*/ 10 h 12"/>
                <a:gd name="T10" fmla="*/ 13 w 13"/>
                <a:gd name="T11" fmla="*/ 6 h 12"/>
                <a:gd name="T12" fmla="*/ 12 w 13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12">
                  <a:moveTo>
                    <a:pt x="12" y="0"/>
                  </a:moveTo>
                  <a:cubicBezTo>
                    <a:pt x="9" y="1"/>
                    <a:pt x="5" y="2"/>
                    <a:pt x="2" y="4"/>
                  </a:cubicBezTo>
                  <a:cubicBezTo>
                    <a:pt x="1" y="4"/>
                    <a:pt x="1" y="4"/>
                    <a:pt x="0" y="5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2" y="11"/>
                    <a:pt x="4" y="10"/>
                    <a:pt x="5" y="10"/>
                  </a:cubicBezTo>
                  <a:cubicBezTo>
                    <a:pt x="8" y="8"/>
                    <a:pt x="10" y="7"/>
                    <a:pt x="13" y="6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9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1" name="Freeform 246"/>
            <p:cNvSpPr>
              <a:spLocks/>
            </p:cNvSpPr>
            <p:nvPr/>
          </p:nvSpPr>
          <p:spPr bwMode="auto">
            <a:xfrm>
              <a:off x="8488363" y="1980261"/>
              <a:ext cx="20637" cy="39688"/>
            </a:xfrm>
            <a:custGeom>
              <a:avLst/>
              <a:gdLst>
                <a:gd name="T0" fmla="*/ 12 w 14"/>
                <a:gd name="T1" fmla="*/ 0 h 27"/>
                <a:gd name="T2" fmla="*/ 4 w 14"/>
                <a:gd name="T3" fmla="*/ 4 h 27"/>
                <a:gd name="T4" fmla="*/ 0 w 14"/>
                <a:gd name="T5" fmla="*/ 6 h 27"/>
                <a:gd name="T6" fmla="*/ 4 w 14"/>
                <a:gd name="T7" fmla="*/ 27 h 27"/>
                <a:gd name="T8" fmla="*/ 14 w 14"/>
                <a:gd name="T9" fmla="*/ 19 h 27"/>
                <a:gd name="T10" fmla="*/ 12 w 14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27">
                  <a:moveTo>
                    <a:pt x="12" y="0"/>
                  </a:moveTo>
                  <a:cubicBezTo>
                    <a:pt x="9" y="1"/>
                    <a:pt x="7" y="2"/>
                    <a:pt x="4" y="4"/>
                  </a:cubicBezTo>
                  <a:cubicBezTo>
                    <a:pt x="3" y="4"/>
                    <a:pt x="1" y="5"/>
                    <a:pt x="0" y="6"/>
                  </a:cubicBezTo>
                  <a:cubicBezTo>
                    <a:pt x="4" y="27"/>
                    <a:pt x="4" y="27"/>
                    <a:pt x="4" y="27"/>
                  </a:cubicBezTo>
                  <a:cubicBezTo>
                    <a:pt x="14" y="19"/>
                    <a:pt x="14" y="19"/>
                    <a:pt x="14" y="19"/>
                  </a:cubicBezTo>
                  <a:cubicBezTo>
                    <a:pt x="12" y="0"/>
                    <a:pt x="12" y="0"/>
                    <a:pt x="12" y="0"/>
                  </a:cubicBezTo>
                </a:path>
              </a:pathLst>
            </a:custGeom>
            <a:solidFill>
              <a:srgbClr val="52B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2" name="Freeform 247"/>
            <p:cNvSpPr>
              <a:spLocks/>
            </p:cNvSpPr>
            <p:nvPr/>
          </p:nvSpPr>
          <p:spPr bwMode="auto">
            <a:xfrm>
              <a:off x="8175625" y="1958036"/>
              <a:ext cx="109537" cy="87313"/>
            </a:xfrm>
            <a:custGeom>
              <a:avLst/>
              <a:gdLst>
                <a:gd name="T0" fmla="*/ 65 w 73"/>
                <a:gd name="T1" fmla="*/ 55 h 59"/>
                <a:gd name="T2" fmla="*/ 50 w 73"/>
                <a:gd name="T3" fmla="*/ 13 h 59"/>
                <a:gd name="T4" fmla="*/ 0 w 73"/>
                <a:gd name="T5" fmla="*/ 5 h 59"/>
                <a:gd name="T6" fmla="*/ 65 w 73"/>
                <a:gd name="T7" fmla="*/ 55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3" h="59">
                  <a:moveTo>
                    <a:pt x="65" y="55"/>
                  </a:moveTo>
                  <a:cubicBezTo>
                    <a:pt x="65" y="55"/>
                    <a:pt x="73" y="26"/>
                    <a:pt x="50" y="13"/>
                  </a:cubicBezTo>
                  <a:cubicBezTo>
                    <a:pt x="27" y="0"/>
                    <a:pt x="0" y="5"/>
                    <a:pt x="0" y="5"/>
                  </a:cubicBezTo>
                  <a:cubicBezTo>
                    <a:pt x="0" y="5"/>
                    <a:pt x="18" y="59"/>
                    <a:pt x="65" y="55"/>
                  </a:cubicBezTo>
                </a:path>
              </a:pathLst>
            </a:custGeom>
            <a:solidFill>
              <a:srgbClr val="67BD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3" name="Freeform 248"/>
            <p:cNvSpPr>
              <a:spLocks/>
            </p:cNvSpPr>
            <p:nvPr/>
          </p:nvSpPr>
          <p:spPr bwMode="auto">
            <a:xfrm>
              <a:off x="8459788" y="1961211"/>
              <a:ext cx="111125" cy="80963"/>
            </a:xfrm>
            <a:custGeom>
              <a:avLst/>
              <a:gdLst>
                <a:gd name="T0" fmla="*/ 2 w 74"/>
                <a:gd name="T1" fmla="*/ 52 h 54"/>
                <a:gd name="T2" fmla="*/ 3 w 74"/>
                <a:gd name="T3" fmla="*/ 52 h 54"/>
                <a:gd name="T4" fmla="*/ 3 w 74"/>
                <a:gd name="T5" fmla="*/ 52 h 54"/>
                <a:gd name="T6" fmla="*/ 2 w 74"/>
                <a:gd name="T7" fmla="*/ 44 h 54"/>
                <a:gd name="T8" fmla="*/ 6 w 74"/>
                <a:gd name="T9" fmla="*/ 26 h 54"/>
                <a:gd name="T10" fmla="*/ 21 w 74"/>
                <a:gd name="T11" fmla="*/ 10 h 54"/>
                <a:gd name="T12" fmla="*/ 56 w 74"/>
                <a:gd name="T13" fmla="*/ 2 h 54"/>
                <a:gd name="T14" fmla="*/ 68 w 74"/>
                <a:gd name="T15" fmla="*/ 3 h 54"/>
                <a:gd name="T16" fmla="*/ 72 w 74"/>
                <a:gd name="T17" fmla="*/ 4 h 54"/>
                <a:gd name="T18" fmla="*/ 73 w 74"/>
                <a:gd name="T19" fmla="*/ 4 h 54"/>
                <a:gd name="T20" fmla="*/ 73 w 74"/>
                <a:gd name="T21" fmla="*/ 3 h 54"/>
                <a:gd name="T22" fmla="*/ 72 w 74"/>
                <a:gd name="T23" fmla="*/ 3 h 54"/>
                <a:gd name="T24" fmla="*/ 71 w 74"/>
                <a:gd name="T25" fmla="*/ 5 h 54"/>
                <a:gd name="T26" fmla="*/ 53 w 74"/>
                <a:gd name="T27" fmla="*/ 32 h 54"/>
                <a:gd name="T28" fmla="*/ 10 w 74"/>
                <a:gd name="T29" fmla="*/ 52 h 54"/>
                <a:gd name="T30" fmla="*/ 2 w 74"/>
                <a:gd name="T31" fmla="*/ 51 h 54"/>
                <a:gd name="T32" fmla="*/ 2 w 74"/>
                <a:gd name="T33" fmla="*/ 52 h 54"/>
                <a:gd name="T34" fmla="*/ 3 w 74"/>
                <a:gd name="T35" fmla="*/ 52 h 54"/>
                <a:gd name="T36" fmla="*/ 2 w 74"/>
                <a:gd name="T37" fmla="*/ 52 h 54"/>
                <a:gd name="T38" fmla="*/ 2 w 74"/>
                <a:gd name="T39" fmla="*/ 53 h 54"/>
                <a:gd name="T40" fmla="*/ 10 w 74"/>
                <a:gd name="T41" fmla="*/ 54 h 54"/>
                <a:gd name="T42" fmla="*/ 59 w 74"/>
                <a:gd name="T43" fmla="*/ 29 h 54"/>
                <a:gd name="T44" fmla="*/ 74 w 74"/>
                <a:gd name="T45" fmla="*/ 3 h 54"/>
                <a:gd name="T46" fmla="*/ 74 w 74"/>
                <a:gd name="T47" fmla="*/ 2 h 54"/>
                <a:gd name="T48" fmla="*/ 73 w 74"/>
                <a:gd name="T49" fmla="*/ 2 h 54"/>
                <a:gd name="T50" fmla="*/ 56 w 74"/>
                <a:gd name="T51" fmla="*/ 0 h 54"/>
                <a:gd name="T52" fmla="*/ 20 w 74"/>
                <a:gd name="T53" fmla="*/ 8 h 54"/>
                <a:gd name="T54" fmla="*/ 4 w 74"/>
                <a:gd name="T55" fmla="*/ 25 h 54"/>
                <a:gd name="T56" fmla="*/ 0 w 74"/>
                <a:gd name="T57" fmla="*/ 44 h 54"/>
                <a:gd name="T58" fmla="*/ 1 w 74"/>
                <a:gd name="T59" fmla="*/ 53 h 54"/>
                <a:gd name="T60" fmla="*/ 1 w 74"/>
                <a:gd name="T61" fmla="*/ 53 h 54"/>
                <a:gd name="T62" fmla="*/ 2 w 74"/>
                <a:gd name="T63" fmla="*/ 53 h 54"/>
                <a:gd name="T64" fmla="*/ 2 w 74"/>
                <a:gd name="T65" fmla="*/ 5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4" h="54">
                  <a:moveTo>
                    <a:pt x="2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3" y="50"/>
                    <a:pt x="2" y="48"/>
                    <a:pt x="2" y="44"/>
                  </a:cubicBezTo>
                  <a:cubicBezTo>
                    <a:pt x="2" y="39"/>
                    <a:pt x="3" y="32"/>
                    <a:pt x="6" y="26"/>
                  </a:cubicBezTo>
                  <a:cubicBezTo>
                    <a:pt x="8" y="20"/>
                    <a:pt x="13" y="14"/>
                    <a:pt x="21" y="10"/>
                  </a:cubicBezTo>
                  <a:cubicBezTo>
                    <a:pt x="33" y="4"/>
                    <a:pt x="46" y="2"/>
                    <a:pt x="56" y="2"/>
                  </a:cubicBezTo>
                  <a:cubicBezTo>
                    <a:pt x="61" y="2"/>
                    <a:pt x="65" y="3"/>
                    <a:pt x="68" y="3"/>
                  </a:cubicBezTo>
                  <a:cubicBezTo>
                    <a:pt x="70" y="3"/>
                    <a:pt x="71" y="4"/>
                    <a:pt x="72" y="4"/>
                  </a:cubicBezTo>
                  <a:cubicBezTo>
                    <a:pt x="72" y="4"/>
                    <a:pt x="73" y="4"/>
                    <a:pt x="73" y="4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2" y="3"/>
                    <a:pt x="72" y="3"/>
                    <a:pt x="72" y="3"/>
                  </a:cubicBezTo>
                  <a:cubicBezTo>
                    <a:pt x="72" y="3"/>
                    <a:pt x="72" y="3"/>
                    <a:pt x="71" y="5"/>
                  </a:cubicBezTo>
                  <a:cubicBezTo>
                    <a:pt x="69" y="9"/>
                    <a:pt x="63" y="21"/>
                    <a:pt x="53" y="32"/>
                  </a:cubicBezTo>
                  <a:cubicBezTo>
                    <a:pt x="43" y="43"/>
                    <a:pt x="28" y="52"/>
                    <a:pt x="10" y="52"/>
                  </a:cubicBezTo>
                  <a:cubicBezTo>
                    <a:pt x="7" y="52"/>
                    <a:pt x="5" y="52"/>
                    <a:pt x="2" y="51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2" y="52"/>
                    <a:pt x="2" y="52"/>
                    <a:pt x="2" y="52"/>
                  </a:cubicBezTo>
                  <a:cubicBezTo>
                    <a:pt x="2" y="53"/>
                    <a:pt x="2" y="53"/>
                    <a:pt x="2" y="53"/>
                  </a:cubicBezTo>
                  <a:cubicBezTo>
                    <a:pt x="5" y="54"/>
                    <a:pt x="7" y="54"/>
                    <a:pt x="10" y="54"/>
                  </a:cubicBezTo>
                  <a:cubicBezTo>
                    <a:pt x="32" y="54"/>
                    <a:pt x="48" y="41"/>
                    <a:pt x="59" y="29"/>
                  </a:cubicBezTo>
                  <a:cubicBezTo>
                    <a:pt x="69" y="16"/>
                    <a:pt x="74" y="3"/>
                    <a:pt x="74" y="3"/>
                  </a:cubicBezTo>
                  <a:cubicBezTo>
                    <a:pt x="74" y="2"/>
                    <a:pt x="74" y="2"/>
                    <a:pt x="74" y="2"/>
                  </a:cubicBezTo>
                  <a:cubicBezTo>
                    <a:pt x="73" y="2"/>
                    <a:pt x="73" y="2"/>
                    <a:pt x="73" y="2"/>
                  </a:cubicBezTo>
                  <a:cubicBezTo>
                    <a:pt x="73" y="2"/>
                    <a:pt x="66" y="0"/>
                    <a:pt x="56" y="0"/>
                  </a:cubicBezTo>
                  <a:cubicBezTo>
                    <a:pt x="46" y="0"/>
                    <a:pt x="33" y="2"/>
                    <a:pt x="20" y="8"/>
                  </a:cubicBezTo>
                  <a:cubicBezTo>
                    <a:pt x="12" y="13"/>
                    <a:pt x="7" y="19"/>
                    <a:pt x="4" y="25"/>
                  </a:cubicBezTo>
                  <a:cubicBezTo>
                    <a:pt x="1" y="32"/>
                    <a:pt x="0" y="39"/>
                    <a:pt x="0" y="44"/>
                  </a:cubicBezTo>
                  <a:cubicBezTo>
                    <a:pt x="0" y="49"/>
                    <a:pt x="1" y="53"/>
                    <a:pt x="1" y="53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2" y="53"/>
                    <a:pt x="2" y="53"/>
                    <a:pt x="2" y="53"/>
                  </a:cubicBezTo>
                  <a:lnTo>
                    <a:pt x="2" y="52"/>
                  </a:lnTo>
                  <a:close/>
                </a:path>
              </a:pathLst>
            </a:custGeom>
            <a:solidFill>
              <a:srgbClr val="7A3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4" name="Freeform 250"/>
            <p:cNvSpPr>
              <a:spLocks/>
            </p:cNvSpPr>
            <p:nvPr/>
          </p:nvSpPr>
          <p:spPr bwMode="auto">
            <a:xfrm>
              <a:off x="8175625" y="1959623"/>
              <a:ext cx="6350" cy="4763"/>
            </a:xfrm>
            <a:custGeom>
              <a:avLst/>
              <a:gdLst>
                <a:gd name="T0" fmla="*/ 0 w 4"/>
                <a:gd name="T1" fmla="*/ 0 h 3"/>
                <a:gd name="T2" fmla="*/ 1 w 4"/>
                <a:gd name="T3" fmla="*/ 3 h 3"/>
                <a:gd name="T4" fmla="*/ 4 w 4"/>
                <a:gd name="T5" fmla="*/ 3 h 3"/>
                <a:gd name="T6" fmla="*/ 0 w 4"/>
                <a:gd name="T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3">
                  <a:moveTo>
                    <a:pt x="0" y="0"/>
                  </a:moveTo>
                  <a:cubicBezTo>
                    <a:pt x="0" y="0"/>
                    <a:pt x="1" y="2"/>
                    <a:pt x="1" y="3"/>
                  </a:cubicBezTo>
                  <a:cubicBezTo>
                    <a:pt x="2" y="3"/>
                    <a:pt x="3" y="3"/>
                    <a:pt x="4" y="3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9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5" name="Freeform 251"/>
            <p:cNvSpPr>
              <a:spLocks/>
            </p:cNvSpPr>
            <p:nvPr/>
          </p:nvSpPr>
          <p:spPr bwMode="auto">
            <a:xfrm>
              <a:off x="8177213" y="1964386"/>
              <a:ext cx="95250" cy="68263"/>
            </a:xfrm>
            <a:custGeom>
              <a:avLst/>
              <a:gdLst>
                <a:gd name="T0" fmla="*/ 3 w 63"/>
                <a:gd name="T1" fmla="*/ 0 h 45"/>
                <a:gd name="T2" fmla="*/ 0 w 63"/>
                <a:gd name="T3" fmla="*/ 0 h 45"/>
                <a:gd name="T4" fmla="*/ 59 w 63"/>
                <a:gd name="T5" fmla="*/ 45 h 45"/>
                <a:gd name="T6" fmla="*/ 63 w 63"/>
                <a:gd name="T7" fmla="*/ 45 h 45"/>
                <a:gd name="T8" fmla="*/ 63 w 63"/>
                <a:gd name="T9" fmla="*/ 45 h 45"/>
                <a:gd name="T10" fmla="*/ 45 w 63"/>
                <a:gd name="T11" fmla="*/ 31 h 45"/>
                <a:gd name="T12" fmla="*/ 45 w 63"/>
                <a:gd name="T13" fmla="*/ 32 h 45"/>
                <a:gd name="T14" fmla="*/ 40 w 63"/>
                <a:gd name="T15" fmla="*/ 27 h 45"/>
                <a:gd name="T16" fmla="*/ 3 w 63"/>
                <a:gd name="T17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45">
                  <a:moveTo>
                    <a:pt x="3" y="0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6" y="12"/>
                    <a:pt x="23" y="45"/>
                    <a:pt x="59" y="45"/>
                  </a:cubicBezTo>
                  <a:cubicBezTo>
                    <a:pt x="60" y="45"/>
                    <a:pt x="62" y="45"/>
                    <a:pt x="63" y="45"/>
                  </a:cubicBezTo>
                  <a:cubicBezTo>
                    <a:pt x="63" y="45"/>
                    <a:pt x="63" y="45"/>
                    <a:pt x="63" y="45"/>
                  </a:cubicBezTo>
                  <a:cubicBezTo>
                    <a:pt x="45" y="31"/>
                    <a:pt x="45" y="31"/>
                    <a:pt x="45" y="31"/>
                  </a:cubicBezTo>
                  <a:cubicBezTo>
                    <a:pt x="45" y="32"/>
                    <a:pt x="45" y="32"/>
                    <a:pt x="45" y="32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3" y="0"/>
                    <a:pt x="3" y="0"/>
                    <a:pt x="3" y="0"/>
                  </a:cubicBezTo>
                </a:path>
              </a:pathLst>
            </a:custGeom>
            <a:solidFill>
              <a:srgbClr val="52B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6" name="Freeform 252"/>
            <p:cNvSpPr>
              <a:spLocks/>
            </p:cNvSpPr>
            <p:nvPr/>
          </p:nvSpPr>
          <p:spPr bwMode="auto">
            <a:xfrm>
              <a:off x="8235950" y="1962798"/>
              <a:ext cx="15875" cy="14288"/>
            </a:xfrm>
            <a:custGeom>
              <a:avLst/>
              <a:gdLst>
                <a:gd name="T0" fmla="*/ 1 w 11"/>
                <a:gd name="T1" fmla="*/ 0 h 9"/>
                <a:gd name="T2" fmla="*/ 0 w 11"/>
                <a:gd name="T3" fmla="*/ 5 h 9"/>
                <a:gd name="T4" fmla="*/ 10 w 11"/>
                <a:gd name="T5" fmla="*/ 9 h 9"/>
                <a:gd name="T6" fmla="*/ 10 w 11"/>
                <a:gd name="T7" fmla="*/ 9 h 9"/>
                <a:gd name="T8" fmla="*/ 11 w 11"/>
                <a:gd name="T9" fmla="*/ 5 h 9"/>
                <a:gd name="T10" fmla="*/ 9 w 11"/>
                <a:gd name="T11" fmla="*/ 4 h 9"/>
                <a:gd name="T12" fmla="*/ 1 w 11"/>
                <a:gd name="T13" fmla="*/ 0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" h="9">
                  <a:moveTo>
                    <a:pt x="1" y="0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3" y="6"/>
                    <a:pt x="6" y="7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5"/>
                    <a:pt x="11" y="5"/>
                    <a:pt x="11" y="5"/>
                  </a:cubicBezTo>
                  <a:cubicBezTo>
                    <a:pt x="11" y="4"/>
                    <a:pt x="10" y="4"/>
                    <a:pt x="9" y="4"/>
                  </a:cubicBezTo>
                  <a:cubicBezTo>
                    <a:pt x="7" y="2"/>
                    <a:pt x="4" y="1"/>
                    <a:pt x="1" y="0"/>
                  </a:cubicBezTo>
                </a:path>
              </a:pathLst>
            </a:custGeom>
            <a:solidFill>
              <a:srgbClr val="90CF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7" name="Freeform 253"/>
            <p:cNvSpPr>
              <a:spLocks/>
            </p:cNvSpPr>
            <p:nvPr/>
          </p:nvSpPr>
          <p:spPr bwMode="auto">
            <a:xfrm>
              <a:off x="8231188" y="1970736"/>
              <a:ext cx="19050" cy="39688"/>
            </a:xfrm>
            <a:custGeom>
              <a:avLst/>
              <a:gdLst>
                <a:gd name="T0" fmla="*/ 3 w 13"/>
                <a:gd name="T1" fmla="*/ 0 h 27"/>
                <a:gd name="T2" fmla="*/ 0 w 13"/>
                <a:gd name="T3" fmla="*/ 19 h 27"/>
                <a:gd name="T4" fmla="*/ 4 w 13"/>
                <a:gd name="T5" fmla="*/ 23 h 27"/>
                <a:gd name="T6" fmla="*/ 9 w 13"/>
                <a:gd name="T7" fmla="*/ 27 h 27"/>
                <a:gd name="T8" fmla="*/ 13 w 13"/>
                <a:gd name="T9" fmla="*/ 4 h 27"/>
                <a:gd name="T10" fmla="*/ 13 w 13"/>
                <a:gd name="T11" fmla="*/ 4 h 27"/>
                <a:gd name="T12" fmla="*/ 3 w 13"/>
                <a:gd name="T13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7">
                  <a:moveTo>
                    <a:pt x="3" y="0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9" y="27"/>
                    <a:pt x="9" y="27"/>
                    <a:pt x="9" y="27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9" y="2"/>
                    <a:pt x="6" y="1"/>
                    <a:pt x="3" y="0"/>
                  </a:cubicBezTo>
                </a:path>
              </a:pathLst>
            </a:custGeom>
            <a:solidFill>
              <a:srgbClr val="52B01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8" name="Freeform 254"/>
            <p:cNvSpPr>
              <a:spLocks/>
            </p:cNvSpPr>
            <p:nvPr/>
          </p:nvSpPr>
          <p:spPr bwMode="auto">
            <a:xfrm>
              <a:off x="8237538" y="2005661"/>
              <a:ext cx="7937" cy="635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1A41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59" name="Freeform 255"/>
            <p:cNvSpPr>
              <a:spLocks/>
            </p:cNvSpPr>
            <p:nvPr/>
          </p:nvSpPr>
          <p:spPr bwMode="auto">
            <a:xfrm>
              <a:off x="8237538" y="2005661"/>
              <a:ext cx="7937" cy="6350"/>
            </a:xfrm>
            <a:custGeom>
              <a:avLst/>
              <a:gdLst>
                <a:gd name="T0" fmla="*/ 0 w 5"/>
                <a:gd name="T1" fmla="*/ 0 h 4"/>
                <a:gd name="T2" fmla="*/ 5 w 5"/>
                <a:gd name="T3" fmla="*/ 4 h 4"/>
                <a:gd name="T4" fmla="*/ 5 w 5"/>
                <a:gd name="T5" fmla="*/ 3 h 4"/>
                <a:gd name="T6" fmla="*/ 0 w 5"/>
                <a:gd name="T7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" h="4">
                  <a:moveTo>
                    <a:pt x="0" y="0"/>
                  </a:moveTo>
                  <a:lnTo>
                    <a:pt x="5" y="4"/>
                  </a:lnTo>
                  <a:lnTo>
                    <a:pt x="5" y="3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0" name="Freeform 256"/>
            <p:cNvSpPr>
              <a:spLocks/>
            </p:cNvSpPr>
            <p:nvPr/>
          </p:nvSpPr>
          <p:spPr bwMode="auto">
            <a:xfrm>
              <a:off x="8174038" y="1954861"/>
              <a:ext cx="100012" cy="77788"/>
            </a:xfrm>
            <a:custGeom>
              <a:avLst/>
              <a:gdLst>
                <a:gd name="T0" fmla="*/ 66 w 68"/>
                <a:gd name="T1" fmla="*/ 52 h 53"/>
                <a:gd name="T2" fmla="*/ 67 w 68"/>
                <a:gd name="T3" fmla="*/ 52 h 53"/>
                <a:gd name="T4" fmla="*/ 68 w 68"/>
                <a:gd name="T5" fmla="*/ 42 h 53"/>
                <a:gd name="T6" fmla="*/ 65 w 68"/>
                <a:gd name="T7" fmla="*/ 25 h 53"/>
                <a:gd name="T8" fmla="*/ 51 w 68"/>
                <a:gd name="T9" fmla="*/ 9 h 53"/>
                <a:gd name="T10" fmla="*/ 13 w 68"/>
                <a:gd name="T11" fmla="*/ 0 h 53"/>
                <a:gd name="T12" fmla="*/ 1 w 68"/>
                <a:gd name="T13" fmla="*/ 1 h 53"/>
                <a:gd name="T14" fmla="*/ 0 w 68"/>
                <a:gd name="T15" fmla="*/ 1 h 53"/>
                <a:gd name="T16" fmla="*/ 0 w 68"/>
                <a:gd name="T17" fmla="*/ 2 h 53"/>
                <a:gd name="T18" fmla="*/ 14 w 68"/>
                <a:gd name="T19" fmla="*/ 28 h 53"/>
                <a:gd name="T20" fmla="*/ 62 w 68"/>
                <a:gd name="T21" fmla="*/ 53 h 53"/>
                <a:gd name="T22" fmla="*/ 66 w 68"/>
                <a:gd name="T23" fmla="*/ 53 h 53"/>
                <a:gd name="T24" fmla="*/ 67 w 68"/>
                <a:gd name="T25" fmla="*/ 53 h 53"/>
                <a:gd name="T26" fmla="*/ 67 w 68"/>
                <a:gd name="T27" fmla="*/ 52 h 53"/>
                <a:gd name="T28" fmla="*/ 66 w 68"/>
                <a:gd name="T29" fmla="*/ 52 h 53"/>
                <a:gd name="T30" fmla="*/ 66 w 68"/>
                <a:gd name="T31" fmla="*/ 51 h 53"/>
                <a:gd name="T32" fmla="*/ 62 w 68"/>
                <a:gd name="T33" fmla="*/ 51 h 53"/>
                <a:gd name="T34" fmla="*/ 16 w 68"/>
                <a:gd name="T35" fmla="*/ 27 h 53"/>
                <a:gd name="T36" fmla="*/ 6 w 68"/>
                <a:gd name="T37" fmla="*/ 9 h 53"/>
                <a:gd name="T38" fmla="*/ 3 w 68"/>
                <a:gd name="T39" fmla="*/ 4 h 53"/>
                <a:gd name="T40" fmla="*/ 2 w 68"/>
                <a:gd name="T41" fmla="*/ 2 h 53"/>
                <a:gd name="T42" fmla="*/ 1 w 68"/>
                <a:gd name="T43" fmla="*/ 2 h 53"/>
                <a:gd name="T44" fmla="*/ 2 w 68"/>
                <a:gd name="T45" fmla="*/ 3 h 53"/>
                <a:gd name="T46" fmla="*/ 2 w 68"/>
                <a:gd name="T47" fmla="*/ 3 h 53"/>
                <a:gd name="T48" fmla="*/ 13 w 68"/>
                <a:gd name="T49" fmla="*/ 2 h 53"/>
                <a:gd name="T50" fmla="*/ 50 w 68"/>
                <a:gd name="T51" fmla="*/ 11 h 53"/>
                <a:gd name="T52" fmla="*/ 63 w 68"/>
                <a:gd name="T53" fmla="*/ 26 h 53"/>
                <a:gd name="T54" fmla="*/ 66 w 68"/>
                <a:gd name="T55" fmla="*/ 42 h 53"/>
                <a:gd name="T56" fmla="*/ 66 w 68"/>
                <a:gd name="T57" fmla="*/ 49 h 53"/>
                <a:gd name="T58" fmla="*/ 66 w 68"/>
                <a:gd name="T59" fmla="*/ 51 h 53"/>
                <a:gd name="T60" fmla="*/ 65 w 68"/>
                <a:gd name="T61" fmla="*/ 52 h 53"/>
                <a:gd name="T62" fmla="*/ 66 w 68"/>
                <a:gd name="T63" fmla="*/ 52 h 53"/>
                <a:gd name="T64" fmla="*/ 66 w 68"/>
                <a:gd name="T65" fmla="*/ 51 h 53"/>
                <a:gd name="T66" fmla="*/ 66 w 68"/>
                <a:gd name="T67" fmla="*/ 52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53">
                  <a:moveTo>
                    <a:pt x="66" y="52"/>
                  </a:moveTo>
                  <a:cubicBezTo>
                    <a:pt x="67" y="52"/>
                    <a:pt x="67" y="52"/>
                    <a:pt x="67" y="52"/>
                  </a:cubicBezTo>
                  <a:cubicBezTo>
                    <a:pt x="67" y="52"/>
                    <a:pt x="68" y="48"/>
                    <a:pt x="68" y="42"/>
                  </a:cubicBezTo>
                  <a:cubicBezTo>
                    <a:pt x="68" y="37"/>
                    <a:pt x="68" y="31"/>
                    <a:pt x="65" y="25"/>
                  </a:cubicBezTo>
                  <a:cubicBezTo>
                    <a:pt x="63" y="19"/>
                    <a:pt x="58" y="13"/>
                    <a:pt x="51" y="9"/>
                  </a:cubicBezTo>
                  <a:cubicBezTo>
                    <a:pt x="38" y="2"/>
                    <a:pt x="23" y="0"/>
                    <a:pt x="13" y="0"/>
                  </a:cubicBezTo>
                  <a:cubicBezTo>
                    <a:pt x="6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5" y="15"/>
                    <a:pt x="14" y="28"/>
                  </a:cubicBezTo>
                  <a:cubicBezTo>
                    <a:pt x="24" y="40"/>
                    <a:pt x="40" y="53"/>
                    <a:pt x="62" y="53"/>
                  </a:cubicBezTo>
                  <a:cubicBezTo>
                    <a:pt x="63" y="53"/>
                    <a:pt x="65" y="53"/>
                    <a:pt x="66" y="53"/>
                  </a:cubicBezTo>
                  <a:cubicBezTo>
                    <a:pt x="67" y="53"/>
                    <a:pt x="67" y="53"/>
                    <a:pt x="67" y="53"/>
                  </a:cubicBezTo>
                  <a:cubicBezTo>
                    <a:pt x="67" y="52"/>
                    <a:pt x="67" y="52"/>
                    <a:pt x="67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cubicBezTo>
                    <a:pt x="65" y="51"/>
                    <a:pt x="63" y="51"/>
                    <a:pt x="62" y="51"/>
                  </a:cubicBezTo>
                  <a:cubicBezTo>
                    <a:pt x="40" y="51"/>
                    <a:pt x="26" y="39"/>
                    <a:pt x="16" y="27"/>
                  </a:cubicBezTo>
                  <a:cubicBezTo>
                    <a:pt x="11" y="20"/>
                    <a:pt x="8" y="14"/>
                    <a:pt x="6" y="9"/>
                  </a:cubicBezTo>
                  <a:cubicBezTo>
                    <a:pt x="4" y="7"/>
                    <a:pt x="4" y="5"/>
                    <a:pt x="3" y="4"/>
                  </a:cubicBezTo>
                  <a:cubicBezTo>
                    <a:pt x="3" y="3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4" y="3"/>
                    <a:pt x="8" y="2"/>
                    <a:pt x="13" y="2"/>
                  </a:cubicBezTo>
                  <a:cubicBezTo>
                    <a:pt x="23" y="2"/>
                    <a:pt x="37" y="4"/>
                    <a:pt x="50" y="11"/>
                  </a:cubicBezTo>
                  <a:cubicBezTo>
                    <a:pt x="57" y="15"/>
                    <a:pt x="61" y="20"/>
                    <a:pt x="63" y="26"/>
                  </a:cubicBezTo>
                  <a:cubicBezTo>
                    <a:pt x="66" y="31"/>
                    <a:pt x="66" y="37"/>
                    <a:pt x="66" y="42"/>
                  </a:cubicBezTo>
                  <a:cubicBezTo>
                    <a:pt x="66" y="45"/>
                    <a:pt x="66" y="47"/>
                    <a:pt x="66" y="49"/>
                  </a:cubicBezTo>
                  <a:cubicBezTo>
                    <a:pt x="66" y="50"/>
                    <a:pt x="66" y="51"/>
                    <a:pt x="66" y="51"/>
                  </a:cubicBezTo>
                  <a:cubicBezTo>
                    <a:pt x="65" y="52"/>
                    <a:pt x="65" y="52"/>
                    <a:pt x="65" y="52"/>
                  </a:cubicBezTo>
                  <a:cubicBezTo>
                    <a:pt x="66" y="52"/>
                    <a:pt x="66" y="52"/>
                    <a:pt x="66" y="52"/>
                  </a:cubicBezTo>
                  <a:cubicBezTo>
                    <a:pt x="66" y="51"/>
                    <a:pt x="66" y="51"/>
                    <a:pt x="66" y="51"/>
                  </a:cubicBezTo>
                  <a:lnTo>
                    <a:pt x="66" y="52"/>
                  </a:lnTo>
                  <a:close/>
                </a:path>
              </a:pathLst>
            </a:custGeom>
            <a:solidFill>
              <a:srgbClr val="7A37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1" name="Freeform 257"/>
            <p:cNvSpPr>
              <a:spLocks/>
            </p:cNvSpPr>
            <p:nvPr/>
          </p:nvSpPr>
          <p:spPr bwMode="auto">
            <a:xfrm>
              <a:off x="8431213" y="1718323"/>
              <a:ext cx="168275" cy="80963"/>
            </a:xfrm>
            <a:custGeom>
              <a:avLst/>
              <a:gdLst>
                <a:gd name="T0" fmla="*/ 13 w 113"/>
                <a:gd name="T1" fmla="*/ 2 h 54"/>
                <a:gd name="T2" fmla="*/ 71 w 113"/>
                <a:gd name="T3" fmla="*/ 21 h 54"/>
                <a:gd name="T4" fmla="*/ 108 w 113"/>
                <a:gd name="T5" fmla="*/ 46 h 54"/>
                <a:gd name="T6" fmla="*/ 107 w 113"/>
                <a:gd name="T7" fmla="*/ 52 h 54"/>
                <a:gd name="T8" fmla="*/ 67 w 113"/>
                <a:gd name="T9" fmla="*/ 27 h 54"/>
                <a:gd name="T10" fmla="*/ 13 w 113"/>
                <a:gd name="T11" fmla="*/ 9 h 54"/>
                <a:gd name="T12" fmla="*/ 13 w 113"/>
                <a:gd name="T13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54">
                  <a:moveTo>
                    <a:pt x="13" y="2"/>
                  </a:moveTo>
                  <a:cubicBezTo>
                    <a:pt x="13" y="2"/>
                    <a:pt x="39" y="5"/>
                    <a:pt x="71" y="21"/>
                  </a:cubicBezTo>
                  <a:cubicBezTo>
                    <a:pt x="102" y="37"/>
                    <a:pt x="103" y="41"/>
                    <a:pt x="108" y="46"/>
                  </a:cubicBezTo>
                  <a:cubicBezTo>
                    <a:pt x="113" y="51"/>
                    <a:pt x="111" y="54"/>
                    <a:pt x="107" y="52"/>
                  </a:cubicBezTo>
                  <a:cubicBezTo>
                    <a:pt x="103" y="49"/>
                    <a:pt x="91" y="39"/>
                    <a:pt x="67" y="27"/>
                  </a:cubicBezTo>
                  <a:cubicBezTo>
                    <a:pt x="43" y="15"/>
                    <a:pt x="26" y="10"/>
                    <a:pt x="13" y="9"/>
                  </a:cubicBezTo>
                  <a:cubicBezTo>
                    <a:pt x="0" y="8"/>
                    <a:pt x="3" y="0"/>
                    <a:pt x="13" y="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2" name="Freeform 258"/>
            <p:cNvSpPr>
              <a:spLocks/>
            </p:cNvSpPr>
            <p:nvPr/>
          </p:nvSpPr>
          <p:spPr bwMode="auto">
            <a:xfrm>
              <a:off x="8512175" y="1613548"/>
              <a:ext cx="173037" cy="119063"/>
            </a:xfrm>
            <a:custGeom>
              <a:avLst/>
              <a:gdLst>
                <a:gd name="T0" fmla="*/ 31 w 116"/>
                <a:gd name="T1" fmla="*/ 2 h 80"/>
                <a:gd name="T2" fmla="*/ 16 w 116"/>
                <a:gd name="T3" fmla="*/ 8 h 80"/>
                <a:gd name="T4" fmla="*/ 0 w 116"/>
                <a:gd name="T5" fmla="*/ 15 h 80"/>
                <a:gd name="T6" fmla="*/ 10 w 116"/>
                <a:gd name="T7" fmla="*/ 20 h 80"/>
                <a:gd name="T8" fmla="*/ 7 w 116"/>
                <a:gd name="T9" fmla="*/ 51 h 80"/>
                <a:gd name="T10" fmla="*/ 35 w 116"/>
                <a:gd name="T11" fmla="*/ 74 h 80"/>
                <a:gd name="T12" fmla="*/ 94 w 116"/>
                <a:gd name="T13" fmla="*/ 48 h 80"/>
                <a:gd name="T14" fmla="*/ 116 w 116"/>
                <a:gd name="T15" fmla="*/ 9 h 80"/>
                <a:gd name="T16" fmla="*/ 114 w 116"/>
                <a:gd name="T17" fmla="*/ 7 h 80"/>
                <a:gd name="T18" fmla="*/ 88 w 116"/>
                <a:gd name="T19" fmla="*/ 46 h 80"/>
                <a:gd name="T20" fmla="*/ 40 w 116"/>
                <a:gd name="T21" fmla="*/ 32 h 80"/>
                <a:gd name="T22" fmla="*/ 41 w 116"/>
                <a:gd name="T23" fmla="*/ 20 h 80"/>
                <a:gd name="T24" fmla="*/ 31 w 116"/>
                <a:gd name="T25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6" h="80">
                  <a:moveTo>
                    <a:pt x="31" y="2"/>
                  </a:moveTo>
                  <a:cubicBezTo>
                    <a:pt x="30" y="1"/>
                    <a:pt x="23" y="0"/>
                    <a:pt x="16" y="8"/>
                  </a:cubicBezTo>
                  <a:cubicBezTo>
                    <a:pt x="10" y="15"/>
                    <a:pt x="2" y="16"/>
                    <a:pt x="0" y="15"/>
                  </a:cubicBezTo>
                  <a:cubicBezTo>
                    <a:pt x="10" y="20"/>
                    <a:pt x="10" y="20"/>
                    <a:pt x="10" y="20"/>
                  </a:cubicBezTo>
                  <a:cubicBezTo>
                    <a:pt x="10" y="20"/>
                    <a:pt x="0" y="40"/>
                    <a:pt x="7" y="51"/>
                  </a:cubicBezTo>
                  <a:cubicBezTo>
                    <a:pt x="15" y="62"/>
                    <a:pt x="20" y="71"/>
                    <a:pt x="35" y="74"/>
                  </a:cubicBezTo>
                  <a:cubicBezTo>
                    <a:pt x="59" y="80"/>
                    <a:pt x="77" y="76"/>
                    <a:pt x="94" y="48"/>
                  </a:cubicBezTo>
                  <a:cubicBezTo>
                    <a:pt x="111" y="20"/>
                    <a:pt x="116" y="9"/>
                    <a:pt x="116" y="9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88" y="46"/>
                    <a:pt x="88" y="46"/>
                    <a:pt x="88" y="46"/>
                  </a:cubicBezTo>
                  <a:cubicBezTo>
                    <a:pt x="88" y="46"/>
                    <a:pt x="53" y="46"/>
                    <a:pt x="40" y="32"/>
                  </a:cubicBezTo>
                  <a:cubicBezTo>
                    <a:pt x="40" y="32"/>
                    <a:pt x="40" y="26"/>
                    <a:pt x="41" y="20"/>
                  </a:cubicBezTo>
                  <a:cubicBezTo>
                    <a:pt x="42" y="14"/>
                    <a:pt x="45" y="8"/>
                    <a:pt x="31" y="2"/>
                  </a:cubicBezTo>
                  <a:close/>
                </a:path>
              </a:pathLst>
            </a:custGeom>
            <a:solidFill>
              <a:srgbClr val="FC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3" name="Freeform 259"/>
            <p:cNvSpPr>
              <a:spLocks noEditPoints="1"/>
            </p:cNvSpPr>
            <p:nvPr/>
          </p:nvSpPr>
          <p:spPr bwMode="auto">
            <a:xfrm>
              <a:off x="8507413" y="1611961"/>
              <a:ext cx="180975" cy="119063"/>
            </a:xfrm>
            <a:custGeom>
              <a:avLst/>
              <a:gdLst>
                <a:gd name="T0" fmla="*/ 54 w 121"/>
                <a:gd name="T1" fmla="*/ 80 h 80"/>
                <a:gd name="T2" fmla="*/ 43 w 121"/>
                <a:gd name="T3" fmla="*/ 78 h 80"/>
                <a:gd name="T4" fmla="*/ 8 w 121"/>
                <a:gd name="T5" fmla="*/ 41 h 80"/>
                <a:gd name="T6" fmla="*/ 12 w 121"/>
                <a:gd name="T7" fmla="*/ 22 h 80"/>
                <a:gd name="T8" fmla="*/ 2 w 121"/>
                <a:gd name="T9" fmla="*/ 19 h 80"/>
                <a:gd name="T10" fmla="*/ 0 w 121"/>
                <a:gd name="T11" fmla="*/ 18 h 80"/>
                <a:gd name="T12" fmla="*/ 0 w 121"/>
                <a:gd name="T13" fmla="*/ 18 h 80"/>
                <a:gd name="T14" fmla="*/ 0 w 121"/>
                <a:gd name="T15" fmla="*/ 18 h 80"/>
                <a:gd name="T16" fmla="*/ 0 w 121"/>
                <a:gd name="T17" fmla="*/ 18 h 80"/>
                <a:gd name="T18" fmla="*/ 1 w 121"/>
                <a:gd name="T19" fmla="*/ 15 h 80"/>
                <a:gd name="T20" fmla="*/ 3 w 121"/>
                <a:gd name="T21" fmla="*/ 16 h 80"/>
                <a:gd name="T22" fmla="*/ 6 w 121"/>
                <a:gd name="T23" fmla="*/ 16 h 80"/>
                <a:gd name="T24" fmla="*/ 12 w 121"/>
                <a:gd name="T25" fmla="*/ 14 h 80"/>
                <a:gd name="T26" fmla="*/ 14 w 121"/>
                <a:gd name="T27" fmla="*/ 12 h 80"/>
                <a:gd name="T28" fmla="*/ 31 w 121"/>
                <a:gd name="T29" fmla="*/ 0 h 80"/>
                <a:gd name="T30" fmla="*/ 35 w 121"/>
                <a:gd name="T31" fmla="*/ 1 h 80"/>
                <a:gd name="T32" fmla="*/ 47 w 121"/>
                <a:gd name="T33" fmla="*/ 15 h 80"/>
                <a:gd name="T34" fmla="*/ 46 w 121"/>
                <a:gd name="T35" fmla="*/ 21 h 80"/>
                <a:gd name="T36" fmla="*/ 45 w 121"/>
                <a:gd name="T37" fmla="*/ 26 h 80"/>
                <a:gd name="T38" fmla="*/ 54 w 121"/>
                <a:gd name="T39" fmla="*/ 39 h 80"/>
                <a:gd name="T40" fmla="*/ 83 w 121"/>
                <a:gd name="T41" fmla="*/ 46 h 80"/>
                <a:gd name="T42" fmla="*/ 92 w 121"/>
                <a:gd name="T43" fmla="*/ 45 h 80"/>
                <a:gd name="T44" fmla="*/ 116 w 121"/>
                <a:gd name="T45" fmla="*/ 6 h 80"/>
                <a:gd name="T46" fmla="*/ 118 w 121"/>
                <a:gd name="T47" fmla="*/ 6 h 80"/>
                <a:gd name="T48" fmla="*/ 121 w 121"/>
                <a:gd name="T49" fmla="*/ 7 h 80"/>
                <a:gd name="T50" fmla="*/ 96 w 121"/>
                <a:gd name="T51" fmla="*/ 56 h 80"/>
                <a:gd name="T52" fmla="*/ 54 w 121"/>
                <a:gd name="T53" fmla="*/ 80 h 80"/>
                <a:gd name="T54" fmla="*/ 54 w 121"/>
                <a:gd name="T55" fmla="*/ 77 h 80"/>
                <a:gd name="T56" fmla="*/ 93 w 121"/>
                <a:gd name="T57" fmla="*/ 54 h 80"/>
                <a:gd name="T58" fmla="*/ 108 w 121"/>
                <a:gd name="T59" fmla="*/ 25 h 80"/>
                <a:gd name="T60" fmla="*/ 94 w 121"/>
                <a:gd name="T61" fmla="*/ 48 h 80"/>
                <a:gd name="T62" fmla="*/ 93 w 121"/>
                <a:gd name="T63" fmla="*/ 48 h 80"/>
                <a:gd name="T64" fmla="*/ 83 w 121"/>
                <a:gd name="T65" fmla="*/ 49 h 80"/>
                <a:gd name="T66" fmla="*/ 53 w 121"/>
                <a:gd name="T67" fmla="*/ 42 h 80"/>
                <a:gd name="T68" fmla="*/ 41 w 121"/>
                <a:gd name="T69" fmla="*/ 26 h 80"/>
                <a:gd name="T70" fmla="*/ 43 w 121"/>
                <a:gd name="T71" fmla="*/ 20 h 80"/>
                <a:gd name="T72" fmla="*/ 44 w 121"/>
                <a:gd name="T73" fmla="*/ 20 h 80"/>
                <a:gd name="T74" fmla="*/ 43 w 121"/>
                <a:gd name="T75" fmla="*/ 20 h 80"/>
                <a:gd name="T76" fmla="*/ 44 w 121"/>
                <a:gd name="T77" fmla="*/ 15 h 80"/>
                <a:gd name="T78" fmla="*/ 34 w 121"/>
                <a:gd name="T79" fmla="*/ 4 h 80"/>
                <a:gd name="T80" fmla="*/ 31 w 121"/>
                <a:gd name="T81" fmla="*/ 4 h 80"/>
                <a:gd name="T82" fmla="*/ 17 w 121"/>
                <a:gd name="T83" fmla="*/ 14 h 80"/>
                <a:gd name="T84" fmla="*/ 11 w 121"/>
                <a:gd name="T85" fmla="*/ 18 h 80"/>
                <a:gd name="T86" fmla="*/ 16 w 121"/>
                <a:gd name="T87" fmla="*/ 20 h 80"/>
                <a:gd name="T88" fmla="*/ 15 w 121"/>
                <a:gd name="T89" fmla="*/ 22 h 80"/>
                <a:gd name="T90" fmla="*/ 11 w 121"/>
                <a:gd name="T91" fmla="*/ 41 h 80"/>
                <a:gd name="T92" fmla="*/ 44 w 121"/>
                <a:gd name="T93" fmla="*/ 75 h 80"/>
                <a:gd name="T94" fmla="*/ 44 w 121"/>
                <a:gd name="T95" fmla="*/ 75 h 80"/>
                <a:gd name="T96" fmla="*/ 54 w 121"/>
                <a:gd name="T97" fmla="*/ 7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21" h="80">
                  <a:moveTo>
                    <a:pt x="54" y="80"/>
                  </a:moveTo>
                  <a:cubicBezTo>
                    <a:pt x="47" y="80"/>
                    <a:pt x="43" y="78"/>
                    <a:pt x="43" y="78"/>
                  </a:cubicBezTo>
                  <a:cubicBezTo>
                    <a:pt x="15" y="72"/>
                    <a:pt x="7" y="55"/>
                    <a:pt x="8" y="41"/>
                  </a:cubicBezTo>
                  <a:cubicBezTo>
                    <a:pt x="8" y="33"/>
                    <a:pt x="10" y="25"/>
                    <a:pt x="12" y="22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1" y="19"/>
                    <a:pt x="1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4" y="16"/>
                    <a:pt x="5" y="16"/>
                    <a:pt x="6" y="16"/>
                  </a:cubicBezTo>
                  <a:cubicBezTo>
                    <a:pt x="8" y="16"/>
                    <a:pt x="10" y="15"/>
                    <a:pt x="12" y="14"/>
                  </a:cubicBezTo>
                  <a:cubicBezTo>
                    <a:pt x="14" y="13"/>
                    <a:pt x="14" y="12"/>
                    <a:pt x="14" y="12"/>
                  </a:cubicBezTo>
                  <a:cubicBezTo>
                    <a:pt x="19" y="2"/>
                    <a:pt x="27" y="0"/>
                    <a:pt x="31" y="0"/>
                  </a:cubicBezTo>
                  <a:cubicBezTo>
                    <a:pt x="34" y="0"/>
                    <a:pt x="35" y="1"/>
                    <a:pt x="35" y="1"/>
                  </a:cubicBezTo>
                  <a:cubicBezTo>
                    <a:pt x="45" y="4"/>
                    <a:pt x="47" y="10"/>
                    <a:pt x="47" y="15"/>
                  </a:cubicBezTo>
                  <a:cubicBezTo>
                    <a:pt x="47" y="18"/>
                    <a:pt x="46" y="21"/>
                    <a:pt x="46" y="21"/>
                  </a:cubicBezTo>
                  <a:cubicBezTo>
                    <a:pt x="45" y="23"/>
                    <a:pt x="45" y="25"/>
                    <a:pt x="45" y="26"/>
                  </a:cubicBezTo>
                  <a:cubicBezTo>
                    <a:pt x="44" y="34"/>
                    <a:pt x="54" y="39"/>
                    <a:pt x="54" y="39"/>
                  </a:cubicBezTo>
                  <a:cubicBezTo>
                    <a:pt x="64" y="44"/>
                    <a:pt x="75" y="46"/>
                    <a:pt x="83" y="46"/>
                  </a:cubicBezTo>
                  <a:cubicBezTo>
                    <a:pt x="87" y="46"/>
                    <a:pt x="90" y="45"/>
                    <a:pt x="92" y="45"/>
                  </a:cubicBezTo>
                  <a:cubicBezTo>
                    <a:pt x="116" y="6"/>
                    <a:pt x="116" y="6"/>
                    <a:pt x="116" y="6"/>
                  </a:cubicBezTo>
                  <a:cubicBezTo>
                    <a:pt x="118" y="6"/>
                    <a:pt x="118" y="6"/>
                    <a:pt x="118" y="6"/>
                  </a:cubicBezTo>
                  <a:cubicBezTo>
                    <a:pt x="121" y="7"/>
                    <a:pt x="121" y="7"/>
                    <a:pt x="121" y="7"/>
                  </a:cubicBezTo>
                  <a:cubicBezTo>
                    <a:pt x="96" y="56"/>
                    <a:pt x="96" y="56"/>
                    <a:pt x="96" y="56"/>
                  </a:cubicBezTo>
                  <a:cubicBezTo>
                    <a:pt x="84" y="76"/>
                    <a:pt x="66" y="80"/>
                    <a:pt x="54" y="80"/>
                  </a:cubicBezTo>
                  <a:close/>
                  <a:moveTo>
                    <a:pt x="54" y="77"/>
                  </a:moveTo>
                  <a:cubicBezTo>
                    <a:pt x="65" y="76"/>
                    <a:pt x="82" y="73"/>
                    <a:pt x="93" y="54"/>
                  </a:cubicBezTo>
                  <a:cubicBezTo>
                    <a:pt x="108" y="25"/>
                    <a:pt x="108" y="25"/>
                    <a:pt x="108" y="25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3" y="48"/>
                    <a:pt x="93" y="48"/>
                    <a:pt x="93" y="48"/>
                  </a:cubicBezTo>
                  <a:cubicBezTo>
                    <a:pt x="93" y="48"/>
                    <a:pt x="89" y="49"/>
                    <a:pt x="83" y="49"/>
                  </a:cubicBezTo>
                  <a:cubicBezTo>
                    <a:pt x="75" y="49"/>
                    <a:pt x="63" y="48"/>
                    <a:pt x="53" y="42"/>
                  </a:cubicBezTo>
                  <a:cubicBezTo>
                    <a:pt x="53" y="42"/>
                    <a:pt x="41" y="37"/>
                    <a:pt x="41" y="26"/>
                  </a:cubicBezTo>
                  <a:cubicBezTo>
                    <a:pt x="41" y="24"/>
                    <a:pt x="42" y="22"/>
                    <a:pt x="43" y="20"/>
                  </a:cubicBezTo>
                  <a:cubicBezTo>
                    <a:pt x="44" y="20"/>
                    <a:pt x="44" y="20"/>
                    <a:pt x="44" y="20"/>
                  </a:cubicBezTo>
                  <a:cubicBezTo>
                    <a:pt x="43" y="20"/>
                    <a:pt x="43" y="20"/>
                    <a:pt x="43" y="20"/>
                  </a:cubicBezTo>
                  <a:cubicBezTo>
                    <a:pt x="43" y="20"/>
                    <a:pt x="44" y="18"/>
                    <a:pt x="44" y="15"/>
                  </a:cubicBezTo>
                  <a:cubicBezTo>
                    <a:pt x="44" y="11"/>
                    <a:pt x="42" y="7"/>
                    <a:pt x="34" y="4"/>
                  </a:cubicBezTo>
                  <a:cubicBezTo>
                    <a:pt x="34" y="4"/>
                    <a:pt x="33" y="4"/>
                    <a:pt x="31" y="4"/>
                  </a:cubicBezTo>
                  <a:cubicBezTo>
                    <a:pt x="28" y="4"/>
                    <a:pt x="22" y="5"/>
                    <a:pt x="17" y="14"/>
                  </a:cubicBezTo>
                  <a:cubicBezTo>
                    <a:pt x="17" y="14"/>
                    <a:pt x="15" y="17"/>
                    <a:pt x="11" y="18"/>
                  </a:cubicBezTo>
                  <a:cubicBezTo>
                    <a:pt x="16" y="20"/>
                    <a:pt x="16" y="20"/>
                    <a:pt x="16" y="20"/>
                  </a:cubicBezTo>
                  <a:cubicBezTo>
                    <a:pt x="15" y="22"/>
                    <a:pt x="15" y="22"/>
                    <a:pt x="15" y="22"/>
                  </a:cubicBezTo>
                  <a:cubicBezTo>
                    <a:pt x="15" y="22"/>
                    <a:pt x="11" y="31"/>
                    <a:pt x="11" y="41"/>
                  </a:cubicBezTo>
                  <a:cubicBezTo>
                    <a:pt x="11" y="54"/>
                    <a:pt x="17" y="68"/>
                    <a:pt x="44" y="75"/>
                  </a:cubicBezTo>
                  <a:cubicBezTo>
                    <a:pt x="44" y="75"/>
                    <a:pt x="44" y="75"/>
                    <a:pt x="44" y="75"/>
                  </a:cubicBezTo>
                  <a:cubicBezTo>
                    <a:pt x="44" y="75"/>
                    <a:pt x="48" y="77"/>
                    <a:pt x="54" y="77"/>
                  </a:cubicBezTo>
                  <a:close/>
                </a:path>
              </a:pathLst>
            </a:custGeom>
            <a:solidFill>
              <a:srgbClr val="9E2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4" name="Freeform 260"/>
            <p:cNvSpPr>
              <a:spLocks/>
            </p:cNvSpPr>
            <p:nvPr/>
          </p:nvSpPr>
          <p:spPr bwMode="auto">
            <a:xfrm>
              <a:off x="8550275" y="1681811"/>
              <a:ext cx="74612" cy="28575"/>
            </a:xfrm>
            <a:custGeom>
              <a:avLst/>
              <a:gdLst>
                <a:gd name="T0" fmla="*/ 25 w 50"/>
                <a:gd name="T1" fmla="*/ 19 h 19"/>
                <a:gd name="T2" fmla="*/ 19 w 50"/>
                <a:gd name="T3" fmla="*/ 19 h 19"/>
                <a:gd name="T4" fmla="*/ 0 w 50"/>
                <a:gd name="T5" fmla="*/ 7 h 19"/>
                <a:gd name="T6" fmla="*/ 0 w 50"/>
                <a:gd name="T7" fmla="*/ 7 h 19"/>
                <a:gd name="T8" fmla="*/ 3 w 50"/>
                <a:gd name="T9" fmla="*/ 6 h 19"/>
                <a:gd name="T10" fmla="*/ 6 w 50"/>
                <a:gd name="T11" fmla="*/ 10 h 19"/>
                <a:gd name="T12" fmla="*/ 19 w 50"/>
                <a:gd name="T13" fmla="*/ 15 h 19"/>
                <a:gd name="T14" fmla="*/ 25 w 50"/>
                <a:gd name="T15" fmla="*/ 16 h 19"/>
                <a:gd name="T16" fmla="*/ 47 w 50"/>
                <a:gd name="T17" fmla="*/ 0 h 19"/>
                <a:gd name="T18" fmla="*/ 50 w 50"/>
                <a:gd name="T19" fmla="*/ 1 h 19"/>
                <a:gd name="T20" fmla="*/ 25 w 50"/>
                <a:gd name="T21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19">
                  <a:moveTo>
                    <a:pt x="25" y="19"/>
                  </a:moveTo>
                  <a:cubicBezTo>
                    <a:pt x="23" y="19"/>
                    <a:pt x="21" y="19"/>
                    <a:pt x="19" y="19"/>
                  </a:cubicBezTo>
                  <a:cubicBezTo>
                    <a:pt x="4" y="16"/>
                    <a:pt x="0" y="8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4" y="8"/>
                    <a:pt x="6" y="10"/>
                  </a:cubicBezTo>
                  <a:cubicBezTo>
                    <a:pt x="9" y="12"/>
                    <a:pt x="13" y="14"/>
                    <a:pt x="19" y="15"/>
                  </a:cubicBezTo>
                  <a:cubicBezTo>
                    <a:pt x="21" y="16"/>
                    <a:pt x="23" y="16"/>
                    <a:pt x="25" y="16"/>
                  </a:cubicBezTo>
                  <a:cubicBezTo>
                    <a:pt x="33" y="16"/>
                    <a:pt x="42" y="12"/>
                    <a:pt x="47" y="0"/>
                  </a:cubicBezTo>
                  <a:cubicBezTo>
                    <a:pt x="50" y="1"/>
                    <a:pt x="50" y="1"/>
                    <a:pt x="50" y="1"/>
                  </a:cubicBezTo>
                  <a:cubicBezTo>
                    <a:pt x="45" y="14"/>
                    <a:pt x="35" y="19"/>
                    <a:pt x="25" y="19"/>
                  </a:cubicBezTo>
                  <a:close/>
                </a:path>
              </a:pathLst>
            </a:custGeom>
            <a:solidFill>
              <a:srgbClr val="9E2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5" name="Oval 261"/>
            <p:cNvSpPr>
              <a:spLocks noChangeArrowheads="1"/>
            </p:cNvSpPr>
            <p:nvPr/>
          </p:nvSpPr>
          <p:spPr bwMode="auto">
            <a:xfrm>
              <a:off x="8543925" y="1627836"/>
              <a:ext cx="6350" cy="7938"/>
            </a:xfrm>
            <a:prstGeom prst="ellipse">
              <a:avLst/>
            </a:prstGeom>
            <a:solidFill>
              <a:srgbClr val="6336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6" name="Freeform 262"/>
            <p:cNvSpPr>
              <a:spLocks/>
            </p:cNvSpPr>
            <p:nvPr/>
          </p:nvSpPr>
          <p:spPr bwMode="auto">
            <a:xfrm>
              <a:off x="8561388" y="1723086"/>
              <a:ext cx="6350" cy="23813"/>
            </a:xfrm>
            <a:custGeom>
              <a:avLst/>
              <a:gdLst>
                <a:gd name="T0" fmla="*/ 0 w 4"/>
                <a:gd name="T1" fmla="*/ 15 h 15"/>
                <a:gd name="T2" fmla="*/ 1 w 4"/>
                <a:gd name="T3" fmla="*/ 0 h 15"/>
                <a:gd name="T4" fmla="*/ 4 w 4"/>
                <a:gd name="T5" fmla="*/ 1 h 15"/>
                <a:gd name="T6" fmla="*/ 3 w 4"/>
                <a:gd name="T7" fmla="*/ 15 h 15"/>
                <a:gd name="T8" fmla="*/ 0 w 4"/>
                <a:gd name="T9" fmla="*/ 15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1" y="0"/>
                  </a:lnTo>
                  <a:lnTo>
                    <a:pt x="4" y="1"/>
                  </a:lnTo>
                  <a:lnTo>
                    <a:pt x="3" y="15"/>
                  </a:lnTo>
                  <a:lnTo>
                    <a:pt x="0" y="15"/>
                  </a:lnTo>
                  <a:close/>
                </a:path>
              </a:pathLst>
            </a:custGeom>
            <a:solidFill>
              <a:srgbClr val="9E2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7" name="Rectangle 263"/>
            <p:cNvSpPr>
              <a:spLocks noChangeArrowheads="1"/>
            </p:cNvSpPr>
            <p:nvPr/>
          </p:nvSpPr>
          <p:spPr bwMode="auto">
            <a:xfrm>
              <a:off x="8586788" y="1729436"/>
              <a:ext cx="4762" cy="19050"/>
            </a:xfrm>
            <a:prstGeom prst="rect">
              <a:avLst/>
            </a:prstGeom>
            <a:solidFill>
              <a:srgbClr val="9E270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8" name="Freeform 264"/>
            <p:cNvSpPr>
              <a:spLocks noEditPoints="1"/>
            </p:cNvSpPr>
            <p:nvPr/>
          </p:nvSpPr>
          <p:spPr bwMode="auto">
            <a:xfrm>
              <a:off x="8445500" y="1550048"/>
              <a:ext cx="87312" cy="79375"/>
            </a:xfrm>
            <a:custGeom>
              <a:avLst/>
              <a:gdLst>
                <a:gd name="T0" fmla="*/ 29 w 59"/>
                <a:gd name="T1" fmla="*/ 50 h 53"/>
                <a:gd name="T2" fmla="*/ 12 w 59"/>
                <a:gd name="T3" fmla="*/ 31 h 53"/>
                <a:gd name="T4" fmla="*/ 5 w 59"/>
                <a:gd name="T5" fmla="*/ 18 h 53"/>
                <a:gd name="T6" fmla="*/ 12 w 59"/>
                <a:gd name="T7" fmla="*/ 5 h 53"/>
                <a:gd name="T8" fmla="*/ 15 w 59"/>
                <a:gd name="T9" fmla="*/ 4 h 53"/>
                <a:gd name="T10" fmla="*/ 31 w 59"/>
                <a:gd name="T11" fmla="*/ 15 h 53"/>
                <a:gd name="T12" fmla="*/ 45 w 59"/>
                <a:gd name="T13" fmla="*/ 4 h 53"/>
                <a:gd name="T14" fmla="*/ 55 w 59"/>
                <a:gd name="T15" fmla="*/ 7 h 53"/>
                <a:gd name="T16" fmla="*/ 59 w 59"/>
                <a:gd name="T17" fmla="*/ 14 h 53"/>
                <a:gd name="T18" fmla="*/ 50 w 59"/>
                <a:gd name="T19" fmla="*/ 31 h 53"/>
                <a:gd name="T20" fmla="*/ 35 w 59"/>
                <a:gd name="T21" fmla="*/ 45 h 53"/>
                <a:gd name="T22" fmla="*/ 32 w 59"/>
                <a:gd name="T23" fmla="*/ 50 h 53"/>
                <a:gd name="T24" fmla="*/ 31 w 59"/>
                <a:gd name="T25" fmla="*/ 53 h 53"/>
                <a:gd name="T26" fmla="*/ 29 w 59"/>
                <a:gd name="T27" fmla="*/ 50 h 53"/>
                <a:gd name="T28" fmla="*/ 25 w 59"/>
                <a:gd name="T29" fmla="*/ 47 h 53"/>
                <a:gd name="T30" fmla="*/ 8 w 59"/>
                <a:gd name="T31" fmla="*/ 28 h 53"/>
                <a:gd name="T32" fmla="*/ 1 w 59"/>
                <a:gd name="T33" fmla="*/ 15 h 53"/>
                <a:gd name="T34" fmla="*/ 8 w 59"/>
                <a:gd name="T35" fmla="*/ 2 h 53"/>
                <a:gd name="T36" fmla="*/ 12 w 59"/>
                <a:gd name="T37" fmla="*/ 1 h 53"/>
                <a:gd name="T38" fmla="*/ 28 w 59"/>
                <a:gd name="T39" fmla="*/ 12 h 53"/>
                <a:gd name="T40" fmla="*/ 41 w 59"/>
                <a:gd name="T41" fmla="*/ 1 h 53"/>
                <a:gd name="T42" fmla="*/ 51 w 59"/>
                <a:gd name="T43" fmla="*/ 4 h 53"/>
                <a:gd name="T44" fmla="*/ 55 w 59"/>
                <a:gd name="T45" fmla="*/ 11 h 53"/>
                <a:gd name="T46" fmla="*/ 46 w 59"/>
                <a:gd name="T47" fmla="*/ 28 h 53"/>
                <a:gd name="T48" fmla="*/ 31 w 59"/>
                <a:gd name="T49" fmla="*/ 42 h 53"/>
                <a:gd name="T50" fmla="*/ 28 w 59"/>
                <a:gd name="T51" fmla="*/ 47 h 53"/>
                <a:gd name="T52" fmla="*/ 27 w 59"/>
                <a:gd name="T53" fmla="*/ 50 h 53"/>
                <a:gd name="T54" fmla="*/ 25 w 59"/>
                <a:gd name="T55" fmla="*/ 47 h 53"/>
                <a:gd name="T56" fmla="*/ 20 w 59"/>
                <a:gd name="T57" fmla="*/ 43 h 53"/>
                <a:gd name="T58" fmla="*/ 22 w 59"/>
                <a:gd name="T59" fmla="*/ 42 h 53"/>
                <a:gd name="T60" fmla="*/ 20 w 59"/>
                <a:gd name="T61" fmla="*/ 43 h 53"/>
                <a:gd name="T62" fmla="*/ 4 w 59"/>
                <a:gd name="T63" fmla="*/ 14 h 53"/>
                <a:gd name="T64" fmla="*/ 10 w 59"/>
                <a:gd name="T65" fmla="*/ 25 h 53"/>
                <a:gd name="T66" fmla="*/ 26 w 59"/>
                <a:gd name="T67" fmla="*/ 43 h 53"/>
                <a:gd name="T68" fmla="*/ 44 w 59"/>
                <a:gd name="T69" fmla="*/ 25 h 53"/>
                <a:gd name="T70" fmla="*/ 52 w 59"/>
                <a:gd name="T71" fmla="*/ 11 h 53"/>
                <a:gd name="T72" fmla="*/ 49 w 59"/>
                <a:gd name="T73" fmla="*/ 7 h 53"/>
                <a:gd name="T74" fmla="*/ 42 w 59"/>
                <a:gd name="T75" fmla="*/ 4 h 53"/>
                <a:gd name="T76" fmla="*/ 29 w 59"/>
                <a:gd name="T77" fmla="*/ 17 h 53"/>
                <a:gd name="T78" fmla="*/ 27 w 59"/>
                <a:gd name="T79" fmla="*/ 21 h 53"/>
                <a:gd name="T80" fmla="*/ 26 w 59"/>
                <a:gd name="T81" fmla="*/ 16 h 53"/>
                <a:gd name="T82" fmla="*/ 12 w 59"/>
                <a:gd name="T83" fmla="*/ 4 h 53"/>
                <a:gd name="T84" fmla="*/ 10 w 59"/>
                <a:gd name="T85" fmla="*/ 5 h 53"/>
                <a:gd name="T86" fmla="*/ 4 w 59"/>
                <a:gd name="T87" fmla="*/ 14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59" h="53">
                  <a:moveTo>
                    <a:pt x="29" y="50"/>
                  </a:moveTo>
                  <a:cubicBezTo>
                    <a:pt x="29" y="50"/>
                    <a:pt x="22" y="41"/>
                    <a:pt x="12" y="31"/>
                  </a:cubicBezTo>
                  <a:cubicBezTo>
                    <a:pt x="8" y="27"/>
                    <a:pt x="5" y="22"/>
                    <a:pt x="5" y="18"/>
                  </a:cubicBezTo>
                  <a:cubicBezTo>
                    <a:pt x="4" y="13"/>
                    <a:pt x="6" y="8"/>
                    <a:pt x="12" y="5"/>
                  </a:cubicBezTo>
                  <a:cubicBezTo>
                    <a:pt x="12" y="4"/>
                    <a:pt x="13" y="4"/>
                    <a:pt x="15" y="4"/>
                  </a:cubicBezTo>
                  <a:cubicBezTo>
                    <a:pt x="20" y="3"/>
                    <a:pt x="27" y="4"/>
                    <a:pt x="31" y="15"/>
                  </a:cubicBezTo>
                  <a:cubicBezTo>
                    <a:pt x="34" y="11"/>
                    <a:pt x="38" y="5"/>
                    <a:pt x="45" y="4"/>
                  </a:cubicBezTo>
                  <a:cubicBezTo>
                    <a:pt x="48" y="4"/>
                    <a:pt x="52" y="5"/>
                    <a:pt x="55" y="7"/>
                  </a:cubicBezTo>
                  <a:cubicBezTo>
                    <a:pt x="55" y="7"/>
                    <a:pt x="58" y="10"/>
                    <a:pt x="59" y="14"/>
                  </a:cubicBezTo>
                  <a:cubicBezTo>
                    <a:pt x="59" y="18"/>
                    <a:pt x="57" y="24"/>
                    <a:pt x="50" y="31"/>
                  </a:cubicBezTo>
                  <a:cubicBezTo>
                    <a:pt x="42" y="37"/>
                    <a:pt x="38" y="42"/>
                    <a:pt x="35" y="45"/>
                  </a:cubicBezTo>
                  <a:cubicBezTo>
                    <a:pt x="33" y="49"/>
                    <a:pt x="32" y="50"/>
                    <a:pt x="32" y="50"/>
                  </a:cubicBezTo>
                  <a:cubicBezTo>
                    <a:pt x="31" y="53"/>
                    <a:pt x="31" y="53"/>
                    <a:pt x="31" y="53"/>
                  </a:cubicBezTo>
                  <a:lnTo>
                    <a:pt x="29" y="50"/>
                  </a:lnTo>
                  <a:close/>
                  <a:moveTo>
                    <a:pt x="25" y="47"/>
                  </a:moveTo>
                  <a:cubicBezTo>
                    <a:pt x="25" y="47"/>
                    <a:pt x="18" y="38"/>
                    <a:pt x="8" y="28"/>
                  </a:cubicBezTo>
                  <a:cubicBezTo>
                    <a:pt x="4" y="24"/>
                    <a:pt x="1" y="19"/>
                    <a:pt x="1" y="15"/>
                  </a:cubicBezTo>
                  <a:cubicBezTo>
                    <a:pt x="0" y="10"/>
                    <a:pt x="3" y="5"/>
                    <a:pt x="8" y="2"/>
                  </a:cubicBezTo>
                  <a:cubicBezTo>
                    <a:pt x="8" y="1"/>
                    <a:pt x="10" y="1"/>
                    <a:pt x="12" y="1"/>
                  </a:cubicBezTo>
                  <a:cubicBezTo>
                    <a:pt x="16" y="0"/>
                    <a:pt x="24" y="1"/>
                    <a:pt x="28" y="12"/>
                  </a:cubicBezTo>
                  <a:cubicBezTo>
                    <a:pt x="30" y="8"/>
                    <a:pt x="34" y="2"/>
                    <a:pt x="41" y="1"/>
                  </a:cubicBezTo>
                  <a:cubicBezTo>
                    <a:pt x="44" y="1"/>
                    <a:pt x="48" y="2"/>
                    <a:pt x="51" y="4"/>
                  </a:cubicBezTo>
                  <a:cubicBezTo>
                    <a:pt x="52" y="4"/>
                    <a:pt x="54" y="7"/>
                    <a:pt x="55" y="11"/>
                  </a:cubicBezTo>
                  <a:cubicBezTo>
                    <a:pt x="55" y="15"/>
                    <a:pt x="54" y="21"/>
                    <a:pt x="46" y="28"/>
                  </a:cubicBezTo>
                  <a:cubicBezTo>
                    <a:pt x="38" y="34"/>
                    <a:pt x="34" y="39"/>
                    <a:pt x="31" y="42"/>
                  </a:cubicBezTo>
                  <a:cubicBezTo>
                    <a:pt x="29" y="46"/>
                    <a:pt x="28" y="47"/>
                    <a:pt x="28" y="47"/>
                  </a:cubicBezTo>
                  <a:cubicBezTo>
                    <a:pt x="27" y="50"/>
                    <a:pt x="27" y="50"/>
                    <a:pt x="27" y="50"/>
                  </a:cubicBezTo>
                  <a:lnTo>
                    <a:pt x="25" y="47"/>
                  </a:lnTo>
                  <a:close/>
                  <a:moveTo>
                    <a:pt x="20" y="43"/>
                  </a:moveTo>
                  <a:cubicBezTo>
                    <a:pt x="22" y="42"/>
                    <a:pt x="22" y="42"/>
                    <a:pt x="22" y="42"/>
                  </a:cubicBezTo>
                  <a:lnTo>
                    <a:pt x="20" y="43"/>
                  </a:lnTo>
                  <a:close/>
                  <a:moveTo>
                    <a:pt x="4" y="14"/>
                  </a:moveTo>
                  <a:cubicBezTo>
                    <a:pt x="4" y="18"/>
                    <a:pt x="7" y="22"/>
                    <a:pt x="10" y="25"/>
                  </a:cubicBezTo>
                  <a:cubicBezTo>
                    <a:pt x="18" y="33"/>
                    <a:pt x="24" y="40"/>
                    <a:pt x="26" y="43"/>
                  </a:cubicBezTo>
                  <a:cubicBezTo>
                    <a:pt x="28" y="40"/>
                    <a:pt x="33" y="34"/>
                    <a:pt x="44" y="25"/>
                  </a:cubicBezTo>
                  <a:cubicBezTo>
                    <a:pt x="51" y="19"/>
                    <a:pt x="52" y="14"/>
                    <a:pt x="52" y="11"/>
                  </a:cubicBezTo>
                  <a:cubicBezTo>
                    <a:pt x="51" y="8"/>
                    <a:pt x="49" y="7"/>
                    <a:pt x="49" y="7"/>
                  </a:cubicBezTo>
                  <a:cubicBezTo>
                    <a:pt x="46" y="5"/>
                    <a:pt x="44" y="4"/>
                    <a:pt x="42" y="4"/>
                  </a:cubicBezTo>
                  <a:cubicBezTo>
                    <a:pt x="34" y="5"/>
                    <a:pt x="29" y="17"/>
                    <a:pt x="29" y="17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2" y="4"/>
                    <a:pt x="16" y="4"/>
                    <a:pt x="12" y="4"/>
                  </a:cubicBezTo>
                  <a:cubicBezTo>
                    <a:pt x="11" y="4"/>
                    <a:pt x="10" y="5"/>
                    <a:pt x="10" y="5"/>
                  </a:cubicBezTo>
                  <a:cubicBezTo>
                    <a:pt x="5" y="7"/>
                    <a:pt x="4" y="10"/>
                    <a:pt x="4" y="14"/>
                  </a:cubicBezTo>
                  <a:close/>
                </a:path>
              </a:pathLst>
            </a:custGeom>
            <a:solidFill>
              <a:srgbClr val="F2799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69" name="Freeform 265"/>
            <p:cNvSpPr>
              <a:spLocks/>
            </p:cNvSpPr>
            <p:nvPr/>
          </p:nvSpPr>
          <p:spPr bwMode="auto">
            <a:xfrm>
              <a:off x="10485438" y="1691336"/>
              <a:ext cx="114300" cy="119063"/>
            </a:xfrm>
            <a:custGeom>
              <a:avLst/>
              <a:gdLst>
                <a:gd name="T0" fmla="*/ 73 w 76"/>
                <a:gd name="T1" fmla="*/ 0 h 80"/>
                <a:gd name="T2" fmla="*/ 1 w 76"/>
                <a:gd name="T3" fmla="*/ 78 h 80"/>
                <a:gd name="T4" fmla="*/ 4 w 76"/>
                <a:gd name="T5" fmla="*/ 78 h 80"/>
                <a:gd name="T6" fmla="*/ 74 w 76"/>
                <a:gd name="T7" fmla="*/ 3 h 80"/>
                <a:gd name="T8" fmla="*/ 73 w 76"/>
                <a:gd name="T9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80">
                  <a:moveTo>
                    <a:pt x="73" y="0"/>
                  </a:moveTo>
                  <a:cubicBezTo>
                    <a:pt x="34" y="7"/>
                    <a:pt x="14" y="44"/>
                    <a:pt x="1" y="78"/>
                  </a:cubicBezTo>
                  <a:cubicBezTo>
                    <a:pt x="0" y="79"/>
                    <a:pt x="3" y="80"/>
                    <a:pt x="4" y="78"/>
                  </a:cubicBezTo>
                  <a:cubicBezTo>
                    <a:pt x="16" y="46"/>
                    <a:pt x="36" y="10"/>
                    <a:pt x="74" y="3"/>
                  </a:cubicBezTo>
                  <a:cubicBezTo>
                    <a:pt x="76" y="3"/>
                    <a:pt x="75" y="0"/>
                    <a:pt x="73" y="0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0" name="Freeform 266"/>
            <p:cNvSpPr>
              <a:spLocks/>
            </p:cNvSpPr>
            <p:nvPr/>
          </p:nvSpPr>
          <p:spPr bwMode="auto">
            <a:xfrm>
              <a:off x="10590213" y="1705623"/>
              <a:ext cx="84137" cy="52388"/>
            </a:xfrm>
            <a:custGeom>
              <a:avLst/>
              <a:gdLst>
                <a:gd name="T0" fmla="*/ 53 w 56"/>
                <a:gd name="T1" fmla="*/ 0 h 35"/>
                <a:gd name="T2" fmla="*/ 1 w 56"/>
                <a:gd name="T3" fmla="*/ 31 h 35"/>
                <a:gd name="T4" fmla="*/ 3 w 56"/>
                <a:gd name="T5" fmla="*/ 33 h 35"/>
                <a:gd name="T6" fmla="*/ 54 w 56"/>
                <a:gd name="T7" fmla="*/ 3 h 35"/>
                <a:gd name="T8" fmla="*/ 53 w 56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35">
                  <a:moveTo>
                    <a:pt x="53" y="0"/>
                  </a:moveTo>
                  <a:cubicBezTo>
                    <a:pt x="33" y="5"/>
                    <a:pt x="16" y="16"/>
                    <a:pt x="1" y="31"/>
                  </a:cubicBezTo>
                  <a:cubicBezTo>
                    <a:pt x="0" y="32"/>
                    <a:pt x="2" y="35"/>
                    <a:pt x="3" y="33"/>
                  </a:cubicBezTo>
                  <a:cubicBezTo>
                    <a:pt x="18" y="19"/>
                    <a:pt x="34" y="8"/>
                    <a:pt x="54" y="3"/>
                  </a:cubicBezTo>
                  <a:cubicBezTo>
                    <a:pt x="56" y="3"/>
                    <a:pt x="55" y="0"/>
                    <a:pt x="53" y="0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1" name="Freeform 267"/>
            <p:cNvSpPr>
              <a:spLocks/>
            </p:cNvSpPr>
            <p:nvPr/>
          </p:nvSpPr>
          <p:spPr bwMode="auto">
            <a:xfrm>
              <a:off x="10523538" y="1837386"/>
              <a:ext cx="85725" cy="144463"/>
            </a:xfrm>
            <a:custGeom>
              <a:avLst/>
              <a:gdLst>
                <a:gd name="T0" fmla="*/ 55 w 58"/>
                <a:gd name="T1" fmla="*/ 1 h 96"/>
                <a:gd name="T2" fmla="*/ 16 w 58"/>
                <a:gd name="T3" fmla="*/ 94 h 96"/>
                <a:gd name="T4" fmla="*/ 19 w 58"/>
                <a:gd name="T5" fmla="*/ 92 h 96"/>
                <a:gd name="T6" fmla="*/ 57 w 58"/>
                <a:gd name="T7" fmla="*/ 3 h 96"/>
                <a:gd name="T8" fmla="*/ 55 w 58"/>
                <a:gd name="T9" fmla="*/ 1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96">
                  <a:moveTo>
                    <a:pt x="55" y="1"/>
                  </a:moveTo>
                  <a:cubicBezTo>
                    <a:pt x="31" y="26"/>
                    <a:pt x="0" y="57"/>
                    <a:pt x="16" y="94"/>
                  </a:cubicBezTo>
                  <a:cubicBezTo>
                    <a:pt x="17" y="96"/>
                    <a:pt x="20" y="94"/>
                    <a:pt x="19" y="92"/>
                  </a:cubicBezTo>
                  <a:cubicBezTo>
                    <a:pt x="3" y="57"/>
                    <a:pt x="34" y="26"/>
                    <a:pt x="57" y="3"/>
                  </a:cubicBezTo>
                  <a:cubicBezTo>
                    <a:pt x="58" y="2"/>
                    <a:pt x="56" y="0"/>
                    <a:pt x="55" y="1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2" name="Freeform 268"/>
            <p:cNvSpPr>
              <a:spLocks/>
            </p:cNvSpPr>
            <p:nvPr/>
          </p:nvSpPr>
          <p:spPr bwMode="auto">
            <a:xfrm>
              <a:off x="10669588" y="1791348"/>
              <a:ext cx="115887" cy="112713"/>
            </a:xfrm>
            <a:custGeom>
              <a:avLst/>
              <a:gdLst>
                <a:gd name="T0" fmla="*/ 76 w 78"/>
                <a:gd name="T1" fmla="*/ 0 h 75"/>
                <a:gd name="T2" fmla="*/ 4 w 78"/>
                <a:gd name="T3" fmla="*/ 73 h 75"/>
                <a:gd name="T4" fmla="*/ 7 w 78"/>
                <a:gd name="T5" fmla="*/ 73 h 75"/>
                <a:gd name="T6" fmla="*/ 76 w 78"/>
                <a:gd name="T7" fmla="*/ 3 h 75"/>
                <a:gd name="T8" fmla="*/ 76 w 78"/>
                <a:gd name="T9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5">
                  <a:moveTo>
                    <a:pt x="76" y="0"/>
                  </a:moveTo>
                  <a:cubicBezTo>
                    <a:pt x="41" y="4"/>
                    <a:pt x="0" y="35"/>
                    <a:pt x="4" y="73"/>
                  </a:cubicBezTo>
                  <a:cubicBezTo>
                    <a:pt x="4" y="75"/>
                    <a:pt x="7" y="75"/>
                    <a:pt x="7" y="73"/>
                  </a:cubicBezTo>
                  <a:cubicBezTo>
                    <a:pt x="3" y="37"/>
                    <a:pt x="42" y="6"/>
                    <a:pt x="76" y="3"/>
                  </a:cubicBezTo>
                  <a:cubicBezTo>
                    <a:pt x="78" y="3"/>
                    <a:pt x="78" y="0"/>
                    <a:pt x="76" y="0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3" name="Freeform 269"/>
            <p:cNvSpPr>
              <a:spLocks/>
            </p:cNvSpPr>
            <p:nvPr/>
          </p:nvSpPr>
          <p:spPr bwMode="auto">
            <a:xfrm>
              <a:off x="10406063" y="1821511"/>
              <a:ext cx="112712" cy="112713"/>
            </a:xfrm>
            <a:custGeom>
              <a:avLst/>
              <a:gdLst>
                <a:gd name="T0" fmla="*/ 26 w 75"/>
                <a:gd name="T1" fmla="*/ 54 h 76"/>
                <a:gd name="T2" fmla="*/ 32 w 75"/>
                <a:gd name="T3" fmla="*/ 60 h 76"/>
                <a:gd name="T4" fmla="*/ 62 w 75"/>
                <a:gd name="T5" fmla="*/ 50 h 76"/>
                <a:gd name="T6" fmla="*/ 67 w 75"/>
                <a:gd name="T7" fmla="*/ 45 h 76"/>
                <a:gd name="T8" fmla="*/ 54 w 75"/>
                <a:gd name="T9" fmla="*/ 13 h 76"/>
                <a:gd name="T10" fmla="*/ 48 w 75"/>
                <a:gd name="T11" fmla="*/ 7 h 76"/>
                <a:gd name="T12" fmla="*/ 19 w 75"/>
                <a:gd name="T13" fmla="*/ 20 h 76"/>
                <a:gd name="T14" fmla="*/ 12 w 75"/>
                <a:gd name="T15" fmla="*/ 24 h 76"/>
                <a:gd name="T16" fmla="*/ 26 w 75"/>
                <a:gd name="T17" fmla="*/ 54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" h="76">
                  <a:moveTo>
                    <a:pt x="26" y="54"/>
                  </a:moveTo>
                  <a:cubicBezTo>
                    <a:pt x="26" y="54"/>
                    <a:pt x="20" y="76"/>
                    <a:pt x="32" y="60"/>
                  </a:cubicBezTo>
                  <a:cubicBezTo>
                    <a:pt x="44" y="44"/>
                    <a:pt x="47" y="43"/>
                    <a:pt x="62" y="50"/>
                  </a:cubicBezTo>
                  <a:cubicBezTo>
                    <a:pt x="62" y="50"/>
                    <a:pt x="75" y="55"/>
                    <a:pt x="67" y="45"/>
                  </a:cubicBezTo>
                  <a:cubicBezTo>
                    <a:pt x="59" y="35"/>
                    <a:pt x="49" y="31"/>
                    <a:pt x="54" y="13"/>
                  </a:cubicBezTo>
                  <a:cubicBezTo>
                    <a:pt x="54" y="13"/>
                    <a:pt x="53" y="0"/>
                    <a:pt x="48" y="7"/>
                  </a:cubicBezTo>
                  <a:cubicBezTo>
                    <a:pt x="42" y="15"/>
                    <a:pt x="40" y="31"/>
                    <a:pt x="19" y="20"/>
                  </a:cubicBezTo>
                  <a:cubicBezTo>
                    <a:pt x="19" y="20"/>
                    <a:pt x="0" y="10"/>
                    <a:pt x="12" y="24"/>
                  </a:cubicBezTo>
                  <a:cubicBezTo>
                    <a:pt x="19" y="32"/>
                    <a:pt x="29" y="36"/>
                    <a:pt x="26" y="54"/>
                  </a:cubicBezTo>
                  <a:close/>
                </a:path>
              </a:pathLst>
            </a:custGeom>
            <a:solidFill>
              <a:srgbClr val="FCF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4" name="Freeform 270"/>
            <p:cNvSpPr>
              <a:spLocks/>
            </p:cNvSpPr>
            <p:nvPr/>
          </p:nvSpPr>
          <p:spPr bwMode="auto">
            <a:xfrm>
              <a:off x="10596563" y="1908823"/>
              <a:ext cx="138112" cy="146050"/>
            </a:xfrm>
            <a:custGeom>
              <a:avLst/>
              <a:gdLst>
                <a:gd name="T0" fmla="*/ 13 w 93"/>
                <a:gd name="T1" fmla="*/ 40 h 98"/>
                <a:gd name="T2" fmla="*/ 2 w 93"/>
                <a:gd name="T3" fmla="*/ 44 h 98"/>
                <a:gd name="T4" fmla="*/ 13 w 93"/>
                <a:gd name="T5" fmla="*/ 53 h 98"/>
                <a:gd name="T6" fmla="*/ 32 w 93"/>
                <a:gd name="T7" fmla="*/ 86 h 98"/>
                <a:gd name="T8" fmla="*/ 40 w 93"/>
                <a:gd name="T9" fmla="*/ 83 h 98"/>
                <a:gd name="T10" fmla="*/ 53 w 93"/>
                <a:gd name="T11" fmla="*/ 61 h 98"/>
                <a:gd name="T12" fmla="*/ 81 w 93"/>
                <a:gd name="T13" fmla="*/ 56 h 98"/>
                <a:gd name="T14" fmla="*/ 82 w 93"/>
                <a:gd name="T15" fmla="*/ 50 h 98"/>
                <a:gd name="T16" fmla="*/ 65 w 93"/>
                <a:gd name="T17" fmla="*/ 45 h 98"/>
                <a:gd name="T18" fmla="*/ 54 w 93"/>
                <a:gd name="T19" fmla="*/ 30 h 98"/>
                <a:gd name="T20" fmla="*/ 52 w 93"/>
                <a:gd name="T21" fmla="*/ 12 h 98"/>
                <a:gd name="T22" fmla="*/ 45 w 93"/>
                <a:gd name="T23" fmla="*/ 14 h 98"/>
                <a:gd name="T24" fmla="*/ 28 w 93"/>
                <a:gd name="T25" fmla="*/ 40 h 98"/>
                <a:gd name="T26" fmla="*/ 13 w 93"/>
                <a:gd name="T27" fmla="*/ 40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3" h="98">
                  <a:moveTo>
                    <a:pt x="13" y="40"/>
                  </a:moveTo>
                  <a:cubicBezTo>
                    <a:pt x="13" y="40"/>
                    <a:pt x="3" y="41"/>
                    <a:pt x="2" y="44"/>
                  </a:cubicBezTo>
                  <a:cubicBezTo>
                    <a:pt x="0" y="47"/>
                    <a:pt x="3" y="50"/>
                    <a:pt x="13" y="53"/>
                  </a:cubicBezTo>
                  <a:cubicBezTo>
                    <a:pt x="23" y="55"/>
                    <a:pt x="35" y="63"/>
                    <a:pt x="32" y="86"/>
                  </a:cubicBezTo>
                  <a:cubicBezTo>
                    <a:pt x="32" y="86"/>
                    <a:pt x="34" y="98"/>
                    <a:pt x="40" y="83"/>
                  </a:cubicBezTo>
                  <a:cubicBezTo>
                    <a:pt x="40" y="83"/>
                    <a:pt x="45" y="66"/>
                    <a:pt x="53" y="61"/>
                  </a:cubicBezTo>
                  <a:cubicBezTo>
                    <a:pt x="61" y="57"/>
                    <a:pt x="81" y="56"/>
                    <a:pt x="81" y="56"/>
                  </a:cubicBezTo>
                  <a:cubicBezTo>
                    <a:pt x="81" y="56"/>
                    <a:pt x="93" y="54"/>
                    <a:pt x="82" y="50"/>
                  </a:cubicBezTo>
                  <a:cubicBezTo>
                    <a:pt x="70" y="46"/>
                    <a:pt x="65" y="45"/>
                    <a:pt x="65" y="45"/>
                  </a:cubicBezTo>
                  <a:cubicBezTo>
                    <a:pt x="65" y="45"/>
                    <a:pt x="54" y="41"/>
                    <a:pt x="54" y="30"/>
                  </a:cubicBezTo>
                  <a:cubicBezTo>
                    <a:pt x="54" y="19"/>
                    <a:pt x="52" y="12"/>
                    <a:pt x="52" y="12"/>
                  </a:cubicBezTo>
                  <a:cubicBezTo>
                    <a:pt x="52" y="12"/>
                    <a:pt x="48" y="0"/>
                    <a:pt x="45" y="14"/>
                  </a:cubicBezTo>
                  <a:cubicBezTo>
                    <a:pt x="40" y="33"/>
                    <a:pt x="34" y="39"/>
                    <a:pt x="28" y="40"/>
                  </a:cubicBezTo>
                  <a:cubicBezTo>
                    <a:pt x="22" y="41"/>
                    <a:pt x="13" y="40"/>
                    <a:pt x="13" y="40"/>
                  </a:cubicBezTo>
                  <a:close/>
                </a:path>
              </a:pathLst>
            </a:custGeom>
            <a:solidFill>
              <a:srgbClr val="FCF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5" name="Freeform 271"/>
            <p:cNvSpPr>
              <a:spLocks/>
            </p:cNvSpPr>
            <p:nvPr/>
          </p:nvSpPr>
          <p:spPr bwMode="auto">
            <a:xfrm>
              <a:off x="10409238" y="1819923"/>
              <a:ext cx="95250" cy="98425"/>
            </a:xfrm>
            <a:custGeom>
              <a:avLst/>
              <a:gdLst>
                <a:gd name="T0" fmla="*/ 17 w 64"/>
                <a:gd name="T1" fmla="*/ 52 h 66"/>
                <a:gd name="T2" fmla="*/ 18 w 64"/>
                <a:gd name="T3" fmla="*/ 65 h 66"/>
                <a:gd name="T4" fmla="*/ 26 w 64"/>
                <a:gd name="T5" fmla="*/ 59 h 66"/>
                <a:gd name="T6" fmla="*/ 51 w 64"/>
                <a:gd name="T7" fmla="*/ 48 h 66"/>
                <a:gd name="T8" fmla="*/ 64 w 64"/>
                <a:gd name="T9" fmla="*/ 49 h 66"/>
                <a:gd name="T10" fmla="*/ 56 w 64"/>
                <a:gd name="T11" fmla="*/ 37 h 66"/>
                <a:gd name="T12" fmla="*/ 49 w 64"/>
                <a:gd name="T13" fmla="*/ 29 h 66"/>
                <a:gd name="T14" fmla="*/ 48 w 64"/>
                <a:gd name="T15" fmla="*/ 11 h 66"/>
                <a:gd name="T16" fmla="*/ 41 w 64"/>
                <a:gd name="T17" fmla="*/ 3 h 66"/>
                <a:gd name="T18" fmla="*/ 34 w 64"/>
                <a:gd name="T19" fmla="*/ 14 h 66"/>
                <a:gd name="T20" fmla="*/ 12 w 64"/>
                <a:gd name="T21" fmla="*/ 17 h 66"/>
                <a:gd name="T22" fmla="*/ 0 w 64"/>
                <a:gd name="T23" fmla="*/ 16 h 66"/>
                <a:gd name="T24" fmla="*/ 7 w 64"/>
                <a:gd name="T25" fmla="*/ 26 h 66"/>
                <a:gd name="T26" fmla="*/ 17 w 64"/>
                <a:gd name="T27" fmla="*/ 52 h 66"/>
                <a:gd name="T28" fmla="*/ 20 w 64"/>
                <a:gd name="T29" fmla="*/ 53 h 66"/>
                <a:gd name="T30" fmla="*/ 15 w 64"/>
                <a:gd name="T31" fmla="*/ 30 h 66"/>
                <a:gd name="T32" fmla="*/ 4 w 64"/>
                <a:gd name="T33" fmla="*/ 17 h 66"/>
                <a:gd name="T34" fmla="*/ 11 w 64"/>
                <a:gd name="T35" fmla="*/ 20 h 66"/>
                <a:gd name="T36" fmla="*/ 32 w 64"/>
                <a:gd name="T37" fmla="*/ 21 h 66"/>
                <a:gd name="T38" fmla="*/ 45 w 64"/>
                <a:gd name="T39" fmla="*/ 10 h 66"/>
                <a:gd name="T40" fmla="*/ 48 w 64"/>
                <a:gd name="T41" fmla="*/ 32 h 66"/>
                <a:gd name="T42" fmla="*/ 60 w 64"/>
                <a:gd name="T43" fmla="*/ 46 h 66"/>
                <a:gd name="T44" fmla="*/ 50 w 64"/>
                <a:gd name="T45" fmla="*/ 45 h 66"/>
                <a:gd name="T46" fmla="*/ 32 w 64"/>
                <a:gd name="T47" fmla="*/ 48 h 66"/>
                <a:gd name="T48" fmla="*/ 26 w 64"/>
                <a:gd name="T49" fmla="*/ 54 h 66"/>
                <a:gd name="T50" fmla="*/ 19 w 64"/>
                <a:gd name="T51" fmla="*/ 61 h 66"/>
                <a:gd name="T52" fmla="*/ 20 w 64"/>
                <a:gd name="T53" fmla="*/ 53 h 66"/>
                <a:gd name="T54" fmla="*/ 17 w 64"/>
                <a:gd name="T55" fmla="*/ 5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64" h="66">
                  <a:moveTo>
                    <a:pt x="17" y="52"/>
                  </a:moveTo>
                  <a:cubicBezTo>
                    <a:pt x="17" y="55"/>
                    <a:pt x="14" y="64"/>
                    <a:pt x="18" y="65"/>
                  </a:cubicBezTo>
                  <a:cubicBezTo>
                    <a:pt x="22" y="66"/>
                    <a:pt x="25" y="61"/>
                    <a:pt x="26" y="59"/>
                  </a:cubicBezTo>
                  <a:cubicBezTo>
                    <a:pt x="34" y="50"/>
                    <a:pt x="38" y="43"/>
                    <a:pt x="51" y="48"/>
                  </a:cubicBezTo>
                  <a:cubicBezTo>
                    <a:pt x="53" y="49"/>
                    <a:pt x="64" y="54"/>
                    <a:pt x="64" y="49"/>
                  </a:cubicBezTo>
                  <a:cubicBezTo>
                    <a:pt x="64" y="44"/>
                    <a:pt x="59" y="40"/>
                    <a:pt x="56" y="37"/>
                  </a:cubicBezTo>
                  <a:cubicBezTo>
                    <a:pt x="54" y="34"/>
                    <a:pt x="51" y="32"/>
                    <a:pt x="49" y="29"/>
                  </a:cubicBezTo>
                  <a:cubicBezTo>
                    <a:pt x="45" y="23"/>
                    <a:pt x="49" y="18"/>
                    <a:pt x="48" y="11"/>
                  </a:cubicBezTo>
                  <a:cubicBezTo>
                    <a:pt x="48" y="7"/>
                    <a:pt x="47" y="0"/>
                    <a:pt x="41" y="3"/>
                  </a:cubicBezTo>
                  <a:cubicBezTo>
                    <a:pt x="38" y="5"/>
                    <a:pt x="36" y="11"/>
                    <a:pt x="34" y="14"/>
                  </a:cubicBezTo>
                  <a:cubicBezTo>
                    <a:pt x="29" y="23"/>
                    <a:pt x="20" y="22"/>
                    <a:pt x="12" y="17"/>
                  </a:cubicBezTo>
                  <a:cubicBezTo>
                    <a:pt x="10" y="16"/>
                    <a:pt x="0" y="10"/>
                    <a:pt x="0" y="16"/>
                  </a:cubicBezTo>
                  <a:cubicBezTo>
                    <a:pt x="0" y="20"/>
                    <a:pt x="5" y="24"/>
                    <a:pt x="7" y="26"/>
                  </a:cubicBezTo>
                  <a:cubicBezTo>
                    <a:pt x="15" y="34"/>
                    <a:pt x="19" y="40"/>
                    <a:pt x="17" y="52"/>
                  </a:cubicBezTo>
                  <a:cubicBezTo>
                    <a:pt x="17" y="54"/>
                    <a:pt x="20" y="55"/>
                    <a:pt x="20" y="53"/>
                  </a:cubicBezTo>
                  <a:cubicBezTo>
                    <a:pt x="22" y="44"/>
                    <a:pt x="21" y="37"/>
                    <a:pt x="15" y="30"/>
                  </a:cubicBezTo>
                  <a:cubicBezTo>
                    <a:pt x="12" y="25"/>
                    <a:pt x="7" y="22"/>
                    <a:pt x="4" y="17"/>
                  </a:cubicBezTo>
                  <a:cubicBezTo>
                    <a:pt x="3" y="17"/>
                    <a:pt x="10" y="19"/>
                    <a:pt x="11" y="20"/>
                  </a:cubicBezTo>
                  <a:cubicBezTo>
                    <a:pt x="18" y="24"/>
                    <a:pt x="26" y="26"/>
                    <a:pt x="32" y="21"/>
                  </a:cubicBezTo>
                  <a:cubicBezTo>
                    <a:pt x="35" y="19"/>
                    <a:pt x="44" y="0"/>
                    <a:pt x="45" y="10"/>
                  </a:cubicBezTo>
                  <a:cubicBezTo>
                    <a:pt x="46" y="19"/>
                    <a:pt x="42" y="25"/>
                    <a:pt x="48" y="32"/>
                  </a:cubicBezTo>
                  <a:cubicBezTo>
                    <a:pt x="52" y="37"/>
                    <a:pt x="57" y="41"/>
                    <a:pt x="60" y="46"/>
                  </a:cubicBezTo>
                  <a:cubicBezTo>
                    <a:pt x="63" y="50"/>
                    <a:pt x="50" y="45"/>
                    <a:pt x="50" y="45"/>
                  </a:cubicBezTo>
                  <a:cubicBezTo>
                    <a:pt x="43" y="42"/>
                    <a:pt x="38" y="42"/>
                    <a:pt x="32" y="48"/>
                  </a:cubicBezTo>
                  <a:cubicBezTo>
                    <a:pt x="30" y="49"/>
                    <a:pt x="28" y="52"/>
                    <a:pt x="26" y="54"/>
                  </a:cubicBezTo>
                  <a:cubicBezTo>
                    <a:pt x="29" y="51"/>
                    <a:pt x="19" y="64"/>
                    <a:pt x="19" y="61"/>
                  </a:cubicBezTo>
                  <a:cubicBezTo>
                    <a:pt x="19" y="58"/>
                    <a:pt x="20" y="56"/>
                    <a:pt x="20" y="53"/>
                  </a:cubicBezTo>
                  <a:cubicBezTo>
                    <a:pt x="21" y="51"/>
                    <a:pt x="18" y="50"/>
                    <a:pt x="17" y="52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6" name="Freeform 272"/>
            <p:cNvSpPr>
              <a:spLocks/>
            </p:cNvSpPr>
            <p:nvPr/>
          </p:nvSpPr>
          <p:spPr bwMode="auto">
            <a:xfrm>
              <a:off x="10615613" y="1765948"/>
              <a:ext cx="57150" cy="68263"/>
            </a:xfrm>
            <a:custGeom>
              <a:avLst/>
              <a:gdLst>
                <a:gd name="T0" fmla="*/ 8 w 38"/>
                <a:gd name="T1" fmla="*/ 32 h 46"/>
                <a:gd name="T2" fmla="*/ 10 w 38"/>
                <a:gd name="T3" fmla="*/ 37 h 46"/>
                <a:gd name="T4" fmla="*/ 30 w 38"/>
                <a:gd name="T5" fmla="*/ 39 h 46"/>
                <a:gd name="T6" fmla="*/ 34 w 38"/>
                <a:gd name="T7" fmla="*/ 38 h 46"/>
                <a:gd name="T8" fmla="*/ 35 w 38"/>
                <a:gd name="T9" fmla="*/ 16 h 46"/>
                <a:gd name="T10" fmla="*/ 33 w 38"/>
                <a:gd name="T11" fmla="*/ 11 h 46"/>
                <a:gd name="T12" fmla="*/ 13 w 38"/>
                <a:gd name="T13" fmla="*/ 11 h 46"/>
                <a:gd name="T14" fmla="*/ 9 w 38"/>
                <a:gd name="T15" fmla="*/ 11 h 46"/>
                <a:gd name="T16" fmla="*/ 8 w 38"/>
                <a:gd name="T17" fmla="*/ 3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6">
                  <a:moveTo>
                    <a:pt x="8" y="32"/>
                  </a:moveTo>
                  <a:cubicBezTo>
                    <a:pt x="8" y="32"/>
                    <a:pt x="0" y="43"/>
                    <a:pt x="10" y="37"/>
                  </a:cubicBezTo>
                  <a:cubicBezTo>
                    <a:pt x="21" y="31"/>
                    <a:pt x="23" y="31"/>
                    <a:pt x="30" y="39"/>
                  </a:cubicBezTo>
                  <a:cubicBezTo>
                    <a:pt x="30" y="39"/>
                    <a:pt x="36" y="46"/>
                    <a:pt x="34" y="38"/>
                  </a:cubicBezTo>
                  <a:cubicBezTo>
                    <a:pt x="32" y="30"/>
                    <a:pt x="27" y="25"/>
                    <a:pt x="35" y="16"/>
                  </a:cubicBezTo>
                  <a:cubicBezTo>
                    <a:pt x="35" y="16"/>
                    <a:pt x="38" y="8"/>
                    <a:pt x="33" y="11"/>
                  </a:cubicBezTo>
                  <a:cubicBezTo>
                    <a:pt x="28" y="14"/>
                    <a:pt x="22" y="23"/>
                    <a:pt x="13" y="11"/>
                  </a:cubicBezTo>
                  <a:cubicBezTo>
                    <a:pt x="13" y="11"/>
                    <a:pt x="6" y="0"/>
                    <a:pt x="9" y="11"/>
                  </a:cubicBezTo>
                  <a:cubicBezTo>
                    <a:pt x="11" y="18"/>
                    <a:pt x="15" y="22"/>
                    <a:pt x="8" y="32"/>
                  </a:cubicBezTo>
                  <a:close/>
                </a:path>
              </a:pathLst>
            </a:custGeom>
            <a:solidFill>
              <a:srgbClr val="FCF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7" name="Freeform 273"/>
            <p:cNvSpPr>
              <a:spLocks/>
            </p:cNvSpPr>
            <p:nvPr/>
          </p:nvSpPr>
          <p:spPr bwMode="auto">
            <a:xfrm>
              <a:off x="10615613" y="1765948"/>
              <a:ext cx="57150" cy="63500"/>
            </a:xfrm>
            <a:custGeom>
              <a:avLst/>
              <a:gdLst>
                <a:gd name="T0" fmla="*/ 5 w 38"/>
                <a:gd name="T1" fmla="*/ 28 h 42"/>
                <a:gd name="T2" fmla="*/ 2 w 38"/>
                <a:gd name="T3" fmla="*/ 37 h 42"/>
                <a:gd name="T4" fmla="*/ 21 w 38"/>
                <a:gd name="T5" fmla="*/ 32 h 42"/>
                <a:gd name="T6" fmla="*/ 33 w 38"/>
                <a:gd name="T7" fmla="*/ 40 h 42"/>
                <a:gd name="T8" fmla="*/ 33 w 38"/>
                <a:gd name="T9" fmla="*/ 33 h 42"/>
                <a:gd name="T10" fmla="*/ 33 w 38"/>
                <a:gd name="T11" fmla="*/ 16 h 42"/>
                <a:gd name="T12" fmla="*/ 33 w 38"/>
                <a:gd name="T13" fmla="*/ 6 h 42"/>
                <a:gd name="T14" fmla="*/ 25 w 38"/>
                <a:gd name="T15" fmla="*/ 11 h 42"/>
                <a:gd name="T16" fmla="*/ 12 w 38"/>
                <a:gd name="T17" fmla="*/ 7 h 42"/>
                <a:gd name="T18" fmla="*/ 5 w 38"/>
                <a:gd name="T19" fmla="*/ 3 h 42"/>
                <a:gd name="T20" fmla="*/ 6 w 38"/>
                <a:gd name="T21" fmla="*/ 11 h 42"/>
                <a:gd name="T22" fmla="*/ 5 w 38"/>
                <a:gd name="T23" fmla="*/ 29 h 42"/>
                <a:gd name="T24" fmla="*/ 7 w 38"/>
                <a:gd name="T25" fmla="*/ 30 h 42"/>
                <a:gd name="T26" fmla="*/ 10 w 38"/>
                <a:gd name="T27" fmla="*/ 13 h 42"/>
                <a:gd name="T28" fmla="*/ 8 w 38"/>
                <a:gd name="T29" fmla="*/ 8 h 42"/>
                <a:gd name="T30" fmla="*/ 7 w 38"/>
                <a:gd name="T31" fmla="*/ 5 h 42"/>
                <a:gd name="T32" fmla="*/ 7 w 38"/>
                <a:gd name="T33" fmla="*/ 6 h 42"/>
                <a:gd name="T34" fmla="*/ 10 w 38"/>
                <a:gd name="T35" fmla="*/ 9 h 42"/>
                <a:gd name="T36" fmla="*/ 22 w 38"/>
                <a:gd name="T37" fmla="*/ 16 h 42"/>
                <a:gd name="T38" fmla="*/ 29 w 38"/>
                <a:gd name="T39" fmla="*/ 12 h 42"/>
                <a:gd name="T40" fmla="*/ 32 w 38"/>
                <a:gd name="T41" fmla="*/ 12 h 42"/>
                <a:gd name="T42" fmla="*/ 28 w 38"/>
                <a:gd name="T43" fmla="*/ 19 h 42"/>
                <a:gd name="T44" fmla="*/ 28 w 38"/>
                <a:gd name="T45" fmla="*/ 27 h 42"/>
                <a:gd name="T46" fmla="*/ 30 w 38"/>
                <a:gd name="T47" fmla="*/ 33 h 42"/>
                <a:gd name="T48" fmla="*/ 30 w 38"/>
                <a:gd name="T49" fmla="*/ 37 h 42"/>
                <a:gd name="T50" fmla="*/ 25 w 38"/>
                <a:gd name="T51" fmla="*/ 31 h 42"/>
                <a:gd name="T52" fmla="*/ 14 w 38"/>
                <a:gd name="T53" fmla="*/ 30 h 42"/>
                <a:gd name="T54" fmla="*/ 8 w 38"/>
                <a:gd name="T55" fmla="*/ 33 h 42"/>
                <a:gd name="T56" fmla="*/ 5 w 38"/>
                <a:gd name="T57" fmla="*/ 34 h 42"/>
                <a:gd name="T58" fmla="*/ 7 w 38"/>
                <a:gd name="T59" fmla="*/ 30 h 42"/>
                <a:gd name="T60" fmla="*/ 5 w 38"/>
                <a:gd name="T61" fmla="*/ 2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8" h="42">
                  <a:moveTo>
                    <a:pt x="5" y="28"/>
                  </a:moveTo>
                  <a:cubicBezTo>
                    <a:pt x="4" y="30"/>
                    <a:pt x="0" y="34"/>
                    <a:pt x="2" y="37"/>
                  </a:cubicBezTo>
                  <a:cubicBezTo>
                    <a:pt x="5" y="41"/>
                    <a:pt x="16" y="30"/>
                    <a:pt x="21" y="32"/>
                  </a:cubicBezTo>
                  <a:cubicBezTo>
                    <a:pt x="24" y="34"/>
                    <a:pt x="28" y="42"/>
                    <a:pt x="33" y="40"/>
                  </a:cubicBezTo>
                  <a:cubicBezTo>
                    <a:pt x="35" y="39"/>
                    <a:pt x="33" y="35"/>
                    <a:pt x="33" y="33"/>
                  </a:cubicBezTo>
                  <a:cubicBezTo>
                    <a:pt x="31" y="27"/>
                    <a:pt x="29" y="22"/>
                    <a:pt x="33" y="16"/>
                  </a:cubicBezTo>
                  <a:cubicBezTo>
                    <a:pt x="34" y="14"/>
                    <a:pt x="38" y="6"/>
                    <a:pt x="33" y="6"/>
                  </a:cubicBezTo>
                  <a:cubicBezTo>
                    <a:pt x="30" y="6"/>
                    <a:pt x="27" y="9"/>
                    <a:pt x="25" y="11"/>
                  </a:cubicBezTo>
                  <a:cubicBezTo>
                    <a:pt x="20" y="15"/>
                    <a:pt x="16" y="12"/>
                    <a:pt x="12" y="7"/>
                  </a:cubicBezTo>
                  <a:cubicBezTo>
                    <a:pt x="11" y="6"/>
                    <a:pt x="7" y="0"/>
                    <a:pt x="5" y="3"/>
                  </a:cubicBezTo>
                  <a:cubicBezTo>
                    <a:pt x="3" y="5"/>
                    <a:pt x="5" y="9"/>
                    <a:pt x="6" y="11"/>
                  </a:cubicBezTo>
                  <a:cubicBezTo>
                    <a:pt x="8" y="18"/>
                    <a:pt x="9" y="22"/>
                    <a:pt x="5" y="29"/>
                  </a:cubicBezTo>
                  <a:cubicBezTo>
                    <a:pt x="4" y="30"/>
                    <a:pt x="6" y="32"/>
                    <a:pt x="7" y="30"/>
                  </a:cubicBezTo>
                  <a:cubicBezTo>
                    <a:pt x="11" y="24"/>
                    <a:pt x="12" y="19"/>
                    <a:pt x="10" y="13"/>
                  </a:cubicBezTo>
                  <a:cubicBezTo>
                    <a:pt x="9" y="11"/>
                    <a:pt x="9" y="10"/>
                    <a:pt x="8" y="8"/>
                  </a:cubicBezTo>
                  <a:cubicBezTo>
                    <a:pt x="8" y="7"/>
                    <a:pt x="7" y="6"/>
                    <a:pt x="7" y="5"/>
                  </a:cubicBezTo>
                  <a:cubicBezTo>
                    <a:pt x="6" y="5"/>
                    <a:pt x="6" y="5"/>
                    <a:pt x="7" y="6"/>
                  </a:cubicBezTo>
                  <a:cubicBezTo>
                    <a:pt x="8" y="7"/>
                    <a:pt x="9" y="8"/>
                    <a:pt x="10" y="9"/>
                  </a:cubicBezTo>
                  <a:cubicBezTo>
                    <a:pt x="13" y="13"/>
                    <a:pt x="17" y="17"/>
                    <a:pt x="22" y="16"/>
                  </a:cubicBezTo>
                  <a:cubicBezTo>
                    <a:pt x="25" y="15"/>
                    <a:pt x="27" y="13"/>
                    <a:pt x="29" y="12"/>
                  </a:cubicBezTo>
                  <a:cubicBezTo>
                    <a:pt x="31" y="10"/>
                    <a:pt x="33" y="8"/>
                    <a:pt x="32" y="12"/>
                  </a:cubicBezTo>
                  <a:cubicBezTo>
                    <a:pt x="31" y="14"/>
                    <a:pt x="29" y="17"/>
                    <a:pt x="28" y="19"/>
                  </a:cubicBezTo>
                  <a:cubicBezTo>
                    <a:pt x="27" y="22"/>
                    <a:pt x="27" y="25"/>
                    <a:pt x="28" y="27"/>
                  </a:cubicBezTo>
                  <a:cubicBezTo>
                    <a:pt x="28" y="29"/>
                    <a:pt x="29" y="31"/>
                    <a:pt x="30" y="33"/>
                  </a:cubicBezTo>
                  <a:cubicBezTo>
                    <a:pt x="30" y="33"/>
                    <a:pt x="32" y="38"/>
                    <a:pt x="30" y="37"/>
                  </a:cubicBezTo>
                  <a:cubicBezTo>
                    <a:pt x="28" y="35"/>
                    <a:pt x="27" y="33"/>
                    <a:pt x="25" y="31"/>
                  </a:cubicBezTo>
                  <a:cubicBezTo>
                    <a:pt x="22" y="28"/>
                    <a:pt x="18" y="28"/>
                    <a:pt x="14" y="30"/>
                  </a:cubicBezTo>
                  <a:cubicBezTo>
                    <a:pt x="11" y="31"/>
                    <a:pt x="10" y="32"/>
                    <a:pt x="8" y="33"/>
                  </a:cubicBezTo>
                  <a:cubicBezTo>
                    <a:pt x="7" y="33"/>
                    <a:pt x="4" y="36"/>
                    <a:pt x="5" y="34"/>
                  </a:cubicBezTo>
                  <a:cubicBezTo>
                    <a:pt x="6" y="33"/>
                    <a:pt x="6" y="32"/>
                    <a:pt x="7" y="30"/>
                  </a:cubicBezTo>
                  <a:cubicBezTo>
                    <a:pt x="8" y="29"/>
                    <a:pt x="6" y="27"/>
                    <a:pt x="5" y="28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8" name="Freeform 274"/>
            <p:cNvSpPr>
              <a:spLocks/>
            </p:cNvSpPr>
            <p:nvPr/>
          </p:nvSpPr>
          <p:spPr bwMode="auto">
            <a:xfrm>
              <a:off x="10536238" y="1759598"/>
              <a:ext cx="57150" cy="60325"/>
            </a:xfrm>
            <a:custGeom>
              <a:avLst/>
              <a:gdLst>
                <a:gd name="T0" fmla="*/ 9 w 38"/>
                <a:gd name="T1" fmla="*/ 29 h 41"/>
                <a:gd name="T2" fmla="*/ 12 w 38"/>
                <a:gd name="T3" fmla="*/ 33 h 41"/>
                <a:gd name="T4" fmla="*/ 30 w 38"/>
                <a:gd name="T5" fmla="*/ 32 h 41"/>
                <a:gd name="T6" fmla="*/ 34 w 38"/>
                <a:gd name="T7" fmla="*/ 29 h 41"/>
                <a:gd name="T8" fmla="*/ 31 w 38"/>
                <a:gd name="T9" fmla="*/ 9 h 41"/>
                <a:gd name="T10" fmla="*/ 28 w 38"/>
                <a:gd name="T11" fmla="*/ 5 h 41"/>
                <a:gd name="T12" fmla="*/ 10 w 38"/>
                <a:gd name="T13" fmla="*/ 8 h 41"/>
                <a:gd name="T14" fmla="*/ 6 w 38"/>
                <a:gd name="T15" fmla="*/ 10 h 41"/>
                <a:gd name="T16" fmla="*/ 9 w 38"/>
                <a:gd name="T17" fmla="*/ 2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8" h="41">
                  <a:moveTo>
                    <a:pt x="9" y="29"/>
                  </a:moveTo>
                  <a:cubicBezTo>
                    <a:pt x="9" y="29"/>
                    <a:pt x="3" y="41"/>
                    <a:pt x="12" y="33"/>
                  </a:cubicBezTo>
                  <a:cubicBezTo>
                    <a:pt x="21" y="26"/>
                    <a:pt x="23" y="26"/>
                    <a:pt x="30" y="32"/>
                  </a:cubicBezTo>
                  <a:cubicBezTo>
                    <a:pt x="30" y="32"/>
                    <a:pt x="38" y="37"/>
                    <a:pt x="34" y="29"/>
                  </a:cubicBezTo>
                  <a:cubicBezTo>
                    <a:pt x="31" y="22"/>
                    <a:pt x="26" y="19"/>
                    <a:pt x="31" y="9"/>
                  </a:cubicBezTo>
                  <a:cubicBezTo>
                    <a:pt x="31" y="9"/>
                    <a:pt x="33" y="1"/>
                    <a:pt x="28" y="5"/>
                  </a:cubicBezTo>
                  <a:cubicBezTo>
                    <a:pt x="24" y="9"/>
                    <a:pt x="21" y="18"/>
                    <a:pt x="10" y="8"/>
                  </a:cubicBezTo>
                  <a:cubicBezTo>
                    <a:pt x="10" y="8"/>
                    <a:pt x="0" y="0"/>
                    <a:pt x="6" y="10"/>
                  </a:cubicBezTo>
                  <a:cubicBezTo>
                    <a:pt x="8" y="15"/>
                    <a:pt x="14" y="19"/>
                    <a:pt x="9" y="29"/>
                  </a:cubicBezTo>
                  <a:close/>
                </a:path>
              </a:pathLst>
            </a:custGeom>
            <a:solidFill>
              <a:srgbClr val="FCFC0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79" name="Freeform 275"/>
            <p:cNvSpPr>
              <a:spLocks/>
            </p:cNvSpPr>
            <p:nvPr/>
          </p:nvSpPr>
          <p:spPr bwMode="auto">
            <a:xfrm>
              <a:off x="10534650" y="1758011"/>
              <a:ext cx="53975" cy="53975"/>
            </a:xfrm>
            <a:custGeom>
              <a:avLst/>
              <a:gdLst>
                <a:gd name="T0" fmla="*/ 6 w 36"/>
                <a:gd name="T1" fmla="*/ 27 h 37"/>
                <a:gd name="T2" fmla="*/ 5 w 36"/>
                <a:gd name="T3" fmla="*/ 36 h 37"/>
                <a:gd name="T4" fmla="*/ 9 w 36"/>
                <a:gd name="T5" fmla="*/ 35 h 37"/>
                <a:gd name="T6" fmla="*/ 23 w 36"/>
                <a:gd name="T7" fmla="*/ 28 h 37"/>
                <a:gd name="T8" fmla="*/ 35 w 36"/>
                <a:gd name="T9" fmla="*/ 33 h 37"/>
                <a:gd name="T10" fmla="*/ 33 w 36"/>
                <a:gd name="T11" fmla="*/ 26 h 37"/>
                <a:gd name="T12" fmla="*/ 31 w 36"/>
                <a:gd name="T13" fmla="*/ 9 h 37"/>
                <a:gd name="T14" fmla="*/ 28 w 36"/>
                <a:gd name="T15" fmla="*/ 1 h 37"/>
                <a:gd name="T16" fmla="*/ 21 w 36"/>
                <a:gd name="T17" fmla="*/ 7 h 37"/>
                <a:gd name="T18" fmla="*/ 9 w 36"/>
                <a:gd name="T19" fmla="*/ 6 h 37"/>
                <a:gd name="T20" fmla="*/ 1 w 36"/>
                <a:gd name="T21" fmla="*/ 4 h 37"/>
                <a:gd name="T22" fmla="*/ 4 w 36"/>
                <a:gd name="T23" fmla="*/ 12 h 37"/>
                <a:gd name="T24" fmla="*/ 6 w 36"/>
                <a:gd name="T25" fmla="*/ 28 h 37"/>
                <a:gd name="T26" fmla="*/ 9 w 36"/>
                <a:gd name="T27" fmla="*/ 28 h 37"/>
                <a:gd name="T28" fmla="*/ 8 w 36"/>
                <a:gd name="T29" fmla="*/ 12 h 37"/>
                <a:gd name="T30" fmla="*/ 3 w 36"/>
                <a:gd name="T31" fmla="*/ 5 h 37"/>
                <a:gd name="T32" fmla="*/ 7 w 36"/>
                <a:gd name="T33" fmla="*/ 8 h 37"/>
                <a:gd name="T34" fmla="*/ 20 w 36"/>
                <a:gd name="T35" fmla="*/ 12 h 37"/>
                <a:gd name="T36" fmla="*/ 25 w 36"/>
                <a:gd name="T37" fmla="*/ 8 h 37"/>
                <a:gd name="T38" fmla="*/ 28 w 36"/>
                <a:gd name="T39" fmla="*/ 5 h 37"/>
                <a:gd name="T40" fmla="*/ 27 w 36"/>
                <a:gd name="T41" fmla="*/ 9 h 37"/>
                <a:gd name="T42" fmla="*/ 29 w 36"/>
                <a:gd name="T43" fmla="*/ 24 h 37"/>
                <a:gd name="T44" fmla="*/ 31 w 36"/>
                <a:gd name="T45" fmla="*/ 28 h 37"/>
                <a:gd name="T46" fmla="*/ 31 w 36"/>
                <a:gd name="T47" fmla="*/ 30 h 37"/>
                <a:gd name="T48" fmla="*/ 25 w 36"/>
                <a:gd name="T49" fmla="*/ 26 h 37"/>
                <a:gd name="T50" fmla="*/ 13 w 36"/>
                <a:gd name="T51" fmla="*/ 28 h 37"/>
                <a:gd name="T52" fmla="*/ 9 w 36"/>
                <a:gd name="T53" fmla="*/ 31 h 37"/>
                <a:gd name="T54" fmla="*/ 6 w 36"/>
                <a:gd name="T55" fmla="*/ 33 h 37"/>
                <a:gd name="T56" fmla="*/ 7 w 36"/>
                <a:gd name="T57" fmla="*/ 33 h 37"/>
                <a:gd name="T58" fmla="*/ 9 w 36"/>
                <a:gd name="T59" fmla="*/ 29 h 37"/>
                <a:gd name="T60" fmla="*/ 6 w 36"/>
                <a:gd name="T61" fmla="*/ 27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36" h="37">
                  <a:moveTo>
                    <a:pt x="6" y="27"/>
                  </a:moveTo>
                  <a:cubicBezTo>
                    <a:pt x="5" y="29"/>
                    <a:pt x="3" y="33"/>
                    <a:pt x="5" y="36"/>
                  </a:cubicBezTo>
                  <a:cubicBezTo>
                    <a:pt x="6" y="37"/>
                    <a:pt x="8" y="36"/>
                    <a:pt x="9" y="35"/>
                  </a:cubicBezTo>
                  <a:cubicBezTo>
                    <a:pt x="13" y="32"/>
                    <a:pt x="18" y="26"/>
                    <a:pt x="23" y="28"/>
                  </a:cubicBezTo>
                  <a:cubicBezTo>
                    <a:pt x="26" y="29"/>
                    <a:pt x="31" y="36"/>
                    <a:pt x="35" y="33"/>
                  </a:cubicBezTo>
                  <a:cubicBezTo>
                    <a:pt x="36" y="31"/>
                    <a:pt x="34" y="28"/>
                    <a:pt x="33" y="26"/>
                  </a:cubicBezTo>
                  <a:cubicBezTo>
                    <a:pt x="30" y="20"/>
                    <a:pt x="27" y="16"/>
                    <a:pt x="31" y="9"/>
                  </a:cubicBezTo>
                  <a:cubicBezTo>
                    <a:pt x="32" y="7"/>
                    <a:pt x="32" y="0"/>
                    <a:pt x="28" y="1"/>
                  </a:cubicBezTo>
                  <a:cubicBezTo>
                    <a:pt x="25" y="2"/>
                    <a:pt x="23" y="5"/>
                    <a:pt x="21" y="7"/>
                  </a:cubicBezTo>
                  <a:cubicBezTo>
                    <a:pt x="17" y="12"/>
                    <a:pt x="13" y="9"/>
                    <a:pt x="9" y="6"/>
                  </a:cubicBezTo>
                  <a:cubicBezTo>
                    <a:pt x="7" y="4"/>
                    <a:pt x="2" y="0"/>
                    <a:pt x="1" y="4"/>
                  </a:cubicBezTo>
                  <a:cubicBezTo>
                    <a:pt x="0" y="6"/>
                    <a:pt x="3" y="10"/>
                    <a:pt x="4" y="12"/>
                  </a:cubicBezTo>
                  <a:cubicBezTo>
                    <a:pt x="8" y="17"/>
                    <a:pt x="8" y="22"/>
                    <a:pt x="6" y="28"/>
                  </a:cubicBezTo>
                  <a:cubicBezTo>
                    <a:pt x="5" y="29"/>
                    <a:pt x="8" y="30"/>
                    <a:pt x="9" y="28"/>
                  </a:cubicBezTo>
                  <a:cubicBezTo>
                    <a:pt x="11" y="23"/>
                    <a:pt x="11" y="18"/>
                    <a:pt x="8" y="12"/>
                  </a:cubicBezTo>
                  <a:cubicBezTo>
                    <a:pt x="7" y="10"/>
                    <a:pt x="5" y="6"/>
                    <a:pt x="3" y="5"/>
                  </a:cubicBezTo>
                  <a:cubicBezTo>
                    <a:pt x="5" y="6"/>
                    <a:pt x="6" y="7"/>
                    <a:pt x="7" y="8"/>
                  </a:cubicBezTo>
                  <a:cubicBezTo>
                    <a:pt x="10" y="11"/>
                    <a:pt x="16" y="15"/>
                    <a:pt x="20" y="12"/>
                  </a:cubicBezTo>
                  <a:cubicBezTo>
                    <a:pt x="22" y="11"/>
                    <a:pt x="24" y="9"/>
                    <a:pt x="25" y="8"/>
                  </a:cubicBezTo>
                  <a:cubicBezTo>
                    <a:pt x="25" y="8"/>
                    <a:pt x="28" y="4"/>
                    <a:pt x="28" y="5"/>
                  </a:cubicBezTo>
                  <a:cubicBezTo>
                    <a:pt x="28" y="7"/>
                    <a:pt x="28" y="8"/>
                    <a:pt x="27" y="9"/>
                  </a:cubicBezTo>
                  <a:cubicBezTo>
                    <a:pt x="25" y="14"/>
                    <a:pt x="26" y="19"/>
                    <a:pt x="29" y="24"/>
                  </a:cubicBezTo>
                  <a:cubicBezTo>
                    <a:pt x="29" y="25"/>
                    <a:pt x="30" y="26"/>
                    <a:pt x="31" y="28"/>
                  </a:cubicBezTo>
                  <a:cubicBezTo>
                    <a:pt x="31" y="29"/>
                    <a:pt x="34" y="31"/>
                    <a:pt x="31" y="30"/>
                  </a:cubicBezTo>
                  <a:cubicBezTo>
                    <a:pt x="29" y="29"/>
                    <a:pt x="27" y="27"/>
                    <a:pt x="25" y="26"/>
                  </a:cubicBezTo>
                  <a:cubicBezTo>
                    <a:pt x="20" y="23"/>
                    <a:pt x="16" y="26"/>
                    <a:pt x="13" y="28"/>
                  </a:cubicBezTo>
                  <a:cubicBezTo>
                    <a:pt x="12" y="29"/>
                    <a:pt x="10" y="30"/>
                    <a:pt x="9" y="31"/>
                  </a:cubicBezTo>
                  <a:cubicBezTo>
                    <a:pt x="8" y="32"/>
                    <a:pt x="7" y="33"/>
                    <a:pt x="6" y="33"/>
                  </a:cubicBezTo>
                  <a:cubicBezTo>
                    <a:pt x="7" y="33"/>
                    <a:pt x="7" y="33"/>
                    <a:pt x="7" y="33"/>
                  </a:cubicBezTo>
                  <a:cubicBezTo>
                    <a:pt x="8" y="31"/>
                    <a:pt x="8" y="30"/>
                    <a:pt x="9" y="29"/>
                  </a:cubicBezTo>
                  <a:cubicBezTo>
                    <a:pt x="10" y="27"/>
                    <a:pt x="7" y="25"/>
                    <a:pt x="6" y="27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80" name="Freeform 276"/>
            <p:cNvSpPr>
              <a:spLocks/>
            </p:cNvSpPr>
            <p:nvPr/>
          </p:nvSpPr>
          <p:spPr bwMode="auto">
            <a:xfrm>
              <a:off x="10579100" y="1913586"/>
              <a:ext cx="141287" cy="136525"/>
            </a:xfrm>
            <a:custGeom>
              <a:avLst/>
              <a:gdLst>
                <a:gd name="T0" fmla="*/ 18 w 94"/>
                <a:gd name="T1" fmla="*/ 34 h 91"/>
                <a:gd name="T2" fmla="*/ 9 w 94"/>
                <a:gd name="T3" fmla="*/ 46 h 91"/>
                <a:gd name="T4" fmla="*/ 18 w 94"/>
                <a:gd name="T5" fmla="*/ 49 h 91"/>
                <a:gd name="T6" fmla="*/ 36 w 94"/>
                <a:gd name="T7" fmla="*/ 67 h 91"/>
                <a:gd name="T8" fmla="*/ 38 w 94"/>
                <a:gd name="T9" fmla="*/ 86 h 91"/>
                <a:gd name="T10" fmla="*/ 57 w 94"/>
                <a:gd name="T11" fmla="*/ 60 h 91"/>
                <a:gd name="T12" fmla="*/ 94 w 94"/>
                <a:gd name="T13" fmla="*/ 49 h 91"/>
                <a:gd name="T14" fmla="*/ 93 w 94"/>
                <a:gd name="T15" fmla="*/ 47 h 91"/>
                <a:gd name="T16" fmla="*/ 70 w 94"/>
                <a:gd name="T17" fmla="*/ 38 h 91"/>
                <a:gd name="T18" fmla="*/ 58 w 94"/>
                <a:gd name="T19" fmla="*/ 4 h 91"/>
                <a:gd name="T20" fmla="*/ 51 w 94"/>
                <a:gd name="T21" fmla="*/ 4 h 91"/>
                <a:gd name="T22" fmla="*/ 40 w 94"/>
                <a:gd name="T23" fmla="*/ 30 h 91"/>
                <a:gd name="T24" fmla="*/ 18 w 94"/>
                <a:gd name="T25" fmla="*/ 34 h 91"/>
                <a:gd name="T26" fmla="*/ 18 w 94"/>
                <a:gd name="T27" fmla="*/ 37 h 91"/>
                <a:gd name="T28" fmla="*/ 40 w 94"/>
                <a:gd name="T29" fmla="*/ 34 h 91"/>
                <a:gd name="T30" fmla="*/ 47 w 94"/>
                <a:gd name="T31" fmla="*/ 24 h 91"/>
                <a:gd name="T32" fmla="*/ 57 w 94"/>
                <a:gd name="T33" fmla="*/ 8 h 91"/>
                <a:gd name="T34" fmla="*/ 64 w 94"/>
                <a:gd name="T35" fmla="*/ 38 h 91"/>
                <a:gd name="T36" fmla="*/ 71 w 94"/>
                <a:gd name="T37" fmla="*/ 42 h 91"/>
                <a:gd name="T38" fmla="*/ 88 w 94"/>
                <a:gd name="T39" fmla="*/ 50 h 91"/>
                <a:gd name="T40" fmla="*/ 61 w 94"/>
                <a:gd name="T41" fmla="*/ 54 h 91"/>
                <a:gd name="T42" fmla="*/ 45 w 94"/>
                <a:gd name="T43" fmla="*/ 76 h 91"/>
                <a:gd name="T44" fmla="*/ 39 w 94"/>
                <a:gd name="T45" fmla="*/ 71 h 91"/>
                <a:gd name="T46" fmla="*/ 34 w 94"/>
                <a:gd name="T47" fmla="*/ 56 h 91"/>
                <a:gd name="T48" fmla="*/ 24 w 94"/>
                <a:gd name="T49" fmla="*/ 48 h 91"/>
                <a:gd name="T50" fmla="*/ 18 w 94"/>
                <a:gd name="T51" fmla="*/ 37 h 91"/>
                <a:gd name="T52" fmla="*/ 18 w 94"/>
                <a:gd name="T53" fmla="*/ 34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91">
                  <a:moveTo>
                    <a:pt x="18" y="34"/>
                  </a:moveTo>
                  <a:cubicBezTo>
                    <a:pt x="12" y="35"/>
                    <a:pt x="0" y="39"/>
                    <a:pt x="9" y="46"/>
                  </a:cubicBezTo>
                  <a:cubicBezTo>
                    <a:pt x="11" y="48"/>
                    <a:pt x="16" y="49"/>
                    <a:pt x="18" y="49"/>
                  </a:cubicBezTo>
                  <a:cubicBezTo>
                    <a:pt x="27" y="52"/>
                    <a:pt x="33" y="58"/>
                    <a:pt x="36" y="67"/>
                  </a:cubicBezTo>
                  <a:cubicBezTo>
                    <a:pt x="37" y="72"/>
                    <a:pt x="34" y="82"/>
                    <a:pt x="38" y="86"/>
                  </a:cubicBezTo>
                  <a:cubicBezTo>
                    <a:pt x="43" y="91"/>
                    <a:pt x="55" y="62"/>
                    <a:pt x="57" y="60"/>
                  </a:cubicBezTo>
                  <a:cubicBezTo>
                    <a:pt x="64" y="51"/>
                    <a:pt x="90" y="59"/>
                    <a:pt x="94" y="49"/>
                  </a:cubicBezTo>
                  <a:cubicBezTo>
                    <a:pt x="94" y="48"/>
                    <a:pt x="94" y="48"/>
                    <a:pt x="93" y="47"/>
                  </a:cubicBezTo>
                  <a:cubicBezTo>
                    <a:pt x="88" y="41"/>
                    <a:pt x="77" y="41"/>
                    <a:pt x="70" y="38"/>
                  </a:cubicBezTo>
                  <a:cubicBezTo>
                    <a:pt x="57" y="32"/>
                    <a:pt x="63" y="15"/>
                    <a:pt x="58" y="4"/>
                  </a:cubicBezTo>
                  <a:cubicBezTo>
                    <a:pt x="56" y="0"/>
                    <a:pt x="53" y="0"/>
                    <a:pt x="51" y="4"/>
                  </a:cubicBezTo>
                  <a:cubicBezTo>
                    <a:pt x="46" y="12"/>
                    <a:pt x="46" y="22"/>
                    <a:pt x="40" y="30"/>
                  </a:cubicBezTo>
                  <a:cubicBezTo>
                    <a:pt x="35" y="36"/>
                    <a:pt x="25" y="35"/>
                    <a:pt x="18" y="34"/>
                  </a:cubicBezTo>
                  <a:cubicBezTo>
                    <a:pt x="16" y="34"/>
                    <a:pt x="16" y="37"/>
                    <a:pt x="18" y="37"/>
                  </a:cubicBezTo>
                  <a:cubicBezTo>
                    <a:pt x="25" y="38"/>
                    <a:pt x="35" y="39"/>
                    <a:pt x="40" y="34"/>
                  </a:cubicBezTo>
                  <a:cubicBezTo>
                    <a:pt x="43" y="31"/>
                    <a:pt x="46" y="28"/>
                    <a:pt x="47" y="24"/>
                  </a:cubicBezTo>
                  <a:cubicBezTo>
                    <a:pt x="48" y="21"/>
                    <a:pt x="55" y="1"/>
                    <a:pt x="57" y="8"/>
                  </a:cubicBezTo>
                  <a:cubicBezTo>
                    <a:pt x="59" y="18"/>
                    <a:pt x="55" y="31"/>
                    <a:pt x="64" y="38"/>
                  </a:cubicBezTo>
                  <a:cubicBezTo>
                    <a:pt x="66" y="40"/>
                    <a:pt x="68" y="41"/>
                    <a:pt x="71" y="42"/>
                  </a:cubicBezTo>
                  <a:cubicBezTo>
                    <a:pt x="73" y="43"/>
                    <a:pt x="89" y="49"/>
                    <a:pt x="88" y="50"/>
                  </a:cubicBezTo>
                  <a:cubicBezTo>
                    <a:pt x="80" y="53"/>
                    <a:pt x="69" y="51"/>
                    <a:pt x="61" y="54"/>
                  </a:cubicBezTo>
                  <a:cubicBezTo>
                    <a:pt x="52" y="57"/>
                    <a:pt x="48" y="68"/>
                    <a:pt x="45" y="76"/>
                  </a:cubicBezTo>
                  <a:cubicBezTo>
                    <a:pt x="40" y="88"/>
                    <a:pt x="40" y="78"/>
                    <a:pt x="39" y="71"/>
                  </a:cubicBezTo>
                  <a:cubicBezTo>
                    <a:pt x="39" y="65"/>
                    <a:pt x="37" y="61"/>
                    <a:pt x="34" y="56"/>
                  </a:cubicBezTo>
                  <a:cubicBezTo>
                    <a:pt x="32" y="53"/>
                    <a:pt x="28" y="50"/>
                    <a:pt x="24" y="48"/>
                  </a:cubicBezTo>
                  <a:cubicBezTo>
                    <a:pt x="19" y="45"/>
                    <a:pt x="5" y="38"/>
                    <a:pt x="18" y="37"/>
                  </a:cubicBezTo>
                  <a:cubicBezTo>
                    <a:pt x="20" y="37"/>
                    <a:pt x="20" y="34"/>
                    <a:pt x="18" y="34"/>
                  </a:cubicBezTo>
                  <a:close/>
                </a:path>
              </a:pathLst>
            </a:custGeom>
            <a:solidFill>
              <a:srgbClr val="8031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</p:grpSp>
      <p:sp>
        <p:nvSpPr>
          <p:cNvPr id="81" name="品 10"/>
          <p:cNvSpPr txBox="1"/>
          <p:nvPr/>
        </p:nvSpPr>
        <p:spPr>
          <a:xfrm>
            <a:off x="932330" y="2525498"/>
            <a:ext cx="2259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Dẫn</a:t>
            </a:r>
            <a:r>
              <a:rPr lang="en-US" altLang="zh-CN" sz="2800" dirty="0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dirty="0" err="1" smtClean="0">
                <a:solidFill>
                  <a:schemeClr val="bg1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chứng</a:t>
            </a:r>
            <a:endParaRPr lang="zh-CN" altLang="en-US" sz="2800" dirty="0">
              <a:solidFill>
                <a:schemeClr val="bg1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3155576" y="2157451"/>
            <a:ext cx="47423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cậy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thừa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lựa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thẩm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endParaRPr lang="en-US" sz="2400" dirty="0">
              <a:solidFill>
                <a:schemeClr val="tx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1622612" y="3511120"/>
            <a:ext cx="3756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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tỏ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20063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1" grpId="0"/>
      <p:bldP spid="22" grpId="0"/>
      <p:bldP spid="81" grpId="0"/>
      <p:bldP spid="82" grpId="0"/>
      <p:bldP spid="8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 Box 4"/>
          <p:cNvSpPr txBox="1">
            <a:spLocks noChangeArrowheads="1"/>
          </p:cNvSpPr>
          <p:nvPr/>
        </p:nvSpPr>
        <p:spPr bwMode="auto">
          <a:xfrm>
            <a:off x="537883" y="1256165"/>
            <a:ext cx="8001000" cy="4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ai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8" name="Text Box 4"/>
          <p:cNvSpPr txBox="1">
            <a:spLocks noChangeArrowheads="1"/>
          </p:cNvSpPr>
          <p:nvPr/>
        </p:nvSpPr>
        <p:spPr bwMode="auto">
          <a:xfrm>
            <a:off x="519955" y="1776116"/>
            <a:ext cx="8001000" cy="79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ngại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trở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0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9" name="Text Box 4"/>
          <p:cNvSpPr txBox="1">
            <a:spLocks noChangeArrowheads="1"/>
          </p:cNvSpPr>
          <p:nvPr/>
        </p:nvSpPr>
        <p:spPr bwMode="auto">
          <a:xfrm>
            <a:off x="502025" y="2591998"/>
            <a:ext cx="8001000" cy="429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0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đáng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vấp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0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0" name="Text Box 5"/>
          <p:cNvSpPr txBox="1">
            <a:spLocks noChangeArrowheads="1"/>
          </p:cNvSpPr>
          <p:nvPr/>
        </p:nvSpPr>
        <p:spPr bwMode="auto">
          <a:xfrm>
            <a:off x="761999" y="3157805"/>
            <a:ext cx="8489576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theo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lối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quy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nạp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 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" name="Text Box 5"/>
          <p:cNvSpPr txBox="1">
            <a:spLocks noChangeArrowheads="1"/>
          </p:cNvSpPr>
          <p:nvPr/>
        </p:nvSpPr>
        <p:spPr bwMode="auto">
          <a:xfrm>
            <a:off x="770969" y="3554087"/>
            <a:ext cx="5109878" cy="707886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82" name="Text Box 5"/>
          <p:cNvSpPr txBox="1">
            <a:spLocks noChangeArrowheads="1"/>
          </p:cNvSpPr>
          <p:nvPr/>
        </p:nvSpPr>
        <p:spPr bwMode="auto">
          <a:xfrm>
            <a:off x="770968" y="4286035"/>
            <a:ext cx="4823008" cy="40011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Right Brace 82"/>
          <p:cNvSpPr/>
          <p:nvPr/>
        </p:nvSpPr>
        <p:spPr>
          <a:xfrm>
            <a:off x="5907742" y="3155567"/>
            <a:ext cx="358588" cy="1452282"/>
          </a:xfrm>
          <a:prstGeom prst="righ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Text Box 5"/>
          <p:cNvSpPr txBox="1">
            <a:spLocks noChangeArrowheads="1"/>
          </p:cNvSpPr>
          <p:nvPr/>
        </p:nvSpPr>
        <p:spPr bwMode="auto">
          <a:xfrm>
            <a:off x="6535273" y="3362676"/>
            <a:ext cx="2178423" cy="101566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buFont typeface="Wingdings" pitchFamily="2" charset="2"/>
              <a:buChar char="è"/>
            </a:pP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Lập</a:t>
            </a:r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luận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chặt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chẽ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rõ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ràng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lôgic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,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dẫn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chứng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nổi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 </a:t>
            </a:r>
            <a:r>
              <a:rPr lang="en-US" sz="2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bật</a:t>
            </a:r>
            <a:r>
              <a:rPr lang="en-US" sz="20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Wingdings" pitchFamily="2" charset="2"/>
              </a:rPr>
              <a:t>.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5" name="图片 7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6636" y="143429"/>
            <a:ext cx="3025858" cy="884025"/>
          </a:xfrm>
          <a:prstGeom prst="rect">
            <a:avLst/>
          </a:prstGeom>
        </p:spPr>
      </p:pic>
      <p:sp>
        <p:nvSpPr>
          <p:cNvPr id="87" name="品 10"/>
          <p:cNvSpPr txBox="1"/>
          <p:nvPr/>
        </p:nvSpPr>
        <p:spPr>
          <a:xfrm>
            <a:off x="3671491" y="393484"/>
            <a:ext cx="15728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err="1" smtClean="0">
                <a:solidFill>
                  <a:srgbClr val="B591DE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Lập</a:t>
            </a:r>
            <a:r>
              <a:rPr lang="en-US" altLang="zh-CN" sz="2800" b="1" dirty="0" smtClean="0">
                <a:solidFill>
                  <a:srgbClr val="B591DE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B591DE"/>
                </a:solidFill>
                <a:latin typeface="Times New Roman" pitchFamily="18" charset="0"/>
                <a:ea typeface="汉仪白棋体简" panose="02010604000101010101" pitchFamily="2" charset="-122"/>
                <a:cs typeface="Times New Roman" pitchFamily="18" charset="0"/>
              </a:rPr>
              <a:t>luận</a:t>
            </a:r>
            <a:endParaRPr lang="zh-CN" altLang="en-US" sz="2800" b="1" dirty="0">
              <a:solidFill>
                <a:srgbClr val="B591DE"/>
              </a:solidFill>
              <a:latin typeface="Times New Roman" pitchFamily="18" charset="0"/>
              <a:ea typeface="汉仪白棋体简" panose="02010604000101010101" pitchFamily="2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3165598"/>
      </p:ext>
    </p:extLst>
  </p:cSld>
  <p:clrMapOvr>
    <a:masterClrMapping/>
  </p:clrMapOvr>
  <p:transition spd="med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 animBg="1"/>
      <p:bldP spid="81" grpId="0" animBg="1"/>
      <p:bldP spid="82" grpId="0" animBg="1"/>
      <p:bldP spid="83" grpId="0" animBg="1"/>
      <p:bldP spid="84" grpId="0" animBg="1"/>
      <p:bldP spid="8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Presentation"/>
</p:tagLst>
</file>

<file path=ppt/theme/theme1.xml><?xml version="1.0" encoding="utf-8"?>
<a:theme xmlns:a="http://schemas.openxmlformats.org/drawingml/2006/main" name="Office Theme">
  <a:themeElements>
    <a:clrScheme name="自定义 845">
      <a:dk1>
        <a:srgbClr val="5F5F5F"/>
      </a:dk1>
      <a:lt1>
        <a:sysClr val="window" lastClr="FFFFFF"/>
      </a:lt1>
      <a:dk2>
        <a:srgbClr val="5F5F5F"/>
      </a:dk2>
      <a:lt2>
        <a:srgbClr val="E7E6E6"/>
      </a:lt2>
      <a:accent1>
        <a:srgbClr val="1D9BB8"/>
      </a:accent1>
      <a:accent2>
        <a:srgbClr val="1D9BB8"/>
      </a:accent2>
      <a:accent3>
        <a:srgbClr val="1D9BB8"/>
      </a:accent3>
      <a:accent4>
        <a:srgbClr val="1D9BB8"/>
      </a:accent4>
      <a:accent5>
        <a:srgbClr val="1D9BB8"/>
      </a:accent5>
      <a:accent6>
        <a:srgbClr val="FFFFFF"/>
      </a:accent6>
      <a:hlink>
        <a:srgbClr val="1D9BB8"/>
      </a:hlink>
      <a:folHlink>
        <a:srgbClr val="1D9BB8"/>
      </a:folHlink>
    </a:clrScheme>
    <a:fontScheme name="Lato">
      <a:majorFont>
        <a:latin typeface="Lato Regular"/>
        <a:ea typeface=""/>
        <a:cs typeface=""/>
      </a:majorFont>
      <a:minorFont>
        <a:latin typeface="Lat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31002</TotalTime>
  <Words>1777</Words>
  <Application>Microsoft Office PowerPoint</Application>
  <PresentationFormat>On-screen Show (16:9)</PresentationFormat>
  <Paragraphs>290</Paragraphs>
  <Slides>18</Slides>
  <Notes>18</Notes>
  <HiddenSlides>0</HiddenSlides>
  <MMClips>5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微软雅黑</vt:lpstr>
      <vt:lpstr>宋体</vt:lpstr>
      <vt:lpstr>Arial</vt:lpstr>
      <vt:lpstr>Calibri</vt:lpstr>
      <vt:lpstr>Helvetica</vt:lpstr>
      <vt:lpstr>Lato Light</vt:lpstr>
      <vt:lpstr>Times New Roman</vt:lpstr>
      <vt:lpstr>Wingdings</vt:lpstr>
      <vt:lpstr>方正喵呜体</vt:lpstr>
      <vt:lpstr>汉仪白棋体简</vt:lpstr>
      <vt:lpstr>造字工房悦黑演示版常规体</vt:lpstr>
      <vt:lpstr>钻石甜心手机字体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fpt</dc:creator>
  <cp:lastModifiedBy>Nguyễn Thanh Bình</cp:lastModifiedBy>
  <cp:revision>2796</cp:revision>
  <dcterms:created xsi:type="dcterms:W3CDTF">2014-11-26T08:06:19Z</dcterms:created>
  <dcterms:modified xsi:type="dcterms:W3CDTF">2022-02-08T11:22:38Z</dcterms:modified>
</cp:coreProperties>
</file>