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5" r:id="rId2"/>
    <p:sldId id="276" r:id="rId3"/>
    <p:sldId id="274" r:id="rId4"/>
    <p:sldId id="295" r:id="rId5"/>
    <p:sldId id="296" r:id="rId6"/>
    <p:sldId id="277" r:id="rId7"/>
    <p:sldId id="278" r:id="rId8"/>
    <p:sldId id="279" r:id="rId9"/>
    <p:sldId id="298" r:id="rId10"/>
    <p:sldId id="307" r:id="rId11"/>
    <p:sldId id="301" r:id="rId12"/>
    <p:sldId id="304" r:id="rId13"/>
    <p:sldId id="308" r:id="rId14"/>
    <p:sldId id="309" r:id="rId15"/>
    <p:sldId id="303" r:id="rId16"/>
    <p:sldId id="267" r:id="rId17"/>
    <p:sldId id="258" r:id="rId18"/>
    <p:sldId id="259" r:id="rId19"/>
    <p:sldId id="260" r:id="rId20"/>
    <p:sldId id="261" r:id="rId21"/>
    <p:sldId id="262" r:id="rId22"/>
    <p:sldId id="268" r:id="rId23"/>
    <p:sldId id="269" r:id="rId24"/>
    <p:sldId id="270" r:id="rId25"/>
    <p:sldId id="271" r:id="rId26"/>
    <p:sldId id="272" r:id="rId27"/>
    <p:sldId id="313" r:id="rId28"/>
    <p:sldId id="311" r:id="rId29"/>
    <p:sldId id="29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8EDEA-4A1F-49B2-AC8E-09982FA5339E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06A4A-F2A6-4479-8C4A-C9799BF0D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93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06A4A-F2A6-4479-8C4A-C9799BF0D3B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8681-6348-4D87-B97B-C645FAE5F91E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9D81-84F6-4A44-B155-2D3C6B4A23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0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8681-6348-4D87-B97B-C645FAE5F91E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9D81-84F6-4A44-B155-2D3C6B4A23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8681-6348-4D87-B97B-C645FAE5F91E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9D81-84F6-4A44-B155-2D3C6B4A23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91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64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8681-6348-4D87-B97B-C645FAE5F91E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9D81-84F6-4A44-B155-2D3C6B4A23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3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8681-6348-4D87-B97B-C645FAE5F91E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9D81-84F6-4A44-B155-2D3C6B4A23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8681-6348-4D87-B97B-C645FAE5F91E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9D81-84F6-4A44-B155-2D3C6B4A23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8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8681-6348-4D87-B97B-C645FAE5F91E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9D81-84F6-4A44-B155-2D3C6B4A23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4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8681-6348-4D87-B97B-C645FAE5F91E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9D81-84F6-4A44-B155-2D3C6B4A23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1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8681-6348-4D87-B97B-C645FAE5F91E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9D81-84F6-4A44-B155-2D3C6B4A23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3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8681-6348-4D87-B97B-C645FAE5F91E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9D81-84F6-4A44-B155-2D3C6B4A23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9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8681-6348-4D87-B97B-C645FAE5F91E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9D81-84F6-4A44-B155-2D3C6B4A23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6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68681-6348-4D87-B97B-C645FAE5F91E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C9D81-84F6-4A44-B155-2D3C6B4A23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7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slide" Target="slide20.xml"/><Relationship Id="rId26" Type="http://schemas.openxmlformats.org/officeDocument/2006/relationships/image" Target="../media/image28.png"/><Relationship Id="rId3" Type="http://schemas.openxmlformats.org/officeDocument/2006/relationships/image" Target="../media/image15.png"/><Relationship Id="rId21" Type="http://schemas.openxmlformats.org/officeDocument/2006/relationships/slide" Target="slide23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slide" Target="slide19.xml"/><Relationship Id="rId25" Type="http://schemas.openxmlformats.org/officeDocument/2006/relationships/image" Target="../media/image27.png"/><Relationship Id="rId2" Type="http://schemas.openxmlformats.org/officeDocument/2006/relationships/image" Target="../media/image14.jpeg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slide" Target="slide26.xml"/><Relationship Id="rId5" Type="http://schemas.openxmlformats.org/officeDocument/2006/relationships/image" Target="../media/image17.png"/><Relationship Id="rId15" Type="http://schemas.openxmlformats.org/officeDocument/2006/relationships/slide" Target="slide17.xml"/><Relationship Id="rId23" Type="http://schemas.openxmlformats.org/officeDocument/2006/relationships/slide" Target="slide25.xml"/><Relationship Id="rId28" Type="http://schemas.openxmlformats.org/officeDocument/2006/relationships/image" Target="../media/image30.png"/><Relationship Id="rId10" Type="http://schemas.openxmlformats.org/officeDocument/2006/relationships/image" Target="../media/image22.png"/><Relationship Id="rId19" Type="http://schemas.openxmlformats.org/officeDocument/2006/relationships/slide" Target="slide21.xml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slide" Target="slide24.xml"/><Relationship Id="rId27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3.wav"/><Relationship Id="rId7" Type="http://schemas.openxmlformats.org/officeDocument/2006/relationships/image" Target="../media/image33.png"/><Relationship Id="rId12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21.png"/><Relationship Id="rId5" Type="http://schemas.openxmlformats.org/officeDocument/2006/relationships/image" Target="../media/image31.png"/><Relationship Id="rId10" Type="http://schemas.openxmlformats.org/officeDocument/2006/relationships/image" Target="../media/image20.png"/><Relationship Id="rId4" Type="http://schemas.openxmlformats.org/officeDocument/2006/relationships/audio" Target="../media/audio4.wav"/><Relationship Id="rId9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3.wav"/><Relationship Id="rId7" Type="http://schemas.openxmlformats.org/officeDocument/2006/relationships/image" Target="../media/image33.png"/><Relationship Id="rId12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21.png"/><Relationship Id="rId5" Type="http://schemas.openxmlformats.org/officeDocument/2006/relationships/image" Target="../media/image35.png"/><Relationship Id="rId10" Type="http://schemas.openxmlformats.org/officeDocument/2006/relationships/image" Target="../media/image20.png"/><Relationship Id="rId4" Type="http://schemas.openxmlformats.org/officeDocument/2006/relationships/audio" Target="../media/audio4.wav"/><Relationship Id="rId9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audio" Target="../media/audio3.wav"/><Relationship Id="rId7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26.png"/><Relationship Id="rId5" Type="http://schemas.openxmlformats.org/officeDocument/2006/relationships/image" Target="../media/image35.png"/><Relationship Id="rId10" Type="http://schemas.openxmlformats.org/officeDocument/2006/relationships/image" Target="../media/image21.png"/><Relationship Id="rId4" Type="http://schemas.openxmlformats.org/officeDocument/2006/relationships/audio" Target="../media/audio4.wav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audio" Target="../media/audio3.wav"/><Relationship Id="rId7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26.png"/><Relationship Id="rId5" Type="http://schemas.openxmlformats.org/officeDocument/2006/relationships/image" Target="../media/image35.png"/><Relationship Id="rId10" Type="http://schemas.openxmlformats.org/officeDocument/2006/relationships/image" Target="../media/image21.png"/><Relationship Id="rId4" Type="http://schemas.openxmlformats.org/officeDocument/2006/relationships/audio" Target="../media/audio4.wav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audio" Target="../media/audio3.wav"/><Relationship Id="rId7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26.png"/><Relationship Id="rId5" Type="http://schemas.openxmlformats.org/officeDocument/2006/relationships/image" Target="../media/image35.png"/><Relationship Id="rId10" Type="http://schemas.openxmlformats.org/officeDocument/2006/relationships/image" Target="../media/image21.png"/><Relationship Id="rId4" Type="http://schemas.openxmlformats.org/officeDocument/2006/relationships/audio" Target="../media/audio4.wav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audio" Target="../media/audio3.wav"/><Relationship Id="rId7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26.png"/><Relationship Id="rId5" Type="http://schemas.openxmlformats.org/officeDocument/2006/relationships/image" Target="../media/image35.png"/><Relationship Id="rId10" Type="http://schemas.openxmlformats.org/officeDocument/2006/relationships/image" Target="../media/image22.png"/><Relationship Id="rId4" Type="http://schemas.openxmlformats.org/officeDocument/2006/relationships/audio" Target="../media/audio4.wav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audio" Target="../media/audio3.wav"/><Relationship Id="rId7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26.png"/><Relationship Id="rId5" Type="http://schemas.openxmlformats.org/officeDocument/2006/relationships/image" Target="../media/image35.png"/><Relationship Id="rId10" Type="http://schemas.openxmlformats.org/officeDocument/2006/relationships/image" Target="../media/image22.png"/><Relationship Id="rId4" Type="http://schemas.openxmlformats.org/officeDocument/2006/relationships/audio" Target="../media/audio4.wav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audio" Target="../media/audio3.wav"/><Relationship Id="rId7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26.png"/><Relationship Id="rId5" Type="http://schemas.openxmlformats.org/officeDocument/2006/relationships/image" Target="../media/image35.png"/><Relationship Id="rId10" Type="http://schemas.openxmlformats.org/officeDocument/2006/relationships/image" Target="../media/image22.png"/><Relationship Id="rId4" Type="http://schemas.openxmlformats.org/officeDocument/2006/relationships/audio" Target="../media/audio4.wav"/><Relationship Id="rId9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audio" Target="../media/audio3.wav"/><Relationship Id="rId7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26.png"/><Relationship Id="rId5" Type="http://schemas.openxmlformats.org/officeDocument/2006/relationships/image" Target="../media/image35.png"/><Relationship Id="rId10" Type="http://schemas.openxmlformats.org/officeDocument/2006/relationships/image" Target="../media/image22.png"/><Relationship Id="rId4" Type="http://schemas.openxmlformats.org/officeDocument/2006/relationships/audio" Target="../media/audio4.wav"/><Relationship Id="rId9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audio" Target="../media/audio3.wav"/><Relationship Id="rId7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26.png"/><Relationship Id="rId5" Type="http://schemas.openxmlformats.org/officeDocument/2006/relationships/image" Target="../media/image35.png"/><Relationship Id="rId10" Type="http://schemas.openxmlformats.org/officeDocument/2006/relationships/image" Target="../media/image22.png"/><Relationship Id="rId4" Type="http://schemas.openxmlformats.org/officeDocument/2006/relationships/audio" Target="../media/audio4.wav"/><Relationship Id="rId9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4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图片 4"/>
          <p:cNvPicPr>
            <a:picLocks noChangeAspect="1"/>
          </p:cNvPicPr>
          <p:nvPr/>
        </p:nvPicPr>
        <p:blipFill rotWithShape="1">
          <a:blip r:embed="rId2"/>
          <a:srcRect b="126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4" name="思想气泡: 云 21"/>
          <p:cNvSpPr/>
          <p:nvPr/>
        </p:nvSpPr>
        <p:spPr>
          <a:xfrm>
            <a:off x="3139679" y="165100"/>
            <a:ext cx="5765800" cy="3775212"/>
          </a:xfrm>
          <a:prstGeom prst="cloudCallou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5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499" y="2546139"/>
            <a:ext cx="7391401" cy="2813745"/>
          </a:xfrm>
          <a:prstGeom prst="rect">
            <a:avLst/>
          </a:prstGeom>
          <a:noFill/>
        </p:spPr>
      </p:pic>
      <p:grpSp>
        <p:nvGrpSpPr>
          <p:cNvPr id="76" name="组合 7"/>
          <p:cNvGrpSpPr/>
          <p:nvPr/>
        </p:nvGrpSpPr>
        <p:grpSpPr>
          <a:xfrm>
            <a:off x="8080573" y="5044283"/>
            <a:ext cx="1119188" cy="1813717"/>
            <a:chOff x="8080573" y="5044283"/>
            <a:chExt cx="1119188" cy="1813717"/>
          </a:xfrm>
        </p:grpSpPr>
        <p:sp>
          <p:nvSpPr>
            <p:cNvPr id="77" name="Rectangle 14"/>
            <p:cNvSpPr>
              <a:spLocks noChangeArrowheads="1"/>
            </p:cNvSpPr>
            <p:nvPr/>
          </p:nvSpPr>
          <p:spPr bwMode="auto">
            <a:xfrm>
              <a:off x="8174236" y="5198530"/>
              <a:ext cx="1025525" cy="1659470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Rectangle 15"/>
            <p:cNvSpPr>
              <a:spLocks noChangeArrowheads="1"/>
            </p:cNvSpPr>
            <p:nvPr/>
          </p:nvSpPr>
          <p:spPr bwMode="auto">
            <a:xfrm>
              <a:off x="8174236" y="5198530"/>
              <a:ext cx="1025525" cy="1659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Rectangle 16"/>
            <p:cNvSpPr>
              <a:spLocks noChangeArrowheads="1"/>
            </p:cNvSpPr>
            <p:nvPr/>
          </p:nvSpPr>
          <p:spPr bwMode="auto">
            <a:xfrm>
              <a:off x="8080573" y="5044283"/>
              <a:ext cx="1025525" cy="1813717"/>
            </a:xfrm>
            <a:prstGeom prst="rect">
              <a:avLst/>
            </a:prstGeom>
            <a:solidFill>
              <a:srgbClr val="B2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0"/>
            <p:cNvSpPr>
              <a:spLocks noEditPoints="1"/>
            </p:cNvSpPr>
            <p:nvPr/>
          </p:nvSpPr>
          <p:spPr bwMode="auto">
            <a:xfrm>
              <a:off x="8320922" y="5329917"/>
              <a:ext cx="732151" cy="893762"/>
            </a:xfrm>
            <a:custGeom>
              <a:avLst/>
              <a:gdLst>
                <a:gd name="T0" fmla="*/ 49 w 446"/>
                <a:gd name="T1" fmla="*/ 542 h 542"/>
                <a:gd name="T2" fmla="*/ 27 w 446"/>
                <a:gd name="T3" fmla="*/ 62 h 542"/>
                <a:gd name="T4" fmla="*/ 350 w 446"/>
                <a:gd name="T5" fmla="*/ 407 h 542"/>
                <a:gd name="T6" fmla="*/ 49 w 446"/>
                <a:gd name="T7" fmla="*/ 542 h 542"/>
                <a:gd name="T8" fmla="*/ 215 w 446"/>
                <a:gd name="T9" fmla="*/ 376 h 542"/>
                <a:gd name="T10" fmla="*/ 145 w 446"/>
                <a:gd name="T11" fmla="*/ 317 h 542"/>
                <a:gd name="T12" fmla="*/ 215 w 446"/>
                <a:gd name="T13" fmla="*/ 376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6" h="542">
                  <a:moveTo>
                    <a:pt x="49" y="542"/>
                  </a:moveTo>
                  <a:cubicBezTo>
                    <a:pt x="43" y="381"/>
                    <a:pt x="57" y="200"/>
                    <a:pt x="27" y="62"/>
                  </a:cubicBezTo>
                  <a:cubicBezTo>
                    <a:pt x="242" y="0"/>
                    <a:pt x="446" y="208"/>
                    <a:pt x="350" y="407"/>
                  </a:cubicBezTo>
                  <a:cubicBezTo>
                    <a:pt x="304" y="503"/>
                    <a:pt x="176" y="534"/>
                    <a:pt x="49" y="542"/>
                  </a:cubicBezTo>
                  <a:close/>
                  <a:moveTo>
                    <a:pt x="215" y="376"/>
                  </a:moveTo>
                  <a:cubicBezTo>
                    <a:pt x="219" y="331"/>
                    <a:pt x="192" y="309"/>
                    <a:pt x="145" y="317"/>
                  </a:cubicBezTo>
                  <a:cubicBezTo>
                    <a:pt x="0" y="344"/>
                    <a:pt x="202" y="525"/>
                    <a:pt x="215" y="3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1" name="组合 6"/>
          <p:cNvGrpSpPr/>
          <p:nvPr/>
        </p:nvGrpSpPr>
        <p:grpSpPr>
          <a:xfrm>
            <a:off x="6258122" y="5044283"/>
            <a:ext cx="1119187" cy="1813717"/>
            <a:chOff x="6258122" y="5044283"/>
            <a:chExt cx="1119187" cy="1813717"/>
          </a:xfrm>
        </p:grpSpPr>
        <p:sp>
          <p:nvSpPr>
            <p:cNvPr id="82" name="Rectangle 11"/>
            <p:cNvSpPr>
              <a:spLocks noChangeArrowheads="1"/>
            </p:cNvSpPr>
            <p:nvPr/>
          </p:nvSpPr>
          <p:spPr bwMode="auto">
            <a:xfrm>
              <a:off x="6351784" y="5198530"/>
              <a:ext cx="1025525" cy="1659470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Rectangle 12"/>
            <p:cNvSpPr>
              <a:spLocks noChangeArrowheads="1"/>
            </p:cNvSpPr>
            <p:nvPr/>
          </p:nvSpPr>
          <p:spPr bwMode="auto">
            <a:xfrm>
              <a:off x="6351784" y="5198530"/>
              <a:ext cx="1025525" cy="1659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Rectangle 13"/>
            <p:cNvSpPr>
              <a:spLocks noChangeArrowheads="1"/>
            </p:cNvSpPr>
            <p:nvPr/>
          </p:nvSpPr>
          <p:spPr bwMode="auto">
            <a:xfrm>
              <a:off x="6258122" y="5044283"/>
              <a:ext cx="1025525" cy="1813717"/>
            </a:xfrm>
            <a:prstGeom prst="rect">
              <a:avLst/>
            </a:prstGeom>
            <a:solidFill>
              <a:srgbClr val="FFE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"/>
            <p:cNvSpPr>
              <a:spLocks/>
            </p:cNvSpPr>
            <p:nvPr/>
          </p:nvSpPr>
          <p:spPr bwMode="auto">
            <a:xfrm>
              <a:off x="6308925" y="5315766"/>
              <a:ext cx="713377" cy="957427"/>
            </a:xfrm>
            <a:custGeom>
              <a:avLst/>
              <a:gdLst>
                <a:gd name="T0" fmla="*/ 435 w 435"/>
                <a:gd name="T1" fmla="*/ 66 h 580"/>
                <a:gd name="T2" fmla="*/ 425 w 435"/>
                <a:gd name="T3" fmla="*/ 178 h 580"/>
                <a:gd name="T4" fmla="*/ 403 w 435"/>
                <a:gd name="T5" fmla="*/ 433 h 580"/>
                <a:gd name="T6" fmla="*/ 371 w 435"/>
                <a:gd name="T7" fmla="*/ 559 h 580"/>
                <a:gd name="T8" fmla="*/ 435 w 435"/>
                <a:gd name="T9" fmla="*/ 66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580">
                  <a:moveTo>
                    <a:pt x="435" y="66"/>
                  </a:moveTo>
                  <a:cubicBezTo>
                    <a:pt x="430" y="101"/>
                    <a:pt x="427" y="139"/>
                    <a:pt x="425" y="178"/>
                  </a:cubicBezTo>
                  <a:cubicBezTo>
                    <a:pt x="316" y="190"/>
                    <a:pt x="291" y="404"/>
                    <a:pt x="403" y="433"/>
                  </a:cubicBezTo>
                  <a:cubicBezTo>
                    <a:pt x="391" y="474"/>
                    <a:pt x="381" y="516"/>
                    <a:pt x="371" y="559"/>
                  </a:cubicBezTo>
                  <a:cubicBezTo>
                    <a:pt x="0" y="580"/>
                    <a:pt x="72" y="0"/>
                    <a:pt x="435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6" name="组合 3"/>
          <p:cNvGrpSpPr/>
          <p:nvPr/>
        </p:nvGrpSpPr>
        <p:grpSpPr>
          <a:xfrm>
            <a:off x="4471391" y="5044283"/>
            <a:ext cx="1119187" cy="1813717"/>
            <a:chOff x="4471391" y="5044283"/>
            <a:chExt cx="1119187" cy="1813717"/>
          </a:xfrm>
        </p:grpSpPr>
        <p:sp>
          <p:nvSpPr>
            <p:cNvPr id="87" name="Rectangle 8"/>
            <p:cNvSpPr>
              <a:spLocks noChangeArrowheads="1"/>
            </p:cNvSpPr>
            <p:nvPr/>
          </p:nvSpPr>
          <p:spPr bwMode="auto">
            <a:xfrm>
              <a:off x="4565053" y="5198530"/>
              <a:ext cx="1025525" cy="1659470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4565053" y="5198530"/>
              <a:ext cx="1025525" cy="1659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Rectangle 10"/>
            <p:cNvSpPr>
              <a:spLocks noChangeArrowheads="1"/>
            </p:cNvSpPr>
            <p:nvPr/>
          </p:nvSpPr>
          <p:spPr bwMode="auto">
            <a:xfrm>
              <a:off x="4471391" y="5044283"/>
              <a:ext cx="1025525" cy="1813717"/>
            </a:xfrm>
            <a:prstGeom prst="rect">
              <a:avLst/>
            </a:prstGeom>
            <a:solidFill>
              <a:srgbClr val="B3E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2"/>
            <p:cNvSpPr>
              <a:spLocks noEditPoints="1"/>
            </p:cNvSpPr>
            <p:nvPr/>
          </p:nvSpPr>
          <p:spPr bwMode="auto">
            <a:xfrm>
              <a:off x="4720531" y="5393971"/>
              <a:ext cx="696237" cy="844789"/>
            </a:xfrm>
            <a:custGeom>
              <a:avLst/>
              <a:gdLst>
                <a:gd name="T0" fmla="*/ 263 w 424"/>
                <a:gd name="T1" fmla="*/ 145 h 512"/>
                <a:gd name="T2" fmla="*/ 405 w 424"/>
                <a:gd name="T3" fmla="*/ 357 h 512"/>
                <a:gd name="T4" fmla="*/ 2 w 424"/>
                <a:gd name="T5" fmla="*/ 512 h 512"/>
                <a:gd name="T6" fmla="*/ 0 w 424"/>
                <a:gd name="T7" fmla="*/ 41 h 512"/>
                <a:gd name="T8" fmla="*/ 263 w 424"/>
                <a:gd name="T9" fmla="*/ 145 h 512"/>
                <a:gd name="T10" fmla="*/ 53 w 424"/>
                <a:gd name="T11" fmla="*/ 130 h 512"/>
                <a:gd name="T12" fmla="*/ 79 w 424"/>
                <a:gd name="T13" fmla="*/ 109 h 512"/>
                <a:gd name="T14" fmla="*/ 53 w 424"/>
                <a:gd name="T15" fmla="*/ 130 h 512"/>
                <a:gd name="T16" fmla="*/ 176 w 424"/>
                <a:gd name="T17" fmla="*/ 196 h 512"/>
                <a:gd name="T18" fmla="*/ 268 w 424"/>
                <a:gd name="T19" fmla="*/ 283 h 512"/>
                <a:gd name="T20" fmla="*/ 176 w 424"/>
                <a:gd name="T21" fmla="*/ 196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4" h="512">
                  <a:moveTo>
                    <a:pt x="263" y="145"/>
                  </a:moveTo>
                  <a:cubicBezTo>
                    <a:pt x="351" y="160"/>
                    <a:pt x="424" y="246"/>
                    <a:pt x="405" y="357"/>
                  </a:cubicBezTo>
                  <a:cubicBezTo>
                    <a:pt x="380" y="506"/>
                    <a:pt x="163" y="507"/>
                    <a:pt x="2" y="512"/>
                  </a:cubicBezTo>
                  <a:cubicBezTo>
                    <a:pt x="11" y="359"/>
                    <a:pt x="3" y="196"/>
                    <a:pt x="0" y="41"/>
                  </a:cubicBezTo>
                  <a:cubicBezTo>
                    <a:pt x="103" y="26"/>
                    <a:pt x="325" y="0"/>
                    <a:pt x="263" y="145"/>
                  </a:cubicBezTo>
                  <a:close/>
                  <a:moveTo>
                    <a:pt x="53" y="130"/>
                  </a:moveTo>
                  <a:cubicBezTo>
                    <a:pt x="24" y="254"/>
                    <a:pt x="197" y="83"/>
                    <a:pt x="79" y="109"/>
                  </a:cubicBezTo>
                  <a:cubicBezTo>
                    <a:pt x="63" y="113"/>
                    <a:pt x="55" y="123"/>
                    <a:pt x="53" y="130"/>
                  </a:cubicBezTo>
                  <a:close/>
                  <a:moveTo>
                    <a:pt x="176" y="196"/>
                  </a:moveTo>
                  <a:cubicBezTo>
                    <a:pt x="24" y="221"/>
                    <a:pt x="218" y="436"/>
                    <a:pt x="268" y="283"/>
                  </a:cubicBezTo>
                  <a:cubicBezTo>
                    <a:pt x="272" y="216"/>
                    <a:pt x="232" y="187"/>
                    <a:pt x="176" y="1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1" name="组合 2"/>
          <p:cNvGrpSpPr/>
          <p:nvPr/>
        </p:nvGrpSpPr>
        <p:grpSpPr>
          <a:xfrm>
            <a:off x="2992238" y="5044283"/>
            <a:ext cx="1117600" cy="1813717"/>
            <a:chOff x="2992238" y="5044283"/>
            <a:chExt cx="1117600" cy="1813717"/>
          </a:xfrm>
        </p:grpSpPr>
        <p:sp>
          <p:nvSpPr>
            <p:cNvPr id="92" name="Rectangle 5"/>
            <p:cNvSpPr>
              <a:spLocks noChangeArrowheads="1"/>
            </p:cNvSpPr>
            <p:nvPr/>
          </p:nvSpPr>
          <p:spPr bwMode="auto">
            <a:xfrm>
              <a:off x="3084313" y="5198530"/>
              <a:ext cx="1025525" cy="1659470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Rectangle 6"/>
            <p:cNvSpPr>
              <a:spLocks noChangeArrowheads="1"/>
            </p:cNvSpPr>
            <p:nvPr/>
          </p:nvSpPr>
          <p:spPr bwMode="auto">
            <a:xfrm>
              <a:off x="3084313" y="5198530"/>
              <a:ext cx="1025525" cy="1659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Rectangle 7"/>
            <p:cNvSpPr>
              <a:spLocks noChangeArrowheads="1"/>
            </p:cNvSpPr>
            <p:nvPr/>
          </p:nvSpPr>
          <p:spPr bwMode="auto">
            <a:xfrm>
              <a:off x="2992238" y="5044283"/>
              <a:ext cx="1025525" cy="1813717"/>
            </a:xfrm>
            <a:prstGeom prst="rect">
              <a:avLst/>
            </a:prstGeom>
            <a:solidFill>
              <a:srgbClr val="FFC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3"/>
            <p:cNvSpPr>
              <a:spLocks noEditPoints="1"/>
            </p:cNvSpPr>
            <p:nvPr/>
          </p:nvSpPr>
          <p:spPr bwMode="auto">
            <a:xfrm>
              <a:off x="3036985" y="5384737"/>
              <a:ext cx="980282" cy="819486"/>
            </a:xfrm>
            <a:custGeom>
              <a:avLst/>
              <a:gdLst>
                <a:gd name="T0" fmla="*/ 429 w 597"/>
                <a:gd name="T1" fmla="*/ 1 h 497"/>
                <a:gd name="T2" fmla="*/ 597 w 597"/>
                <a:gd name="T3" fmla="*/ 440 h 497"/>
                <a:gd name="T4" fmla="*/ 406 w 597"/>
                <a:gd name="T5" fmla="*/ 497 h 497"/>
                <a:gd name="T6" fmla="*/ 390 w 597"/>
                <a:gd name="T7" fmla="*/ 375 h 497"/>
                <a:gd name="T8" fmla="*/ 235 w 597"/>
                <a:gd name="T9" fmla="*/ 368 h 497"/>
                <a:gd name="T10" fmla="*/ 194 w 597"/>
                <a:gd name="T11" fmla="*/ 476 h 497"/>
                <a:gd name="T12" fmla="*/ 0 w 597"/>
                <a:gd name="T13" fmla="*/ 399 h 497"/>
                <a:gd name="T14" fmla="*/ 150 w 597"/>
                <a:gd name="T15" fmla="*/ 34 h 497"/>
                <a:gd name="T16" fmla="*/ 429 w 597"/>
                <a:gd name="T17" fmla="*/ 1 h 497"/>
                <a:gd name="T18" fmla="*/ 274 w 597"/>
                <a:gd name="T19" fmla="*/ 275 h 497"/>
                <a:gd name="T20" fmla="*/ 364 w 597"/>
                <a:gd name="T21" fmla="*/ 272 h 497"/>
                <a:gd name="T22" fmla="*/ 333 w 597"/>
                <a:gd name="T23" fmla="*/ 120 h 497"/>
                <a:gd name="T24" fmla="*/ 274 w 597"/>
                <a:gd name="T25" fmla="*/ 275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7" h="497">
                  <a:moveTo>
                    <a:pt x="429" y="1"/>
                  </a:moveTo>
                  <a:cubicBezTo>
                    <a:pt x="473" y="159"/>
                    <a:pt x="548" y="287"/>
                    <a:pt x="597" y="440"/>
                  </a:cubicBezTo>
                  <a:cubicBezTo>
                    <a:pt x="532" y="458"/>
                    <a:pt x="471" y="479"/>
                    <a:pt x="406" y="497"/>
                  </a:cubicBezTo>
                  <a:cubicBezTo>
                    <a:pt x="402" y="455"/>
                    <a:pt x="394" y="417"/>
                    <a:pt x="390" y="375"/>
                  </a:cubicBezTo>
                  <a:cubicBezTo>
                    <a:pt x="336" y="376"/>
                    <a:pt x="288" y="369"/>
                    <a:pt x="235" y="368"/>
                  </a:cubicBezTo>
                  <a:cubicBezTo>
                    <a:pt x="218" y="401"/>
                    <a:pt x="208" y="440"/>
                    <a:pt x="194" y="476"/>
                  </a:cubicBezTo>
                  <a:cubicBezTo>
                    <a:pt x="132" y="448"/>
                    <a:pt x="53" y="436"/>
                    <a:pt x="0" y="399"/>
                  </a:cubicBezTo>
                  <a:cubicBezTo>
                    <a:pt x="44" y="271"/>
                    <a:pt x="119" y="175"/>
                    <a:pt x="150" y="34"/>
                  </a:cubicBezTo>
                  <a:cubicBezTo>
                    <a:pt x="251" y="32"/>
                    <a:pt x="324" y="0"/>
                    <a:pt x="429" y="1"/>
                  </a:cubicBezTo>
                  <a:close/>
                  <a:moveTo>
                    <a:pt x="274" y="275"/>
                  </a:moveTo>
                  <a:cubicBezTo>
                    <a:pt x="299" y="269"/>
                    <a:pt x="335" y="273"/>
                    <a:pt x="364" y="272"/>
                  </a:cubicBezTo>
                  <a:cubicBezTo>
                    <a:pt x="353" y="222"/>
                    <a:pt x="348" y="167"/>
                    <a:pt x="333" y="120"/>
                  </a:cubicBezTo>
                  <a:cubicBezTo>
                    <a:pt x="315" y="173"/>
                    <a:pt x="292" y="221"/>
                    <a:pt x="274" y="2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6" name="文本框 30"/>
          <p:cNvSpPr txBox="1"/>
          <p:nvPr/>
        </p:nvSpPr>
        <p:spPr>
          <a:xfrm>
            <a:off x="2933332" y="455536"/>
            <a:ext cx="6389891" cy="186204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15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方正胖娃简体" panose="03000509000000000000" pitchFamily="65" charset="-122"/>
                <a:cs typeface="Times New Roman" pitchFamily="18" charset="0"/>
              </a:rPr>
              <a:t>Giải</a:t>
            </a:r>
            <a:r>
              <a:rPr lang="en-US" altLang="zh-CN" sz="115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方正胖娃简体" panose="03000509000000000000" pitchFamily="65" charset="-122"/>
                <a:cs typeface="Times New Roman" pitchFamily="18" charset="0"/>
              </a:rPr>
              <a:t> ô </a:t>
            </a:r>
            <a:r>
              <a:rPr lang="en-US" altLang="zh-CN" sz="115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方正胖娃简体" panose="03000509000000000000" pitchFamily="65" charset="-122"/>
                <a:cs typeface="Times New Roman" pitchFamily="18" charset="0"/>
              </a:rPr>
              <a:t>chữ</a:t>
            </a:r>
            <a:endParaRPr lang="zh-CN" altLang="en-US" sz="115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方正胖娃简体" panose="03000509000000000000" pitchFamily="65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9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2625" r="122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Callout 4"/>
          <p:cNvSpPr/>
          <p:nvPr/>
        </p:nvSpPr>
        <p:spPr>
          <a:xfrm rot="21010597" flipH="1">
            <a:off x="2732169" y="514185"/>
            <a:ext cx="6087946" cy="3291170"/>
          </a:xfrm>
          <a:prstGeom prst="cloudCallou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trạng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nói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viết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24900" y="1000213"/>
            <a:ext cx="2997273" cy="55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58PIC58PIC58PIC58PICHsaGKG559akDq_PIC2018.png"/>
          <p:cNvPicPr>
            <a:picLocks noChangeAspect="1"/>
          </p:cNvPicPr>
          <p:nvPr/>
        </p:nvPicPr>
        <p:blipFill>
          <a:blip r:embed="rId4" cstate="print"/>
          <a:srcRect l="7143" t="16071" r="5357" b="14286"/>
          <a:stretch>
            <a:fillRect/>
          </a:stretch>
        </p:blipFill>
        <p:spPr>
          <a:xfrm>
            <a:off x="895350" y="1123949"/>
            <a:ext cx="6153150" cy="48974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47800" y="1772335"/>
            <a:ext cx="48958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2625" r="122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eeform 5"/>
          <p:cNvSpPr>
            <a:spLocks/>
          </p:cNvSpPr>
          <p:nvPr/>
        </p:nvSpPr>
        <p:spPr bwMode="auto">
          <a:xfrm>
            <a:off x="5698170" y="2742691"/>
            <a:ext cx="761587" cy="1226211"/>
          </a:xfrm>
          <a:custGeom>
            <a:avLst/>
            <a:gdLst>
              <a:gd name="T0" fmla="*/ 21 w 93"/>
              <a:gd name="T1" fmla="*/ 101 h 151"/>
              <a:gd name="T2" fmla="*/ 34 w 93"/>
              <a:gd name="T3" fmla="*/ 124 h 151"/>
              <a:gd name="T4" fmla="*/ 47 w 93"/>
              <a:gd name="T5" fmla="*/ 147 h 151"/>
              <a:gd name="T6" fmla="*/ 56 w 93"/>
              <a:gd name="T7" fmla="*/ 146 h 151"/>
              <a:gd name="T8" fmla="*/ 75 w 93"/>
              <a:gd name="T9" fmla="*/ 117 h 151"/>
              <a:gd name="T10" fmla="*/ 90 w 93"/>
              <a:gd name="T11" fmla="*/ 65 h 151"/>
              <a:gd name="T12" fmla="*/ 67 w 93"/>
              <a:gd name="T13" fmla="*/ 23 h 151"/>
              <a:gd name="T14" fmla="*/ 52 w 93"/>
              <a:gd name="T15" fmla="*/ 3 h 151"/>
              <a:gd name="T16" fmla="*/ 51 w 93"/>
              <a:gd name="T17" fmla="*/ 2 h 151"/>
              <a:gd name="T18" fmla="*/ 47 w 93"/>
              <a:gd name="T19" fmla="*/ 2 h 151"/>
              <a:gd name="T20" fmla="*/ 46 w 93"/>
              <a:gd name="T21" fmla="*/ 4 h 151"/>
              <a:gd name="T22" fmla="*/ 21 w 93"/>
              <a:gd name="T23" fmla="*/ 10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" h="151">
                <a:moveTo>
                  <a:pt x="21" y="101"/>
                </a:moveTo>
                <a:cubicBezTo>
                  <a:pt x="25" y="111"/>
                  <a:pt x="30" y="119"/>
                  <a:pt x="34" y="124"/>
                </a:cubicBezTo>
                <a:cubicBezTo>
                  <a:pt x="38" y="132"/>
                  <a:pt x="44" y="141"/>
                  <a:pt x="47" y="147"/>
                </a:cubicBezTo>
                <a:cubicBezTo>
                  <a:pt x="50" y="151"/>
                  <a:pt x="53" y="151"/>
                  <a:pt x="56" y="146"/>
                </a:cubicBezTo>
                <a:cubicBezTo>
                  <a:pt x="61" y="138"/>
                  <a:pt x="70" y="125"/>
                  <a:pt x="75" y="117"/>
                </a:cubicBezTo>
                <a:cubicBezTo>
                  <a:pt x="82" y="105"/>
                  <a:pt x="93" y="85"/>
                  <a:pt x="90" y="65"/>
                </a:cubicBezTo>
                <a:cubicBezTo>
                  <a:pt x="86" y="46"/>
                  <a:pt x="72" y="29"/>
                  <a:pt x="67" y="23"/>
                </a:cubicBezTo>
                <a:cubicBezTo>
                  <a:pt x="64" y="18"/>
                  <a:pt x="56" y="8"/>
                  <a:pt x="52" y="3"/>
                </a:cubicBezTo>
                <a:cubicBezTo>
                  <a:pt x="51" y="3"/>
                  <a:pt x="51" y="2"/>
                  <a:pt x="51" y="2"/>
                </a:cubicBezTo>
                <a:cubicBezTo>
                  <a:pt x="49" y="0"/>
                  <a:pt x="48" y="0"/>
                  <a:pt x="47" y="2"/>
                </a:cubicBezTo>
                <a:cubicBezTo>
                  <a:pt x="46" y="3"/>
                  <a:pt x="46" y="3"/>
                  <a:pt x="46" y="4"/>
                </a:cubicBezTo>
                <a:cubicBezTo>
                  <a:pt x="25" y="41"/>
                  <a:pt x="0" y="54"/>
                  <a:pt x="21" y="101"/>
                </a:cubicBezTo>
                <a:close/>
              </a:path>
            </a:pathLst>
          </a:custGeom>
          <a:solidFill>
            <a:srgbClr val="FFE08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5257612" y="3473633"/>
            <a:ext cx="850381" cy="1188638"/>
          </a:xfrm>
          <a:custGeom>
            <a:avLst/>
            <a:gdLst>
              <a:gd name="T0" fmla="*/ 97 w 104"/>
              <a:gd name="T1" fmla="*/ 145 h 146"/>
              <a:gd name="T2" fmla="*/ 82 w 104"/>
              <a:gd name="T3" fmla="*/ 54 h 146"/>
              <a:gd name="T4" fmla="*/ 45 w 104"/>
              <a:gd name="T5" fmla="*/ 28 h 146"/>
              <a:gd name="T6" fmla="*/ 11 w 104"/>
              <a:gd name="T7" fmla="*/ 4 h 146"/>
              <a:gd name="T8" fmla="*/ 9 w 104"/>
              <a:gd name="T9" fmla="*/ 4 h 146"/>
              <a:gd name="T10" fmla="*/ 9 w 104"/>
              <a:gd name="T11" fmla="*/ 76 h 146"/>
              <a:gd name="T12" fmla="*/ 48 w 104"/>
              <a:gd name="T13" fmla="*/ 118 h 146"/>
              <a:gd name="T14" fmla="*/ 95 w 104"/>
              <a:gd name="T15" fmla="*/ 145 h 146"/>
              <a:gd name="T16" fmla="*/ 97 w 104"/>
              <a:gd name="T17" fmla="*/ 14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" h="146">
                <a:moveTo>
                  <a:pt x="97" y="145"/>
                </a:moveTo>
                <a:cubicBezTo>
                  <a:pt x="104" y="119"/>
                  <a:pt x="99" y="78"/>
                  <a:pt x="82" y="54"/>
                </a:cubicBezTo>
                <a:cubicBezTo>
                  <a:pt x="72" y="41"/>
                  <a:pt x="59" y="35"/>
                  <a:pt x="45" y="28"/>
                </a:cubicBezTo>
                <a:cubicBezTo>
                  <a:pt x="33" y="23"/>
                  <a:pt x="17" y="16"/>
                  <a:pt x="11" y="4"/>
                </a:cubicBezTo>
                <a:cubicBezTo>
                  <a:pt x="11" y="3"/>
                  <a:pt x="9" y="0"/>
                  <a:pt x="9" y="4"/>
                </a:cubicBezTo>
                <a:cubicBezTo>
                  <a:pt x="2" y="29"/>
                  <a:pt x="0" y="52"/>
                  <a:pt x="9" y="76"/>
                </a:cubicBezTo>
                <a:cubicBezTo>
                  <a:pt x="16" y="96"/>
                  <a:pt x="28" y="107"/>
                  <a:pt x="48" y="118"/>
                </a:cubicBezTo>
                <a:cubicBezTo>
                  <a:pt x="64" y="127"/>
                  <a:pt x="82" y="129"/>
                  <a:pt x="95" y="145"/>
                </a:cubicBezTo>
                <a:cubicBezTo>
                  <a:pt x="96" y="146"/>
                  <a:pt x="97" y="146"/>
                  <a:pt x="97" y="145"/>
                </a:cubicBezTo>
                <a:close/>
              </a:path>
            </a:pathLst>
          </a:custGeom>
          <a:solidFill>
            <a:srgbClr val="FFCDD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5257612" y="4293383"/>
            <a:ext cx="850381" cy="1188638"/>
          </a:xfrm>
          <a:custGeom>
            <a:avLst/>
            <a:gdLst>
              <a:gd name="T0" fmla="*/ 97 w 104"/>
              <a:gd name="T1" fmla="*/ 145 h 146"/>
              <a:gd name="T2" fmla="*/ 82 w 104"/>
              <a:gd name="T3" fmla="*/ 54 h 146"/>
              <a:gd name="T4" fmla="*/ 45 w 104"/>
              <a:gd name="T5" fmla="*/ 28 h 146"/>
              <a:gd name="T6" fmla="*/ 11 w 104"/>
              <a:gd name="T7" fmla="*/ 4 h 146"/>
              <a:gd name="T8" fmla="*/ 9 w 104"/>
              <a:gd name="T9" fmla="*/ 4 h 146"/>
              <a:gd name="T10" fmla="*/ 9 w 104"/>
              <a:gd name="T11" fmla="*/ 76 h 146"/>
              <a:gd name="T12" fmla="*/ 48 w 104"/>
              <a:gd name="T13" fmla="*/ 118 h 146"/>
              <a:gd name="T14" fmla="*/ 95 w 104"/>
              <a:gd name="T15" fmla="*/ 145 h 146"/>
              <a:gd name="T16" fmla="*/ 97 w 104"/>
              <a:gd name="T17" fmla="*/ 14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" h="146">
                <a:moveTo>
                  <a:pt x="97" y="145"/>
                </a:moveTo>
                <a:cubicBezTo>
                  <a:pt x="104" y="119"/>
                  <a:pt x="99" y="78"/>
                  <a:pt x="82" y="54"/>
                </a:cubicBezTo>
                <a:cubicBezTo>
                  <a:pt x="72" y="41"/>
                  <a:pt x="59" y="35"/>
                  <a:pt x="45" y="28"/>
                </a:cubicBezTo>
                <a:cubicBezTo>
                  <a:pt x="33" y="23"/>
                  <a:pt x="17" y="16"/>
                  <a:pt x="11" y="4"/>
                </a:cubicBezTo>
                <a:cubicBezTo>
                  <a:pt x="11" y="3"/>
                  <a:pt x="9" y="0"/>
                  <a:pt x="9" y="4"/>
                </a:cubicBezTo>
                <a:cubicBezTo>
                  <a:pt x="2" y="29"/>
                  <a:pt x="0" y="52"/>
                  <a:pt x="9" y="76"/>
                </a:cubicBezTo>
                <a:cubicBezTo>
                  <a:pt x="16" y="96"/>
                  <a:pt x="28" y="107"/>
                  <a:pt x="48" y="118"/>
                </a:cubicBezTo>
                <a:cubicBezTo>
                  <a:pt x="64" y="127"/>
                  <a:pt x="82" y="129"/>
                  <a:pt x="95" y="145"/>
                </a:cubicBezTo>
                <a:cubicBezTo>
                  <a:pt x="96" y="146"/>
                  <a:pt x="97" y="146"/>
                  <a:pt x="97" y="145"/>
                </a:cubicBezTo>
                <a:close/>
              </a:path>
            </a:pathLst>
          </a:custGeom>
          <a:solidFill>
            <a:srgbClr val="B3E5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5257612" y="5116552"/>
            <a:ext cx="850381" cy="1185223"/>
          </a:xfrm>
          <a:custGeom>
            <a:avLst/>
            <a:gdLst>
              <a:gd name="T0" fmla="*/ 97 w 104"/>
              <a:gd name="T1" fmla="*/ 145 h 146"/>
              <a:gd name="T2" fmla="*/ 82 w 104"/>
              <a:gd name="T3" fmla="*/ 54 h 146"/>
              <a:gd name="T4" fmla="*/ 45 w 104"/>
              <a:gd name="T5" fmla="*/ 28 h 146"/>
              <a:gd name="T6" fmla="*/ 11 w 104"/>
              <a:gd name="T7" fmla="*/ 4 h 146"/>
              <a:gd name="T8" fmla="*/ 9 w 104"/>
              <a:gd name="T9" fmla="*/ 4 h 146"/>
              <a:gd name="T10" fmla="*/ 9 w 104"/>
              <a:gd name="T11" fmla="*/ 76 h 146"/>
              <a:gd name="T12" fmla="*/ 48 w 104"/>
              <a:gd name="T13" fmla="*/ 118 h 146"/>
              <a:gd name="T14" fmla="*/ 95 w 104"/>
              <a:gd name="T15" fmla="*/ 145 h 146"/>
              <a:gd name="T16" fmla="*/ 97 w 104"/>
              <a:gd name="T17" fmla="*/ 14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" h="146">
                <a:moveTo>
                  <a:pt x="97" y="145"/>
                </a:moveTo>
                <a:cubicBezTo>
                  <a:pt x="104" y="118"/>
                  <a:pt x="99" y="78"/>
                  <a:pt x="82" y="54"/>
                </a:cubicBezTo>
                <a:cubicBezTo>
                  <a:pt x="72" y="41"/>
                  <a:pt x="59" y="35"/>
                  <a:pt x="45" y="28"/>
                </a:cubicBezTo>
                <a:cubicBezTo>
                  <a:pt x="33" y="23"/>
                  <a:pt x="17" y="16"/>
                  <a:pt x="11" y="4"/>
                </a:cubicBezTo>
                <a:cubicBezTo>
                  <a:pt x="11" y="3"/>
                  <a:pt x="9" y="0"/>
                  <a:pt x="9" y="4"/>
                </a:cubicBezTo>
                <a:cubicBezTo>
                  <a:pt x="2" y="29"/>
                  <a:pt x="0" y="52"/>
                  <a:pt x="9" y="76"/>
                </a:cubicBezTo>
                <a:cubicBezTo>
                  <a:pt x="16" y="96"/>
                  <a:pt x="28" y="107"/>
                  <a:pt x="48" y="118"/>
                </a:cubicBezTo>
                <a:cubicBezTo>
                  <a:pt x="64" y="127"/>
                  <a:pt x="82" y="129"/>
                  <a:pt x="95" y="145"/>
                </a:cubicBezTo>
                <a:cubicBezTo>
                  <a:pt x="96" y="146"/>
                  <a:pt x="97" y="146"/>
                  <a:pt x="97" y="145"/>
                </a:cubicBezTo>
                <a:close/>
              </a:path>
            </a:pathLst>
          </a:custGeom>
          <a:solidFill>
            <a:srgbClr val="B2DFD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6142143" y="3473633"/>
            <a:ext cx="850381" cy="1188638"/>
          </a:xfrm>
          <a:custGeom>
            <a:avLst/>
            <a:gdLst>
              <a:gd name="T0" fmla="*/ 6 w 104"/>
              <a:gd name="T1" fmla="*/ 145 h 146"/>
              <a:gd name="T2" fmla="*/ 22 w 104"/>
              <a:gd name="T3" fmla="*/ 54 h 146"/>
              <a:gd name="T4" fmla="*/ 59 w 104"/>
              <a:gd name="T5" fmla="*/ 28 h 146"/>
              <a:gd name="T6" fmla="*/ 92 w 104"/>
              <a:gd name="T7" fmla="*/ 4 h 146"/>
              <a:gd name="T8" fmla="*/ 95 w 104"/>
              <a:gd name="T9" fmla="*/ 4 h 146"/>
              <a:gd name="T10" fmla="*/ 95 w 104"/>
              <a:gd name="T11" fmla="*/ 76 h 146"/>
              <a:gd name="T12" fmla="*/ 55 w 104"/>
              <a:gd name="T13" fmla="*/ 118 h 146"/>
              <a:gd name="T14" fmla="*/ 8 w 104"/>
              <a:gd name="T15" fmla="*/ 145 h 146"/>
              <a:gd name="T16" fmla="*/ 6 w 104"/>
              <a:gd name="T17" fmla="*/ 14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" h="146">
                <a:moveTo>
                  <a:pt x="6" y="145"/>
                </a:moveTo>
                <a:cubicBezTo>
                  <a:pt x="0" y="119"/>
                  <a:pt x="5" y="78"/>
                  <a:pt x="22" y="54"/>
                </a:cubicBezTo>
                <a:cubicBezTo>
                  <a:pt x="32" y="41"/>
                  <a:pt x="45" y="35"/>
                  <a:pt x="59" y="28"/>
                </a:cubicBezTo>
                <a:cubicBezTo>
                  <a:pt x="70" y="23"/>
                  <a:pt x="86" y="16"/>
                  <a:pt x="92" y="4"/>
                </a:cubicBezTo>
                <a:cubicBezTo>
                  <a:pt x="93" y="3"/>
                  <a:pt x="94" y="0"/>
                  <a:pt x="95" y="4"/>
                </a:cubicBezTo>
                <a:cubicBezTo>
                  <a:pt x="101" y="29"/>
                  <a:pt x="104" y="52"/>
                  <a:pt x="95" y="76"/>
                </a:cubicBezTo>
                <a:cubicBezTo>
                  <a:pt x="88" y="96"/>
                  <a:pt x="75" y="107"/>
                  <a:pt x="55" y="118"/>
                </a:cubicBezTo>
                <a:cubicBezTo>
                  <a:pt x="40" y="127"/>
                  <a:pt x="22" y="129"/>
                  <a:pt x="8" y="145"/>
                </a:cubicBezTo>
                <a:cubicBezTo>
                  <a:pt x="7" y="146"/>
                  <a:pt x="7" y="146"/>
                  <a:pt x="6" y="145"/>
                </a:cubicBezTo>
                <a:close/>
              </a:path>
            </a:pathLst>
          </a:custGeom>
          <a:solidFill>
            <a:srgbClr val="FFCDD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6142143" y="4293383"/>
            <a:ext cx="850381" cy="1188638"/>
          </a:xfrm>
          <a:custGeom>
            <a:avLst/>
            <a:gdLst>
              <a:gd name="T0" fmla="*/ 6 w 104"/>
              <a:gd name="T1" fmla="*/ 145 h 146"/>
              <a:gd name="T2" fmla="*/ 22 w 104"/>
              <a:gd name="T3" fmla="*/ 54 h 146"/>
              <a:gd name="T4" fmla="*/ 59 w 104"/>
              <a:gd name="T5" fmla="*/ 28 h 146"/>
              <a:gd name="T6" fmla="*/ 92 w 104"/>
              <a:gd name="T7" fmla="*/ 4 h 146"/>
              <a:gd name="T8" fmla="*/ 95 w 104"/>
              <a:gd name="T9" fmla="*/ 4 h 146"/>
              <a:gd name="T10" fmla="*/ 95 w 104"/>
              <a:gd name="T11" fmla="*/ 76 h 146"/>
              <a:gd name="T12" fmla="*/ 55 w 104"/>
              <a:gd name="T13" fmla="*/ 118 h 146"/>
              <a:gd name="T14" fmla="*/ 8 w 104"/>
              <a:gd name="T15" fmla="*/ 145 h 146"/>
              <a:gd name="T16" fmla="*/ 6 w 104"/>
              <a:gd name="T17" fmla="*/ 14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" h="146">
                <a:moveTo>
                  <a:pt x="6" y="145"/>
                </a:moveTo>
                <a:cubicBezTo>
                  <a:pt x="0" y="119"/>
                  <a:pt x="5" y="78"/>
                  <a:pt x="22" y="54"/>
                </a:cubicBezTo>
                <a:cubicBezTo>
                  <a:pt x="32" y="41"/>
                  <a:pt x="45" y="35"/>
                  <a:pt x="59" y="28"/>
                </a:cubicBezTo>
                <a:cubicBezTo>
                  <a:pt x="70" y="23"/>
                  <a:pt x="86" y="16"/>
                  <a:pt x="92" y="4"/>
                </a:cubicBezTo>
                <a:cubicBezTo>
                  <a:pt x="93" y="3"/>
                  <a:pt x="94" y="0"/>
                  <a:pt x="95" y="4"/>
                </a:cubicBezTo>
                <a:cubicBezTo>
                  <a:pt x="101" y="29"/>
                  <a:pt x="104" y="52"/>
                  <a:pt x="95" y="76"/>
                </a:cubicBezTo>
                <a:cubicBezTo>
                  <a:pt x="88" y="96"/>
                  <a:pt x="75" y="107"/>
                  <a:pt x="55" y="118"/>
                </a:cubicBezTo>
                <a:cubicBezTo>
                  <a:pt x="40" y="127"/>
                  <a:pt x="22" y="129"/>
                  <a:pt x="8" y="145"/>
                </a:cubicBezTo>
                <a:cubicBezTo>
                  <a:pt x="7" y="146"/>
                  <a:pt x="7" y="146"/>
                  <a:pt x="6" y="145"/>
                </a:cubicBezTo>
                <a:close/>
              </a:path>
            </a:pathLst>
          </a:custGeom>
          <a:solidFill>
            <a:srgbClr val="B3E5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6142143" y="5116552"/>
            <a:ext cx="850381" cy="1185223"/>
          </a:xfrm>
          <a:custGeom>
            <a:avLst/>
            <a:gdLst>
              <a:gd name="T0" fmla="*/ 6 w 104"/>
              <a:gd name="T1" fmla="*/ 145 h 146"/>
              <a:gd name="T2" fmla="*/ 22 w 104"/>
              <a:gd name="T3" fmla="*/ 54 h 146"/>
              <a:gd name="T4" fmla="*/ 59 w 104"/>
              <a:gd name="T5" fmla="*/ 28 h 146"/>
              <a:gd name="T6" fmla="*/ 92 w 104"/>
              <a:gd name="T7" fmla="*/ 4 h 146"/>
              <a:gd name="T8" fmla="*/ 95 w 104"/>
              <a:gd name="T9" fmla="*/ 4 h 146"/>
              <a:gd name="T10" fmla="*/ 95 w 104"/>
              <a:gd name="T11" fmla="*/ 76 h 146"/>
              <a:gd name="T12" fmla="*/ 55 w 104"/>
              <a:gd name="T13" fmla="*/ 118 h 146"/>
              <a:gd name="T14" fmla="*/ 8 w 104"/>
              <a:gd name="T15" fmla="*/ 145 h 146"/>
              <a:gd name="T16" fmla="*/ 6 w 104"/>
              <a:gd name="T17" fmla="*/ 14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" h="146">
                <a:moveTo>
                  <a:pt x="6" y="145"/>
                </a:moveTo>
                <a:cubicBezTo>
                  <a:pt x="0" y="118"/>
                  <a:pt x="5" y="78"/>
                  <a:pt x="22" y="54"/>
                </a:cubicBezTo>
                <a:cubicBezTo>
                  <a:pt x="32" y="41"/>
                  <a:pt x="45" y="35"/>
                  <a:pt x="59" y="28"/>
                </a:cubicBezTo>
                <a:cubicBezTo>
                  <a:pt x="70" y="23"/>
                  <a:pt x="86" y="16"/>
                  <a:pt x="92" y="4"/>
                </a:cubicBezTo>
                <a:cubicBezTo>
                  <a:pt x="93" y="3"/>
                  <a:pt x="94" y="0"/>
                  <a:pt x="95" y="4"/>
                </a:cubicBezTo>
                <a:cubicBezTo>
                  <a:pt x="101" y="29"/>
                  <a:pt x="104" y="52"/>
                  <a:pt x="95" y="76"/>
                </a:cubicBezTo>
                <a:cubicBezTo>
                  <a:pt x="88" y="96"/>
                  <a:pt x="75" y="107"/>
                  <a:pt x="55" y="118"/>
                </a:cubicBezTo>
                <a:cubicBezTo>
                  <a:pt x="40" y="127"/>
                  <a:pt x="22" y="129"/>
                  <a:pt x="8" y="145"/>
                </a:cubicBezTo>
                <a:cubicBezTo>
                  <a:pt x="7" y="146"/>
                  <a:pt x="7" y="146"/>
                  <a:pt x="6" y="145"/>
                </a:cubicBezTo>
                <a:close/>
              </a:path>
            </a:pathLst>
          </a:custGeom>
          <a:solidFill>
            <a:srgbClr val="B2DFD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139"/>
          <p:cNvSpPr>
            <a:spLocks noEditPoints="1"/>
          </p:cNvSpPr>
          <p:nvPr/>
        </p:nvSpPr>
        <p:spPr bwMode="auto">
          <a:xfrm>
            <a:off x="5944117" y="3106923"/>
            <a:ext cx="328356" cy="531027"/>
          </a:xfrm>
          <a:custGeom>
            <a:avLst/>
            <a:gdLst>
              <a:gd name="T0" fmla="*/ 40 w 40"/>
              <a:gd name="T1" fmla="*/ 20 h 64"/>
              <a:gd name="T2" fmla="*/ 20 w 40"/>
              <a:gd name="T3" fmla="*/ 0 h 64"/>
              <a:gd name="T4" fmla="*/ 0 w 40"/>
              <a:gd name="T5" fmla="*/ 20 h 64"/>
              <a:gd name="T6" fmla="*/ 16 w 40"/>
              <a:gd name="T7" fmla="*/ 40 h 64"/>
              <a:gd name="T8" fmla="*/ 16 w 40"/>
              <a:gd name="T9" fmla="*/ 48 h 64"/>
              <a:gd name="T10" fmla="*/ 8 w 40"/>
              <a:gd name="T11" fmla="*/ 48 h 64"/>
              <a:gd name="T12" fmla="*/ 8 w 40"/>
              <a:gd name="T13" fmla="*/ 56 h 64"/>
              <a:gd name="T14" fmla="*/ 16 w 40"/>
              <a:gd name="T15" fmla="*/ 56 h 64"/>
              <a:gd name="T16" fmla="*/ 16 w 40"/>
              <a:gd name="T17" fmla="*/ 64 h 64"/>
              <a:gd name="T18" fmla="*/ 24 w 40"/>
              <a:gd name="T19" fmla="*/ 64 h 64"/>
              <a:gd name="T20" fmla="*/ 24 w 40"/>
              <a:gd name="T21" fmla="*/ 56 h 64"/>
              <a:gd name="T22" fmla="*/ 32 w 40"/>
              <a:gd name="T23" fmla="*/ 56 h 64"/>
              <a:gd name="T24" fmla="*/ 32 w 40"/>
              <a:gd name="T25" fmla="*/ 48 h 64"/>
              <a:gd name="T26" fmla="*/ 24 w 40"/>
              <a:gd name="T27" fmla="*/ 48 h 64"/>
              <a:gd name="T28" fmla="*/ 24 w 40"/>
              <a:gd name="T29" fmla="*/ 40 h 64"/>
              <a:gd name="T30" fmla="*/ 40 w 40"/>
              <a:gd name="T31" fmla="*/ 20 h 64"/>
              <a:gd name="T32" fmla="*/ 20 w 40"/>
              <a:gd name="T33" fmla="*/ 32 h 64"/>
              <a:gd name="T34" fmla="*/ 8 w 40"/>
              <a:gd name="T35" fmla="*/ 20 h 64"/>
              <a:gd name="T36" fmla="*/ 20 w 40"/>
              <a:gd name="T37" fmla="*/ 8 h 64"/>
              <a:gd name="T38" fmla="*/ 32 w 40"/>
              <a:gd name="T39" fmla="*/ 20 h 64"/>
              <a:gd name="T40" fmla="*/ 20 w 40"/>
              <a:gd name="T41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" h="64">
                <a:moveTo>
                  <a:pt x="40" y="20"/>
                </a:moveTo>
                <a:cubicBezTo>
                  <a:pt x="40" y="9"/>
                  <a:pt x="31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30"/>
                  <a:pt x="7" y="38"/>
                  <a:pt x="16" y="40"/>
                </a:cubicBezTo>
                <a:cubicBezTo>
                  <a:pt x="16" y="48"/>
                  <a:pt x="16" y="48"/>
                  <a:pt x="16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56"/>
                  <a:pt x="8" y="56"/>
                  <a:pt x="8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64"/>
                  <a:pt x="16" y="64"/>
                  <a:pt x="16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4" y="56"/>
                  <a:pt x="24" y="56"/>
                  <a:pt x="24" y="56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48"/>
                  <a:pt x="32" y="48"/>
                  <a:pt x="32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40"/>
                  <a:pt x="24" y="40"/>
                  <a:pt x="24" y="40"/>
                </a:cubicBezTo>
                <a:cubicBezTo>
                  <a:pt x="33" y="38"/>
                  <a:pt x="40" y="30"/>
                  <a:pt x="40" y="20"/>
                </a:cubicBezTo>
                <a:close/>
                <a:moveTo>
                  <a:pt x="20" y="32"/>
                </a:moveTo>
                <a:cubicBezTo>
                  <a:pt x="13" y="32"/>
                  <a:pt x="8" y="27"/>
                  <a:pt x="8" y="20"/>
                </a:cubicBezTo>
                <a:cubicBezTo>
                  <a:pt x="8" y="13"/>
                  <a:pt x="13" y="8"/>
                  <a:pt x="20" y="8"/>
                </a:cubicBezTo>
                <a:cubicBezTo>
                  <a:pt x="27" y="8"/>
                  <a:pt x="32" y="13"/>
                  <a:pt x="32" y="20"/>
                </a:cubicBezTo>
                <a:cubicBezTo>
                  <a:pt x="32" y="27"/>
                  <a:pt x="27" y="32"/>
                  <a:pt x="20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70"/>
          <p:cNvSpPr>
            <a:spLocks/>
          </p:cNvSpPr>
          <p:nvPr/>
        </p:nvSpPr>
        <p:spPr bwMode="auto">
          <a:xfrm>
            <a:off x="6395943" y="5522313"/>
            <a:ext cx="400551" cy="400603"/>
          </a:xfrm>
          <a:custGeom>
            <a:avLst/>
            <a:gdLst>
              <a:gd name="T0" fmla="*/ 56 w 64"/>
              <a:gd name="T1" fmla="*/ 17 h 64"/>
              <a:gd name="T2" fmla="*/ 56 w 64"/>
              <a:gd name="T3" fmla="*/ 16 h 64"/>
              <a:gd name="T4" fmla="*/ 45 w 64"/>
              <a:gd name="T5" fmla="*/ 4 h 64"/>
              <a:gd name="T6" fmla="*/ 36 w 64"/>
              <a:gd name="T7" fmla="*/ 0 h 64"/>
              <a:gd name="T8" fmla="*/ 26 w 64"/>
              <a:gd name="T9" fmla="*/ 6 h 64"/>
              <a:gd name="T10" fmla="*/ 20 w 64"/>
              <a:gd name="T11" fmla="*/ 4 h 64"/>
              <a:gd name="T12" fmla="*/ 8 w 64"/>
              <a:gd name="T13" fmla="*/ 16 h 64"/>
              <a:gd name="T14" fmla="*/ 8 w 64"/>
              <a:gd name="T15" fmla="*/ 17 h 64"/>
              <a:gd name="T16" fmla="*/ 0 w 64"/>
              <a:gd name="T17" fmla="*/ 28 h 64"/>
              <a:gd name="T18" fmla="*/ 12 w 64"/>
              <a:gd name="T19" fmla="*/ 40 h 64"/>
              <a:gd name="T20" fmla="*/ 18 w 64"/>
              <a:gd name="T21" fmla="*/ 38 h 64"/>
              <a:gd name="T22" fmla="*/ 24 w 64"/>
              <a:gd name="T23" fmla="*/ 40 h 64"/>
              <a:gd name="T24" fmla="*/ 28 w 64"/>
              <a:gd name="T25" fmla="*/ 39 h 64"/>
              <a:gd name="T26" fmla="*/ 28 w 64"/>
              <a:gd name="T27" fmla="*/ 60 h 64"/>
              <a:gd name="T28" fmla="*/ 24 w 64"/>
              <a:gd name="T29" fmla="*/ 60 h 64"/>
              <a:gd name="T30" fmla="*/ 24 w 64"/>
              <a:gd name="T31" fmla="*/ 64 h 64"/>
              <a:gd name="T32" fmla="*/ 40 w 64"/>
              <a:gd name="T33" fmla="*/ 64 h 64"/>
              <a:gd name="T34" fmla="*/ 40 w 64"/>
              <a:gd name="T35" fmla="*/ 60 h 64"/>
              <a:gd name="T36" fmla="*/ 36 w 64"/>
              <a:gd name="T37" fmla="*/ 60 h 64"/>
              <a:gd name="T38" fmla="*/ 36 w 64"/>
              <a:gd name="T39" fmla="*/ 40 h 64"/>
              <a:gd name="T40" fmla="*/ 38 w 64"/>
              <a:gd name="T41" fmla="*/ 40 h 64"/>
              <a:gd name="T42" fmla="*/ 40 w 64"/>
              <a:gd name="T43" fmla="*/ 40 h 64"/>
              <a:gd name="T44" fmla="*/ 46 w 64"/>
              <a:gd name="T45" fmla="*/ 38 h 64"/>
              <a:gd name="T46" fmla="*/ 52 w 64"/>
              <a:gd name="T47" fmla="*/ 40 h 64"/>
              <a:gd name="T48" fmla="*/ 64 w 64"/>
              <a:gd name="T49" fmla="*/ 28 h 64"/>
              <a:gd name="T50" fmla="*/ 56 w 64"/>
              <a:gd name="T51" fmla="*/ 1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" h="64">
                <a:moveTo>
                  <a:pt x="56" y="17"/>
                </a:moveTo>
                <a:cubicBezTo>
                  <a:pt x="56" y="16"/>
                  <a:pt x="56" y="16"/>
                  <a:pt x="56" y="16"/>
                </a:cubicBezTo>
                <a:cubicBezTo>
                  <a:pt x="56" y="10"/>
                  <a:pt x="51" y="5"/>
                  <a:pt x="45" y="4"/>
                </a:cubicBezTo>
                <a:cubicBezTo>
                  <a:pt x="43" y="2"/>
                  <a:pt x="40" y="0"/>
                  <a:pt x="36" y="0"/>
                </a:cubicBezTo>
                <a:cubicBezTo>
                  <a:pt x="32" y="0"/>
                  <a:pt x="28" y="2"/>
                  <a:pt x="26" y="6"/>
                </a:cubicBezTo>
                <a:cubicBezTo>
                  <a:pt x="24" y="5"/>
                  <a:pt x="22" y="4"/>
                  <a:pt x="20" y="4"/>
                </a:cubicBezTo>
                <a:cubicBezTo>
                  <a:pt x="13" y="4"/>
                  <a:pt x="8" y="9"/>
                  <a:pt x="8" y="16"/>
                </a:cubicBezTo>
                <a:cubicBezTo>
                  <a:pt x="8" y="16"/>
                  <a:pt x="8" y="16"/>
                  <a:pt x="8" y="17"/>
                </a:cubicBezTo>
                <a:cubicBezTo>
                  <a:pt x="3" y="18"/>
                  <a:pt x="0" y="23"/>
                  <a:pt x="0" y="28"/>
                </a:cubicBezTo>
                <a:cubicBezTo>
                  <a:pt x="0" y="35"/>
                  <a:pt x="5" y="40"/>
                  <a:pt x="12" y="40"/>
                </a:cubicBezTo>
                <a:cubicBezTo>
                  <a:pt x="14" y="40"/>
                  <a:pt x="16" y="39"/>
                  <a:pt x="18" y="38"/>
                </a:cubicBezTo>
                <a:cubicBezTo>
                  <a:pt x="20" y="39"/>
                  <a:pt x="22" y="40"/>
                  <a:pt x="24" y="40"/>
                </a:cubicBezTo>
                <a:cubicBezTo>
                  <a:pt x="25" y="40"/>
                  <a:pt x="27" y="40"/>
                  <a:pt x="28" y="39"/>
                </a:cubicBezTo>
                <a:cubicBezTo>
                  <a:pt x="28" y="60"/>
                  <a:pt x="28" y="60"/>
                  <a:pt x="28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4"/>
                  <a:pt x="24" y="64"/>
                  <a:pt x="24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60"/>
                  <a:pt x="40" y="60"/>
                  <a:pt x="4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0"/>
                  <a:pt x="37" y="40"/>
                  <a:pt x="38" y="40"/>
                </a:cubicBezTo>
                <a:cubicBezTo>
                  <a:pt x="39" y="40"/>
                  <a:pt x="39" y="40"/>
                  <a:pt x="40" y="40"/>
                </a:cubicBezTo>
                <a:cubicBezTo>
                  <a:pt x="42" y="40"/>
                  <a:pt x="44" y="39"/>
                  <a:pt x="46" y="38"/>
                </a:cubicBezTo>
                <a:cubicBezTo>
                  <a:pt x="48" y="39"/>
                  <a:pt x="50" y="40"/>
                  <a:pt x="52" y="40"/>
                </a:cubicBezTo>
                <a:cubicBezTo>
                  <a:pt x="59" y="40"/>
                  <a:pt x="64" y="35"/>
                  <a:pt x="64" y="28"/>
                </a:cubicBezTo>
                <a:cubicBezTo>
                  <a:pt x="64" y="23"/>
                  <a:pt x="61" y="18"/>
                  <a:pt x="56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Freeform 280"/>
          <p:cNvSpPr>
            <a:spLocks noEditPoints="1"/>
          </p:cNvSpPr>
          <p:nvPr/>
        </p:nvSpPr>
        <p:spPr bwMode="auto">
          <a:xfrm>
            <a:off x="6394254" y="4754091"/>
            <a:ext cx="346158" cy="282006"/>
          </a:xfrm>
          <a:custGeom>
            <a:avLst/>
            <a:gdLst>
              <a:gd name="T0" fmla="*/ 56 w 64"/>
              <a:gd name="T1" fmla="*/ 12 h 52"/>
              <a:gd name="T2" fmla="*/ 46 w 64"/>
              <a:gd name="T3" fmla="*/ 12 h 52"/>
              <a:gd name="T4" fmla="*/ 45 w 64"/>
              <a:gd name="T5" fmla="*/ 4 h 52"/>
              <a:gd name="T6" fmla="*/ 40 w 64"/>
              <a:gd name="T7" fmla="*/ 0 h 52"/>
              <a:gd name="T8" fmla="*/ 24 w 64"/>
              <a:gd name="T9" fmla="*/ 0 h 52"/>
              <a:gd name="T10" fmla="*/ 19 w 64"/>
              <a:gd name="T11" fmla="*/ 4 h 52"/>
              <a:gd name="T12" fmla="*/ 18 w 64"/>
              <a:gd name="T13" fmla="*/ 12 h 52"/>
              <a:gd name="T14" fmla="*/ 8 w 64"/>
              <a:gd name="T15" fmla="*/ 12 h 52"/>
              <a:gd name="T16" fmla="*/ 0 w 64"/>
              <a:gd name="T17" fmla="*/ 20 h 52"/>
              <a:gd name="T18" fmla="*/ 0 w 64"/>
              <a:gd name="T19" fmla="*/ 44 h 52"/>
              <a:gd name="T20" fmla="*/ 8 w 64"/>
              <a:gd name="T21" fmla="*/ 52 h 52"/>
              <a:gd name="T22" fmla="*/ 56 w 64"/>
              <a:gd name="T23" fmla="*/ 52 h 52"/>
              <a:gd name="T24" fmla="*/ 64 w 64"/>
              <a:gd name="T25" fmla="*/ 44 h 52"/>
              <a:gd name="T26" fmla="*/ 64 w 64"/>
              <a:gd name="T27" fmla="*/ 20 h 52"/>
              <a:gd name="T28" fmla="*/ 56 w 64"/>
              <a:gd name="T29" fmla="*/ 12 h 52"/>
              <a:gd name="T30" fmla="*/ 23 w 64"/>
              <a:gd name="T31" fmla="*/ 5 h 52"/>
              <a:gd name="T32" fmla="*/ 24 w 64"/>
              <a:gd name="T33" fmla="*/ 4 h 52"/>
              <a:gd name="T34" fmla="*/ 40 w 64"/>
              <a:gd name="T35" fmla="*/ 4 h 52"/>
              <a:gd name="T36" fmla="*/ 41 w 64"/>
              <a:gd name="T37" fmla="*/ 5 h 52"/>
              <a:gd name="T38" fmla="*/ 42 w 64"/>
              <a:gd name="T39" fmla="*/ 12 h 52"/>
              <a:gd name="T40" fmla="*/ 22 w 64"/>
              <a:gd name="T41" fmla="*/ 12 h 52"/>
              <a:gd name="T42" fmla="*/ 23 w 64"/>
              <a:gd name="T43" fmla="*/ 5 h 52"/>
              <a:gd name="T44" fmla="*/ 44 w 64"/>
              <a:gd name="T45" fmla="*/ 36 h 52"/>
              <a:gd name="T46" fmla="*/ 36 w 64"/>
              <a:gd name="T47" fmla="*/ 36 h 52"/>
              <a:gd name="T48" fmla="*/ 36 w 64"/>
              <a:gd name="T49" fmla="*/ 44 h 52"/>
              <a:gd name="T50" fmla="*/ 28 w 64"/>
              <a:gd name="T51" fmla="*/ 44 h 52"/>
              <a:gd name="T52" fmla="*/ 28 w 64"/>
              <a:gd name="T53" fmla="*/ 36 h 52"/>
              <a:gd name="T54" fmla="*/ 20 w 64"/>
              <a:gd name="T55" fmla="*/ 36 h 52"/>
              <a:gd name="T56" fmla="*/ 20 w 64"/>
              <a:gd name="T57" fmla="*/ 28 h 52"/>
              <a:gd name="T58" fmla="*/ 28 w 64"/>
              <a:gd name="T59" fmla="*/ 28 h 52"/>
              <a:gd name="T60" fmla="*/ 28 w 64"/>
              <a:gd name="T61" fmla="*/ 20 h 52"/>
              <a:gd name="T62" fmla="*/ 36 w 64"/>
              <a:gd name="T63" fmla="*/ 20 h 52"/>
              <a:gd name="T64" fmla="*/ 36 w 64"/>
              <a:gd name="T65" fmla="*/ 28 h 52"/>
              <a:gd name="T66" fmla="*/ 44 w 64"/>
              <a:gd name="T67" fmla="*/ 28 h 52"/>
              <a:gd name="T68" fmla="*/ 44 w 64"/>
              <a:gd name="T69" fmla="*/ 3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4" h="52">
                <a:moveTo>
                  <a:pt x="56" y="12"/>
                </a:moveTo>
                <a:cubicBezTo>
                  <a:pt x="46" y="12"/>
                  <a:pt x="46" y="12"/>
                  <a:pt x="46" y="12"/>
                </a:cubicBezTo>
                <a:cubicBezTo>
                  <a:pt x="45" y="4"/>
                  <a:pt x="45" y="4"/>
                  <a:pt x="45" y="4"/>
                </a:cubicBezTo>
                <a:cubicBezTo>
                  <a:pt x="44" y="2"/>
                  <a:pt x="42" y="0"/>
                  <a:pt x="4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0" y="2"/>
                  <a:pt x="19" y="4"/>
                </a:cubicBezTo>
                <a:cubicBezTo>
                  <a:pt x="18" y="12"/>
                  <a:pt x="18" y="12"/>
                  <a:pt x="1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4" y="12"/>
                  <a:pt x="0" y="16"/>
                  <a:pt x="0" y="20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8"/>
                  <a:pt x="4" y="52"/>
                  <a:pt x="8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60" y="52"/>
                  <a:pt x="64" y="48"/>
                  <a:pt x="64" y="44"/>
                </a:cubicBezTo>
                <a:cubicBezTo>
                  <a:pt x="64" y="20"/>
                  <a:pt x="64" y="20"/>
                  <a:pt x="64" y="20"/>
                </a:cubicBezTo>
                <a:cubicBezTo>
                  <a:pt x="64" y="16"/>
                  <a:pt x="60" y="12"/>
                  <a:pt x="56" y="12"/>
                </a:cubicBezTo>
                <a:close/>
                <a:moveTo>
                  <a:pt x="23" y="5"/>
                </a:moveTo>
                <a:cubicBezTo>
                  <a:pt x="24" y="4"/>
                  <a:pt x="24" y="4"/>
                  <a:pt x="24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5"/>
                  <a:pt x="41" y="5"/>
                  <a:pt x="41" y="5"/>
                </a:cubicBezTo>
                <a:cubicBezTo>
                  <a:pt x="42" y="12"/>
                  <a:pt x="42" y="12"/>
                  <a:pt x="42" y="12"/>
                </a:cubicBezTo>
                <a:cubicBezTo>
                  <a:pt x="22" y="12"/>
                  <a:pt x="22" y="12"/>
                  <a:pt x="22" y="12"/>
                </a:cubicBezTo>
                <a:lnTo>
                  <a:pt x="23" y="5"/>
                </a:lnTo>
                <a:close/>
                <a:moveTo>
                  <a:pt x="44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36" y="44"/>
                  <a:pt x="36" y="44"/>
                  <a:pt x="36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8" y="36"/>
                  <a:pt x="28" y="36"/>
                  <a:pt x="28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28"/>
                  <a:pt x="20" y="28"/>
                  <a:pt x="20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0"/>
                  <a:pt x="28" y="20"/>
                  <a:pt x="28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28"/>
                  <a:pt x="36" y="28"/>
                  <a:pt x="36" y="28"/>
                </a:cubicBezTo>
                <a:cubicBezTo>
                  <a:pt x="44" y="28"/>
                  <a:pt x="44" y="28"/>
                  <a:pt x="44" y="28"/>
                </a:cubicBezTo>
                <a:lnTo>
                  <a:pt x="44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Freeform 390"/>
          <p:cNvSpPr>
            <a:spLocks noEditPoints="1"/>
          </p:cNvSpPr>
          <p:nvPr/>
        </p:nvSpPr>
        <p:spPr bwMode="auto">
          <a:xfrm>
            <a:off x="5463122" y="5558625"/>
            <a:ext cx="409085" cy="333272"/>
          </a:xfrm>
          <a:custGeom>
            <a:avLst/>
            <a:gdLst>
              <a:gd name="T0" fmla="*/ 32 w 64"/>
              <a:gd name="T1" fmla="*/ 12 h 52"/>
              <a:gd name="T2" fmla="*/ 0 w 64"/>
              <a:gd name="T3" fmla="*/ 0 h 52"/>
              <a:gd name="T4" fmla="*/ 0 w 64"/>
              <a:gd name="T5" fmla="*/ 44 h 52"/>
              <a:gd name="T6" fmla="*/ 2 w 64"/>
              <a:gd name="T7" fmla="*/ 44 h 52"/>
              <a:gd name="T8" fmla="*/ 4 w 64"/>
              <a:gd name="T9" fmla="*/ 44 h 52"/>
              <a:gd name="T10" fmla="*/ 4 w 64"/>
              <a:gd name="T11" fmla="*/ 48 h 52"/>
              <a:gd name="T12" fmla="*/ 28 w 64"/>
              <a:gd name="T13" fmla="*/ 52 h 52"/>
              <a:gd name="T14" fmla="*/ 36 w 64"/>
              <a:gd name="T15" fmla="*/ 52 h 52"/>
              <a:gd name="T16" fmla="*/ 60 w 64"/>
              <a:gd name="T17" fmla="*/ 48 h 52"/>
              <a:gd name="T18" fmla="*/ 60 w 64"/>
              <a:gd name="T19" fmla="*/ 44 h 52"/>
              <a:gd name="T20" fmla="*/ 62 w 64"/>
              <a:gd name="T21" fmla="*/ 44 h 52"/>
              <a:gd name="T22" fmla="*/ 64 w 64"/>
              <a:gd name="T23" fmla="*/ 44 h 52"/>
              <a:gd name="T24" fmla="*/ 64 w 64"/>
              <a:gd name="T25" fmla="*/ 0 h 52"/>
              <a:gd name="T26" fmla="*/ 32 w 64"/>
              <a:gd name="T27" fmla="*/ 12 h 52"/>
              <a:gd name="T28" fmla="*/ 28 w 64"/>
              <a:gd name="T29" fmla="*/ 42 h 52"/>
              <a:gd name="T30" fmla="*/ 4 w 64"/>
              <a:gd name="T31" fmla="*/ 38 h 52"/>
              <a:gd name="T32" fmla="*/ 4 w 64"/>
              <a:gd name="T33" fmla="*/ 4 h 52"/>
              <a:gd name="T34" fmla="*/ 9 w 64"/>
              <a:gd name="T35" fmla="*/ 4 h 52"/>
              <a:gd name="T36" fmla="*/ 10 w 64"/>
              <a:gd name="T37" fmla="*/ 4 h 52"/>
              <a:gd name="T38" fmla="*/ 11 w 64"/>
              <a:gd name="T39" fmla="*/ 4 h 52"/>
              <a:gd name="T40" fmla="*/ 28 w 64"/>
              <a:gd name="T41" fmla="*/ 11 h 52"/>
              <a:gd name="T42" fmla="*/ 28 w 64"/>
              <a:gd name="T43" fmla="*/ 12 h 52"/>
              <a:gd name="T44" fmla="*/ 28 w 64"/>
              <a:gd name="T45" fmla="*/ 42 h 52"/>
              <a:gd name="T46" fmla="*/ 60 w 64"/>
              <a:gd name="T47" fmla="*/ 38 h 52"/>
              <a:gd name="T48" fmla="*/ 36 w 64"/>
              <a:gd name="T49" fmla="*/ 42 h 52"/>
              <a:gd name="T50" fmla="*/ 36 w 64"/>
              <a:gd name="T51" fmla="*/ 12 h 52"/>
              <a:gd name="T52" fmla="*/ 60 w 64"/>
              <a:gd name="T53" fmla="*/ 4 h 52"/>
              <a:gd name="T54" fmla="*/ 60 w 64"/>
              <a:gd name="T55" fmla="*/ 3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4" h="52">
                <a:moveTo>
                  <a:pt x="32" y="12"/>
                </a:moveTo>
                <a:cubicBezTo>
                  <a:pt x="32" y="2"/>
                  <a:pt x="10" y="0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2" y="44"/>
                  <a:pt x="2" y="44"/>
                  <a:pt x="2" y="44"/>
                </a:cubicBezTo>
                <a:cubicBezTo>
                  <a:pt x="3" y="44"/>
                  <a:pt x="3" y="44"/>
                  <a:pt x="4" y="44"/>
                </a:cubicBezTo>
                <a:cubicBezTo>
                  <a:pt x="4" y="48"/>
                  <a:pt x="4" y="48"/>
                  <a:pt x="4" y="48"/>
                </a:cubicBezTo>
                <a:cubicBezTo>
                  <a:pt x="12" y="48"/>
                  <a:pt x="28" y="46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46"/>
                  <a:pt x="52" y="48"/>
                  <a:pt x="60" y="48"/>
                </a:cubicBezTo>
                <a:cubicBezTo>
                  <a:pt x="60" y="44"/>
                  <a:pt x="60" y="44"/>
                  <a:pt x="60" y="44"/>
                </a:cubicBezTo>
                <a:cubicBezTo>
                  <a:pt x="61" y="44"/>
                  <a:pt x="61" y="44"/>
                  <a:pt x="62" y="44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0"/>
                  <a:pt x="64" y="0"/>
                  <a:pt x="64" y="0"/>
                </a:cubicBezTo>
                <a:cubicBezTo>
                  <a:pt x="54" y="0"/>
                  <a:pt x="32" y="2"/>
                  <a:pt x="32" y="12"/>
                </a:cubicBezTo>
                <a:close/>
                <a:moveTo>
                  <a:pt x="28" y="42"/>
                </a:moveTo>
                <a:cubicBezTo>
                  <a:pt x="22" y="38"/>
                  <a:pt x="11" y="38"/>
                  <a:pt x="4" y="38"/>
                </a:cubicBezTo>
                <a:cubicBezTo>
                  <a:pt x="4" y="4"/>
                  <a:pt x="4" y="4"/>
                  <a:pt x="4" y="4"/>
                </a:cubicBezTo>
                <a:cubicBezTo>
                  <a:pt x="6" y="4"/>
                  <a:pt x="8" y="4"/>
                  <a:pt x="9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9" y="5"/>
                  <a:pt x="27" y="7"/>
                  <a:pt x="28" y="11"/>
                </a:cubicBezTo>
                <a:cubicBezTo>
                  <a:pt x="28" y="12"/>
                  <a:pt x="28" y="12"/>
                  <a:pt x="28" y="12"/>
                </a:cubicBezTo>
                <a:lnTo>
                  <a:pt x="28" y="42"/>
                </a:lnTo>
                <a:close/>
                <a:moveTo>
                  <a:pt x="60" y="38"/>
                </a:moveTo>
                <a:cubicBezTo>
                  <a:pt x="53" y="38"/>
                  <a:pt x="42" y="38"/>
                  <a:pt x="36" y="4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9"/>
                  <a:pt x="40" y="4"/>
                  <a:pt x="60" y="4"/>
                </a:cubicBezTo>
                <a:lnTo>
                  <a:pt x="60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4" name="Group 29"/>
          <p:cNvGrpSpPr/>
          <p:nvPr/>
        </p:nvGrpSpPr>
        <p:grpSpPr>
          <a:xfrm>
            <a:off x="5546499" y="3908909"/>
            <a:ext cx="322002" cy="365629"/>
            <a:chOff x="2641601" y="5472113"/>
            <a:chExt cx="211138" cy="239713"/>
          </a:xfrm>
          <a:solidFill>
            <a:schemeClr val="bg1"/>
          </a:solidFill>
        </p:grpSpPr>
        <p:sp>
          <p:nvSpPr>
            <p:cNvPr id="15" name="Freeform 245"/>
            <p:cNvSpPr>
              <a:spLocks noEditPoints="1"/>
            </p:cNvSpPr>
            <p:nvPr/>
          </p:nvSpPr>
          <p:spPr bwMode="auto">
            <a:xfrm>
              <a:off x="2641601" y="5516563"/>
              <a:ext cx="211138" cy="195263"/>
            </a:xfrm>
            <a:custGeom>
              <a:avLst/>
              <a:gdLst>
                <a:gd name="T0" fmla="*/ 28 w 56"/>
                <a:gd name="T1" fmla="*/ 8 h 52"/>
                <a:gd name="T2" fmla="*/ 0 w 56"/>
                <a:gd name="T3" fmla="*/ 24 h 52"/>
                <a:gd name="T4" fmla="*/ 20 w 56"/>
                <a:gd name="T5" fmla="*/ 52 h 52"/>
                <a:gd name="T6" fmla="*/ 28 w 56"/>
                <a:gd name="T7" fmla="*/ 48 h 52"/>
                <a:gd name="T8" fmla="*/ 36 w 56"/>
                <a:gd name="T9" fmla="*/ 52 h 52"/>
                <a:gd name="T10" fmla="*/ 56 w 56"/>
                <a:gd name="T11" fmla="*/ 24 h 52"/>
                <a:gd name="T12" fmla="*/ 28 w 56"/>
                <a:gd name="T13" fmla="*/ 8 h 52"/>
                <a:gd name="T14" fmla="*/ 12 w 56"/>
                <a:gd name="T15" fmla="*/ 40 h 52"/>
                <a:gd name="T16" fmla="*/ 12 w 56"/>
                <a:gd name="T17" fmla="*/ 12 h 52"/>
                <a:gd name="T18" fmla="*/ 20 w 56"/>
                <a:gd name="T19" fmla="*/ 12 h 52"/>
                <a:gd name="T20" fmla="*/ 12 w 56"/>
                <a:gd name="T21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2">
                  <a:moveTo>
                    <a:pt x="28" y="8"/>
                  </a:moveTo>
                  <a:cubicBezTo>
                    <a:pt x="7" y="0"/>
                    <a:pt x="0" y="12"/>
                    <a:pt x="0" y="24"/>
                  </a:cubicBezTo>
                  <a:cubicBezTo>
                    <a:pt x="0" y="36"/>
                    <a:pt x="14" y="52"/>
                    <a:pt x="20" y="52"/>
                  </a:cubicBezTo>
                  <a:cubicBezTo>
                    <a:pt x="28" y="52"/>
                    <a:pt x="28" y="48"/>
                    <a:pt x="28" y="48"/>
                  </a:cubicBezTo>
                  <a:cubicBezTo>
                    <a:pt x="28" y="48"/>
                    <a:pt x="28" y="52"/>
                    <a:pt x="36" y="52"/>
                  </a:cubicBezTo>
                  <a:cubicBezTo>
                    <a:pt x="42" y="52"/>
                    <a:pt x="56" y="36"/>
                    <a:pt x="56" y="24"/>
                  </a:cubicBezTo>
                  <a:cubicBezTo>
                    <a:pt x="56" y="12"/>
                    <a:pt x="49" y="0"/>
                    <a:pt x="28" y="8"/>
                  </a:cubicBezTo>
                  <a:close/>
                  <a:moveTo>
                    <a:pt x="12" y="40"/>
                  </a:moveTo>
                  <a:cubicBezTo>
                    <a:pt x="0" y="24"/>
                    <a:pt x="12" y="12"/>
                    <a:pt x="12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12" y="20"/>
                    <a:pt x="1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246"/>
            <p:cNvSpPr>
              <a:spLocks/>
            </p:cNvSpPr>
            <p:nvPr/>
          </p:nvSpPr>
          <p:spPr bwMode="auto">
            <a:xfrm>
              <a:off x="2687638" y="5472113"/>
              <a:ext cx="60325" cy="60325"/>
            </a:xfrm>
            <a:custGeom>
              <a:avLst/>
              <a:gdLst>
                <a:gd name="T0" fmla="*/ 16 w 16"/>
                <a:gd name="T1" fmla="*/ 16 h 16"/>
                <a:gd name="T2" fmla="*/ 8 w 16"/>
                <a:gd name="T3" fmla="*/ 0 h 16"/>
                <a:gd name="T4" fmla="*/ 0 w 16"/>
                <a:gd name="T5" fmla="*/ 0 h 16"/>
                <a:gd name="T6" fmla="*/ 12 w 16"/>
                <a:gd name="T7" fmla="*/ 16 h 16"/>
                <a:gd name="T8" fmla="*/ 16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cubicBezTo>
                    <a:pt x="12" y="8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247"/>
            <p:cNvSpPr>
              <a:spLocks/>
            </p:cNvSpPr>
            <p:nvPr/>
          </p:nvSpPr>
          <p:spPr bwMode="auto">
            <a:xfrm>
              <a:off x="2747963" y="5472113"/>
              <a:ext cx="74613" cy="60325"/>
            </a:xfrm>
            <a:custGeom>
              <a:avLst/>
              <a:gdLst>
                <a:gd name="T0" fmla="*/ 20 w 20"/>
                <a:gd name="T1" fmla="*/ 0 h 16"/>
                <a:gd name="T2" fmla="*/ 0 w 20"/>
                <a:gd name="T3" fmla="*/ 16 h 16"/>
                <a:gd name="T4" fmla="*/ 20 w 2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6">
                  <a:moveTo>
                    <a:pt x="20" y="0"/>
                  </a:moveTo>
                  <a:cubicBezTo>
                    <a:pt x="20" y="0"/>
                    <a:pt x="0" y="0"/>
                    <a:pt x="0" y="16"/>
                  </a:cubicBezTo>
                  <a:cubicBezTo>
                    <a:pt x="0" y="16"/>
                    <a:pt x="20" y="16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8" name="Group 33"/>
          <p:cNvGrpSpPr/>
          <p:nvPr/>
        </p:nvGrpSpPr>
        <p:grpSpPr>
          <a:xfrm>
            <a:off x="5520120" y="4690339"/>
            <a:ext cx="330700" cy="414844"/>
            <a:chOff x="9985375" y="3051175"/>
            <a:chExt cx="649288" cy="814388"/>
          </a:xfrm>
          <a:solidFill>
            <a:schemeClr val="bg1"/>
          </a:solidFill>
        </p:grpSpPr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0088563" y="3051175"/>
              <a:ext cx="442913" cy="198438"/>
            </a:xfrm>
            <a:custGeom>
              <a:avLst/>
              <a:gdLst>
                <a:gd name="T0" fmla="*/ 98 w 116"/>
                <a:gd name="T1" fmla="*/ 52 h 52"/>
                <a:gd name="T2" fmla="*/ 110 w 116"/>
                <a:gd name="T3" fmla="*/ 17 h 52"/>
                <a:gd name="T4" fmla="*/ 81 w 116"/>
                <a:gd name="T5" fmla="*/ 22 h 52"/>
                <a:gd name="T6" fmla="*/ 58 w 116"/>
                <a:gd name="T7" fmla="*/ 0 h 52"/>
                <a:gd name="T8" fmla="*/ 35 w 116"/>
                <a:gd name="T9" fmla="*/ 22 h 52"/>
                <a:gd name="T10" fmla="*/ 7 w 116"/>
                <a:gd name="T11" fmla="*/ 17 h 52"/>
                <a:gd name="T12" fmla="*/ 18 w 116"/>
                <a:gd name="T13" fmla="*/ 52 h 52"/>
                <a:gd name="T14" fmla="*/ 98 w 116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2">
                  <a:moveTo>
                    <a:pt x="98" y="52"/>
                  </a:moveTo>
                  <a:cubicBezTo>
                    <a:pt x="111" y="40"/>
                    <a:pt x="116" y="24"/>
                    <a:pt x="110" y="17"/>
                  </a:cubicBezTo>
                  <a:cubicBezTo>
                    <a:pt x="104" y="12"/>
                    <a:pt x="93" y="14"/>
                    <a:pt x="81" y="22"/>
                  </a:cubicBezTo>
                  <a:cubicBezTo>
                    <a:pt x="78" y="9"/>
                    <a:pt x="69" y="0"/>
                    <a:pt x="58" y="0"/>
                  </a:cubicBezTo>
                  <a:cubicBezTo>
                    <a:pt x="47" y="0"/>
                    <a:pt x="38" y="9"/>
                    <a:pt x="35" y="22"/>
                  </a:cubicBezTo>
                  <a:cubicBezTo>
                    <a:pt x="24" y="14"/>
                    <a:pt x="12" y="12"/>
                    <a:pt x="7" y="17"/>
                  </a:cubicBezTo>
                  <a:cubicBezTo>
                    <a:pt x="0" y="24"/>
                    <a:pt x="5" y="40"/>
                    <a:pt x="18" y="52"/>
                  </a:cubicBezTo>
                  <a:lnTo>
                    <a:pt x="98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9985375" y="3298825"/>
              <a:ext cx="649288" cy="566738"/>
            </a:xfrm>
            <a:custGeom>
              <a:avLst/>
              <a:gdLst>
                <a:gd name="T0" fmla="*/ 165 w 170"/>
                <a:gd name="T1" fmla="*/ 95 h 149"/>
                <a:gd name="T2" fmla="*/ 165 w 170"/>
                <a:gd name="T3" fmla="*/ 95 h 149"/>
                <a:gd name="T4" fmla="*/ 170 w 170"/>
                <a:gd name="T5" fmla="*/ 66 h 149"/>
                <a:gd name="T6" fmla="*/ 132 w 170"/>
                <a:gd name="T7" fmla="*/ 0 h 149"/>
                <a:gd name="T8" fmla="*/ 38 w 170"/>
                <a:gd name="T9" fmla="*/ 0 h 149"/>
                <a:gd name="T10" fmla="*/ 0 w 170"/>
                <a:gd name="T11" fmla="*/ 66 h 149"/>
                <a:gd name="T12" fmla="*/ 9 w 170"/>
                <a:gd name="T13" fmla="*/ 101 h 149"/>
                <a:gd name="T14" fmla="*/ 12 w 170"/>
                <a:gd name="T15" fmla="*/ 114 h 149"/>
                <a:gd name="T16" fmla="*/ 10 w 170"/>
                <a:gd name="T17" fmla="*/ 136 h 149"/>
                <a:gd name="T18" fmla="*/ 43 w 170"/>
                <a:gd name="T19" fmla="*/ 142 h 149"/>
                <a:gd name="T20" fmla="*/ 43 w 170"/>
                <a:gd name="T21" fmla="*/ 142 h 149"/>
                <a:gd name="T22" fmla="*/ 61 w 170"/>
                <a:gd name="T23" fmla="*/ 142 h 149"/>
                <a:gd name="T24" fmla="*/ 61 w 170"/>
                <a:gd name="T25" fmla="*/ 142 h 149"/>
                <a:gd name="T26" fmla="*/ 85 w 170"/>
                <a:gd name="T27" fmla="*/ 146 h 149"/>
                <a:gd name="T28" fmla="*/ 110 w 170"/>
                <a:gd name="T29" fmla="*/ 142 h 149"/>
                <a:gd name="T30" fmla="*/ 110 w 170"/>
                <a:gd name="T31" fmla="*/ 142 h 149"/>
                <a:gd name="T32" fmla="*/ 127 w 170"/>
                <a:gd name="T33" fmla="*/ 142 h 149"/>
                <a:gd name="T34" fmla="*/ 160 w 170"/>
                <a:gd name="T35" fmla="*/ 136 h 149"/>
                <a:gd name="T36" fmla="*/ 158 w 170"/>
                <a:gd name="T37" fmla="*/ 115 h 149"/>
                <a:gd name="T38" fmla="*/ 158 w 170"/>
                <a:gd name="T39" fmla="*/ 115 h 149"/>
                <a:gd name="T40" fmla="*/ 162 w 170"/>
                <a:gd name="T41" fmla="*/ 101 h 149"/>
                <a:gd name="T42" fmla="*/ 165 w 170"/>
                <a:gd name="T43" fmla="*/ 95 h 149"/>
                <a:gd name="T44" fmla="*/ 91 w 170"/>
                <a:gd name="T45" fmla="*/ 113 h 149"/>
                <a:gd name="T46" fmla="*/ 79 w 170"/>
                <a:gd name="T47" fmla="*/ 113 h 149"/>
                <a:gd name="T48" fmla="*/ 79 w 170"/>
                <a:gd name="T49" fmla="*/ 102 h 149"/>
                <a:gd name="T50" fmla="*/ 58 w 170"/>
                <a:gd name="T51" fmla="*/ 96 h 149"/>
                <a:gd name="T52" fmla="*/ 62 w 170"/>
                <a:gd name="T53" fmla="*/ 83 h 149"/>
                <a:gd name="T54" fmla="*/ 81 w 170"/>
                <a:gd name="T55" fmla="*/ 88 h 149"/>
                <a:gd name="T56" fmla="*/ 92 w 170"/>
                <a:gd name="T57" fmla="*/ 83 h 149"/>
                <a:gd name="T58" fmla="*/ 80 w 170"/>
                <a:gd name="T59" fmla="*/ 75 h 149"/>
                <a:gd name="T60" fmla="*/ 59 w 170"/>
                <a:gd name="T61" fmla="*/ 55 h 149"/>
                <a:gd name="T62" fmla="*/ 80 w 170"/>
                <a:gd name="T63" fmla="*/ 37 h 149"/>
                <a:gd name="T64" fmla="*/ 80 w 170"/>
                <a:gd name="T65" fmla="*/ 25 h 149"/>
                <a:gd name="T66" fmla="*/ 92 w 170"/>
                <a:gd name="T67" fmla="*/ 25 h 149"/>
                <a:gd name="T68" fmla="*/ 92 w 170"/>
                <a:gd name="T69" fmla="*/ 37 h 149"/>
                <a:gd name="T70" fmla="*/ 109 w 170"/>
                <a:gd name="T71" fmla="*/ 41 h 149"/>
                <a:gd name="T72" fmla="*/ 105 w 170"/>
                <a:gd name="T73" fmla="*/ 54 h 149"/>
                <a:gd name="T74" fmla="*/ 89 w 170"/>
                <a:gd name="T75" fmla="*/ 50 h 149"/>
                <a:gd name="T76" fmla="*/ 80 w 170"/>
                <a:gd name="T77" fmla="*/ 54 h 149"/>
                <a:gd name="T78" fmla="*/ 92 w 170"/>
                <a:gd name="T79" fmla="*/ 62 h 149"/>
                <a:gd name="T80" fmla="*/ 112 w 170"/>
                <a:gd name="T81" fmla="*/ 82 h 149"/>
                <a:gd name="T82" fmla="*/ 91 w 170"/>
                <a:gd name="T83" fmla="*/ 101 h 149"/>
                <a:gd name="T84" fmla="*/ 91 w 170"/>
                <a:gd name="T85" fmla="*/ 11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0" h="149">
                  <a:moveTo>
                    <a:pt x="165" y="95"/>
                  </a:moveTo>
                  <a:cubicBezTo>
                    <a:pt x="165" y="95"/>
                    <a:pt x="165" y="95"/>
                    <a:pt x="165" y="95"/>
                  </a:cubicBezTo>
                  <a:cubicBezTo>
                    <a:pt x="168" y="86"/>
                    <a:pt x="170" y="76"/>
                    <a:pt x="170" y="66"/>
                  </a:cubicBezTo>
                  <a:cubicBezTo>
                    <a:pt x="170" y="39"/>
                    <a:pt x="155" y="14"/>
                    <a:pt x="13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5" y="14"/>
                    <a:pt x="0" y="39"/>
                    <a:pt x="0" y="66"/>
                  </a:cubicBezTo>
                  <a:cubicBezTo>
                    <a:pt x="0" y="79"/>
                    <a:pt x="3" y="91"/>
                    <a:pt x="9" y="101"/>
                  </a:cubicBezTo>
                  <a:cubicBezTo>
                    <a:pt x="11" y="106"/>
                    <a:pt x="13" y="112"/>
                    <a:pt x="12" y="114"/>
                  </a:cubicBezTo>
                  <a:cubicBezTo>
                    <a:pt x="8" y="121"/>
                    <a:pt x="7" y="129"/>
                    <a:pt x="10" y="136"/>
                  </a:cubicBezTo>
                  <a:cubicBezTo>
                    <a:pt x="16" y="146"/>
                    <a:pt x="30" y="148"/>
                    <a:pt x="43" y="142"/>
                  </a:cubicBezTo>
                  <a:cubicBezTo>
                    <a:pt x="43" y="142"/>
                    <a:pt x="43" y="142"/>
                    <a:pt x="43" y="142"/>
                  </a:cubicBezTo>
                  <a:cubicBezTo>
                    <a:pt x="43" y="142"/>
                    <a:pt x="50" y="139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69" y="144"/>
                    <a:pt x="77" y="146"/>
                    <a:pt x="85" y="146"/>
                  </a:cubicBezTo>
                  <a:cubicBezTo>
                    <a:pt x="94" y="146"/>
                    <a:pt x="102" y="144"/>
                    <a:pt x="110" y="142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9" y="140"/>
                    <a:pt x="125" y="141"/>
                    <a:pt x="127" y="142"/>
                  </a:cubicBezTo>
                  <a:cubicBezTo>
                    <a:pt x="140" y="149"/>
                    <a:pt x="154" y="146"/>
                    <a:pt x="160" y="136"/>
                  </a:cubicBezTo>
                  <a:cubicBezTo>
                    <a:pt x="163" y="130"/>
                    <a:pt x="163" y="122"/>
                    <a:pt x="158" y="115"/>
                  </a:cubicBezTo>
                  <a:cubicBezTo>
                    <a:pt x="158" y="115"/>
                    <a:pt x="158" y="115"/>
                    <a:pt x="158" y="115"/>
                  </a:cubicBezTo>
                  <a:cubicBezTo>
                    <a:pt x="157" y="113"/>
                    <a:pt x="160" y="106"/>
                    <a:pt x="162" y="101"/>
                  </a:cubicBezTo>
                  <a:cubicBezTo>
                    <a:pt x="163" y="99"/>
                    <a:pt x="165" y="95"/>
                    <a:pt x="165" y="95"/>
                  </a:cubicBezTo>
                  <a:close/>
                  <a:moveTo>
                    <a:pt x="91" y="113"/>
                  </a:moveTo>
                  <a:cubicBezTo>
                    <a:pt x="79" y="113"/>
                    <a:pt x="79" y="113"/>
                    <a:pt x="79" y="113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1" y="101"/>
                    <a:pt x="63" y="99"/>
                    <a:pt x="58" y="96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6" y="85"/>
                    <a:pt x="75" y="88"/>
                    <a:pt x="81" y="88"/>
                  </a:cubicBezTo>
                  <a:cubicBezTo>
                    <a:pt x="87" y="88"/>
                    <a:pt x="92" y="86"/>
                    <a:pt x="92" y="83"/>
                  </a:cubicBezTo>
                  <a:cubicBezTo>
                    <a:pt x="92" y="80"/>
                    <a:pt x="90" y="78"/>
                    <a:pt x="80" y="75"/>
                  </a:cubicBezTo>
                  <a:cubicBezTo>
                    <a:pt x="65" y="70"/>
                    <a:pt x="59" y="65"/>
                    <a:pt x="59" y="55"/>
                  </a:cubicBezTo>
                  <a:cubicBezTo>
                    <a:pt x="59" y="46"/>
                    <a:pt x="67" y="39"/>
                    <a:pt x="80" y="37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9" y="37"/>
                    <a:pt x="106" y="39"/>
                    <a:pt x="109" y="41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2" y="52"/>
                    <a:pt x="96" y="50"/>
                    <a:pt x="89" y="50"/>
                  </a:cubicBezTo>
                  <a:cubicBezTo>
                    <a:pt x="84" y="50"/>
                    <a:pt x="80" y="51"/>
                    <a:pt x="80" y="54"/>
                  </a:cubicBezTo>
                  <a:cubicBezTo>
                    <a:pt x="80" y="57"/>
                    <a:pt x="81" y="59"/>
                    <a:pt x="92" y="62"/>
                  </a:cubicBezTo>
                  <a:cubicBezTo>
                    <a:pt x="107" y="67"/>
                    <a:pt x="112" y="73"/>
                    <a:pt x="112" y="82"/>
                  </a:cubicBezTo>
                  <a:cubicBezTo>
                    <a:pt x="112" y="91"/>
                    <a:pt x="105" y="99"/>
                    <a:pt x="91" y="101"/>
                  </a:cubicBezTo>
                  <a:lnTo>
                    <a:pt x="91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1" name="Group 36"/>
          <p:cNvGrpSpPr/>
          <p:nvPr/>
        </p:nvGrpSpPr>
        <p:grpSpPr>
          <a:xfrm flipH="1">
            <a:off x="6391779" y="3864504"/>
            <a:ext cx="404714" cy="402138"/>
            <a:chOff x="5016501" y="4030663"/>
            <a:chExt cx="244475" cy="242887"/>
          </a:xfrm>
          <a:solidFill>
            <a:schemeClr val="bg1"/>
          </a:solidFill>
        </p:grpSpPr>
        <p:sp>
          <p:nvSpPr>
            <p:cNvPr id="22" name="Freeform 434"/>
            <p:cNvSpPr>
              <a:spLocks/>
            </p:cNvSpPr>
            <p:nvPr/>
          </p:nvSpPr>
          <p:spPr bwMode="auto">
            <a:xfrm>
              <a:off x="5016501" y="4030663"/>
              <a:ext cx="203200" cy="201613"/>
            </a:xfrm>
            <a:custGeom>
              <a:avLst/>
              <a:gdLst>
                <a:gd name="T0" fmla="*/ 37 w 54"/>
                <a:gd name="T1" fmla="*/ 23 h 54"/>
                <a:gd name="T2" fmla="*/ 31 w 54"/>
                <a:gd name="T3" fmla="*/ 23 h 54"/>
                <a:gd name="T4" fmla="*/ 28 w 54"/>
                <a:gd name="T5" fmla="*/ 8 h 54"/>
                <a:gd name="T6" fmla="*/ 20 w 54"/>
                <a:gd name="T7" fmla="*/ 0 h 54"/>
                <a:gd name="T8" fmla="*/ 17 w 54"/>
                <a:gd name="T9" fmla="*/ 14 h 54"/>
                <a:gd name="T10" fmla="*/ 26 w 54"/>
                <a:gd name="T11" fmla="*/ 23 h 54"/>
                <a:gd name="T12" fmla="*/ 23 w 54"/>
                <a:gd name="T13" fmla="*/ 25 h 54"/>
                <a:gd name="T14" fmla="*/ 14 w 54"/>
                <a:gd name="T15" fmla="*/ 17 h 54"/>
                <a:gd name="T16" fmla="*/ 0 w 54"/>
                <a:gd name="T17" fmla="*/ 20 h 54"/>
                <a:gd name="T18" fmla="*/ 9 w 54"/>
                <a:gd name="T19" fmla="*/ 28 h 54"/>
                <a:gd name="T20" fmla="*/ 23 w 54"/>
                <a:gd name="T21" fmla="*/ 31 h 54"/>
                <a:gd name="T22" fmla="*/ 23 w 54"/>
                <a:gd name="T23" fmla="*/ 37 h 54"/>
                <a:gd name="T24" fmla="*/ 40 w 54"/>
                <a:gd name="T25" fmla="*/ 54 h 54"/>
                <a:gd name="T26" fmla="*/ 54 w 54"/>
                <a:gd name="T27" fmla="*/ 40 h 54"/>
                <a:gd name="T28" fmla="*/ 37 w 54"/>
                <a:gd name="T29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54">
                  <a:moveTo>
                    <a:pt x="37" y="23"/>
                  </a:moveTo>
                  <a:cubicBezTo>
                    <a:pt x="35" y="21"/>
                    <a:pt x="33" y="21"/>
                    <a:pt x="31" y="23"/>
                  </a:cubicBezTo>
                  <a:cubicBezTo>
                    <a:pt x="31" y="23"/>
                    <a:pt x="37" y="17"/>
                    <a:pt x="28" y="8"/>
                  </a:cubicBezTo>
                  <a:cubicBezTo>
                    <a:pt x="26" y="6"/>
                    <a:pt x="20" y="0"/>
                    <a:pt x="20" y="0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6" y="25"/>
                    <a:pt x="9" y="28"/>
                  </a:cubicBezTo>
                  <a:cubicBezTo>
                    <a:pt x="17" y="37"/>
                    <a:pt x="23" y="31"/>
                    <a:pt x="23" y="31"/>
                  </a:cubicBezTo>
                  <a:cubicBezTo>
                    <a:pt x="21" y="33"/>
                    <a:pt x="21" y="35"/>
                    <a:pt x="23" y="37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54" y="40"/>
                    <a:pt x="54" y="40"/>
                    <a:pt x="54" y="40"/>
                  </a:cubicBezTo>
                  <a:lnTo>
                    <a:pt x="3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435"/>
            <p:cNvSpPr>
              <a:spLocks/>
            </p:cNvSpPr>
            <p:nvPr/>
          </p:nvSpPr>
          <p:spPr bwMode="auto">
            <a:xfrm>
              <a:off x="5178426" y="4187825"/>
              <a:ext cx="82550" cy="85725"/>
            </a:xfrm>
            <a:custGeom>
              <a:avLst/>
              <a:gdLst>
                <a:gd name="T0" fmla="*/ 17 w 22"/>
                <a:gd name="T1" fmla="*/ 3 h 23"/>
                <a:gd name="T2" fmla="*/ 14 w 22"/>
                <a:gd name="T3" fmla="*/ 0 h 23"/>
                <a:gd name="T4" fmla="*/ 0 w 22"/>
                <a:gd name="T5" fmla="*/ 15 h 23"/>
                <a:gd name="T6" fmla="*/ 2 w 22"/>
                <a:gd name="T7" fmla="*/ 17 h 23"/>
                <a:gd name="T8" fmla="*/ 21 w 22"/>
                <a:gd name="T9" fmla="*/ 22 h 23"/>
                <a:gd name="T10" fmla="*/ 17 w 22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3">
                  <a:moveTo>
                    <a:pt x="17" y="3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2" y="17"/>
                  </a:cubicBezTo>
                  <a:cubicBezTo>
                    <a:pt x="8" y="23"/>
                    <a:pt x="21" y="22"/>
                    <a:pt x="21" y="22"/>
                  </a:cubicBezTo>
                  <a:cubicBezTo>
                    <a:pt x="21" y="22"/>
                    <a:pt x="22" y="9"/>
                    <a:pt x="1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9" name="Oval 52"/>
          <p:cNvSpPr>
            <a:spLocks noChangeArrowheads="1"/>
          </p:cNvSpPr>
          <p:nvPr/>
        </p:nvSpPr>
        <p:spPr bwMode="auto">
          <a:xfrm>
            <a:off x="7885703" y="3646296"/>
            <a:ext cx="179977" cy="180000"/>
          </a:xfrm>
          <a:prstGeom prst="ellipse">
            <a:avLst/>
          </a:prstGeom>
          <a:solidFill>
            <a:srgbClr val="B3E5F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" name="矩形: 圆角 8"/>
          <p:cNvSpPr/>
          <p:nvPr/>
        </p:nvSpPr>
        <p:spPr>
          <a:xfrm>
            <a:off x="4305300" y="666750"/>
            <a:ext cx="4210050" cy="914400"/>
          </a:xfrm>
          <a:prstGeom prst="roundRect">
            <a:avLst>
              <a:gd name="adj" fmla="val 5504"/>
            </a:avLst>
          </a:prstGeom>
          <a:solidFill>
            <a:srgbClr val="B2D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162" y="57150"/>
            <a:ext cx="1499049" cy="15621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7750" y="23431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 Ý NGHĨA</a:t>
            </a:r>
            <a:endParaRPr lang="en-US" sz="2800" b="1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72500" y="2362200"/>
            <a:ext cx="2876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 HÌNH THỨC</a:t>
            </a:r>
            <a:endParaRPr lang="en-US" sz="2800" b="1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0" y="2952750"/>
            <a:ext cx="3467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40"/>
          <p:cNvSpPr>
            <a:spLocks noChangeArrowheads="1"/>
          </p:cNvSpPr>
          <p:nvPr/>
        </p:nvSpPr>
        <p:spPr bwMode="auto">
          <a:xfrm>
            <a:off x="464966" y="4267398"/>
            <a:ext cx="179977" cy="180000"/>
          </a:xfrm>
          <a:prstGeom prst="ellipse">
            <a:avLst/>
          </a:prstGeom>
          <a:solidFill>
            <a:srgbClr val="FFCDD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" name="TextBox 36"/>
          <p:cNvSpPr txBox="1"/>
          <p:nvPr/>
        </p:nvSpPr>
        <p:spPr>
          <a:xfrm>
            <a:off x="876301" y="4133850"/>
            <a:ext cx="321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chốn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40"/>
          <p:cNvSpPr>
            <a:spLocks noChangeArrowheads="1"/>
          </p:cNvSpPr>
          <p:nvPr/>
        </p:nvSpPr>
        <p:spPr bwMode="auto">
          <a:xfrm>
            <a:off x="445916" y="4857948"/>
            <a:ext cx="179977" cy="180000"/>
          </a:xfrm>
          <a:prstGeom prst="ellipse">
            <a:avLst/>
          </a:prstGeom>
          <a:solidFill>
            <a:srgbClr val="FFCDD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TextBox 38"/>
          <p:cNvSpPr txBox="1"/>
          <p:nvPr/>
        </p:nvSpPr>
        <p:spPr>
          <a:xfrm>
            <a:off x="857250" y="4724400"/>
            <a:ext cx="367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445916" y="5429448"/>
            <a:ext cx="179977" cy="180000"/>
          </a:xfrm>
          <a:prstGeom prst="ellipse">
            <a:avLst/>
          </a:prstGeom>
          <a:solidFill>
            <a:srgbClr val="FFCDD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1" name="TextBox 40"/>
          <p:cNvSpPr txBox="1"/>
          <p:nvPr/>
        </p:nvSpPr>
        <p:spPr>
          <a:xfrm>
            <a:off x="857250" y="5295900"/>
            <a:ext cx="3695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1950" y="6037243"/>
            <a:ext cx="453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05800" y="3105150"/>
            <a:ext cx="34671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thểđứng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52"/>
          <p:cNvSpPr>
            <a:spLocks noChangeArrowheads="1"/>
          </p:cNvSpPr>
          <p:nvPr/>
        </p:nvSpPr>
        <p:spPr bwMode="auto">
          <a:xfrm>
            <a:off x="7904753" y="5475096"/>
            <a:ext cx="179977" cy="180000"/>
          </a:xfrm>
          <a:prstGeom prst="ellipse">
            <a:avLst/>
          </a:prstGeom>
          <a:solidFill>
            <a:srgbClr val="B3E5F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5" name="TextBox 44"/>
          <p:cNvSpPr txBox="1"/>
          <p:nvPr/>
        </p:nvSpPr>
        <p:spPr>
          <a:xfrm>
            <a:off x="8324850" y="4686300"/>
            <a:ext cx="34671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9" grpId="0" animBg="1"/>
      <p:bldP spid="31" grpId="0" animBg="1"/>
      <p:bldP spid="33" grpId="0"/>
      <p:bldP spid="34" grpId="0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1"/>
      <p:bldP spid="43" grpId="0"/>
      <p:bldP spid="44" grpId="0" animBg="1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2625" r="122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: 圆角 8"/>
          <p:cNvSpPr/>
          <p:nvPr/>
        </p:nvSpPr>
        <p:spPr>
          <a:xfrm>
            <a:off x="3702975" y="381000"/>
            <a:ext cx="5841075" cy="1144048"/>
          </a:xfrm>
          <a:prstGeom prst="roundRect">
            <a:avLst>
              <a:gd name="adj" fmla="val 5504"/>
            </a:avLst>
          </a:prstGeom>
          <a:solidFill>
            <a:srgbClr val="FFE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BÀI TẬP NHANH   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615" y="276834"/>
            <a:ext cx="1870831" cy="1398411"/>
          </a:xfrm>
          <a:prstGeom prst="rect">
            <a:avLst/>
          </a:prstGeom>
          <a:ln w="5748">
            <a:noFill/>
            <a:prstDash val="solid"/>
          </a:ln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971550" y="2152650"/>
            <a:ext cx="10058400" cy="1219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cặp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trạng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có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trạng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3400" y="4133850"/>
            <a:ext cx="4800600" cy="21717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  <p:sp>
        <p:nvSpPr>
          <p:cNvPr id="16" name="Rounded Rectangle 15"/>
          <p:cNvSpPr/>
          <p:nvPr/>
        </p:nvSpPr>
        <p:spPr>
          <a:xfrm>
            <a:off x="6610350" y="4171950"/>
            <a:ext cx="4876800" cy="21717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7A2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b, 2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7A2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dirty="0"/>
          </a:p>
        </p:txBody>
      </p:sp>
      <p:grpSp>
        <p:nvGrpSpPr>
          <p:cNvPr id="17" name="Group 27"/>
          <p:cNvGrpSpPr/>
          <p:nvPr/>
        </p:nvGrpSpPr>
        <p:grpSpPr>
          <a:xfrm>
            <a:off x="152400" y="3948550"/>
            <a:ext cx="5695950" cy="723507"/>
            <a:chOff x="1994399" y="2022749"/>
            <a:chExt cx="7192767" cy="730521"/>
          </a:xfrm>
        </p:grpSpPr>
        <p:grpSp>
          <p:nvGrpSpPr>
            <p:cNvPr id="18" name="Group 4"/>
            <p:cNvGrpSpPr/>
            <p:nvPr/>
          </p:nvGrpSpPr>
          <p:grpSpPr>
            <a:xfrm>
              <a:off x="1994399" y="2022749"/>
              <a:ext cx="589804" cy="728170"/>
              <a:chOff x="1994399" y="2158871"/>
              <a:chExt cx="589804" cy="728170"/>
            </a:xfrm>
          </p:grpSpPr>
          <p:sp>
            <p:nvSpPr>
              <p:cNvPr id="34" name="Freeform 5"/>
              <p:cNvSpPr>
                <a:spLocks/>
              </p:cNvSpPr>
              <p:nvPr/>
            </p:nvSpPr>
            <p:spPr bwMode="auto">
              <a:xfrm>
                <a:off x="1994399" y="2158871"/>
                <a:ext cx="459824" cy="728170"/>
              </a:xfrm>
              <a:custGeom>
                <a:avLst/>
                <a:gdLst>
                  <a:gd name="T0" fmla="*/ 139 w 139"/>
                  <a:gd name="T1" fmla="*/ 218 h 218"/>
                  <a:gd name="T2" fmla="*/ 139 w 139"/>
                  <a:gd name="T3" fmla="*/ 0 h 218"/>
                  <a:gd name="T4" fmla="*/ 109 w 139"/>
                  <a:gd name="T5" fmla="*/ 0 h 218"/>
                  <a:gd name="T6" fmla="*/ 0 w 139"/>
                  <a:gd name="T7" fmla="*/ 109 h 218"/>
                  <a:gd name="T8" fmla="*/ 0 w 139"/>
                  <a:gd name="T9" fmla="*/ 109 h 218"/>
                  <a:gd name="T10" fmla="*/ 109 w 139"/>
                  <a:gd name="T11" fmla="*/ 218 h 218"/>
                  <a:gd name="T12" fmla="*/ 139 w 139"/>
                  <a:gd name="T13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218">
                    <a:moveTo>
                      <a:pt x="139" y="218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49" y="0"/>
                      <a:pt x="0" y="49"/>
                      <a:pt x="0" y="10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69"/>
                      <a:pt x="49" y="218"/>
                      <a:pt x="109" y="218"/>
                    </a:cubicBezTo>
                    <a:lnTo>
                      <a:pt x="139" y="21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5" name="Rectangle 6"/>
              <p:cNvSpPr>
                <a:spLocks noChangeArrowheads="1"/>
              </p:cNvSpPr>
              <p:nvPr/>
            </p:nvSpPr>
            <p:spPr bwMode="auto">
              <a:xfrm>
                <a:off x="2417884" y="2158871"/>
                <a:ext cx="166319" cy="7281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6" name="Freeform 9"/>
              <p:cNvSpPr>
                <a:spLocks/>
              </p:cNvSpPr>
              <p:nvPr/>
            </p:nvSpPr>
            <p:spPr bwMode="auto">
              <a:xfrm>
                <a:off x="1994399" y="2523655"/>
                <a:ext cx="585611" cy="363386"/>
              </a:xfrm>
              <a:custGeom>
                <a:avLst/>
                <a:gdLst>
                  <a:gd name="T0" fmla="*/ 0 w 177"/>
                  <a:gd name="T1" fmla="*/ 0 h 109"/>
                  <a:gd name="T2" fmla="*/ 177 w 177"/>
                  <a:gd name="T3" fmla="*/ 0 h 109"/>
                  <a:gd name="T4" fmla="*/ 177 w 177"/>
                  <a:gd name="T5" fmla="*/ 109 h 109"/>
                  <a:gd name="T6" fmla="*/ 139 w 177"/>
                  <a:gd name="T7" fmla="*/ 109 h 109"/>
                  <a:gd name="T8" fmla="*/ 128 w 177"/>
                  <a:gd name="T9" fmla="*/ 109 h 109"/>
                  <a:gd name="T10" fmla="*/ 109 w 177"/>
                  <a:gd name="T11" fmla="*/ 109 h 109"/>
                  <a:gd name="T12" fmla="*/ 0 w 177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109">
                    <a:moveTo>
                      <a:pt x="0" y="0"/>
                    </a:moveTo>
                    <a:cubicBezTo>
                      <a:pt x="177" y="0"/>
                      <a:pt x="177" y="0"/>
                      <a:pt x="177" y="0"/>
                    </a:cubicBezTo>
                    <a:cubicBezTo>
                      <a:pt x="177" y="109"/>
                      <a:pt x="177" y="109"/>
                      <a:pt x="177" y="109"/>
                    </a:cubicBezTo>
                    <a:cubicBezTo>
                      <a:pt x="139" y="109"/>
                      <a:pt x="139" y="109"/>
                      <a:pt x="139" y="109"/>
                    </a:cubicBezTo>
                    <a:cubicBezTo>
                      <a:pt x="128" y="109"/>
                      <a:pt x="128" y="109"/>
                      <a:pt x="128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49" y="109"/>
                      <a:pt x="0" y="60"/>
                      <a:pt x="0" y="0"/>
                    </a:cubicBezTo>
                    <a:close/>
                  </a:path>
                </a:pathLst>
              </a:cu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9" name="Group 8"/>
            <p:cNvGrpSpPr/>
            <p:nvPr/>
          </p:nvGrpSpPr>
          <p:grpSpPr>
            <a:xfrm>
              <a:off x="2584201" y="2022751"/>
              <a:ext cx="1013415" cy="728177"/>
              <a:chOff x="4530189" y="4285619"/>
              <a:chExt cx="382221" cy="532449"/>
            </a:xfrm>
          </p:grpSpPr>
          <p:sp>
            <p:nvSpPr>
              <p:cNvPr id="32" name="Rectangle 7"/>
              <p:cNvSpPr>
                <a:spLocks noChangeArrowheads="1"/>
              </p:cNvSpPr>
              <p:nvPr/>
            </p:nvSpPr>
            <p:spPr bwMode="auto">
              <a:xfrm>
                <a:off x="4530195" y="4285619"/>
                <a:ext cx="382215" cy="532443"/>
              </a:xfrm>
              <a:prstGeom prst="rect">
                <a:avLst/>
              </a:prstGeom>
              <a:solidFill>
                <a:srgbClr val="FFCDD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3" name="Rectangle 8"/>
              <p:cNvSpPr>
                <a:spLocks noChangeArrowheads="1"/>
              </p:cNvSpPr>
              <p:nvPr/>
            </p:nvSpPr>
            <p:spPr bwMode="auto">
              <a:xfrm>
                <a:off x="4530189" y="4552357"/>
                <a:ext cx="382215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20" name="Group 11"/>
            <p:cNvGrpSpPr/>
            <p:nvPr/>
          </p:nvGrpSpPr>
          <p:grpSpPr>
            <a:xfrm>
              <a:off x="3597597" y="2022749"/>
              <a:ext cx="1729353" cy="728170"/>
              <a:chOff x="4912409" y="4285619"/>
              <a:chExt cx="464324" cy="532444"/>
            </a:xfrm>
          </p:grpSpPr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4912409" y="4285619"/>
                <a:ext cx="464324" cy="532444"/>
              </a:xfrm>
              <a:prstGeom prst="rect">
                <a:avLst/>
              </a:prstGeom>
              <a:solidFill>
                <a:srgbClr val="B3E5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auto">
              <a:xfrm>
                <a:off x="4912409" y="4552352"/>
                <a:ext cx="464324" cy="265711"/>
              </a:xfrm>
              <a:prstGeom prst="rect">
                <a:avLst/>
              </a:prstGeom>
              <a:solidFill>
                <a:schemeClr val="accent2">
                  <a:lumMod val="75000"/>
                  <a:lumOff val="2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1" name="Group 14"/>
            <p:cNvGrpSpPr/>
            <p:nvPr/>
          </p:nvGrpSpPr>
          <p:grpSpPr>
            <a:xfrm>
              <a:off x="5326950" y="2022749"/>
              <a:ext cx="1785293" cy="728170"/>
              <a:chOff x="5350669" y="4285619"/>
              <a:chExt cx="327192" cy="532444"/>
            </a:xfrm>
          </p:grpSpPr>
          <p:sp>
            <p:nvSpPr>
              <p:cNvPr id="28" name="Rectangle 12"/>
              <p:cNvSpPr>
                <a:spLocks noChangeArrowheads="1"/>
              </p:cNvSpPr>
              <p:nvPr/>
            </p:nvSpPr>
            <p:spPr bwMode="auto">
              <a:xfrm>
                <a:off x="5350669" y="4285619"/>
                <a:ext cx="327192" cy="532444"/>
              </a:xfrm>
              <a:prstGeom prst="rect">
                <a:avLst/>
              </a:prstGeom>
              <a:solidFill>
                <a:srgbClr val="B2D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9" name="Rectangle 13"/>
              <p:cNvSpPr>
                <a:spLocks noChangeArrowheads="1"/>
              </p:cNvSpPr>
              <p:nvPr/>
            </p:nvSpPr>
            <p:spPr bwMode="auto">
              <a:xfrm>
                <a:off x="5350669" y="4552352"/>
                <a:ext cx="327192" cy="265711"/>
              </a:xfrm>
              <a:prstGeom prst="rect">
                <a:avLst/>
              </a:prstGeom>
              <a:solidFill>
                <a:srgbClr val="98D4CE">
                  <a:alpha val="40784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dirty="0"/>
              </a:p>
            </p:txBody>
          </p:sp>
        </p:grpSp>
        <p:grpSp>
          <p:nvGrpSpPr>
            <p:cNvPr id="22" name="Group 17"/>
            <p:cNvGrpSpPr/>
            <p:nvPr/>
          </p:nvGrpSpPr>
          <p:grpSpPr>
            <a:xfrm>
              <a:off x="7112238" y="2022749"/>
              <a:ext cx="1410231" cy="728170"/>
              <a:chOff x="5677862" y="4285619"/>
              <a:chExt cx="382215" cy="532444"/>
            </a:xfrm>
          </p:grpSpPr>
          <p:sp>
            <p:nvSpPr>
              <p:cNvPr id="26" name="Rectangle 14"/>
              <p:cNvSpPr>
                <a:spLocks noChangeArrowheads="1"/>
              </p:cNvSpPr>
              <p:nvPr/>
            </p:nvSpPr>
            <p:spPr bwMode="auto">
              <a:xfrm>
                <a:off x="5677862" y="4285619"/>
                <a:ext cx="382215" cy="532444"/>
              </a:xfrm>
              <a:prstGeom prst="rect">
                <a:avLst/>
              </a:prstGeom>
              <a:solidFill>
                <a:srgbClr val="FFE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7" name="Rectangle 15"/>
              <p:cNvSpPr>
                <a:spLocks noChangeArrowheads="1"/>
              </p:cNvSpPr>
              <p:nvPr/>
            </p:nvSpPr>
            <p:spPr bwMode="auto">
              <a:xfrm>
                <a:off x="5677862" y="4552352"/>
                <a:ext cx="382215" cy="265711"/>
              </a:xfrm>
              <a:prstGeom prst="rect">
                <a:avLst/>
              </a:prstGeom>
              <a:solidFill>
                <a:schemeClr val="accent2">
                  <a:lumMod val="90000"/>
                  <a:lumOff val="10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8521451" y="2025100"/>
              <a:ext cx="665715" cy="728170"/>
              <a:chOff x="7103885" y="3993645"/>
              <a:chExt cx="416830" cy="827088"/>
            </a:xfrm>
          </p:grpSpPr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7103885" y="3993645"/>
                <a:ext cx="414338" cy="827088"/>
              </a:xfrm>
              <a:custGeom>
                <a:avLst/>
                <a:gdLst>
                  <a:gd name="T0" fmla="*/ 261 w 261"/>
                  <a:gd name="T1" fmla="*/ 261 h 521"/>
                  <a:gd name="T2" fmla="*/ 0 w 261"/>
                  <a:gd name="T3" fmla="*/ 0 h 521"/>
                  <a:gd name="T4" fmla="*/ 0 w 261"/>
                  <a:gd name="T5" fmla="*/ 521 h 521"/>
                  <a:gd name="T6" fmla="*/ 261 w 261"/>
                  <a:gd name="T7" fmla="*/ 26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1" h="521">
                    <a:moveTo>
                      <a:pt x="261" y="261"/>
                    </a:moveTo>
                    <a:lnTo>
                      <a:pt x="0" y="0"/>
                    </a:lnTo>
                    <a:lnTo>
                      <a:pt x="0" y="521"/>
                    </a:lnTo>
                    <a:lnTo>
                      <a:pt x="261" y="261"/>
                    </a:lnTo>
                    <a:close/>
                  </a:path>
                </a:pathLst>
              </a:custGeom>
              <a:solidFill>
                <a:srgbClr val="ECA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>
                <a:off x="7395302" y="4288000"/>
                <a:ext cx="125413" cy="242888"/>
              </a:xfrm>
              <a:custGeom>
                <a:avLst/>
                <a:gdLst>
                  <a:gd name="T0" fmla="*/ 79 w 79"/>
                  <a:gd name="T1" fmla="*/ 77 h 153"/>
                  <a:gd name="T2" fmla="*/ 0 w 79"/>
                  <a:gd name="T3" fmla="*/ 153 h 153"/>
                  <a:gd name="T4" fmla="*/ 0 w 79"/>
                  <a:gd name="T5" fmla="*/ 0 h 153"/>
                  <a:gd name="T6" fmla="*/ 0 w 79"/>
                  <a:gd name="T7" fmla="*/ 0 h 153"/>
                  <a:gd name="T8" fmla="*/ 79 w 79"/>
                  <a:gd name="T9" fmla="*/ 7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53">
                    <a:moveTo>
                      <a:pt x="79" y="77"/>
                    </a:moveTo>
                    <a:lnTo>
                      <a:pt x="0" y="15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9" y="7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37" name="Group 27"/>
          <p:cNvGrpSpPr/>
          <p:nvPr/>
        </p:nvGrpSpPr>
        <p:grpSpPr>
          <a:xfrm>
            <a:off x="6267450" y="3910450"/>
            <a:ext cx="5695950" cy="723507"/>
            <a:chOff x="1994399" y="2022749"/>
            <a:chExt cx="7192767" cy="730521"/>
          </a:xfrm>
        </p:grpSpPr>
        <p:grpSp>
          <p:nvGrpSpPr>
            <p:cNvPr id="38" name="Group 4"/>
            <p:cNvGrpSpPr/>
            <p:nvPr/>
          </p:nvGrpSpPr>
          <p:grpSpPr>
            <a:xfrm>
              <a:off x="1994399" y="2022749"/>
              <a:ext cx="589804" cy="728170"/>
              <a:chOff x="1994399" y="2158871"/>
              <a:chExt cx="589804" cy="728170"/>
            </a:xfrm>
          </p:grpSpPr>
          <p:sp>
            <p:nvSpPr>
              <p:cNvPr id="54" name="Freeform 5"/>
              <p:cNvSpPr>
                <a:spLocks/>
              </p:cNvSpPr>
              <p:nvPr/>
            </p:nvSpPr>
            <p:spPr bwMode="auto">
              <a:xfrm>
                <a:off x="1994399" y="2158871"/>
                <a:ext cx="459824" cy="728170"/>
              </a:xfrm>
              <a:custGeom>
                <a:avLst/>
                <a:gdLst>
                  <a:gd name="T0" fmla="*/ 139 w 139"/>
                  <a:gd name="T1" fmla="*/ 218 h 218"/>
                  <a:gd name="T2" fmla="*/ 139 w 139"/>
                  <a:gd name="T3" fmla="*/ 0 h 218"/>
                  <a:gd name="T4" fmla="*/ 109 w 139"/>
                  <a:gd name="T5" fmla="*/ 0 h 218"/>
                  <a:gd name="T6" fmla="*/ 0 w 139"/>
                  <a:gd name="T7" fmla="*/ 109 h 218"/>
                  <a:gd name="T8" fmla="*/ 0 w 139"/>
                  <a:gd name="T9" fmla="*/ 109 h 218"/>
                  <a:gd name="T10" fmla="*/ 109 w 139"/>
                  <a:gd name="T11" fmla="*/ 218 h 218"/>
                  <a:gd name="T12" fmla="*/ 139 w 139"/>
                  <a:gd name="T13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218">
                    <a:moveTo>
                      <a:pt x="139" y="218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49" y="0"/>
                      <a:pt x="0" y="49"/>
                      <a:pt x="0" y="10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69"/>
                      <a:pt x="49" y="218"/>
                      <a:pt x="109" y="218"/>
                    </a:cubicBezTo>
                    <a:lnTo>
                      <a:pt x="139" y="21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5" name="Rectangle 6"/>
              <p:cNvSpPr>
                <a:spLocks noChangeArrowheads="1"/>
              </p:cNvSpPr>
              <p:nvPr/>
            </p:nvSpPr>
            <p:spPr bwMode="auto">
              <a:xfrm>
                <a:off x="2417884" y="2158871"/>
                <a:ext cx="166319" cy="7281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6" name="Freeform 9"/>
              <p:cNvSpPr>
                <a:spLocks/>
              </p:cNvSpPr>
              <p:nvPr/>
            </p:nvSpPr>
            <p:spPr bwMode="auto">
              <a:xfrm>
                <a:off x="1994399" y="2523655"/>
                <a:ext cx="585611" cy="363386"/>
              </a:xfrm>
              <a:custGeom>
                <a:avLst/>
                <a:gdLst>
                  <a:gd name="T0" fmla="*/ 0 w 177"/>
                  <a:gd name="T1" fmla="*/ 0 h 109"/>
                  <a:gd name="T2" fmla="*/ 177 w 177"/>
                  <a:gd name="T3" fmla="*/ 0 h 109"/>
                  <a:gd name="T4" fmla="*/ 177 w 177"/>
                  <a:gd name="T5" fmla="*/ 109 h 109"/>
                  <a:gd name="T6" fmla="*/ 139 w 177"/>
                  <a:gd name="T7" fmla="*/ 109 h 109"/>
                  <a:gd name="T8" fmla="*/ 128 w 177"/>
                  <a:gd name="T9" fmla="*/ 109 h 109"/>
                  <a:gd name="T10" fmla="*/ 109 w 177"/>
                  <a:gd name="T11" fmla="*/ 109 h 109"/>
                  <a:gd name="T12" fmla="*/ 0 w 177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109">
                    <a:moveTo>
                      <a:pt x="0" y="0"/>
                    </a:moveTo>
                    <a:cubicBezTo>
                      <a:pt x="177" y="0"/>
                      <a:pt x="177" y="0"/>
                      <a:pt x="177" y="0"/>
                    </a:cubicBezTo>
                    <a:cubicBezTo>
                      <a:pt x="177" y="109"/>
                      <a:pt x="177" y="109"/>
                      <a:pt x="177" y="109"/>
                    </a:cubicBezTo>
                    <a:cubicBezTo>
                      <a:pt x="139" y="109"/>
                      <a:pt x="139" y="109"/>
                      <a:pt x="139" y="109"/>
                    </a:cubicBezTo>
                    <a:cubicBezTo>
                      <a:pt x="128" y="109"/>
                      <a:pt x="128" y="109"/>
                      <a:pt x="128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49" y="109"/>
                      <a:pt x="0" y="60"/>
                      <a:pt x="0" y="0"/>
                    </a:cubicBezTo>
                    <a:close/>
                  </a:path>
                </a:pathLst>
              </a:cu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39" name="Group 8"/>
            <p:cNvGrpSpPr/>
            <p:nvPr/>
          </p:nvGrpSpPr>
          <p:grpSpPr>
            <a:xfrm>
              <a:off x="2584201" y="2022751"/>
              <a:ext cx="1013415" cy="728177"/>
              <a:chOff x="4530189" y="4285619"/>
              <a:chExt cx="382221" cy="532449"/>
            </a:xfrm>
          </p:grpSpPr>
          <p:sp>
            <p:nvSpPr>
              <p:cNvPr id="52" name="Rectangle 7"/>
              <p:cNvSpPr>
                <a:spLocks noChangeArrowheads="1"/>
              </p:cNvSpPr>
              <p:nvPr/>
            </p:nvSpPr>
            <p:spPr bwMode="auto">
              <a:xfrm>
                <a:off x="4530195" y="4285619"/>
                <a:ext cx="382215" cy="532443"/>
              </a:xfrm>
              <a:prstGeom prst="rect">
                <a:avLst/>
              </a:prstGeom>
              <a:solidFill>
                <a:srgbClr val="FFCDD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" name="Rectangle 8"/>
              <p:cNvSpPr>
                <a:spLocks noChangeArrowheads="1"/>
              </p:cNvSpPr>
              <p:nvPr/>
            </p:nvSpPr>
            <p:spPr bwMode="auto">
              <a:xfrm>
                <a:off x="4530189" y="4552357"/>
                <a:ext cx="382215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40" name="Group 11"/>
            <p:cNvGrpSpPr/>
            <p:nvPr/>
          </p:nvGrpSpPr>
          <p:grpSpPr>
            <a:xfrm>
              <a:off x="3597597" y="2022749"/>
              <a:ext cx="1729353" cy="728170"/>
              <a:chOff x="4912409" y="4285619"/>
              <a:chExt cx="464324" cy="532444"/>
            </a:xfrm>
          </p:grpSpPr>
          <p:sp>
            <p:nvSpPr>
              <p:cNvPr id="50" name="Rectangle 10"/>
              <p:cNvSpPr>
                <a:spLocks noChangeArrowheads="1"/>
              </p:cNvSpPr>
              <p:nvPr/>
            </p:nvSpPr>
            <p:spPr bwMode="auto">
              <a:xfrm>
                <a:off x="4912409" y="4285619"/>
                <a:ext cx="464324" cy="532444"/>
              </a:xfrm>
              <a:prstGeom prst="rect">
                <a:avLst/>
              </a:prstGeom>
              <a:solidFill>
                <a:srgbClr val="B3E5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" name="Rectangle 11"/>
              <p:cNvSpPr>
                <a:spLocks noChangeArrowheads="1"/>
              </p:cNvSpPr>
              <p:nvPr/>
            </p:nvSpPr>
            <p:spPr bwMode="auto">
              <a:xfrm>
                <a:off x="4912409" y="4552352"/>
                <a:ext cx="464324" cy="265711"/>
              </a:xfrm>
              <a:prstGeom prst="rect">
                <a:avLst/>
              </a:prstGeom>
              <a:solidFill>
                <a:schemeClr val="accent2">
                  <a:lumMod val="75000"/>
                  <a:lumOff val="2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41" name="Group 14"/>
            <p:cNvGrpSpPr/>
            <p:nvPr/>
          </p:nvGrpSpPr>
          <p:grpSpPr>
            <a:xfrm>
              <a:off x="5326950" y="2022749"/>
              <a:ext cx="1785293" cy="728170"/>
              <a:chOff x="5350669" y="4285619"/>
              <a:chExt cx="327192" cy="532444"/>
            </a:xfrm>
          </p:grpSpPr>
          <p:sp>
            <p:nvSpPr>
              <p:cNvPr id="48" name="Rectangle 12"/>
              <p:cNvSpPr>
                <a:spLocks noChangeArrowheads="1"/>
              </p:cNvSpPr>
              <p:nvPr/>
            </p:nvSpPr>
            <p:spPr bwMode="auto">
              <a:xfrm>
                <a:off x="5350669" y="4285619"/>
                <a:ext cx="327192" cy="532444"/>
              </a:xfrm>
              <a:prstGeom prst="rect">
                <a:avLst/>
              </a:prstGeom>
              <a:solidFill>
                <a:srgbClr val="B2D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9" name="Rectangle 13"/>
              <p:cNvSpPr>
                <a:spLocks noChangeArrowheads="1"/>
              </p:cNvSpPr>
              <p:nvPr/>
            </p:nvSpPr>
            <p:spPr bwMode="auto">
              <a:xfrm>
                <a:off x="5350669" y="4552352"/>
                <a:ext cx="327192" cy="265711"/>
              </a:xfrm>
              <a:prstGeom prst="rect">
                <a:avLst/>
              </a:prstGeom>
              <a:solidFill>
                <a:srgbClr val="98D4CE">
                  <a:alpha val="40784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dirty="0"/>
              </a:p>
            </p:txBody>
          </p:sp>
        </p:grpSp>
        <p:grpSp>
          <p:nvGrpSpPr>
            <p:cNvPr id="42" name="Group 17"/>
            <p:cNvGrpSpPr/>
            <p:nvPr/>
          </p:nvGrpSpPr>
          <p:grpSpPr>
            <a:xfrm>
              <a:off x="7112238" y="2022749"/>
              <a:ext cx="1410231" cy="728170"/>
              <a:chOff x="5677862" y="4285619"/>
              <a:chExt cx="382215" cy="532444"/>
            </a:xfrm>
          </p:grpSpPr>
          <p:sp>
            <p:nvSpPr>
              <p:cNvPr id="46" name="Rectangle 14"/>
              <p:cNvSpPr>
                <a:spLocks noChangeArrowheads="1"/>
              </p:cNvSpPr>
              <p:nvPr/>
            </p:nvSpPr>
            <p:spPr bwMode="auto">
              <a:xfrm>
                <a:off x="5677862" y="4285619"/>
                <a:ext cx="382215" cy="532444"/>
              </a:xfrm>
              <a:prstGeom prst="rect">
                <a:avLst/>
              </a:prstGeom>
              <a:solidFill>
                <a:srgbClr val="FFE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" name="Rectangle 15"/>
              <p:cNvSpPr>
                <a:spLocks noChangeArrowheads="1"/>
              </p:cNvSpPr>
              <p:nvPr/>
            </p:nvSpPr>
            <p:spPr bwMode="auto">
              <a:xfrm>
                <a:off x="5677862" y="4552352"/>
                <a:ext cx="382215" cy="265711"/>
              </a:xfrm>
              <a:prstGeom prst="rect">
                <a:avLst/>
              </a:prstGeom>
              <a:solidFill>
                <a:schemeClr val="accent2">
                  <a:lumMod val="90000"/>
                  <a:lumOff val="10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43" name="Group 23"/>
            <p:cNvGrpSpPr/>
            <p:nvPr/>
          </p:nvGrpSpPr>
          <p:grpSpPr>
            <a:xfrm>
              <a:off x="8521451" y="2025100"/>
              <a:ext cx="665715" cy="728170"/>
              <a:chOff x="7103885" y="3993645"/>
              <a:chExt cx="416830" cy="827088"/>
            </a:xfrm>
          </p:grpSpPr>
          <p:sp>
            <p:nvSpPr>
              <p:cNvPr id="44" name="Freeform 18"/>
              <p:cNvSpPr>
                <a:spLocks/>
              </p:cNvSpPr>
              <p:nvPr/>
            </p:nvSpPr>
            <p:spPr bwMode="auto">
              <a:xfrm>
                <a:off x="7103885" y="3993645"/>
                <a:ext cx="414338" cy="827088"/>
              </a:xfrm>
              <a:custGeom>
                <a:avLst/>
                <a:gdLst>
                  <a:gd name="T0" fmla="*/ 261 w 261"/>
                  <a:gd name="T1" fmla="*/ 261 h 521"/>
                  <a:gd name="T2" fmla="*/ 0 w 261"/>
                  <a:gd name="T3" fmla="*/ 0 h 521"/>
                  <a:gd name="T4" fmla="*/ 0 w 261"/>
                  <a:gd name="T5" fmla="*/ 521 h 521"/>
                  <a:gd name="T6" fmla="*/ 261 w 261"/>
                  <a:gd name="T7" fmla="*/ 26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1" h="521">
                    <a:moveTo>
                      <a:pt x="261" y="261"/>
                    </a:moveTo>
                    <a:lnTo>
                      <a:pt x="0" y="0"/>
                    </a:lnTo>
                    <a:lnTo>
                      <a:pt x="0" y="521"/>
                    </a:lnTo>
                    <a:lnTo>
                      <a:pt x="261" y="261"/>
                    </a:lnTo>
                    <a:close/>
                  </a:path>
                </a:pathLst>
              </a:custGeom>
              <a:solidFill>
                <a:srgbClr val="ECA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" name="Freeform 19"/>
              <p:cNvSpPr>
                <a:spLocks/>
              </p:cNvSpPr>
              <p:nvPr/>
            </p:nvSpPr>
            <p:spPr bwMode="auto">
              <a:xfrm>
                <a:off x="7395302" y="4288000"/>
                <a:ext cx="125413" cy="242888"/>
              </a:xfrm>
              <a:custGeom>
                <a:avLst/>
                <a:gdLst>
                  <a:gd name="T0" fmla="*/ 79 w 79"/>
                  <a:gd name="T1" fmla="*/ 77 h 153"/>
                  <a:gd name="T2" fmla="*/ 0 w 79"/>
                  <a:gd name="T3" fmla="*/ 153 h 153"/>
                  <a:gd name="T4" fmla="*/ 0 w 79"/>
                  <a:gd name="T5" fmla="*/ 0 h 153"/>
                  <a:gd name="T6" fmla="*/ 0 w 79"/>
                  <a:gd name="T7" fmla="*/ 0 h 153"/>
                  <a:gd name="T8" fmla="*/ 79 w 79"/>
                  <a:gd name="T9" fmla="*/ 7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53">
                    <a:moveTo>
                      <a:pt x="79" y="77"/>
                    </a:moveTo>
                    <a:lnTo>
                      <a:pt x="0" y="15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9" y="7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p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2625" r="122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3638550" y="514350"/>
            <a:ext cx="4800600" cy="19050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  <p:grpSp>
        <p:nvGrpSpPr>
          <p:cNvPr id="3" name="Group 27"/>
          <p:cNvGrpSpPr/>
          <p:nvPr/>
        </p:nvGrpSpPr>
        <p:grpSpPr>
          <a:xfrm>
            <a:off x="3257550" y="329050"/>
            <a:ext cx="5695950" cy="723507"/>
            <a:chOff x="1994399" y="2022749"/>
            <a:chExt cx="7192767" cy="730521"/>
          </a:xfrm>
        </p:grpSpPr>
        <p:grpSp>
          <p:nvGrpSpPr>
            <p:cNvPr id="4" name="Group 4"/>
            <p:cNvGrpSpPr/>
            <p:nvPr/>
          </p:nvGrpSpPr>
          <p:grpSpPr>
            <a:xfrm>
              <a:off x="1994399" y="2022749"/>
              <a:ext cx="589804" cy="728170"/>
              <a:chOff x="1994399" y="2158871"/>
              <a:chExt cx="589804" cy="728170"/>
            </a:xfrm>
          </p:grpSpPr>
          <p:sp>
            <p:nvSpPr>
              <p:cNvPr id="34" name="Freeform 5"/>
              <p:cNvSpPr>
                <a:spLocks/>
              </p:cNvSpPr>
              <p:nvPr/>
            </p:nvSpPr>
            <p:spPr bwMode="auto">
              <a:xfrm>
                <a:off x="1994399" y="2158871"/>
                <a:ext cx="459824" cy="728170"/>
              </a:xfrm>
              <a:custGeom>
                <a:avLst/>
                <a:gdLst>
                  <a:gd name="T0" fmla="*/ 139 w 139"/>
                  <a:gd name="T1" fmla="*/ 218 h 218"/>
                  <a:gd name="T2" fmla="*/ 139 w 139"/>
                  <a:gd name="T3" fmla="*/ 0 h 218"/>
                  <a:gd name="T4" fmla="*/ 109 w 139"/>
                  <a:gd name="T5" fmla="*/ 0 h 218"/>
                  <a:gd name="T6" fmla="*/ 0 w 139"/>
                  <a:gd name="T7" fmla="*/ 109 h 218"/>
                  <a:gd name="T8" fmla="*/ 0 w 139"/>
                  <a:gd name="T9" fmla="*/ 109 h 218"/>
                  <a:gd name="T10" fmla="*/ 109 w 139"/>
                  <a:gd name="T11" fmla="*/ 218 h 218"/>
                  <a:gd name="T12" fmla="*/ 139 w 139"/>
                  <a:gd name="T13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218">
                    <a:moveTo>
                      <a:pt x="139" y="218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49" y="0"/>
                      <a:pt x="0" y="49"/>
                      <a:pt x="0" y="10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69"/>
                      <a:pt x="49" y="218"/>
                      <a:pt x="109" y="218"/>
                    </a:cubicBezTo>
                    <a:lnTo>
                      <a:pt x="139" y="21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5" name="Rectangle 6"/>
              <p:cNvSpPr>
                <a:spLocks noChangeArrowheads="1"/>
              </p:cNvSpPr>
              <p:nvPr/>
            </p:nvSpPr>
            <p:spPr bwMode="auto">
              <a:xfrm>
                <a:off x="2417884" y="2158871"/>
                <a:ext cx="166319" cy="7281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6" name="Freeform 9"/>
              <p:cNvSpPr>
                <a:spLocks/>
              </p:cNvSpPr>
              <p:nvPr/>
            </p:nvSpPr>
            <p:spPr bwMode="auto">
              <a:xfrm>
                <a:off x="1994399" y="2523655"/>
                <a:ext cx="585611" cy="363386"/>
              </a:xfrm>
              <a:custGeom>
                <a:avLst/>
                <a:gdLst>
                  <a:gd name="T0" fmla="*/ 0 w 177"/>
                  <a:gd name="T1" fmla="*/ 0 h 109"/>
                  <a:gd name="T2" fmla="*/ 177 w 177"/>
                  <a:gd name="T3" fmla="*/ 0 h 109"/>
                  <a:gd name="T4" fmla="*/ 177 w 177"/>
                  <a:gd name="T5" fmla="*/ 109 h 109"/>
                  <a:gd name="T6" fmla="*/ 139 w 177"/>
                  <a:gd name="T7" fmla="*/ 109 h 109"/>
                  <a:gd name="T8" fmla="*/ 128 w 177"/>
                  <a:gd name="T9" fmla="*/ 109 h 109"/>
                  <a:gd name="T10" fmla="*/ 109 w 177"/>
                  <a:gd name="T11" fmla="*/ 109 h 109"/>
                  <a:gd name="T12" fmla="*/ 0 w 177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109">
                    <a:moveTo>
                      <a:pt x="0" y="0"/>
                    </a:moveTo>
                    <a:cubicBezTo>
                      <a:pt x="177" y="0"/>
                      <a:pt x="177" y="0"/>
                      <a:pt x="177" y="0"/>
                    </a:cubicBezTo>
                    <a:cubicBezTo>
                      <a:pt x="177" y="109"/>
                      <a:pt x="177" y="109"/>
                      <a:pt x="177" y="109"/>
                    </a:cubicBezTo>
                    <a:cubicBezTo>
                      <a:pt x="139" y="109"/>
                      <a:pt x="139" y="109"/>
                      <a:pt x="139" y="109"/>
                    </a:cubicBezTo>
                    <a:cubicBezTo>
                      <a:pt x="128" y="109"/>
                      <a:pt x="128" y="109"/>
                      <a:pt x="128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49" y="109"/>
                      <a:pt x="0" y="60"/>
                      <a:pt x="0" y="0"/>
                    </a:cubicBezTo>
                    <a:close/>
                  </a:path>
                </a:pathLst>
              </a:cu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" name="Group 8"/>
            <p:cNvGrpSpPr/>
            <p:nvPr/>
          </p:nvGrpSpPr>
          <p:grpSpPr>
            <a:xfrm>
              <a:off x="2584201" y="2022751"/>
              <a:ext cx="1013415" cy="728177"/>
              <a:chOff x="4530189" y="4285619"/>
              <a:chExt cx="382221" cy="532449"/>
            </a:xfrm>
          </p:grpSpPr>
          <p:sp>
            <p:nvSpPr>
              <p:cNvPr id="32" name="Rectangle 7"/>
              <p:cNvSpPr>
                <a:spLocks noChangeArrowheads="1"/>
              </p:cNvSpPr>
              <p:nvPr/>
            </p:nvSpPr>
            <p:spPr bwMode="auto">
              <a:xfrm>
                <a:off x="4530195" y="4285619"/>
                <a:ext cx="382215" cy="532443"/>
              </a:xfrm>
              <a:prstGeom prst="rect">
                <a:avLst/>
              </a:prstGeom>
              <a:solidFill>
                <a:srgbClr val="FFCDD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3" name="Rectangle 8"/>
              <p:cNvSpPr>
                <a:spLocks noChangeArrowheads="1"/>
              </p:cNvSpPr>
              <p:nvPr/>
            </p:nvSpPr>
            <p:spPr bwMode="auto">
              <a:xfrm>
                <a:off x="4530189" y="4552357"/>
                <a:ext cx="382215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6" name="Group 11"/>
            <p:cNvGrpSpPr/>
            <p:nvPr/>
          </p:nvGrpSpPr>
          <p:grpSpPr>
            <a:xfrm>
              <a:off x="3597597" y="2022749"/>
              <a:ext cx="1729353" cy="728170"/>
              <a:chOff x="4912409" y="4285619"/>
              <a:chExt cx="464324" cy="532444"/>
            </a:xfrm>
          </p:grpSpPr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4912409" y="4285619"/>
                <a:ext cx="464324" cy="532444"/>
              </a:xfrm>
              <a:prstGeom prst="rect">
                <a:avLst/>
              </a:prstGeom>
              <a:solidFill>
                <a:srgbClr val="B3E5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auto">
              <a:xfrm>
                <a:off x="4912409" y="4552352"/>
                <a:ext cx="464324" cy="265711"/>
              </a:xfrm>
              <a:prstGeom prst="rect">
                <a:avLst/>
              </a:prstGeom>
              <a:solidFill>
                <a:schemeClr val="accent2">
                  <a:lumMod val="75000"/>
                  <a:lumOff val="2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7" name="Group 14"/>
            <p:cNvGrpSpPr/>
            <p:nvPr/>
          </p:nvGrpSpPr>
          <p:grpSpPr>
            <a:xfrm>
              <a:off x="5326950" y="2022749"/>
              <a:ext cx="1785293" cy="728170"/>
              <a:chOff x="5350669" y="4285619"/>
              <a:chExt cx="327192" cy="532444"/>
            </a:xfrm>
          </p:grpSpPr>
          <p:sp>
            <p:nvSpPr>
              <p:cNvPr id="28" name="Rectangle 12"/>
              <p:cNvSpPr>
                <a:spLocks noChangeArrowheads="1"/>
              </p:cNvSpPr>
              <p:nvPr/>
            </p:nvSpPr>
            <p:spPr bwMode="auto">
              <a:xfrm>
                <a:off x="5350669" y="4285619"/>
                <a:ext cx="327192" cy="532444"/>
              </a:xfrm>
              <a:prstGeom prst="rect">
                <a:avLst/>
              </a:prstGeom>
              <a:solidFill>
                <a:srgbClr val="B2D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9" name="Rectangle 13"/>
              <p:cNvSpPr>
                <a:spLocks noChangeArrowheads="1"/>
              </p:cNvSpPr>
              <p:nvPr/>
            </p:nvSpPr>
            <p:spPr bwMode="auto">
              <a:xfrm>
                <a:off x="5350669" y="4552352"/>
                <a:ext cx="327192" cy="265711"/>
              </a:xfrm>
              <a:prstGeom prst="rect">
                <a:avLst/>
              </a:prstGeom>
              <a:solidFill>
                <a:srgbClr val="98D4CE">
                  <a:alpha val="40784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dirty="0"/>
              </a:p>
            </p:txBody>
          </p:sp>
        </p:grpSp>
        <p:grpSp>
          <p:nvGrpSpPr>
            <p:cNvPr id="8" name="Group 17"/>
            <p:cNvGrpSpPr/>
            <p:nvPr/>
          </p:nvGrpSpPr>
          <p:grpSpPr>
            <a:xfrm>
              <a:off x="7112238" y="2022749"/>
              <a:ext cx="1410231" cy="728170"/>
              <a:chOff x="5677862" y="4285619"/>
              <a:chExt cx="382215" cy="532444"/>
            </a:xfrm>
          </p:grpSpPr>
          <p:sp>
            <p:nvSpPr>
              <p:cNvPr id="26" name="Rectangle 14"/>
              <p:cNvSpPr>
                <a:spLocks noChangeArrowheads="1"/>
              </p:cNvSpPr>
              <p:nvPr/>
            </p:nvSpPr>
            <p:spPr bwMode="auto">
              <a:xfrm>
                <a:off x="5677862" y="4285619"/>
                <a:ext cx="382215" cy="532444"/>
              </a:xfrm>
              <a:prstGeom prst="rect">
                <a:avLst/>
              </a:prstGeom>
              <a:solidFill>
                <a:srgbClr val="FFE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7" name="Rectangle 15"/>
              <p:cNvSpPr>
                <a:spLocks noChangeArrowheads="1"/>
              </p:cNvSpPr>
              <p:nvPr/>
            </p:nvSpPr>
            <p:spPr bwMode="auto">
              <a:xfrm>
                <a:off x="5677862" y="4552352"/>
                <a:ext cx="382215" cy="265711"/>
              </a:xfrm>
              <a:prstGeom prst="rect">
                <a:avLst/>
              </a:prstGeom>
              <a:solidFill>
                <a:schemeClr val="accent2">
                  <a:lumMod val="90000"/>
                  <a:lumOff val="10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9" name="Group 23"/>
            <p:cNvGrpSpPr/>
            <p:nvPr/>
          </p:nvGrpSpPr>
          <p:grpSpPr>
            <a:xfrm>
              <a:off x="8521451" y="2025100"/>
              <a:ext cx="665715" cy="728170"/>
              <a:chOff x="7103885" y="3993645"/>
              <a:chExt cx="416830" cy="827088"/>
            </a:xfrm>
          </p:grpSpPr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7103885" y="3993645"/>
                <a:ext cx="414338" cy="827088"/>
              </a:xfrm>
              <a:custGeom>
                <a:avLst/>
                <a:gdLst>
                  <a:gd name="T0" fmla="*/ 261 w 261"/>
                  <a:gd name="T1" fmla="*/ 261 h 521"/>
                  <a:gd name="T2" fmla="*/ 0 w 261"/>
                  <a:gd name="T3" fmla="*/ 0 h 521"/>
                  <a:gd name="T4" fmla="*/ 0 w 261"/>
                  <a:gd name="T5" fmla="*/ 521 h 521"/>
                  <a:gd name="T6" fmla="*/ 261 w 261"/>
                  <a:gd name="T7" fmla="*/ 26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1" h="521">
                    <a:moveTo>
                      <a:pt x="261" y="261"/>
                    </a:moveTo>
                    <a:lnTo>
                      <a:pt x="0" y="0"/>
                    </a:lnTo>
                    <a:lnTo>
                      <a:pt x="0" y="521"/>
                    </a:lnTo>
                    <a:lnTo>
                      <a:pt x="261" y="261"/>
                    </a:lnTo>
                    <a:close/>
                  </a:path>
                </a:pathLst>
              </a:custGeom>
              <a:solidFill>
                <a:srgbClr val="ECA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>
                <a:off x="7395302" y="4288000"/>
                <a:ext cx="125413" cy="242888"/>
              </a:xfrm>
              <a:custGeom>
                <a:avLst/>
                <a:gdLst>
                  <a:gd name="T0" fmla="*/ 79 w 79"/>
                  <a:gd name="T1" fmla="*/ 77 h 153"/>
                  <a:gd name="T2" fmla="*/ 0 w 79"/>
                  <a:gd name="T3" fmla="*/ 153 h 153"/>
                  <a:gd name="T4" fmla="*/ 0 w 79"/>
                  <a:gd name="T5" fmla="*/ 0 h 153"/>
                  <a:gd name="T6" fmla="*/ 0 w 79"/>
                  <a:gd name="T7" fmla="*/ 0 h 153"/>
                  <a:gd name="T8" fmla="*/ 79 w 79"/>
                  <a:gd name="T9" fmla="*/ 7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53">
                    <a:moveTo>
                      <a:pt x="79" y="77"/>
                    </a:moveTo>
                    <a:lnTo>
                      <a:pt x="0" y="15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9" y="7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37" name="Rounded Rectangle 36"/>
          <p:cNvSpPr/>
          <p:nvPr/>
        </p:nvSpPr>
        <p:spPr>
          <a:xfrm>
            <a:off x="704850" y="3448050"/>
            <a:ext cx="4800600" cy="100965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nay.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66750" y="5314950"/>
            <a:ext cx="4800600" cy="100965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  <p:sp>
        <p:nvSpPr>
          <p:cNvPr id="39" name="Right Arrow 38"/>
          <p:cNvSpPr/>
          <p:nvPr/>
        </p:nvSpPr>
        <p:spPr>
          <a:xfrm>
            <a:off x="5905500" y="5524500"/>
            <a:ext cx="628650" cy="590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953250" y="5181600"/>
            <a:ext cx="4648200" cy="12573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nay”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3600" dirty="0"/>
          </a:p>
        </p:txBody>
      </p:sp>
      <p:sp>
        <p:nvSpPr>
          <p:cNvPr id="41" name="Right Arrow 40"/>
          <p:cNvSpPr/>
          <p:nvPr/>
        </p:nvSpPr>
        <p:spPr>
          <a:xfrm>
            <a:off x="5905500" y="3695700"/>
            <a:ext cx="628650" cy="590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915150" y="3352800"/>
            <a:ext cx="4648200" cy="12573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nay” </a:t>
            </a:r>
            <a:r>
              <a:rPr lang="vi-VN" sz="3600" dirty="0" smtClean="0">
                <a:solidFill>
                  <a:schemeClr val="tx1"/>
                </a:solidFill>
                <a:latin typeface="+mj-lt"/>
              </a:rPr>
              <a:t>là phụ ngữ cho</a:t>
            </a:r>
            <a:r>
              <a:rPr lang="en-GB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GB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vi-V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600" i="1" dirty="0" smtClean="0">
                <a:solidFill>
                  <a:schemeClr val="tx1"/>
                </a:solidFill>
                <a:latin typeface="+mj-lt"/>
              </a:rPr>
              <a:t>báo</a:t>
            </a:r>
            <a:r>
              <a:rPr lang="en-US" sz="3600" i="1" dirty="0" smtClean="0">
                <a:solidFill>
                  <a:schemeClr val="tx1"/>
                </a:solidFill>
                <a:latin typeface="+mj-lt"/>
              </a:rPr>
              <a:t>”</a:t>
            </a:r>
            <a:r>
              <a:rPr lang="vi-VN" sz="3600" dirty="0" smtClean="0">
                <a:solidFill>
                  <a:schemeClr val="tx1"/>
                </a:solidFill>
                <a:latin typeface="+mj-lt"/>
              </a:rPr>
              <a:t>.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2625" r="122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ounded Rectangle 15"/>
          <p:cNvSpPr/>
          <p:nvPr/>
        </p:nvSpPr>
        <p:spPr>
          <a:xfrm>
            <a:off x="3676650" y="647700"/>
            <a:ext cx="4876800" cy="177165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7A2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b, 2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7A2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dirty="0"/>
          </a:p>
        </p:txBody>
      </p:sp>
      <p:grpSp>
        <p:nvGrpSpPr>
          <p:cNvPr id="10" name="Group 27"/>
          <p:cNvGrpSpPr/>
          <p:nvPr/>
        </p:nvGrpSpPr>
        <p:grpSpPr>
          <a:xfrm>
            <a:off x="3333750" y="386200"/>
            <a:ext cx="5695950" cy="723507"/>
            <a:chOff x="1994399" y="2022749"/>
            <a:chExt cx="7192767" cy="730521"/>
          </a:xfrm>
        </p:grpSpPr>
        <p:grpSp>
          <p:nvGrpSpPr>
            <p:cNvPr id="11" name="Group 4"/>
            <p:cNvGrpSpPr/>
            <p:nvPr/>
          </p:nvGrpSpPr>
          <p:grpSpPr>
            <a:xfrm>
              <a:off x="1994399" y="2022749"/>
              <a:ext cx="589804" cy="728170"/>
              <a:chOff x="1994399" y="2158871"/>
              <a:chExt cx="589804" cy="728170"/>
            </a:xfrm>
          </p:grpSpPr>
          <p:sp>
            <p:nvSpPr>
              <p:cNvPr id="54" name="Freeform 5"/>
              <p:cNvSpPr>
                <a:spLocks/>
              </p:cNvSpPr>
              <p:nvPr/>
            </p:nvSpPr>
            <p:spPr bwMode="auto">
              <a:xfrm>
                <a:off x="1994399" y="2158871"/>
                <a:ext cx="459824" cy="728170"/>
              </a:xfrm>
              <a:custGeom>
                <a:avLst/>
                <a:gdLst>
                  <a:gd name="T0" fmla="*/ 139 w 139"/>
                  <a:gd name="T1" fmla="*/ 218 h 218"/>
                  <a:gd name="T2" fmla="*/ 139 w 139"/>
                  <a:gd name="T3" fmla="*/ 0 h 218"/>
                  <a:gd name="T4" fmla="*/ 109 w 139"/>
                  <a:gd name="T5" fmla="*/ 0 h 218"/>
                  <a:gd name="T6" fmla="*/ 0 w 139"/>
                  <a:gd name="T7" fmla="*/ 109 h 218"/>
                  <a:gd name="T8" fmla="*/ 0 w 139"/>
                  <a:gd name="T9" fmla="*/ 109 h 218"/>
                  <a:gd name="T10" fmla="*/ 109 w 139"/>
                  <a:gd name="T11" fmla="*/ 218 h 218"/>
                  <a:gd name="T12" fmla="*/ 139 w 139"/>
                  <a:gd name="T13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218">
                    <a:moveTo>
                      <a:pt x="139" y="218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49" y="0"/>
                      <a:pt x="0" y="49"/>
                      <a:pt x="0" y="10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69"/>
                      <a:pt x="49" y="218"/>
                      <a:pt x="109" y="218"/>
                    </a:cubicBezTo>
                    <a:lnTo>
                      <a:pt x="139" y="21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5" name="Rectangle 6"/>
              <p:cNvSpPr>
                <a:spLocks noChangeArrowheads="1"/>
              </p:cNvSpPr>
              <p:nvPr/>
            </p:nvSpPr>
            <p:spPr bwMode="auto">
              <a:xfrm>
                <a:off x="2417884" y="2158871"/>
                <a:ext cx="166319" cy="7281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6" name="Freeform 9"/>
              <p:cNvSpPr>
                <a:spLocks/>
              </p:cNvSpPr>
              <p:nvPr/>
            </p:nvSpPr>
            <p:spPr bwMode="auto">
              <a:xfrm>
                <a:off x="1994399" y="2523655"/>
                <a:ext cx="585611" cy="363386"/>
              </a:xfrm>
              <a:custGeom>
                <a:avLst/>
                <a:gdLst>
                  <a:gd name="T0" fmla="*/ 0 w 177"/>
                  <a:gd name="T1" fmla="*/ 0 h 109"/>
                  <a:gd name="T2" fmla="*/ 177 w 177"/>
                  <a:gd name="T3" fmla="*/ 0 h 109"/>
                  <a:gd name="T4" fmla="*/ 177 w 177"/>
                  <a:gd name="T5" fmla="*/ 109 h 109"/>
                  <a:gd name="T6" fmla="*/ 139 w 177"/>
                  <a:gd name="T7" fmla="*/ 109 h 109"/>
                  <a:gd name="T8" fmla="*/ 128 w 177"/>
                  <a:gd name="T9" fmla="*/ 109 h 109"/>
                  <a:gd name="T10" fmla="*/ 109 w 177"/>
                  <a:gd name="T11" fmla="*/ 109 h 109"/>
                  <a:gd name="T12" fmla="*/ 0 w 177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109">
                    <a:moveTo>
                      <a:pt x="0" y="0"/>
                    </a:moveTo>
                    <a:cubicBezTo>
                      <a:pt x="177" y="0"/>
                      <a:pt x="177" y="0"/>
                      <a:pt x="177" y="0"/>
                    </a:cubicBezTo>
                    <a:cubicBezTo>
                      <a:pt x="177" y="109"/>
                      <a:pt x="177" y="109"/>
                      <a:pt x="177" y="109"/>
                    </a:cubicBezTo>
                    <a:cubicBezTo>
                      <a:pt x="139" y="109"/>
                      <a:pt x="139" y="109"/>
                      <a:pt x="139" y="109"/>
                    </a:cubicBezTo>
                    <a:cubicBezTo>
                      <a:pt x="128" y="109"/>
                      <a:pt x="128" y="109"/>
                      <a:pt x="128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49" y="109"/>
                      <a:pt x="0" y="60"/>
                      <a:pt x="0" y="0"/>
                    </a:cubicBezTo>
                    <a:close/>
                  </a:path>
                </a:pathLst>
              </a:cu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2" name="Group 8"/>
            <p:cNvGrpSpPr/>
            <p:nvPr/>
          </p:nvGrpSpPr>
          <p:grpSpPr>
            <a:xfrm>
              <a:off x="2584201" y="2022751"/>
              <a:ext cx="1013415" cy="728177"/>
              <a:chOff x="4530189" y="4285619"/>
              <a:chExt cx="382221" cy="532449"/>
            </a:xfrm>
          </p:grpSpPr>
          <p:sp>
            <p:nvSpPr>
              <p:cNvPr id="52" name="Rectangle 7"/>
              <p:cNvSpPr>
                <a:spLocks noChangeArrowheads="1"/>
              </p:cNvSpPr>
              <p:nvPr/>
            </p:nvSpPr>
            <p:spPr bwMode="auto">
              <a:xfrm>
                <a:off x="4530195" y="4285619"/>
                <a:ext cx="382215" cy="532443"/>
              </a:xfrm>
              <a:prstGeom prst="rect">
                <a:avLst/>
              </a:prstGeom>
              <a:solidFill>
                <a:srgbClr val="FFCDD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" name="Rectangle 8"/>
              <p:cNvSpPr>
                <a:spLocks noChangeArrowheads="1"/>
              </p:cNvSpPr>
              <p:nvPr/>
            </p:nvSpPr>
            <p:spPr bwMode="auto">
              <a:xfrm>
                <a:off x="4530189" y="4552357"/>
                <a:ext cx="382215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3" name="Group 11"/>
            <p:cNvGrpSpPr/>
            <p:nvPr/>
          </p:nvGrpSpPr>
          <p:grpSpPr>
            <a:xfrm>
              <a:off x="3597597" y="2022749"/>
              <a:ext cx="1729353" cy="728170"/>
              <a:chOff x="4912409" y="4285619"/>
              <a:chExt cx="464324" cy="532444"/>
            </a:xfrm>
          </p:grpSpPr>
          <p:sp>
            <p:nvSpPr>
              <p:cNvPr id="50" name="Rectangle 10"/>
              <p:cNvSpPr>
                <a:spLocks noChangeArrowheads="1"/>
              </p:cNvSpPr>
              <p:nvPr/>
            </p:nvSpPr>
            <p:spPr bwMode="auto">
              <a:xfrm>
                <a:off x="4912409" y="4285619"/>
                <a:ext cx="464324" cy="532444"/>
              </a:xfrm>
              <a:prstGeom prst="rect">
                <a:avLst/>
              </a:prstGeom>
              <a:solidFill>
                <a:srgbClr val="B3E5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" name="Rectangle 11"/>
              <p:cNvSpPr>
                <a:spLocks noChangeArrowheads="1"/>
              </p:cNvSpPr>
              <p:nvPr/>
            </p:nvSpPr>
            <p:spPr bwMode="auto">
              <a:xfrm>
                <a:off x="4912409" y="4552352"/>
                <a:ext cx="464324" cy="265711"/>
              </a:xfrm>
              <a:prstGeom prst="rect">
                <a:avLst/>
              </a:prstGeom>
              <a:solidFill>
                <a:schemeClr val="accent2">
                  <a:lumMod val="75000"/>
                  <a:lumOff val="2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326950" y="2022749"/>
              <a:ext cx="1785293" cy="728170"/>
              <a:chOff x="5350669" y="4285619"/>
              <a:chExt cx="327192" cy="532444"/>
            </a:xfrm>
          </p:grpSpPr>
          <p:sp>
            <p:nvSpPr>
              <p:cNvPr id="48" name="Rectangle 12"/>
              <p:cNvSpPr>
                <a:spLocks noChangeArrowheads="1"/>
              </p:cNvSpPr>
              <p:nvPr/>
            </p:nvSpPr>
            <p:spPr bwMode="auto">
              <a:xfrm>
                <a:off x="5350669" y="4285619"/>
                <a:ext cx="327192" cy="532444"/>
              </a:xfrm>
              <a:prstGeom prst="rect">
                <a:avLst/>
              </a:prstGeom>
              <a:solidFill>
                <a:srgbClr val="B2D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9" name="Rectangle 13"/>
              <p:cNvSpPr>
                <a:spLocks noChangeArrowheads="1"/>
              </p:cNvSpPr>
              <p:nvPr/>
            </p:nvSpPr>
            <p:spPr bwMode="auto">
              <a:xfrm>
                <a:off x="5350669" y="4552352"/>
                <a:ext cx="327192" cy="265711"/>
              </a:xfrm>
              <a:prstGeom prst="rect">
                <a:avLst/>
              </a:prstGeom>
              <a:solidFill>
                <a:srgbClr val="98D4CE">
                  <a:alpha val="40784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dirty="0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7112238" y="2022749"/>
              <a:ext cx="1410231" cy="728170"/>
              <a:chOff x="5677862" y="4285619"/>
              <a:chExt cx="382215" cy="532444"/>
            </a:xfrm>
          </p:grpSpPr>
          <p:sp>
            <p:nvSpPr>
              <p:cNvPr id="46" name="Rectangle 14"/>
              <p:cNvSpPr>
                <a:spLocks noChangeArrowheads="1"/>
              </p:cNvSpPr>
              <p:nvPr/>
            </p:nvSpPr>
            <p:spPr bwMode="auto">
              <a:xfrm>
                <a:off x="5677862" y="4285619"/>
                <a:ext cx="382215" cy="532444"/>
              </a:xfrm>
              <a:prstGeom prst="rect">
                <a:avLst/>
              </a:prstGeom>
              <a:solidFill>
                <a:srgbClr val="FFE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" name="Rectangle 15"/>
              <p:cNvSpPr>
                <a:spLocks noChangeArrowheads="1"/>
              </p:cNvSpPr>
              <p:nvPr/>
            </p:nvSpPr>
            <p:spPr bwMode="auto">
              <a:xfrm>
                <a:off x="5677862" y="4552352"/>
                <a:ext cx="382215" cy="265711"/>
              </a:xfrm>
              <a:prstGeom prst="rect">
                <a:avLst/>
              </a:prstGeom>
              <a:solidFill>
                <a:schemeClr val="accent2">
                  <a:lumMod val="90000"/>
                  <a:lumOff val="10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8" name="Group 23"/>
            <p:cNvGrpSpPr/>
            <p:nvPr/>
          </p:nvGrpSpPr>
          <p:grpSpPr>
            <a:xfrm>
              <a:off x="8521451" y="2025100"/>
              <a:ext cx="665715" cy="728170"/>
              <a:chOff x="7103885" y="3993645"/>
              <a:chExt cx="416830" cy="827088"/>
            </a:xfrm>
          </p:grpSpPr>
          <p:sp>
            <p:nvSpPr>
              <p:cNvPr id="44" name="Freeform 18"/>
              <p:cNvSpPr>
                <a:spLocks/>
              </p:cNvSpPr>
              <p:nvPr/>
            </p:nvSpPr>
            <p:spPr bwMode="auto">
              <a:xfrm>
                <a:off x="7103885" y="3993645"/>
                <a:ext cx="414338" cy="827088"/>
              </a:xfrm>
              <a:custGeom>
                <a:avLst/>
                <a:gdLst>
                  <a:gd name="T0" fmla="*/ 261 w 261"/>
                  <a:gd name="T1" fmla="*/ 261 h 521"/>
                  <a:gd name="T2" fmla="*/ 0 w 261"/>
                  <a:gd name="T3" fmla="*/ 0 h 521"/>
                  <a:gd name="T4" fmla="*/ 0 w 261"/>
                  <a:gd name="T5" fmla="*/ 521 h 521"/>
                  <a:gd name="T6" fmla="*/ 261 w 261"/>
                  <a:gd name="T7" fmla="*/ 26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1" h="521">
                    <a:moveTo>
                      <a:pt x="261" y="261"/>
                    </a:moveTo>
                    <a:lnTo>
                      <a:pt x="0" y="0"/>
                    </a:lnTo>
                    <a:lnTo>
                      <a:pt x="0" y="521"/>
                    </a:lnTo>
                    <a:lnTo>
                      <a:pt x="261" y="261"/>
                    </a:lnTo>
                    <a:close/>
                  </a:path>
                </a:pathLst>
              </a:custGeom>
              <a:solidFill>
                <a:srgbClr val="ECA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" name="Freeform 19"/>
              <p:cNvSpPr>
                <a:spLocks/>
              </p:cNvSpPr>
              <p:nvPr/>
            </p:nvSpPr>
            <p:spPr bwMode="auto">
              <a:xfrm>
                <a:off x="7395302" y="4288000"/>
                <a:ext cx="125413" cy="242888"/>
              </a:xfrm>
              <a:custGeom>
                <a:avLst/>
                <a:gdLst>
                  <a:gd name="T0" fmla="*/ 79 w 79"/>
                  <a:gd name="T1" fmla="*/ 77 h 153"/>
                  <a:gd name="T2" fmla="*/ 0 w 79"/>
                  <a:gd name="T3" fmla="*/ 153 h 153"/>
                  <a:gd name="T4" fmla="*/ 0 w 79"/>
                  <a:gd name="T5" fmla="*/ 0 h 153"/>
                  <a:gd name="T6" fmla="*/ 0 w 79"/>
                  <a:gd name="T7" fmla="*/ 0 h 153"/>
                  <a:gd name="T8" fmla="*/ 79 w 79"/>
                  <a:gd name="T9" fmla="*/ 7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53">
                    <a:moveTo>
                      <a:pt x="79" y="77"/>
                    </a:moveTo>
                    <a:lnTo>
                      <a:pt x="0" y="15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9" y="7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24" name="Rounded Rectangle 23"/>
          <p:cNvSpPr/>
          <p:nvPr/>
        </p:nvSpPr>
        <p:spPr>
          <a:xfrm>
            <a:off x="704850" y="3448050"/>
            <a:ext cx="4800600" cy="100965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7C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66750" y="5314950"/>
            <a:ext cx="4800600" cy="100965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b, 2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7C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  <p:sp>
        <p:nvSpPr>
          <p:cNvPr id="26" name="Right Arrow 25"/>
          <p:cNvSpPr/>
          <p:nvPr/>
        </p:nvSpPr>
        <p:spPr>
          <a:xfrm>
            <a:off x="5905500" y="5524500"/>
            <a:ext cx="628650" cy="590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953250" y="5181600"/>
            <a:ext cx="4648200" cy="12573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3600" dirty="0"/>
          </a:p>
        </p:txBody>
      </p:sp>
      <p:sp>
        <p:nvSpPr>
          <p:cNvPr id="28" name="Right Arrow 27"/>
          <p:cNvSpPr/>
          <p:nvPr/>
        </p:nvSpPr>
        <p:spPr>
          <a:xfrm>
            <a:off x="5905500" y="3695700"/>
            <a:ext cx="628650" cy="590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915150" y="3352800"/>
            <a:ext cx="4648200" cy="12573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“H</a:t>
            </a:r>
            <a:r>
              <a:rPr lang="vi-VN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 giờ</a:t>
            </a: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 bổ ngữ cho động từ</a:t>
            </a:r>
            <a:r>
              <a:rPr lang="vi-VN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0"/>
            <p:cNvPicPr>
              <a:picLocks noChangeAspect="1"/>
            </p:cNvPicPr>
            <p:nvPr/>
          </p:nvPicPr>
          <p:blipFill rotWithShape="1">
            <a:blip r:embed="rId2"/>
            <a:srcRect b="1262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21"/>
            <p:cNvSpPr/>
            <p:nvPr/>
          </p:nvSpPr>
          <p:spPr>
            <a:xfrm>
              <a:off x="0" y="3111500"/>
              <a:ext cx="12192000" cy="3746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755" y="571741"/>
            <a:ext cx="5756687" cy="2191445"/>
          </a:xfrm>
          <a:prstGeom prst="rect">
            <a:avLst/>
          </a:prstGeom>
        </p:spPr>
      </p:pic>
      <p:sp>
        <p:nvSpPr>
          <p:cNvPr id="7" name="矩形 5"/>
          <p:cNvSpPr/>
          <p:nvPr/>
        </p:nvSpPr>
        <p:spPr>
          <a:xfrm>
            <a:off x="3467100" y="2489200"/>
            <a:ext cx="5010150" cy="1206500"/>
          </a:xfrm>
          <a:prstGeom prst="rect">
            <a:avLst/>
          </a:prstGeom>
          <a:solidFill>
            <a:srgbClr val="CFD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endParaRPr lang="zh-CN" alt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2550" y="32956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351089" y="3892034"/>
            <a:ext cx="731001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38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zh-CN" sz="13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zh-CN" altLang="en-US" sz="138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97B2C73E-D500-4598-AE98-3B42DE0C51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7" t="6589" r="30242" b="8594"/>
          <a:stretch/>
        </p:blipFill>
        <p:spPr>
          <a:xfrm flipH="1">
            <a:off x="12307670" y="4420374"/>
            <a:ext cx="804201" cy="14431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562" y="3563479"/>
            <a:ext cx="1132410" cy="87300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266C214-AF62-41B2-8FE5-2FC6ECC5CA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0" t="39859" r="17471" b="2906"/>
          <a:stretch/>
        </p:blipFill>
        <p:spPr>
          <a:xfrm>
            <a:off x="7740484" y="4458662"/>
            <a:ext cx="681664" cy="11859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1EAEC8-2D0C-4586-9B92-3BA31DA6E1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7" t="11348" r="32469" b="11887"/>
          <a:stretch/>
        </p:blipFill>
        <p:spPr>
          <a:xfrm>
            <a:off x="4249205" y="4164486"/>
            <a:ext cx="709036" cy="14800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7F17067-72B6-4A8E-8536-A8EAC00B58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t="14911" r="-1" b="19059"/>
          <a:stretch/>
        </p:blipFill>
        <p:spPr>
          <a:xfrm flipH="1">
            <a:off x="-1146858" y="4074400"/>
            <a:ext cx="1245274" cy="1526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978" y="3283737"/>
            <a:ext cx="2561643" cy="28966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792" y="3283738"/>
            <a:ext cx="2561643" cy="28966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922" y="4076702"/>
            <a:ext cx="639808" cy="655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025" y="3999982"/>
            <a:ext cx="732068" cy="73206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371253" y="4020629"/>
            <a:ext cx="1033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ĐỘI A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594" y="3397779"/>
            <a:ext cx="1132410" cy="87300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142285" y="3854929"/>
            <a:ext cx="1033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ĐỘI B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45" y="2058194"/>
            <a:ext cx="2616269" cy="12819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38" y="2038857"/>
            <a:ext cx="2570657" cy="125962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79B5927-4863-4E95-A1A2-9345E89BADA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9" r="-2591" b="19137"/>
          <a:stretch/>
        </p:blipFill>
        <p:spPr>
          <a:xfrm>
            <a:off x="1088464" y="5458764"/>
            <a:ext cx="2108833" cy="12679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371A2D9-B913-4D73-975C-7EDAF9423A6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9" r="-2591" b="19137"/>
          <a:stretch/>
        </p:blipFill>
        <p:spPr>
          <a:xfrm>
            <a:off x="9536585" y="5603069"/>
            <a:ext cx="2108833" cy="126796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B698119-0DB6-46CE-BB06-ADB0C8D12CA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50"/>
          <a:stretch/>
        </p:blipFill>
        <p:spPr>
          <a:xfrm>
            <a:off x="-1126639" y="4752199"/>
            <a:ext cx="943698" cy="15298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4B63FDF-A56F-4FB4-B9BE-FC2C38CBACB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3694545" y="4325955"/>
            <a:ext cx="310511" cy="47823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93B78D0-720F-489C-8454-37DC00BFECE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4081087" y="4325954"/>
            <a:ext cx="310511" cy="47823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5516CC0-6D68-40AA-B7D0-B1A00122A23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5508941" y="4349817"/>
            <a:ext cx="310511" cy="47823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3E7DA8E-6303-4C6E-A5D7-6819A31A737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5152682" y="4344936"/>
            <a:ext cx="310511" cy="47823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6F26E9B-6AE6-4E33-BA38-23AEA60E943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4779709" y="4325953"/>
            <a:ext cx="310511" cy="4782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6B7B9B4-F559-4B7E-A332-E8BC0E2B9FB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6896068" y="4340210"/>
            <a:ext cx="310511" cy="47823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99A7274-520A-4EC1-8326-A997CED7DED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7282610" y="4340209"/>
            <a:ext cx="310511" cy="47823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BFC3888-7CCD-4CA0-B466-391F7E07DFD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8710464" y="4364072"/>
            <a:ext cx="310511" cy="47823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1286B37-2C5E-475F-A41F-036D543C796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8354205" y="4359191"/>
            <a:ext cx="310511" cy="47823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F7A813C-B003-41B8-A68E-528A5C4BA45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8030716" y="4340208"/>
            <a:ext cx="310511" cy="478239"/>
          </a:xfrm>
          <a:prstGeom prst="rect">
            <a:avLst/>
          </a:prstGeom>
        </p:spPr>
      </p:pic>
      <p:sp>
        <p:nvSpPr>
          <p:cNvPr id="33" name="Oval 32">
            <a:hlinkClick r:id="rId15" action="ppaction://hlinksldjump"/>
            <a:extLst>
              <a:ext uri="{FF2B5EF4-FFF2-40B4-BE49-F238E27FC236}">
                <a16:creationId xmlns:a16="http://schemas.microsoft.com/office/drawing/2014/main" id="{8D97147D-5725-4D74-B40E-29D26525131B}"/>
              </a:ext>
            </a:extLst>
          </p:cNvPr>
          <p:cNvSpPr/>
          <p:nvPr/>
        </p:nvSpPr>
        <p:spPr>
          <a:xfrm>
            <a:off x="3774332" y="4818447"/>
            <a:ext cx="155642" cy="16258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hlinkClick r:id="rId16" action="ppaction://hlinksldjump"/>
            <a:extLst>
              <a:ext uri="{FF2B5EF4-FFF2-40B4-BE49-F238E27FC236}">
                <a16:creationId xmlns:a16="http://schemas.microsoft.com/office/drawing/2014/main" id="{B56529DA-C12A-4714-9F92-593B83241580}"/>
              </a:ext>
            </a:extLst>
          </p:cNvPr>
          <p:cNvSpPr/>
          <p:nvPr/>
        </p:nvSpPr>
        <p:spPr>
          <a:xfrm>
            <a:off x="4167881" y="4823237"/>
            <a:ext cx="155642" cy="16258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hlinkClick r:id="rId17" action="ppaction://hlinksldjump"/>
            <a:extLst>
              <a:ext uri="{FF2B5EF4-FFF2-40B4-BE49-F238E27FC236}">
                <a16:creationId xmlns:a16="http://schemas.microsoft.com/office/drawing/2014/main" id="{9068B950-17A4-412C-8EC7-D9D343611E9F}"/>
              </a:ext>
            </a:extLst>
          </p:cNvPr>
          <p:cNvSpPr/>
          <p:nvPr/>
        </p:nvSpPr>
        <p:spPr>
          <a:xfrm>
            <a:off x="4884009" y="4843646"/>
            <a:ext cx="155642" cy="16258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hlinkClick r:id="rId18" action="ppaction://hlinksldjump"/>
            <a:extLst>
              <a:ext uri="{FF2B5EF4-FFF2-40B4-BE49-F238E27FC236}">
                <a16:creationId xmlns:a16="http://schemas.microsoft.com/office/drawing/2014/main" id="{133F67E1-B90C-4BBC-B89D-1AF999BD14EF}"/>
              </a:ext>
            </a:extLst>
          </p:cNvPr>
          <p:cNvSpPr/>
          <p:nvPr/>
        </p:nvSpPr>
        <p:spPr>
          <a:xfrm>
            <a:off x="5227076" y="4843646"/>
            <a:ext cx="155642" cy="16258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hlinkClick r:id="rId19" action="ppaction://hlinksldjump"/>
            <a:extLst>
              <a:ext uri="{FF2B5EF4-FFF2-40B4-BE49-F238E27FC236}">
                <a16:creationId xmlns:a16="http://schemas.microsoft.com/office/drawing/2014/main" id="{DE961842-22EB-4C1E-AA15-F9D12509368C}"/>
              </a:ext>
            </a:extLst>
          </p:cNvPr>
          <p:cNvSpPr/>
          <p:nvPr/>
        </p:nvSpPr>
        <p:spPr>
          <a:xfrm>
            <a:off x="5594928" y="4846389"/>
            <a:ext cx="155642" cy="16258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hlinkClick r:id="rId20" action="ppaction://hlinksldjump"/>
            <a:extLst>
              <a:ext uri="{FF2B5EF4-FFF2-40B4-BE49-F238E27FC236}">
                <a16:creationId xmlns:a16="http://schemas.microsoft.com/office/drawing/2014/main" id="{70468B87-5C27-44F1-AA46-1AF9C99B1E97}"/>
              </a:ext>
            </a:extLst>
          </p:cNvPr>
          <p:cNvSpPr/>
          <p:nvPr/>
        </p:nvSpPr>
        <p:spPr>
          <a:xfrm>
            <a:off x="6964203" y="4815704"/>
            <a:ext cx="155642" cy="16258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hlinkClick r:id="rId21" action="ppaction://hlinksldjump"/>
            <a:extLst>
              <a:ext uri="{FF2B5EF4-FFF2-40B4-BE49-F238E27FC236}">
                <a16:creationId xmlns:a16="http://schemas.microsoft.com/office/drawing/2014/main" id="{A993E008-D827-417C-BE5D-AC58392DC65F}"/>
              </a:ext>
            </a:extLst>
          </p:cNvPr>
          <p:cNvSpPr/>
          <p:nvPr/>
        </p:nvSpPr>
        <p:spPr>
          <a:xfrm>
            <a:off x="7357752" y="4820494"/>
            <a:ext cx="155642" cy="16258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hlinkClick r:id="rId22" action="ppaction://hlinksldjump"/>
            <a:extLst>
              <a:ext uri="{FF2B5EF4-FFF2-40B4-BE49-F238E27FC236}">
                <a16:creationId xmlns:a16="http://schemas.microsoft.com/office/drawing/2014/main" id="{15C51A89-8BFA-4271-A086-461CC4F33CE7}"/>
              </a:ext>
            </a:extLst>
          </p:cNvPr>
          <p:cNvSpPr/>
          <p:nvPr/>
        </p:nvSpPr>
        <p:spPr>
          <a:xfrm>
            <a:off x="8073880" y="4840903"/>
            <a:ext cx="155642" cy="16258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hlinkClick r:id="rId23" action="ppaction://hlinksldjump"/>
            <a:extLst>
              <a:ext uri="{FF2B5EF4-FFF2-40B4-BE49-F238E27FC236}">
                <a16:creationId xmlns:a16="http://schemas.microsoft.com/office/drawing/2014/main" id="{3E2B750A-5593-487A-9035-93DE163B3AE6}"/>
              </a:ext>
            </a:extLst>
          </p:cNvPr>
          <p:cNvSpPr/>
          <p:nvPr/>
        </p:nvSpPr>
        <p:spPr>
          <a:xfrm>
            <a:off x="8416947" y="4840903"/>
            <a:ext cx="155642" cy="16258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hlinkClick r:id="rId24" action="ppaction://hlinksldjump"/>
            <a:extLst>
              <a:ext uri="{FF2B5EF4-FFF2-40B4-BE49-F238E27FC236}">
                <a16:creationId xmlns:a16="http://schemas.microsoft.com/office/drawing/2014/main" id="{33404D94-06E5-435E-81B6-954F16AE7EF6}"/>
              </a:ext>
            </a:extLst>
          </p:cNvPr>
          <p:cNvSpPr/>
          <p:nvPr/>
        </p:nvSpPr>
        <p:spPr>
          <a:xfrm>
            <a:off x="8784799" y="4843646"/>
            <a:ext cx="155642" cy="16258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BD962193-21B2-4DA2-846C-3AFDAD5C38DC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t="39122" r="51898" b="3429"/>
          <a:stretch/>
        </p:blipFill>
        <p:spPr>
          <a:xfrm>
            <a:off x="2751857" y="6871032"/>
            <a:ext cx="890879" cy="13523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5" t="4023" r="6885" b="-4023"/>
          <a:stretch/>
        </p:blipFill>
        <p:spPr>
          <a:xfrm flipH="1">
            <a:off x="-892248" y="6515842"/>
            <a:ext cx="899454" cy="123849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E3F9A40-55D7-4AE5-A48F-1A8C5A531DCB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5" t="424" r="10657" b="1491"/>
          <a:stretch/>
        </p:blipFill>
        <p:spPr>
          <a:xfrm>
            <a:off x="12070146" y="6702278"/>
            <a:ext cx="980465" cy="168982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CB43015-413F-4C5B-94E5-955ED94AF471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4" t="19605" r="802" b="26873"/>
          <a:stretch/>
        </p:blipFill>
        <p:spPr>
          <a:xfrm>
            <a:off x="8406410" y="6839316"/>
            <a:ext cx="924982" cy="169519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E508CCD-81EE-4394-BE30-74208A3CC3C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1270337" y="5438008"/>
            <a:ext cx="310511" cy="47823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6223024-8681-4001-A606-FD27E55BDCD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1653708" y="5094670"/>
            <a:ext cx="310511" cy="47823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1AED290-60E3-43EB-964D-D8CB7ED455B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1758933" y="5578677"/>
            <a:ext cx="310511" cy="478239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4D9E9B56-C4B2-4399-8F28-063109A794F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2233054" y="5198888"/>
            <a:ext cx="310511" cy="47823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0CFC11A-9673-4809-96DF-34D86FC8F1C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2179450" y="5538732"/>
            <a:ext cx="310511" cy="47823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91FA702A-9C58-4DD7-AF70-4412D2CE4F7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9849611" y="5702125"/>
            <a:ext cx="310511" cy="47823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E32CD3D-044D-4C63-99D3-0F597400E06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9620570" y="5333789"/>
            <a:ext cx="310511" cy="47823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4AD53E8-0A4E-46CC-A64B-837C495D2BD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10577158" y="5702125"/>
            <a:ext cx="310511" cy="47823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485C9147-D951-4B09-BAA0-CC3442B65FC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10695074" y="5333789"/>
            <a:ext cx="310511" cy="478239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D3C24C80-DBE5-44FE-B4DD-F8ABBF076B0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10167066" y="5294526"/>
            <a:ext cx="310511" cy="47823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3465186-CE8E-4F7C-9FC5-85DD1F62ECE4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3" t="3884" r="53300" b="5107"/>
          <a:stretch/>
        </p:blipFill>
        <p:spPr>
          <a:xfrm>
            <a:off x="9817802" y="6950678"/>
            <a:ext cx="1032527" cy="159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0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08438 -0.00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16224 0.0206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19244 0.0108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22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0.0069 -0.2717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11797 -0.1141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01836 -0.2194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0.00403 -0.00973 L -0.07148 -0.33681 " pathEditMode="relative" rAng="0" ptsTypes="AAA">
                                      <p:cBhvr>
                                        <p:cTn id="8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0.18581 0.0053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-0.12565 0.0083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9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06419 -0.1965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-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3" grpId="0" animBg="1"/>
      <p:bldP spid="46" grpId="0" animBg="1"/>
      <p:bldP spid="47" grpId="0" animBg="1"/>
      <p:bldP spid="48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859990" y="114637"/>
            <a:ext cx="10526728" cy="100931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1435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Cụm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“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mùa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97946" y="3275774"/>
            <a:ext cx="4906798" cy="122509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		    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9990" y="3242410"/>
            <a:ext cx="4906798" cy="122509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chuộng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9078" y="1390650"/>
            <a:ext cx="4906798" cy="16763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riêu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riêu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0186307" y="3895262"/>
            <a:ext cx="565469" cy="5313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28952" y="3866455"/>
            <a:ext cx="513977" cy="5283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73" y="2522270"/>
            <a:ext cx="514109" cy="53069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80385" y="1390650"/>
            <a:ext cx="4906798" cy="16763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mi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lừng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141" y="2476500"/>
            <a:ext cx="514109" cy="5306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23" y="5070764"/>
            <a:ext cx="430154" cy="430154"/>
          </a:xfrm>
          <a:prstGeom prst="rect">
            <a:avLst/>
          </a:prstGeom>
        </p:spPr>
      </p:pic>
      <p:pic>
        <p:nvPicPr>
          <p:cNvPr id="25" name="Picture 24">
            <a:hlinkClick r:id="rId9" action="ppaction://hlinksldjump"/>
            <a:extLst>
              <a:ext uri="{FF2B5EF4-FFF2-40B4-BE49-F238E27FC236}">
                <a16:creationId xmlns:a16="http://schemas.microsoft.com/office/drawing/2014/main" id="{B7960F1C-01E5-49EB-94DD-3B322686F3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63" y="3846737"/>
            <a:ext cx="2561643" cy="289662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1325280-E5E5-408F-ADD9-27C0005316C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93" y="4639701"/>
            <a:ext cx="639808" cy="65534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82D036-F840-483E-9750-B5F7D4A91AE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4920316" y="4888954"/>
            <a:ext cx="310511" cy="47823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5EA0E14-0131-41F1-9BC2-D2131F2FB83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5306858" y="4888953"/>
            <a:ext cx="310511" cy="4782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0176A54-562A-451D-BC04-CA050E94392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6734712" y="4912816"/>
            <a:ext cx="310511" cy="47823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DAE5BC5-5881-4A2F-B799-DE96341216C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6378453" y="4907935"/>
            <a:ext cx="310511" cy="47823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5D68B26-6C92-4CF7-B1DE-00727E1E33B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6005480" y="4888952"/>
            <a:ext cx="310511" cy="4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85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859990" y="114636"/>
            <a:ext cx="10526728" cy="188561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riêu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riêu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1517" y="310767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97946" y="31331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9078" y="216580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863178" y="3133146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000208" y="3212270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73" y="2252831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80385" y="216580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441" y="2207061"/>
            <a:ext cx="804742" cy="7071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23" y="5070764"/>
            <a:ext cx="430154" cy="430154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  <a:extLst>
              <a:ext uri="{FF2B5EF4-FFF2-40B4-BE49-F238E27FC236}">
                <a16:creationId xmlns:a16="http://schemas.microsoft.com/office/drawing/2014/main" id="{FD578202-226E-4550-9E7F-27030AA949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63" y="3846737"/>
            <a:ext cx="2561643" cy="28966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1C2406-7D48-41DE-954A-D128996902C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93" y="4639701"/>
            <a:ext cx="639808" cy="6553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DCFE638-9548-43D1-B6E5-61A46F3C445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4920316" y="4888954"/>
            <a:ext cx="310511" cy="4782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0559DE2-0F91-4E03-B5CC-24F734459CB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5306858" y="4888953"/>
            <a:ext cx="310511" cy="4782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AB490F3-CC01-4BC7-9B0B-6BFAD0BF8E9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6734712" y="4912816"/>
            <a:ext cx="310511" cy="4782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98DA73E-9C63-4E1E-A6F0-49CFA8986FF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6378453" y="4907935"/>
            <a:ext cx="310511" cy="47823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8F56E51-8659-451A-8F6E-F5BD9CC205F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6005480" y="4888952"/>
            <a:ext cx="310511" cy="4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90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802840" y="457200"/>
            <a:ext cx="10526728" cy="1466850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chuộng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78946" y="314242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9990" y="310906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9078" y="222295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0300607" y="3167900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962252" y="3142425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73" y="2309981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261385" y="222295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441" y="2264211"/>
            <a:ext cx="804742" cy="707197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EDF0DFD6-6031-404C-9D7F-7C77F08AC3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63" y="3846737"/>
            <a:ext cx="2561643" cy="28966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FC742A-0F90-4431-9AB7-CFC32303FA3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93" y="4639701"/>
            <a:ext cx="639808" cy="6553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97F559-964B-4E9E-9386-11DB036318F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4920316" y="4888954"/>
            <a:ext cx="310511" cy="4782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EA99880-023E-479B-A62E-E6DDD953185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5306858" y="4888953"/>
            <a:ext cx="310511" cy="4782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D425509-3E79-4BC5-8CBD-D0AACC990ED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6734712" y="4912816"/>
            <a:ext cx="310511" cy="4782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0F94D24-4184-447A-991C-79726B69C13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6378453" y="4907935"/>
            <a:ext cx="310511" cy="47823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4688567-AB69-45E4-B80C-FEAF83B6026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6005480" y="4888952"/>
            <a:ext cx="310511" cy="4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98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625" r="122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47700" y="17716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647700" y="23622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647700" y="29527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647700" y="35433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647700" y="41529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647700" y="47434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647700" y="53530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647700" y="59436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2457450" y="17716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3067050" y="17716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hlinkClick r:id="rId3" action="ppaction://hlinksldjump"/>
          </p:cNvPr>
          <p:cNvSpPr txBox="1"/>
          <p:nvPr/>
        </p:nvSpPr>
        <p:spPr>
          <a:xfrm>
            <a:off x="3676650" y="17716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hlinkClick r:id="rId3" action="ppaction://hlinksldjump"/>
          </p:cNvPr>
          <p:cNvSpPr txBox="1"/>
          <p:nvPr/>
        </p:nvSpPr>
        <p:spPr>
          <a:xfrm>
            <a:off x="3676650" y="53530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hlinkClick r:id="rId3" action="ppaction://hlinksldjump"/>
          </p:cNvPr>
          <p:cNvSpPr txBox="1"/>
          <p:nvPr/>
        </p:nvSpPr>
        <p:spPr>
          <a:xfrm>
            <a:off x="4286250" y="17716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hlinkClick r:id="rId3" action="ppaction://hlinksldjump"/>
          </p:cNvPr>
          <p:cNvSpPr txBox="1"/>
          <p:nvPr/>
        </p:nvSpPr>
        <p:spPr>
          <a:xfrm>
            <a:off x="4286250" y="29527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hlinkClick r:id="rId3" action="ppaction://hlinksldjump"/>
          </p:cNvPr>
          <p:cNvSpPr txBox="1"/>
          <p:nvPr/>
        </p:nvSpPr>
        <p:spPr>
          <a:xfrm>
            <a:off x="4286250" y="53530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Ẫ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>
            <a:hlinkClick r:id="rId3" action="ppaction://hlinksldjump"/>
          </p:cNvPr>
          <p:cNvSpPr txBox="1"/>
          <p:nvPr/>
        </p:nvSpPr>
        <p:spPr>
          <a:xfrm>
            <a:off x="4895850" y="17716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Ặ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>
            <a:hlinkClick r:id="rId3" action="ppaction://hlinksldjump"/>
          </p:cNvPr>
          <p:cNvSpPr txBox="1"/>
          <p:nvPr/>
        </p:nvSpPr>
        <p:spPr>
          <a:xfrm>
            <a:off x="4895850" y="29527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>
            <a:hlinkClick r:id="rId3" action="ppaction://hlinksldjump"/>
          </p:cNvPr>
          <p:cNvSpPr txBox="1"/>
          <p:nvPr/>
        </p:nvSpPr>
        <p:spPr>
          <a:xfrm>
            <a:off x="4895850" y="53530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>
            <a:hlinkClick r:id="rId3" action="ppaction://hlinksldjump"/>
          </p:cNvPr>
          <p:cNvSpPr txBox="1"/>
          <p:nvPr/>
        </p:nvSpPr>
        <p:spPr>
          <a:xfrm>
            <a:off x="5505450" y="17716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>
            <a:hlinkClick r:id="rId3" action="ppaction://hlinksldjump"/>
          </p:cNvPr>
          <p:cNvSpPr txBox="1"/>
          <p:nvPr/>
        </p:nvSpPr>
        <p:spPr>
          <a:xfrm>
            <a:off x="5505450" y="29527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>
            <a:hlinkClick r:id="rId3" action="ppaction://hlinksldjump"/>
          </p:cNvPr>
          <p:cNvSpPr txBox="1"/>
          <p:nvPr/>
        </p:nvSpPr>
        <p:spPr>
          <a:xfrm>
            <a:off x="5505450" y="53530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>
            <a:hlinkClick r:id="rId3" action="ppaction://hlinksldjump"/>
          </p:cNvPr>
          <p:cNvSpPr txBox="1"/>
          <p:nvPr/>
        </p:nvSpPr>
        <p:spPr>
          <a:xfrm>
            <a:off x="5505450" y="59436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>
            <a:hlinkClick r:id="rId3" action="ppaction://hlinksldjump"/>
          </p:cNvPr>
          <p:cNvSpPr txBox="1"/>
          <p:nvPr/>
        </p:nvSpPr>
        <p:spPr>
          <a:xfrm>
            <a:off x="6115050" y="17716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>
            <a:hlinkClick r:id="rId3" action="ppaction://hlinksldjump"/>
          </p:cNvPr>
          <p:cNvSpPr txBox="1"/>
          <p:nvPr/>
        </p:nvSpPr>
        <p:spPr>
          <a:xfrm>
            <a:off x="6115050" y="23622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>
            <a:hlinkClick r:id="rId3" action="ppaction://hlinksldjump"/>
          </p:cNvPr>
          <p:cNvSpPr txBox="1"/>
          <p:nvPr/>
        </p:nvSpPr>
        <p:spPr>
          <a:xfrm>
            <a:off x="6115050" y="29527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>
            <a:hlinkClick r:id="rId3" action="ppaction://hlinksldjump"/>
          </p:cNvPr>
          <p:cNvSpPr txBox="1"/>
          <p:nvPr/>
        </p:nvSpPr>
        <p:spPr>
          <a:xfrm>
            <a:off x="6115050" y="35433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>
            <a:hlinkClick r:id="rId3" action="ppaction://hlinksldjump"/>
          </p:cNvPr>
          <p:cNvSpPr txBox="1"/>
          <p:nvPr/>
        </p:nvSpPr>
        <p:spPr>
          <a:xfrm>
            <a:off x="6115050" y="47434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>
            <a:hlinkClick r:id="rId3" action="ppaction://hlinksldjump"/>
          </p:cNvPr>
          <p:cNvSpPr txBox="1"/>
          <p:nvPr/>
        </p:nvSpPr>
        <p:spPr>
          <a:xfrm>
            <a:off x="6115050" y="53530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>
            <a:hlinkClick r:id="rId3" action="ppaction://hlinksldjump"/>
          </p:cNvPr>
          <p:cNvSpPr txBox="1"/>
          <p:nvPr/>
        </p:nvSpPr>
        <p:spPr>
          <a:xfrm>
            <a:off x="6115050" y="59436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Ị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>
            <a:hlinkClick r:id="rId3" action="ppaction://hlinksldjump"/>
          </p:cNvPr>
          <p:cNvSpPr txBox="1"/>
          <p:nvPr/>
        </p:nvSpPr>
        <p:spPr>
          <a:xfrm>
            <a:off x="6724650" y="17716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>
            <a:hlinkClick r:id="rId3" action="ppaction://hlinksldjump"/>
          </p:cNvPr>
          <p:cNvSpPr txBox="1"/>
          <p:nvPr/>
        </p:nvSpPr>
        <p:spPr>
          <a:xfrm>
            <a:off x="6724650" y="23622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>
            <a:hlinkClick r:id="rId3" action="ppaction://hlinksldjump"/>
          </p:cNvPr>
          <p:cNvSpPr txBox="1"/>
          <p:nvPr/>
        </p:nvSpPr>
        <p:spPr>
          <a:xfrm>
            <a:off x="6724650" y="29527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>
            <a:hlinkClick r:id="rId3" action="ppaction://hlinksldjump"/>
          </p:cNvPr>
          <p:cNvSpPr txBox="1"/>
          <p:nvPr/>
        </p:nvSpPr>
        <p:spPr>
          <a:xfrm>
            <a:off x="6724650" y="35433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>
            <a:hlinkClick r:id="rId3" action="ppaction://hlinksldjump"/>
          </p:cNvPr>
          <p:cNvSpPr txBox="1"/>
          <p:nvPr/>
        </p:nvSpPr>
        <p:spPr>
          <a:xfrm>
            <a:off x="6724650" y="47434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>
            <a:hlinkClick r:id="rId3" action="ppaction://hlinksldjump"/>
          </p:cNvPr>
          <p:cNvSpPr txBox="1"/>
          <p:nvPr/>
        </p:nvSpPr>
        <p:spPr>
          <a:xfrm>
            <a:off x="6724650" y="53530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>
            <a:hlinkClick r:id="rId3" action="ppaction://hlinksldjump"/>
          </p:cNvPr>
          <p:cNvSpPr txBox="1"/>
          <p:nvPr/>
        </p:nvSpPr>
        <p:spPr>
          <a:xfrm>
            <a:off x="6724650" y="59436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>
            <a:hlinkClick r:id="rId3" action="ppaction://hlinksldjump"/>
          </p:cNvPr>
          <p:cNvSpPr txBox="1"/>
          <p:nvPr/>
        </p:nvSpPr>
        <p:spPr>
          <a:xfrm>
            <a:off x="7334250" y="17716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>
            <a:hlinkClick r:id="rId3" action="ppaction://hlinksldjump"/>
          </p:cNvPr>
          <p:cNvSpPr txBox="1"/>
          <p:nvPr/>
        </p:nvSpPr>
        <p:spPr>
          <a:xfrm>
            <a:off x="7334250" y="23622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>
            <a:hlinkClick r:id="rId3" action="ppaction://hlinksldjump"/>
          </p:cNvPr>
          <p:cNvSpPr txBox="1"/>
          <p:nvPr/>
        </p:nvSpPr>
        <p:spPr>
          <a:xfrm>
            <a:off x="7334250" y="29527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>
            <a:hlinkClick r:id="rId3" action="ppaction://hlinksldjump"/>
          </p:cNvPr>
          <p:cNvSpPr txBox="1"/>
          <p:nvPr/>
        </p:nvSpPr>
        <p:spPr>
          <a:xfrm>
            <a:off x="7334250" y="35433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Ủ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>
            <a:hlinkClick r:id="rId3" action="ppaction://hlinksldjump"/>
          </p:cNvPr>
          <p:cNvSpPr txBox="1"/>
          <p:nvPr/>
        </p:nvSpPr>
        <p:spPr>
          <a:xfrm>
            <a:off x="7334250" y="41529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>
            <a:hlinkClick r:id="rId3" action="ppaction://hlinksldjump"/>
          </p:cNvPr>
          <p:cNvSpPr txBox="1"/>
          <p:nvPr/>
        </p:nvSpPr>
        <p:spPr>
          <a:xfrm>
            <a:off x="7334250" y="47434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Ậ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>
            <a:hlinkClick r:id="rId3" action="ppaction://hlinksldjump"/>
          </p:cNvPr>
          <p:cNvSpPr txBox="1"/>
          <p:nvPr/>
        </p:nvSpPr>
        <p:spPr>
          <a:xfrm>
            <a:off x="7334250" y="53530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>
            <a:hlinkClick r:id="rId3" action="ppaction://hlinksldjump"/>
          </p:cNvPr>
          <p:cNvSpPr txBox="1"/>
          <p:nvPr/>
        </p:nvSpPr>
        <p:spPr>
          <a:xfrm>
            <a:off x="7334250" y="59436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>
            <a:hlinkClick r:id="rId3" action="ppaction://hlinksldjump"/>
          </p:cNvPr>
          <p:cNvSpPr txBox="1"/>
          <p:nvPr/>
        </p:nvSpPr>
        <p:spPr>
          <a:xfrm>
            <a:off x="7943850" y="1771650"/>
            <a:ext cx="59055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>
            <a:hlinkClick r:id="rId3" action="ppaction://hlinksldjump"/>
          </p:cNvPr>
          <p:cNvSpPr txBox="1"/>
          <p:nvPr/>
        </p:nvSpPr>
        <p:spPr>
          <a:xfrm>
            <a:off x="7943850" y="2362200"/>
            <a:ext cx="59055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>
            <a:hlinkClick r:id="rId3" action="ppaction://hlinksldjump"/>
          </p:cNvPr>
          <p:cNvSpPr txBox="1"/>
          <p:nvPr/>
        </p:nvSpPr>
        <p:spPr>
          <a:xfrm>
            <a:off x="7943850" y="2952750"/>
            <a:ext cx="59055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>
            <a:hlinkClick r:id="rId3" action="ppaction://hlinksldjump"/>
          </p:cNvPr>
          <p:cNvSpPr txBox="1"/>
          <p:nvPr/>
        </p:nvSpPr>
        <p:spPr>
          <a:xfrm>
            <a:off x="7943850" y="3543300"/>
            <a:ext cx="59055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>
            <a:hlinkClick r:id="rId3" action="ppaction://hlinksldjump"/>
          </p:cNvPr>
          <p:cNvSpPr txBox="1"/>
          <p:nvPr/>
        </p:nvSpPr>
        <p:spPr>
          <a:xfrm>
            <a:off x="7943850" y="4152900"/>
            <a:ext cx="59055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>
            <a:hlinkClick r:id="rId3" action="ppaction://hlinksldjump"/>
          </p:cNvPr>
          <p:cNvSpPr txBox="1"/>
          <p:nvPr/>
        </p:nvSpPr>
        <p:spPr>
          <a:xfrm>
            <a:off x="7943850" y="4743450"/>
            <a:ext cx="59055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>
            <a:hlinkClick r:id="rId3" action="ppaction://hlinksldjump"/>
          </p:cNvPr>
          <p:cNvSpPr txBox="1"/>
          <p:nvPr/>
        </p:nvSpPr>
        <p:spPr>
          <a:xfrm>
            <a:off x="7943850" y="5353050"/>
            <a:ext cx="59055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>
            <a:hlinkClick r:id="rId3" action="ppaction://hlinksldjump"/>
          </p:cNvPr>
          <p:cNvSpPr txBox="1"/>
          <p:nvPr/>
        </p:nvSpPr>
        <p:spPr>
          <a:xfrm>
            <a:off x="7943850" y="5943600"/>
            <a:ext cx="59055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>
            <a:hlinkClick r:id="rId3" action="ppaction://hlinksldjump"/>
          </p:cNvPr>
          <p:cNvSpPr txBox="1"/>
          <p:nvPr/>
        </p:nvSpPr>
        <p:spPr>
          <a:xfrm>
            <a:off x="8553450" y="23622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Ú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>
            <a:hlinkClick r:id="rId3" action="ppaction://hlinksldjump"/>
          </p:cNvPr>
          <p:cNvSpPr txBox="1"/>
          <p:nvPr/>
        </p:nvSpPr>
        <p:spPr>
          <a:xfrm>
            <a:off x="8553450" y="35433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>
            <a:hlinkClick r:id="rId3" action="ppaction://hlinksldjump"/>
          </p:cNvPr>
          <p:cNvSpPr txBox="1"/>
          <p:nvPr/>
        </p:nvSpPr>
        <p:spPr>
          <a:xfrm>
            <a:off x="8553450" y="41529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Ị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>
            <a:hlinkClick r:id="rId3" action="ppaction://hlinksldjump"/>
          </p:cNvPr>
          <p:cNvSpPr txBox="1"/>
          <p:nvPr/>
        </p:nvSpPr>
        <p:spPr>
          <a:xfrm>
            <a:off x="8553450" y="47434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>
            <a:hlinkClick r:id="rId3" action="ppaction://hlinksldjump"/>
          </p:cNvPr>
          <p:cNvSpPr txBox="1"/>
          <p:nvPr/>
        </p:nvSpPr>
        <p:spPr>
          <a:xfrm>
            <a:off x="9163050" y="23622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>
            <a:hlinkClick r:id="rId3" action="ppaction://hlinksldjump"/>
          </p:cNvPr>
          <p:cNvSpPr txBox="1"/>
          <p:nvPr/>
        </p:nvSpPr>
        <p:spPr>
          <a:xfrm>
            <a:off x="9163050" y="35433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>
            <a:hlinkClick r:id="rId3" action="ppaction://hlinksldjump"/>
          </p:cNvPr>
          <p:cNvSpPr txBox="1"/>
          <p:nvPr/>
        </p:nvSpPr>
        <p:spPr>
          <a:xfrm>
            <a:off x="9163050" y="41529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>
            <a:hlinkClick r:id="rId3" action="ppaction://hlinksldjump"/>
          </p:cNvPr>
          <p:cNvSpPr txBox="1"/>
          <p:nvPr/>
        </p:nvSpPr>
        <p:spPr>
          <a:xfrm>
            <a:off x="9163050" y="47434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Box 108">
            <a:hlinkClick r:id="rId3" action="ppaction://hlinksldjump"/>
          </p:cNvPr>
          <p:cNvSpPr txBox="1"/>
          <p:nvPr/>
        </p:nvSpPr>
        <p:spPr>
          <a:xfrm>
            <a:off x="9772650" y="23622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>
            <a:hlinkClick r:id="rId3" action="ppaction://hlinksldjump"/>
          </p:cNvPr>
          <p:cNvSpPr txBox="1"/>
          <p:nvPr/>
        </p:nvSpPr>
        <p:spPr>
          <a:xfrm>
            <a:off x="9772650" y="41529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>
            <a:hlinkClick r:id="rId3" action="ppaction://hlinksldjump"/>
          </p:cNvPr>
          <p:cNvSpPr txBox="1"/>
          <p:nvPr/>
        </p:nvSpPr>
        <p:spPr>
          <a:xfrm>
            <a:off x="9772650" y="47434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Ể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>
            <a:hlinkClick r:id="rId3" action="ppaction://hlinksldjump"/>
          </p:cNvPr>
          <p:cNvSpPr txBox="1"/>
          <p:nvPr/>
        </p:nvSpPr>
        <p:spPr>
          <a:xfrm>
            <a:off x="10382250" y="23622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Ọ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>
            <a:hlinkClick r:id="rId3" action="ppaction://hlinksldjump"/>
          </p:cNvPr>
          <p:cNvSpPr txBox="1"/>
          <p:nvPr/>
        </p:nvSpPr>
        <p:spPr>
          <a:xfrm>
            <a:off x="10382250" y="41529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Ậ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120">
            <a:hlinkClick r:id="rId3" action="ppaction://hlinksldjump"/>
          </p:cNvPr>
          <p:cNvSpPr txBox="1"/>
          <p:nvPr/>
        </p:nvSpPr>
        <p:spPr>
          <a:xfrm>
            <a:off x="10382250" y="47434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>
            <a:hlinkClick r:id="rId3" action="ppaction://hlinksldjump"/>
          </p:cNvPr>
          <p:cNvSpPr txBox="1"/>
          <p:nvPr/>
        </p:nvSpPr>
        <p:spPr>
          <a:xfrm>
            <a:off x="10991850" y="23622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>
            <a:hlinkClick r:id="rId3" action="ppaction://hlinksldjump"/>
          </p:cNvPr>
          <p:cNvSpPr txBox="1"/>
          <p:nvPr/>
        </p:nvSpPr>
        <p:spPr>
          <a:xfrm>
            <a:off x="10991850" y="41529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705151" y="177284"/>
            <a:ext cx="109953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(10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362251" y="276135"/>
            <a:ext cx="114487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 (9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133350" y="171450"/>
            <a:ext cx="1188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BPNT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,..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 (7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133350" y="0"/>
            <a:ext cx="1188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Ai? Con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(6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114300" y="133350"/>
            <a:ext cx="1188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Loại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viết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nhằm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xác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lập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tưởng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điểm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́. (7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171450" y="0"/>
            <a:ext cx="1188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……….là ý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kiến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tưởng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điểm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dưới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khẳng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định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(hay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định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diễn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đạt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sáng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tỏ,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hiểu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nhất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quán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(8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819150" y="228600"/>
            <a:ext cx="10553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Luận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là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lẽ, ……….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luận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điểm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(8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133350" y="-38100"/>
            <a:ext cx="1188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 phần chính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của câu có khả năng kết hợp với các phó từ chỉ quan hệ thời gian và trả lời cho các câu hỏi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àm gì?, Như thế nào?,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 gì?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(5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3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6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9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2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5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8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4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0" grpId="0" animBg="1"/>
      <p:bldP spid="28" grpId="0" animBg="1"/>
      <p:bldP spid="34" grpId="0" animBg="1"/>
      <p:bldP spid="36" grpId="0" animBg="1"/>
      <p:bldP spid="38" grpId="0" animBg="1"/>
      <p:bldP spid="42" grpId="0" animBg="1"/>
      <p:bldP spid="44" grpId="0" animBg="1"/>
      <p:bldP spid="46" grpId="0" animBg="1"/>
      <p:bldP spid="50" grpId="0" animBg="1"/>
      <p:bldP spid="52" grpId="0" animBg="1"/>
      <p:bldP spid="54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3" grpId="0" animBg="1"/>
      <p:bldP spid="95" grpId="0" animBg="1"/>
      <p:bldP spid="96" grpId="0" animBg="1"/>
      <p:bldP spid="97" grpId="0" animBg="1"/>
      <p:bldP spid="101" grpId="0" animBg="1"/>
      <p:bldP spid="103" grpId="0" animBg="1"/>
      <p:bldP spid="104" grpId="0" animBg="1"/>
      <p:bldP spid="105" grpId="0" animBg="1"/>
      <p:bldP spid="109" grpId="0" animBg="1"/>
      <p:bldP spid="112" grpId="0" animBg="1"/>
      <p:bldP spid="113" grpId="0" animBg="1"/>
      <p:bldP spid="117" grpId="0" animBg="1"/>
      <p:bldP spid="120" grpId="0" animBg="1"/>
      <p:bldP spid="121" grpId="0" animBg="1"/>
      <p:bldP spid="124" grpId="0" animBg="1"/>
      <p:bldP spid="125" grpId="0" animBg="1"/>
      <p:bldP spid="126" grpId="0"/>
      <p:bldP spid="126" grpId="1"/>
      <p:bldP spid="127" grpId="0"/>
      <p:bldP spid="127" grpId="1"/>
      <p:bldP spid="128" grpId="0"/>
      <p:bldP spid="128" grpId="1"/>
      <p:bldP spid="129" grpId="0"/>
      <p:bldP spid="129" grpId="1"/>
      <p:bldP spid="130" grpId="0"/>
      <p:bldP spid="130" grpId="1"/>
      <p:bldP spid="131" grpId="0"/>
      <p:bldP spid="131" grpId="1"/>
      <p:bldP spid="132" grpId="0"/>
      <p:bldP spid="132" grpId="1"/>
      <p:bldP spid="133" grpId="0"/>
      <p:bldP spid="13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859990" y="114636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lừng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97946" y="184195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97946" y="280929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9078" y="184195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Chủ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ngữ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9919607" y="1867430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000208" y="2888420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73" y="1928981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41517" y="280929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3200" b="0" i="0" u="none" strike="noStrike" kern="1200" cap="none" spc="0" normalizeH="0" baseline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Phụ</a:t>
            </a: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ngữ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73" y="2850552"/>
            <a:ext cx="804742" cy="707197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D013C485-B5B4-4E76-B2DB-F3C9923FFD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63" y="3846737"/>
            <a:ext cx="2561643" cy="28966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85280BF-1E83-47C8-B9B6-560A0F62AB8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93" y="4639701"/>
            <a:ext cx="639808" cy="6553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3D59B6E-9806-41D0-9F19-609BCACD904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4920316" y="4888954"/>
            <a:ext cx="310511" cy="4782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99BA338-6DEE-4CAB-AB09-2E22F066954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5306858" y="4888953"/>
            <a:ext cx="310511" cy="4782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1346035-5A23-43A5-8814-04C61E9F4A6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6734712" y="4912816"/>
            <a:ext cx="310511" cy="4782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FB650F8-8FA5-4325-AE09-D3F11E09DD4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6378453" y="4907935"/>
            <a:ext cx="310511" cy="47823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FA65D1F-3CC1-4FFA-A1C8-14B99FDC83D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6005480" y="4888952"/>
            <a:ext cx="310511" cy="4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63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1543050" y="190836"/>
            <a:ext cx="9201150" cy="99026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i="1" dirty="0" smtClean="0">
                <a:solidFill>
                  <a:srgbClr val="FF0000"/>
                </a:solidFill>
                <a:latin typeface="+mj-lt"/>
              </a:rPr>
              <a:t>Có thể phân loại trạng 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vi-VN" sz="3600" b="1" i="1" dirty="0" smtClean="0">
                <a:solidFill>
                  <a:srgbClr val="FF0000"/>
                </a:solidFill>
                <a:latin typeface="+mj-lt"/>
              </a:rPr>
              <a:t> theo cơ sở nào ?</a:t>
            </a:r>
            <a:endParaRPr lang="en-US" sz="36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4350" y="1603356"/>
            <a:ext cx="5384876" cy="14097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dirty="0" smtClean="0">
                <a:solidFill>
                  <a:schemeClr val="tx1"/>
                </a:solidFill>
                <a:latin typeface="+mj-lt"/>
              </a:rPr>
              <a:t>Theo các nội dung mà chúng biểu thị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3185260"/>
            <a:ext cx="5366738" cy="9533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vi-VN" sz="3200" dirty="0" smtClean="0">
                <a:solidFill>
                  <a:schemeClr val="tx1"/>
                </a:solidFill>
              </a:rPr>
              <a:t> </a:t>
            </a:r>
            <a:r>
              <a:rPr lang="vi-VN" sz="3200" dirty="0" smtClean="0">
                <a:solidFill>
                  <a:schemeClr val="tx1"/>
                </a:solidFill>
                <a:latin typeface="+mj-lt"/>
              </a:rPr>
              <a:t>Theo thành phần chính nào mà chúng đứng liền trước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vi-VN" sz="3200" dirty="0" smtClean="0">
                <a:solidFill>
                  <a:schemeClr val="tx1"/>
                </a:solidFill>
                <a:latin typeface="+mj-lt"/>
              </a:rPr>
              <a:t>sau</a:t>
            </a:r>
            <a:endParaRPr lang="en-US" sz="3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66655" y="3161474"/>
            <a:ext cx="5703617" cy="9533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 mục đích nói của câu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071239" y="2270636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095602" y="3294825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991" y="3324701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50006" y="1562100"/>
            <a:ext cx="5722894" cy="14097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3200" dirty="0" smtClean="0">
                <a:solidFill>
                  <a:schemeClr val="tx1"/>
                </a:solidFill>
                <a:latin typeface="+mj-lt"/>
              </a:rPr>
              <a:t>Theo vị trí của chúng trong câu</a:t>
            </a:r>
            <a:endParaRPr lang="en-US" sz="32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141" y="2207061"/>
            <a:ext cx="804742" cy="707197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0CA5642D-FFB5-4F4D-9C48-3A195615B2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63" y="3846737"/>
            <a:ext cx="2561643" cy="28966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38C89F-F257-45F2-9ADC-CD1BF869A7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93" y="4639701"/>
            <a:ext cx="639808" cy="6553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A39037E-A867-47AB-8190-7B61BF049E1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4920316" y="4888954"/>
            <a:ext cx="310511" cy="4782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83799B8-57F5-4499-A527-78222D2AF01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5306858" y="4888953"/>
            <a:ext cx="310511" cy="4782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5FCEF1-FD42-44A8-B601-5086DF4BE5C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6734712" y="4912816"/>
            <a:ext cx="310511" cy="4782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C011C1-5B97-493A-B9C8-D55D8CF9163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6378453" y="4907935"/>
            <a:ext cx="310511" cy="47823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051520F-A5CC-4724-88BD-3794BE37B40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6005480" y="4888952"/>
            <a:ext cx="310511" cy="4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05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745690" y="152736"/>
            <a:ext cx="10874810" cy="182846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 i="1" dirty="0" smtClean="0">
                <a:solidFill>
                  <a:srgbClr val="FF0000"/>
                </a:solidFill>
                <a:latin typeface="+mj-lt"/>
              </a:rPr>
              <a:t>Trạng ngữ trong câu </a:t>
            </a:r>
            <a:r>
              <a:rPr lang="vi-VN" sz="3200" i="1" dirty="0" smtClean="0">
                <a:solidFill>
                  <a:srgbClr val="FF0000"/>
                </a:solidFill>
                <a:latin typeface="+mj-lt"/>
              </a:rPr>
              <a:t>"</a:t>
            </a:r>
            <a:r>
              <a:rPr lang="vi-VN" sz="3200" i="1" u="sng" dirty="0" smtClean="0">
                <a:solidFill>
                  <a:srgbClr val="FF0000"/>
                </a:solidFill>
                <a:latin typeface="+mj-lt"/>
              </a:rPr>
              <a:t>Trên b</a:t>
            </a:r>
            <a:r>
              <a:rPr lang="en-US" sz="32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</a:t>
            </a:r>
            <a:r>
              <a:rPr lang="vi-VN" sz="3200" i="1" u="sng" dirty="0" smtClean="0">
                <a:solidFill>
                  <a:srgbClr val="FF0000"/>
                </a:solidFill>
                <a:latin typeface="+mj-lt"/>
              </a:rPr>
              <a:t> chòi canh</a:t>
            </a:r>
            <a:r>
              <a:rPr lang="vi-VN" sz="3200" i="1" dirty="0" smtClean="0">
                <a:solidFill>
                  <a:srgbClr val="FF0000"/>
                </a:solidFill>
                <a:latin typeface="+mj-lt"/>
              </a:rPr>
              <a:t>, ngục tốt</a:t>
            </a:r>
            <a:r>
              <a:rPr lang="en-US" sz="3200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i="1" dirty="0" smtClean="0">
                <a:solidFill>
                  <a:srgbClr val="FF0000"/>
                </a:solidFill>
                <a:latin typeface="+mj-lt"/>
              </a:rPr>
              <a:t>cũng bắt đầu điểm vào cái quạnh quẽ của trời tốỉ mịt, những tiếng kiểng và mõ</a:t>
            </a:r>
            <a:r>
              <a:rPr lang="en-US" sz="3200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i="1" dirty="0" smtClean="0">
                <a:solidFill>
                  <a:srgbClr val="FF0000"/>
                </a:solidFill>
                <a:latin typeface="+mj-lt"/>
              </a:rPr>
              <a:t>đều đặn thưa thớt"</a:t>
            </a:r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 (Nguyễn Tuân) </a:t>
            </a:r>
            <a:r>
              <a:rPr lang="vi-VN" sz="3200" b="1" i="1" dirty="0" smtClean="0">
                <a:solidFill>
                  <a:srgbClr val="FF0000"/>
                </a:solidFill>
                <a:latin typeface="+mj-lt"/>
              </a:rPr>
              <a:t>biểu thị điều gì ?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7496" y="306622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Nơi chốn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9540" y="303286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 nhân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8628" y="214675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0129157" y="3091700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71802" y="3066225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123" y="2233781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89935" y="214675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 đích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991" y="2188011"/>
            <a:ext cx="804742" cy="707197"/>
          </a:xfrm>
          <a:prstGeom prst="rect">
            <a:avLst/>
          </a:prstGeom>
        </p:spPr>
      </p:pic>
      <p:pic>
        <p:nvPicPr>
          <p:cNvPr id="26" name="Picture 25">
            <a:hlinkClick r:id="rId8" action="ppaction://hlinksldjump"/>
            <a:extLst>
              <a:ext uri="{FF2B5EF4-FFF2-40B4-BE49-F238E27FC236}">
                <a16:creationId xmlns:a16="http://schemas.microsoft.com/office/drawing/2014/main" id="{1C86F456-8831-4463-AB0F-9883BB5BF8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93" y="3927454"/>
            <a:ext cx="2561643" cy="28966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45DC8E1-AB87-42B1-9CF8-225E2EACA0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540" y="4643699"/>
            <a:ext cx="732068" cy="7320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7FF3B3B-6F57-48B0-95FE-14F5957D9C5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4816583" y="4983927"/>
            <a:ext cx="310511" cy="4782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C02B4EA-E3FC-425C-8BC7-614C7A430E7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5203125" y="4983926"/>
            <a:ext cx="310511" cy="47823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C17EEAA-9F4C-4150-ABB8-CF25A359025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6630979" y="5007789"/>
            <a:ext cx="310511" cy="47823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88A785E-53BB-4F50-A0B5-FEA292A36DE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6274720" y="5002908"/>
            <a:ext cx="310511" cy="47823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178F34E-A5EE-4AA1-A346-598368E6CCE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5951231" y="4983925"/>
            <a:ext cx="310511" cy="4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52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859990" y="114636"/>
            <a:ext cx="10526728" cy="192371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 i="1" dirty="0" smtClean="0">
                <a:solidFill>
                  <a:srgbClr val="FF0000"/>
                </a:solidFill>
                <a:latin typeface="+mj-lt"/>
              </a:rPr>
              <a:t>Trạng ngữ trong câu </a:t>
            </a:r>
            <a:r>
              <a:rPr lang="vi-VN" sz="3200" i="1" dirty="0" smtClean="0">
                <a:solidFill>
                  <a:srgbClr val="FF0000"/>
                </a:solidFill>
                <a:latin typeface="+mj-lt"/>
              </a:rPr>
              <a:t>"</a:t>
            </a:r>
            <a:r>
              <a:rPr lang="vi-VN" sz="3200" i="1" u="sng" dirty="0" smtClean="0">
                <a:solidFill>
                  <a:srgbClr val="FF0000"/>
                </a:solidFill>
                <a:latin typeface="+mj-lt"/>
              </a:rPr>
              <a:t>Bằng</a:t>
            </a:r>
            <a:r>
              <a:rPr lang="en-US" sz="3200" i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i="1" u="sng" dirty="0" smtClean="0">
                <a:solidFill>
                  <a:srgbClr val="FF0000"/>
                </a:solidFill>
                <a:latin typeface="+mj-lt"/>
              </a:rPr>
              <a:t>ngòi bút</a:t>
            </a:r>
            <a:r>
              <a:rPr lang="en-US" sz="3200" i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i="1" u="sng" dirty="0" smtClean="0">
                <a:solidFill>
                  <a:srgbClr val="FF0000"/>
                </a:solidFill>
                <a:latin typeface="+mj-lt"/>
              </a:rPr>
              <a:t>trào phúng bậc thầy,</a:t>
            </a:r>
            <a:r>
              <a:rPr lang="vi-VN" sz="3200" i="1" dirty="0" smtClean="0">
                <a:solidFill>
                  <a:srgbClr val="FF0000"/>
                </a:solidFill>
                <a:latin typeface="+mj-lt"/>
              </a:rPr>
              <a:t> Vũ Trọng Phụng đã lên án gay gắt cái xã hội tư sản thành</a:t>
            </a:r>
            <a:r>
              <a:rPr lang="en-US" sz="3200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i="1" dirty="0" smtClean="0">
                <a:solidFill>
                  <a:srgbClr val="FF0000"/>
                </a:solidFill>
                <a:latin typeface="+mj-lt"/>
              </a:rPr>
              <a:t>thị đang đua đòi lối sống văn minh rởm, hết sức lố lăng, đồi bại đương thời“</a:t>
            </a:r>
            <a:r>
              <a:rPr lang="en-US" sz="3200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i="1" dirty="0" smtClean="0">
                <a:solidFill>
                  <a:srgbClr val="FF0000"/>
                </a:solidFill>
                <a:latin typeface="+mj-lt"/>
              </a:rPr>
              <a:t>biểu thị đi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ề</a:t>
            </a:r>
            <a:r>
              <a:rPr lang="vi-VN" sz="3200" b="1" i="1" dirty="0" smtClean="0">
                <a:solidFill>
                  <a:srgbClr val="FF0000"/>
                </a:solidFill>
                <a:latin typeface="+mj-lt"/>
              </a:rPr>
              <a:t>u gì ?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97946" y="218485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 thức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97946" y="315219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 nhân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9078" y="218485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 đích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9919607" y="2210330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000208" y="3231320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73" y="2271881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41517" y="315219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Nơi chốn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73" y="3193452"/>
            <a:ext cx="804742" cy="707197"/>
          </a:xfrm>
          <a:prstGeom prst="rect">
            <a:avLst/>
          </a:prstGeom>
        </p:spPr>
      </p:pic>
      <p:pic>
        <p:nvPicPr>
          <p:cNvPr id="26" name="Picture 25">
            <a:hlinkClick r:id="rId8" action="ppaction://hlinksldjump"/>
            <a:extLst>
              <a:ext uri="{FF2B5EF4-FFF2-40B4-BE49-F238E27FC236}">
                <a16:creationId xmlns:a16="http://schemas.microsoft.com/office/drawing/2014/main" id="{3CFBF6CC-D40F-4BDC-BD13-332C954B5B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93" y="3927454"/>
            <a:ext cx="2561643" cy="28966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5E03FB8-EA3A-408A-909E-4F1F3EB95B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540" y="4643699"/>
            <a:ext cx="732068" cy="7320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5B67DB3-62E7-4FA4-9C3C-7970474558C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4816583" y="4983927"/>
            <a:ext cx="310511" cy="4782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D42560D-FD7D-4523-AA99-58D3BC772B7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5203125" y="4983926"/>
            <a:ext cx="310511" cy="47823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FB99B8F-7433-48D8-B877-2EF233FD088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6630979" y="5007789"/>
            <a:ext cx="310511" cy="47823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FFAB2C4-08D4-49A6-AB81-41CCF890A4A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6274720" y="5002908"/>
            <a:ext cx="310511" cy="47823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0481727-4497-43FF-BB85-9CC91C1EE0A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5951231" y="4983925"/>
            <a:ext cx="310511" cy="4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46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859990" y="209550"/>
            <a:ext cx="10526728" cy="143348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 i="1" dirty="0" smtClean="0">
                <a:solidFill>
                  <a:srgbClr val="FF0000"/>
                </a:solidFill>
                <a:latin typeface="+mj-lt"/>
              </a:rPr>
              <a:t>Dòng nào là trạng ngữ trong câu </a:t>
            </a:r>
            <a:r>
              <a:rPr lang="vi-VN" sz="3200" i="1" dirty="0" smtClean="0">
                <a:solidFill>
                  <a:srgbClr val="FF0000"/>
                </a:solidFill>
                <a:latin typeface="+mj-lt"/>
              </a:rPr>
              <a:t>"Dần đ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3200" i="1" dirty="0" smtClean="0">
                <a:solidFill>
                  <a:srgbClr val="FF0000"/>
                </a:solidFill>
                <a:latin typeface="+mj-lt"/>
              </a:rPr>
              <a:t> ở từ năm chửa mười hai. Khi ấy,</a:t>
            </a:r>
            <a:r>
              <a:rPr lang="en-US" sz="3200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i="1" dirty="0" smtClean="0">
                <a:solidFill>
                  <a:srgbClr val="FF0000"/>
                </a:solidFill>
                <a:latin typeface="+mj-lt"/>
              </a:rPr>
              <a:t>đầu nó còn để hai trái đào"..</a:t>
            </a:r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 (Nam Cao) ?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9078" y="188321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 ấy. 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9990" y="2728060"/>
            <a:ext cx="4906798" cy="10676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 nó còn để hai trái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97946" y="2761424"/>
            <a:ext cx="4906798" cy="10676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vi-VN" sz="3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 sai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880739" y="1908686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962252" y="2894775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441" y="2924651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80385" y="184195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 chửa mười hai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441" y="1883211"/>
            <a:ext cx="804742" cy="707197"/>
          </a:xfrm>
          <a:prstGeom prst="rect">
            <a:avLst/>
          </a:prstGeom>
        </p:spPr>
      </p:pic>
      <p:pic>
        <p:nvPicPr>
          <p:cNvPr id="26" name="Picture 25">
            <a:hlinkClick r:id="rId8" action="ppaction://hlinksldjump"/>
            <a:extLst>
              <a:ext uri="{FF2B5EF4-FFF2-40B4-BE49-F238E27FC236}">
                <a16:creationId xmlns:a16="http://schemas.microsoft.com/office/drawing/2014/main" id="{DC4029C1-0684-494B-8897-8B52083E59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93" y="3927454"/>
            <a:ext cx="2561643" cy="28966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53ADADB-1DCA-4784-8EE1-0DB7754AAFD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540" y="4643699"/>
            <a:ext cx="732068" cy="7320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04D3E0E-A9D3-4655-B4D8-21C472139E2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4816583" y="4983927"/>
            <a:ext cx="310511" cy="4782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395F7D-E342-4E8B-8325-0870A589035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5203125" y="4983926"/>
            <a:ext cx="310511" cy="47823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78A978F-CDB3-42BA-B740-4F3E9B6C75C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6630979" y="5007789"/>
            <a:ext cx="310511" cy="47823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3E201EF-26E9-4728-8AF2-E172E0DF88F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6274720" y="5002908"/>
            <a:ext cx="310511" cy="47823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D7107E3-FF65-4E86-90D5-C19AA7ED6CB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5951231" y="4983925"/>
            <a:ext cx="310511" cy="4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51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2745940" y="267037"/>
            <a:ext cx="7026710" cy="112361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i="1" dirty="0" smtClean="0">
                <a:solidFill>
                  <a:srgbClr val="FF0000"/>
                </a:solidFill>
                <a:latin typeface="+mj-lt"/>
              </a:rPr>
              <a:t>Trạng ngữ là gì?</a:t>
            </a:r>
            <a:endParaRPr lang="en-US" sz="40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1517" y="2879071"/>
            <a:ext cx="4906798" cy="10578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 thành phần phụ của câu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97946" y="2904546"/>
            <a:ext cx="4906798" cy="10578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 một trong số các 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 loại của tiếng Việt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9078" y="1600200"/>
            <a:ext cx="4906798" cy="112687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BPTT 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 câu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863178" y="3152196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962108" y="3078920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73" y="1928981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80385" y="1600200"/>
            <a:ext cx="4906798" cy="112687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 thành phần chính 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 câu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441" y="1883211"/>
            <a:ext cx="804742" cy="707197"/>
          </a:xfrm>
          <a:prstGeom prst="rect">
            <a:avLst/>
          </a:prstGeom>
        </p:spPr>
      </p:pic>
      <p:pic>
        <p:nvPicPr>
          <p:cNvPr id="26" name="Picture 25">
            <a:hlinkClick r:id="rId8" action="ppaction://hlinksldjump"/>
            <a:extLst>
              <a:ext uri="{FF2B5EF4-FFF2-40B4-BE49-F238E27FC236}">
                <a16:creationId xmlns:a16="http://schemas.microsoft.com/office/drawing/2014/main" id="{FF116167-80E3-40F7-897F-0787AF7DD2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93" y="3927454"/>
            <a:ext cx="2561643" cy="28966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5191713-F6AB-4B8C-92FD-FA1028F380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540" y="4643699"/>
            <a:ext cx="732068" cy="7320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2E78A86-E905-44CC-B8B2-5DF8B1BD9AF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4816583" y="4983927"/>
            <a:ext cx="310511" cy="4782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06CC587-CBBC-491D-8782-BA25F253319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5203125" y="4983926"/>
            <a:ext cx="310511" cy="47823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EC67BFE-54F7-4E01-B6B6-6C072121009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6630979" y="5007789"/>
            <a:ext cx="310511" cy="47823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6D29047-108B-4C8F-AF1F-0E7B337CBF9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6274720" y="5002908"/>
            <a:ext cx="310511" cy="47823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256DBE9-6587-40BD-856B-FC029F944B1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5951231" y="4983925"/>
            <a:ext cx="310511" cy="4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43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859990" y="114636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giã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ken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thong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.”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97946" y="276142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9990" y="272806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C.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9078" y="184195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9919607" y="2786900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962252" y="2761425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73" y="1928981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80385" y="184195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B.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441" y="1883211"/>
            <a:ext cx="804742" cy="707197"/>
          </a:xfrm>
          <a:prstGeom prst="rect">
            <a:avLst/>
          </a:prstGeom>
        </p:spPr>
      </p:pic>
      <p:pic>
        <p:nvPicPr>
          <p:cNvPr id="20" name="Picture 19">
            <a:hlinkClick r:id="rId8" action="ppaction://hlinksldjump"/>
            <a:extLst>
              <a:ext uri="{FF2B5EF4-FFF2-40B4-BE49-F238E27FC236}">
                <a16:creationId xmlns:a16="http://schemas.microsoft.com/office/drawing/2014/main" id="{FFBE5DC8-E547-4775-BFC2-D124002BE5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93" y="3927454"/>
            <a:ext cx="2561643" cy="28966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AFC228-56BF-440D-9E41-B9A524CDBA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540" y="4643699"/>
            <a:ext cx="732068" cy="7320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7FE38F9-5D83-45F3-A3ED-970F1630B2E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4816583" y="4983927"/>
            <a:ext cx="310511" cy="4782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1221BE1-3EE7-4785-A6BD-57AEB646608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5203125" y="4983926"/>
            <a:ext cx="310511" cy="4782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1CCB537-BFCF-408C-BDD6-D0402B1AD0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6630979" y="5007789"/>
            <a:ext cx="310511" cy="47823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1003950-4E68-421C-ADCF-04EDD759FEA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6274720" y="5002908"/>
            <a:ext cx="310511" cy="47823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72B316F-7DDC-4101-B553-E41AC7B3612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/>
        </p:blipFill>
        <p:spPr>
          <a:xfrm>
            <a:off x="5951231" y="4983925"/>
            <a:ext cx="310511" cy="4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11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2625" r="122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9"/>
          <a:stretch>
            <a:fillRect/>
          </a:stretch>
        </p:blipFill>
        <p:spPr bwMode="auto">
          <a:xfrm>
            <a:off x="5736166" y="3301511"/>
            <a:ext cx="3179234" cy="210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51068">
            <a:off x="7045711" y="910194"/>
            <a:ext cx="4366904" cy="206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image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/>
          <a:stretch>
            <a:fillRect/>
          </a:stretch>
        </p:blipFill>
        <p:spPr bwMode="auto">
          <a:xfrm rot="18004662">
            <a:off x="7886700" y="1498925"/>
            <a:ext cx="3848574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image0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63609">
            <a:off x="8018813" y="1893652"/>
            <a:ext cx="4460174" cy="134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image0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1"/>
          <a:stretch>
            <a:fillRect/>
          </a:stretch>
        </p:blipFill>
        <p:spPr bwMode="auto">
          <a:xfrm rot="20038218">
            <a:off x="8724979" y="2262734"/>
            <a:ext cx="3752554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image00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8" t="45861"/>
          <a:stretch>
            <a:fillRect/>
          </a:stretch>
        </p:blipFill>
        <p:spPr bwMode="auto">
          <a:xfrm rot="21334303">
            <a:off x="8912578" y="3484160"/>
            <a:ext cx="3816424" cy="164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image00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1" t="30355"/>
          <a:stretch>
            <a:fillRect/>
          </a:stretch>
        </p:blipFill>
        <p:spPr bwMode="auto">
          <a:xfrm>
            <a:off x="8858250" y="3505200"/>
            <a:ext cx="3790950" cy="232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image00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67774"/>
            <a:ext cx="3505200" cy="188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image0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3213">
            <a:off x="2429069" y="2679832"/>
            <a:ext cx="2535406" cy="102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image0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8"/>
          <a:stretch>
            <a:fillRect/>
          </a:stretch>
        </p:blipFill>
        <p:spPr bwMode="auto">
          <a:xfrm rot="2344390">
            <a:off x="485695" y="608942"/>
            <a:ext cx="3161971" cy="187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image0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4"/>
          <a:stretch>
            <a:fillRect/>
          </a:stretch>
        </p:blipFill>
        <p:spPr bwMode="auto">
          <a:xfrm rot="1801797">
            <a:off x="-327803" y="1179361"/>
            <a:ext cx="3810746" cy="100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image0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83"/>
          <a:stretch>
            <a:fillRect/>
          </a:stretch>
        </p:blipFill>
        <p:spPr bwMode="auto">
          <a:xfrm rot="1353447">
            <a:off x="-308264" y="1259138"/>
            <a:ext cx="3576737" cy="184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image0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0388">
            <a:off x="2433200" y="3136643"/>
            <a:ext cx="2197530" cy="23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image0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624" y="3767071"/>
            <a:ext cx="3772757" cy="120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 descr="image0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/>
          <a:stretch>
            <a:fillRect/>
          </a:stretch>
        </p:blipFill>
        <p:spPr bwMode="auto">
          <a:xfrm rot="19657234">
            <a:off x="-882212" y="4594959"/>
            <a:ext cx="3695823" cy="18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image00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109" y="4667251"/>
            <a:ext cx="7311191" cy="219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12625" r="122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8650"/>
            <a:ext cx="2407180" cy="2152650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6107" y="-269949"/>
            <a:ext cx="5390293" cy="2051967"/>
          </a:xfrm>
          <a:prstGeom prst="rect">
            <a:avLst/>
          </a:prstGeom>
        </p:spPr>
      </p:pic>
      <p:grpSp>
        <p:nvGrpSpPr>
          <p:cNvPr id="8" name="组合 5"/>
          <p:cNvGrpSpPr/>
          <p:nvPr/>
        </p:nvGrpSpPr>
        <p:grpSpPr>
          <a:xfrm>
            <a:off x="3571351" y="1355632"/>
            <a:ext cx="5763150" cy="923330"/>
            <a:chOff x="2641600" y="2470150"/>
            <a:chExt cx="5763150" cy="923330"/>
          </a:xfrm>
        </p:grpSpPr>
        <p:sp>
          <p:nvSpPr>
            <p:cNvPr id="9" name="矩形 6"/>
            <p:cNvSpPr/>
            <p:nvPr/>
          </p:nvSpPr>
          <p:spPr>
            <a:xfrm>
              <a:off x="2641600" y="2489200"/>
              <a:ext cx="5763150" cy="835118"/>
            </a:xfrm>
            <a:prstGeom prst="rect">
              <a:avLst/>
            </a:prstGeom>
            <a:solidFill>
              <a:srgbClr val="CFD8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7"/>
            <p:cNvSpPr txBox="1"/>
            <p:nvPr/>
          </p:nvSpPr>
          <p:spPr>
            <a:xfrm>
              <a:off x="2972411" y="2470150"/>
              <a:ext cx="520527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 err="1" smtClean="0"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ea typeface="方正胖娃简体" panose="03000509000000000000" pitchFamily="65" charset="-122"/>
                  <a:cs typeface="Times New Roman" pitchFamily="18" charset="0"/>
                </a:rPr>
                <a:t>Hướng</a:t>
              </a:r>
              <a:r>
                <a:rPr lang="en-US" altLang="zh-CN" sz="5400" dirty="0" smtClean="0"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ea typeface="方正胖娃简体" panose="03000509000000000000" pitchFamily="65" charset="-122"/>
                  <a:cs typeface="Times New Roman" pitchFamily="18" charset="0"/>
                </a:rPr>
                <a:t> </a:t>
              </a:r>
              <a:r>
                <a:rPr lang="en-US" altLang="zh-CN" sz="5400" dirty="0" err="1" smtClean="0"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ea typeface="方正胖娃简体" panose="03000509000000000000" pitchFamily="65" charset="-122"/>
                  <a:cs typeface="Times New Roman" pitchFamily="18" charset="0"/>
                </a:rPr>
                <a:t>dẫn</a:t>
              </a:r>
              <a:r>
                <a:rPr lang="en-US" altLang="zh-CN" sz="5400" dirty="0" smtClean="0"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ea typeface="方正胖娃简体" panose="03000509000000000000" pitchFamily="65" charset="-122"/>
                  <a:cs typeface="Times New Roman" pitchFamily="18" charset="0"/>
                </a:rPr>
                <a:t> </a:t>
              </a:r>
              <a:r>
                <a:rPr lang="en-US" altLang="zh-CN" sz="5400" dirty="0" err="1" smtClean="0"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ea typeface="方正胖娃简体" panose="03000509000000000000" pitchFamily="65" charset="-122"/>
                  <a:cs typeface="Times New Roman" pitchFamily="18" charset="0"/>
                </a:rPr>
                <a:t>tự</a:t>
              </a:r>
              <a:r>
                <a:rPr lang="en-US" altLang="zh-CN" sz="5400" dirty="0" smtClean="0"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ea typeface="方正胖娃简体" panose="03000509000000000000" pitchFamily="65" charset="-122"/>
                  <a:cs typeface="Times New Roman" pitchFamily="18" charset="0"/>
                </a:rPr>
                <a:t> </a:t>
              </a:r>
              <a:r>
                <a:rPr lang="en-US" altLang="zh-CN" sz="5400" dirty="0" err="1" smtClean="0"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ea typeface="方正胖娃简体" panose="03000509000000000000" pitchFamily="65" charset="-122"/>
                  <a:cs typeface="Times New Roman" pitchFamily="18" charset="0"/>
                </a:rPr>
                <a:t>học</a:t>
              </a:r>
              <a:endParaRPr lang="zh-CN" altLang="en-US" sz="54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方正胖娃简体" panose="03000509000000000000" pitchFamily="65" charset="-122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47850" y="3028950"/>
            <a:ext cx="9190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2, 3 (SGK, tr40)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/>
            <a:srcRect b="1262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0" y="3111500"/>
              <a:ext cx="12192000" cy="3746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056" y="857251"/>
            <a:ext cx="7633661" cy="290596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780650" y="3451132"/>
            <a:ext cx="9115949" cy="1559018"/>
            <a:chOff x="2641599" y="2470150"/>
            <a:chExt cx="9115949" cy="1559018"/>
          </a:xfrm>
        </p:grpSpPr>
        <p:sp>
          <p:nvSpPr>
            <p:cNvPr id="7" name="矩形 6"/>
            <p:cNvSpPr/>
            <p:nvPr/>
          </p:nvSpPr>
          <p:spPr>
            <a:xfrm>
              <a:off x="2641599" y="2489200"/>
              <a:ext cx="9115949" cy="1539968"/>
            </a:xfrm>
            <a:prstGeom prst="rect">
              <a:avLst/>
            </a:prstGeom>
            <a:solidFill>
              <a:srgbClr val="CFD8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972411" y="2470150"/>
              <a:ext cx="850405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dirty="0"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ea typeface="方正胖娃简体" panose="03000509000000000000" pitchFamily="65" charset="-122"/>
                  <a:cs typeface="Times New Roman" pitchFamily="18" charset="0"/>
                </a:rPr>
                <a:t>THANK  </a:t>
              </a:r>
              <a:r>
                <a:rPr lang="en-US" altLang="zh-CN" sz="8800" dirty="0" smtClean="0"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ea typeface="方正胖娃简体" panose="03000509000000000000" pitchFamily="65" charset="-122"/>
                  <a:cs typeface="Times New Roman" pitchFamily="18" charset="0"/>
                </a:rPr>
                <a:t>YOU !!!</a:t>
              </a:r>
              <a:endParaRPr lang="zh-CN" altLang="en-US" sz="88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方正胖娃简体" panose="03000509000000000000" pitchFamily="65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6920739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olap\Downloads\hình nền pp\AAIA_wDGAAAAAQAAAAAAAApYAAAAJGFlMGZhZTZkLWIyMTItNGI1My1hZDEwLWYzYzlkYTJlNjNk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743200"/>
            <a:ext cx="122007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96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96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96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96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9600" i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33653" y="2039516"/>
            <a:ext cx="1924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4800" dirty="0" err="1" smtClean="0">
                <a:solidFill>
                  <a:srgbClr val="FF0000"/>
                </a:solidFill>
                <a:latin typeface="Times New Roman" pitchFamily="18" charset="0"/>
                <a:ea typeface="义启紫水晶体" panose="02010601030101010101" pitchFamily="2" charset="-122"/>
                <a:cs typeface="Times New Roman" pitchFamily="18" charset="0"/>
                <a:sym typeface="+mn-lt"/>
              </a:rPr>
              <a:t>Tiết</a:t>
            </a:r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义启紫水晶体" panose="02010601030101010101" pitchFamily="2" charset="-122"/>
                <a:cs typeface="Times New Roman" pitchFamily="18" charset="0"/>
                <a:sym typeface="+mn-lt"/>
              </a:rPr>
              <a:t> 86</a:t>
            </a:r>
            <a:endParaRPr lang="zh-CN" altLang="en-US" sz="4800" dirty="0">
              <a:solidFill>
                <a:srgbClr val="FF0000"/>
              </a:solidFill>
              <a:latin typeface="Times New Roman" pitchFamily="18" charset="0"/>
              <a:ea typeface="义启紫水晶体" panose="02010601030101010101" pitchFamily="2" charset="-122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0"/>
            <p:cNvPicPr>
              <a:picLocks noChangeAspect="1"/>
            </p:cNvPicPr>
            <p:nvPr/>
          </p:nvPicPr>
          <p:blipFill rotWithShape="1">
            <a:blip r:embed="rId2"/>
            <a:srcRect b="1262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21"/>
            <p:cNvSpPr/>
            <p:nvPr/>
          </p:nvSpPr>
          <p:spPr>
            <a:xfrm>
              <a:off x="0" y="3111500"/>
              <a:ext cx="12192000" cy="3746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755" y="571741"/>
            <a:ext cx="5756687" cy="2191445"/>
          </a:xfrm>
          <a:prstGeom prst="rect">
            <a:avLst/>
          </a:prstGeom>
        </p:spPr>
      </p:pic>
      <p:sp>
        <p:nvSpPr>
          <p:cNvPr id="7" name="矩形 5"/>
          <p:cNvSpPr/>
          <p:nvPr/>
        </p:nvSpPr>
        <p:spPr>
          <a:xfrm>
            <a:off x="3467100" y="2489200"/>
            <a:ext cx="5010150" cy="1206500"/>
          </a:xfrm>
          <a:prstGeom prst="rect">
            <a:avLst/>
          </a:prstGeom>
          <a:solidFill>
            <a:srgbClr val="CFD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endParaRPr lang="zh-CN" alt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2550" y="32956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93789" y="4273034"/>
            <a:ext cx="100271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zh-CN" sz="8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zh-CN" sz="8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8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altLang="zh-CN" sz="8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endParaRPr lang="zh-CN" altLang="en-US" sz="80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0"/>
            <p:cNvPicPr>
              <a:picLocks noChangeAspect="1"/>
            </p:cNvPicPr>
            <p:nvPr/>
          </p:nvPicPr>
          <p:blipFill rotWithShape="1">
            <a:blip r:embed="rId2"/>
            <a:srcRect b="1262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21"/>
            <p:cNvSpPr/>
            <p:nvPr/>
          </p:nvSpPr>
          <p:spPr>
            <a:xfrm>
              <a:off x="0" y="3111500"/>
              <a:ext cx="12192000" cy="3746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: 圆角 8"/>
          <p:cNvSpPr/>
          <p:nvPr/>
        </p:nvSpPr>
        <p:spPr>
          <a:xfrm>
            <a:off x="781050" y="666750"/>
            <a:ext cx="10687050" cy="1600200"/>
          </a:xfrm>
          <a:prstGeom prst="roundRect">
            <a:avLst>
              <a:gd name="adj" fmla="val 5504"/>
            </a:avLst>
          </a:prstGeom>
          <a:solidFill>
            <a:srgbClr val="FFC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zh-CN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zh-CN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altLang="zh-CN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zh-CN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zh-CN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zh-CN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zh-CN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zh-CN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CN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altLang="zh-CN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altLang="zh-CN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zh-CN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zh-CN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zh-CN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zh-CN" alt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984" y="244167"/>
            <a:ext cx="1496261" cy="219423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42900" y="2926080"/>
            <a:ext cx="11430000" cy="4389120"/>
          </a:xfrm>
          <a:prstGeom prst="rect">
            <a:avLst/>
          </a:prstGeom>
        </p:spPr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	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Dưới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bóng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tre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xanh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lâu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đời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dân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cày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Nam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dựng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dựng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cửa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vỡ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ruộng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khai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hoang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Tre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ăn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đời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đời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,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kiếp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kiếp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	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Tre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mấy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nghìn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kỉ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“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minh”, “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khai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”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dân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cũng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tấc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sắt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Tre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phải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vất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vả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mãi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Cối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xay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tre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nặng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nề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quay,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nghìn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đời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nay,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xay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nắm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thóc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2625" r="122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图片 8" descr="6e3e461d6fe4261ffac34bab182ac1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599" y="-57150"/>
            <a:ext cx="4000501" cy="15464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22766" y="714817"/>
            <a:ext cx="4096986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-3" y="1576916"/>
          <a:ext cx="12192002" cy="52406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03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4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008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TN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bổ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sung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n. dung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048">
                <a:tc>
                  <a:txBody>
                    <a:bodyPr/>
                    <a:lstStyle/>
                    <a:p>
                      <a:pPr algn="just"/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(1)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Dưới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bóng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tre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xanh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lâu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cày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Việt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Nam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dựng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dựng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cửa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vỡ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ruộng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khai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hoang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590">
                <a:tc>
                  <a:txBody>
                    <a:bodyPr/>
                    <a:lstStyle/>
                    <a:p>
                      <a:pPr algn="just"/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(2)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Tre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,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kiếp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kiếp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just"/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(3)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Tre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mấy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048">
                <a:tc>
                  <a:txBody>
                    <a:bodyPr/>
                    <a:lstStyle/>
                    <a:p>
                      <a:pPr algn="just"/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(4)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kỉ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“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minh”, “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khai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”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tấc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sắt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690">
                <a:tc>
                  <a:txBody>
                    <a:bodyPr/>
                    <a:lstStyle/>
                    <a:p>
                      <a:pPr algn="just"/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(5)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Tre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vẫn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còn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vất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vả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mãi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04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(6)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Cối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xay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tre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nặng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nề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quay,từ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nay,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xay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nắm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thóc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E79F4EBB-0073-4010-B3C4-119E813FE84E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14" name="Rectangle: Rounded Corners 5">
            <a:extLst>
              <a:ext uri="{FF2B5EF4-FFF2-40B4-BE49-F238E27FC236}">
                <a16:creationId xmlns:a16="http://schemas.microsoft.com/office/drawing/2014/main" id="{A1079E4D-0C54-4CD5-BDFD-51133071ECD7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15" name="Rectangle: Rounded Corners 6">
            <a:extLst>
              <a:ext uri="{FF2B5EF4-FFF2-40B4-BE49-F238E27FC236}">
                <a16:creationId xmlns:a16="http://schemas.microsoft.com/office/drawing/2014/main" id="{84CEB1CA-51DF-430A-B071-3D3A40A3A768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7839CB1A-6491-470B-A66F-824A62FC628F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17" name="Rectangle: Rounded Corners 8">
            <a:extLst>
              <a:ext uri="{FF2B5EF4-FFF2-40B4-BE49-F238E27FC236}">
                <a16:creationId xmlns:a16="http://schemas.microsoft.com/office/drawing/2014/main" id="{04DA1610-745E-438A-B4A8-7F07298AA4B5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18" name="Rectangle: Rounded Corners 9">
            <a:extLst>
              <a:ext uri="{FF2B5EF4-FFF2-40B4-BE49-F238E27FC236}">
                <a16:creationId xmlns:a16="http://schemas.microsoft.com/office/drawing/2014/main" id="{8003A147-A1F1-4192-A52C-FC4E45734A97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19" name="Rectangle: Rounded Corners 10">
            <a:extLst>
              <a:ext uri="{FF2B5EF4-FFF2-40B4-BE49-F238E27FC236}">
                <a16:creationId xmlns:a16="http://schemas.microsoft.com/office/drawing/2014/main" id="{3377B584-E84F-4BAF-A318-7CCA72C1F3B7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20" name="Rectangle: Rounded Corners 11">
            <a:extLst>
              <a:ext uri="{FF2B5EF4-FFF2-40B4-BE49-F238E27FC236}">
                <a16:creationId xmlns:a16="http://schemas.microsoft.com/office/drawing/2014/main" id="{130A73BE-A3B2-4033-92BB-14E5241D6D9E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21" name="Rectangle: Rounded Corners 12">
            <a:extLst>
              <a:ext uri="{FF2B5EF4-FFF2-40B4-BE49-F238E27FC236}">
                <a16:creationId xmlns:a16="http://schemas.microsoft.com/office/drawing/2014/main" id="{9D68A425-5A38-4265-A37E-525D18C47962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22" name="Rectangle: Rounded Corners 13">
            <a:extLst>
              <a:ext uri="{FF2B5EF4-FFF2-40B4-BE49-F238E27FC236}">
                <a16:creationId xmlns:a16="http://schemas.microsoft.com/office/drawing/2014/main" id="{118BC643-AC02-4FC3-8AFC-7AD08089A131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23" name="Rectangle: Rounded Corners 14">
            <a:extLst>
              <a:ext uri="{FF2B5EF4-FFF2-40B4-BE49-F238E27FC236}">
                <a16:creationId xmlns:a16="http://schemas.microsoft.com/office/drawing/2014/main" id="{E0376578-7023-480B-AA1A-CA7A3C0A580A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24" name="Rectangle: Rounded Corners 15">
            <a:extLst>
              <a:ext uri="{FF2B5EF4-FFF2-40B4-BE49-F238E27FC236}">
                <a16:creationId xmlns:a16="http://schemas.microsoft.com/office/drawing/2014/main" id="{5C6BCC16-F474-4382-8093-BD9673D5A9B3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25" name="Rectangle: Rounded Corners 16">
            <a:extLst>
              <a:ext uri="{FF2B5EF4-FFF2-40B4-BE49-F238E27FC236}">
                <a16:creationId xmlns:a16="http://schemas.microsoft.com/office/drawing/2014/main" id="{B1639DDC-E393-420C-83DC-65E86EE25932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26" name="Rectangle: Rounded Corners 17">
            <a:extLst>
              <a:ext uri="{FF2B5EF4-FFF2-40B4-BE49-F238E27FC236}">
                <a16:creationId xmlns:a16="http://schemas.microsoft.com/office/drawing/2014/main" id="{23F5F057-567B-4CE7-9431-5FDE6B1857E5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27" name="Rectangle: Rounded Corners 18">
            <a:extLst>
              <a:ext uri="{FF2B5EF4-FFF2-40B4-BE49-F238E27FC236}">
                <a16:creationId xmlns:a16="http://schemas.microsoft.com/office/drawing/2014/main" id="{81995952-35BB-4C59-B33E-9C9EC3CBD84A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28" name="Rectangle: Rounded Corners 19">
            <a:extLst>
              <a:ext uri="{FF2B5EF4-FFF2-40B4-BE49-F238E27FC236}">
                <a16:creationId xmlns:a16="http://schemas.microsoft.com/office/drawing/2014/main" id="{D1672D6D-FA6A-46F6-8F37-D8A8CB276FFC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29" name="Rectangle: Rounded Corners 20">
            <a:extLst>
              <a:ext uri="{FF2B5EF4-FFF2-40B4-BE49-F238E27FC236}">
                <a16:creationId xmlns:a16="http://schemas.microsoft.com/office/drawing/2014/main" id="{6F945539-E4C5-4587-9DAE-DEFCD68E267E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30" name="Rectangle: Rounded Corners 21">
            <a:extLst>
              <a:ext uri="{FF2B5EF4-FFF2-40B4-BE49-F238E27FC236}">
                <a16:creationId xmlns:a16="http://schemas.microsoft.com/office/drawing/2014/main" id="{73E6785C-BFB2-47FA-876F-21C270B291DF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31" name="Rectangle: Rounded Corners 22">
            <a:extLst>
              <a:ext uri="{FF2B5EF4-FFF2-40B4-BE49-F238E27FC236}">
                <a16:creationId xmlns:a16="http://schemas.microsoft.com/office/drawing/2014/main" id="{4B6AAD2B-5ABF-40B5-8B7C-38A0E5A45CF1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32" name="Rectangle: Rounded Corners 23">
            <a:extLst>
              <a:ext uri="{FF2B5EF4-FFF2-40B4-BE49-F238E27FC236}">
                <a16:creationId xmlns:a16="http://schemas.microsoft.com/office/drawing/2014/main" id="{3FB03384-0C0C-4766-B715-FEECE35AB48F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33" name="Rectangle: Rounded Corners 24">
            <a:extLst>
              <a:ext uri="{FF2B5EF4-FFF2-40B4-BE49-F238E27FC236}">
                <a16:creationId xmlns:a16="http://schemas.microsoft.com/office/drawing/2014/main" id="{FE5755F3-12E4-4B24-B6F1-2F224732298E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34" name="Rectangle: Rounded Corners 25">
            <a:extLst>
              <a:ext uri="{FF2B5EF4-FFF2-40B4-BE49-F238E27FC236}">
                <a16:creationId xmlns:a16="http://schemas.microsoft.com/office/drawing/2014/main" id="{F21D6146-CE51-4E66-9EC9-C6A5BCA73FD3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35" name="Rectangle: Rounded Corners 26">
            <a:extLst>
              <a:ext uri="{FF2B5EF4-FFF2-40B4-BE49-F238E27FC236}">
                <a16:creationId xmlns:a16="http://schemas.microsoft.com/office/drawing/2014/main" id="{BC607689-1E2F-42AB-8999-6AE59E262751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36" name="Rectangle: Rounded Corners 27">
            <a:extLst>
              <a:ext uri="{FF2B5EF4-FFF2-40B4-BE49-F238E27FC236}">
                <a16:creationId xmlns:a16="http://schemas.microsoft.com/office/drawing/2014/main" id="{1D1A52C2-882F-496D-B055-518B1F94D937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37" name="Rectangle: Rounded Corners 28">
            <a:extLst>
              <a:ext uri="{FF2B5EF4-FFF2-40B4-BE49-F238E27FC236}">
                <a16:creationId xmlns:a16="http://schemas.microsoft.com/office/drawing/2014/main" id="{C5E81D2A-4E23-466E-8962-FDDDEFBAF6AE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38" name="Rectangle: Rounded Corners 29">
            <a:extLst>
              <a:ext uri="{FF2B5EF4-FFF2-40B4-BE49-F238E27FC236}">
                <a16:creationId xmlns:a16="http://schemas.microsoft.com/office/drawing/2014/main" id="{4FF7426F-B567-4F5A-8A1C-BE35901DC4C1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39" name="Rectangle: Rounded Corners 30">
            <a:extLst>
              <a:ext uri="{FF2B5EF4-FFF2-40B4-BE49-F238E27FC236}">
                <a16:creationId xmlns:a16="http://schemas.microsoft.com/office/drawing/2014/main" id="{4ACE2B46-860A-4AFC-B6C7-C1D8B417B84B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40" name="Rectangle: Rounded Corners 31">
            <a:extLst>
              <a:ext uri="{FF2B5EF4-FFF2-40B4-BE49-F238E27FC236}">
                <a16:creationId xmlns:a16="http://schemas.microsoft.com/office/drawing/2014/main" id="{B3F29373-C379-4789-87A1-C700F1D94AF4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41" name="Rectangle: Rounded Corners 32">
            <a:extLst>
              <a:ext uri="{FF2B5EF4-FFF2-40B4-BE49-F238E27FC236}">
                <a16:creationId xmlns:a16="http://schemas.microsoft.com/office/drawing/2014/main" id="{93DF765C-11E0-45C9-84AA-1FB3BDC35E1C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42" name="Rectangle: Rounded Corners 33">
            <a:extLst>
              <a:ext uri="{FF2B5EF4-FFF2-40B4-BE49-F238E27FC236}">
                <a16:creationId xmlns:a16="http://schemas.microsoft.com/office/drawing/2014/main" id="{C56F2A80-FC7E-48C6-A6DD-A158DB92ECB6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43" name="Rectangle: Rounded Corners 34">
            <a:extLst>
              <a:ext uri="{FF2B5EF4-FFF2-40B4-BE49-F238E27FC236}">
                <a16:creationId xmlns:a16="http://schemas.microsoft.com/office/drawing/2014/main" id="{0154261C-3B76-409C-ACBB-0611C8A8B6B2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44" name="Rectangle: Rounded Corners 35">
            <a:extLst>
              <a:ext uri="{FF2B5EF4-FFF2-40B4-BE49-F238E27FC236}">
                <a16:creationId xmlns:a16="http://schemas.microsoft.com/office/drawing/2014/main" id="{C952DA2C-09E8-476C-B99F-E8168004D9CA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45" name="Rectangle: Rounded Corners 36">
            <a:extLst>
              <a:ext uri="{FF2B5EF4-FFF2-40B4-BE49-F238E27FC236}">
                <a16:creationId xmlns:a16="http://schemas.microsoft.com/office/drawing/2014/main" id="{3DA37226-FD0D-47D7-BA75-A812A80A54CC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46" name="Rectangle: Rounded Corners 37">
            <a:extLst>
              <a:ext uri="{FF2B5EF4-FFF2-40B4-BE49-F238E27FC236}">
                <a16:creationId xmlns:a16="http://schemas.microsoft.com/office/drawing/2014/main" id="{A01B6D1C-6C94-4EBB-BC2F-F97ECD48DF4B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47" name="Rectangle: Rounded Corners 38">
            <a:extLst>
              <a:ext uri="{FF2B5EF4-FFF2-40B4-BE49-F238E27FC236}">
                <a16:creationId xmlns:a16="http://schemas.microsoft.com/office/drawing/2014/main" id="{F163AEE1-A868-4384-B315-17A00ED92BE8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8" name="Rectangle: Rounded Corners 39">
            <a:extLst>
              <a:ext uri="{FF2B5EF4-FFF2-40B4-BE49-F238E27FC236}">
                <a16:creationId xmlns:a16="http://schemas.microsoft.com/office/drawing/2014/main" id="{674A5960-4145-4D29-B3BE-FD8A89F25F41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9" name="Rectangle: Rounded Corners 40">
            <a:extLst>
              <a:ext uri="{FF2B5EF4-FFF2-40B4-BE49-F238E27FC236}">
                <a16:creationId xmlns:a16="http://schemas.microsoft.com/office/drawing/2014/main" id="{174495D0-884A-4B06-BB3A-8301A59B082C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50" name="Rectangle: Rounded Corners 41">
            <a:extLst>
              <a:ext uri="{FF2B5EF4-FFF2-40B4-BE49-F238E27FC236}">
                <a16:creationId xmlns:a16="http://schemas.microsoft.com/office/drawing/2014/main" id="{9D910EF1-0E6D-46DB-B80A-C401846842F8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51" name="Rectangle: Rounded Corners 42">
            <a:extLst>
              <a:ext uri="{FF2B5EF4-FFF2-40B4-BE49-F238E27FC236}">
                <a16:creationId xmlns:a16="http://schemas.microsoft.com/office/drawing/2014/main" id="{9EDE2903-DD65-4AF0-850A-06250385EC18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52" name="Rectangle: Rounded Corners 43">
            <a:extLst>
              <a:ext uri="{FF2B5EF4-FFF2-40B4-BE49-F238E27FC236}">
                <a16:creationId xmlns:a16="http://schemas.microsoft.com/office/drawing/2014/main" id="{C5715AA8-76FA-4021-ADB9-CBF2AAB06372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53" name="Rectangle: Rounded Corners 44">
            <a:extLst>
              <a:ext uri="{FF2B5EF4-FFF2-40B4-BE49-F238E27FC236}">
                <a16:creationId xmlns:a16="http://schemas.microsoft.com/office/drawing/2014/main" id="{911945F6-A9A0-434B-813E-62D3BA2139F1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54" name="Rectangle: Rounded Corners 45">
            <a:extLst>
              <a:ext uri="{FF2B5EF4-FFF2-40B4-BE49-F238E27FC236}">
                <a16:creationId xmlns:a16="http://schemas.microsoft.com/office/drawing/2014/main" id="{91866033-ED23-4E8C-A601-E9EBFD4E505A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55" name="Rectangle: Rounded Corners 46">
            <a:extLst>
              <a:ext uri="{FF2B5EF4-FFF2-40B4-BE49-F238E27FC236}">
                <a16:creationId xmlns:a16="http://schemas.microsoft.com/office/drawing/2014/main" id="{593555A8-2E8A-4554-B1C7-1779D9F6874F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56" name="Rectangle: Rounded Corners 47">
            <a:extLst>
              <a:ext uri="{FF2B5EF4-FFF2-40B4-BE49-F238E27FC236}">
                <a16:creationId xmlns:a16="http://schemas.microsoft.com/office/drawing/2014/main" id="{84022D71-505D-4FA7-8185-7EDCFB7FCAE2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57" name="Rectangle: Rounded Corners 48">
            <a:extLst>
              <a:ext uri="{FF2B5EF4-FFF2-40B4-BE49-F238E27FC236}">
                <a16:creationId xmlns:a16="http://schemas.microsoft.com/office/drawing/2014/main" id="{EA4ADCA6-2A0F-47FE-84B4-8CCCE3B5FA23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58" name="Rectangle: Rounded Corners 49">
            <a:extLst>
              <a:ext uri="{FF2B5EF4-FFF2-40B4-BE49-F238E27FC236}">
                <a16:creationId xmlns:a16="http://schemas.microsoft.com/office/drawing/2014/main" id="{193134E0-A875-49D1-9F3B-02CF9056EAF7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59" name="Rectangle: Rounded Corners 50">
            <a:extLst>
              <a:ext uri="{FF2B5EF4-FFF2-40B4-BE49-F238E27FC236}">
                <a16:creationId xmlns:a16="http://schemas.microsoft.com/office/drawing/2014/main" id="{E3A04A43-518D-42B5-834D-766DB3ABFC44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60" name="Rectangle: Rounded Corners 51">
            <a:extLst>
              <a:ext uri="{FF2B5EF4-FFF2-40B4-BE49-F238E27FC236}">
                <a16:creationId xmlns:a16="http://schemas.microsoft.com/office/drawing/2014/main" id="{90AABA55-84D8-42C0-9A81-E85564EDFCC5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61" name="Rectangle: Rounded Corners 52">
            <a:extLst>
              <a:ext uri="{FF2B5EF4-FFF2-40B4-BE49-F238E27FC236}">
                <a16:creationId xmlns:a16="http://schemas.microsoft.com/office/drawing/2014/main" id="{0E08BD61-7D06-4AE1-B10B-30FB2AE46CD1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62" name="Rectangle: Rounded Corners 53">
            <a:extLst>
              <a:ext uri="{FF2B5EF4-FFF2-40B4-BE49-F238E27FC236}">
                <a16:creationId xmlns:a16="http://schemas.microsoft.com/office/drawing/2014/main" id="{E063C502-CA0A-470F-A073-1EBD53ACAE35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63" name="Rectangle: Rounded Corners 54">
            <a:extLst>
              <a:ext uri="{FF2B5EF4-FFF2-40B4-BE49-F238E27FC236}">
                <a16:creationId xmlns:a16="http://schemas.microsoft.com/office/drawing/2014/main" id="{E21F0227-42DA-4B70-801F-87615814AA35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64" name="Rectangle: Rounded Corners 55">
            <a:extLst>
              <a:ext uri="{FF2B5EF4-FFF2-40B4-BE49-F238E27FC236}">
                <a16:creationId xmlns:a16="http://schemas.microsoft.com/office/drawing/2014/main" id="{25F14F28-4843-4D7D-95EA-F5EE5686EE06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65" name="Rectangle: Rounded Corners 56">
            <a:extLst>
              <a:ext uri="{FF2B5EF4-FFF2-40B4-BE49-F238E27FC236}">
                <a16:creationId xmlns:a16="http://schemas.microsoft.com/office/drawing/2014/main" id="{E1F8214C-7426-4AD6-919E-532283B1018C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66" name="Rectangle: Rounded Corners 57">
            <a:extLst>
              <a:ext uri="{FF2B5EF4-FFF2-40B4-BE49-F238E27FC236}">
                <a16:creationId xmlns:a16="http://schemas.microsoft.com/office/drawing/2014/main" id="{A24AF0D4-7F74-479B-93FD-11C020926659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67" name="Rectangle: Rounded Corners 58">
            <a:extLst>
              <a:ext uri="{FF2B5EF4-FFF2-40B4-BE49-F238E27FC236}">
                <a16:creationId xmlns:a16="http://schemas.microsoft.com/office/drawing/2014/main" id="{8F4CA04D-F046-4366-B5C6-C1C25208482B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68" name="Rectangle: Rounded Corners 59">
            <a:extLst>
              <a:ext uri="{FF2B5EF4-FFF2-40B4-BE49-F238E27FC236}">
                <a16:creationId xmlns:a16="http://schemas.microsoft.com/office/drawing/2014/main" id="{801948C3-720A-4236-A493-C8453FA4417A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69" name="Rectangle: Rounded Corners 60">
            <a:extLst>
              <a:ext uri="{FF2B5EF4-FFF2-40B4-BE49-F238E27FC236}">
                <a16:creationId xmlns:a16="http://schemas.microsoft.com/office/drawing/2014/main" id="{E0409599-545F-45D9-8161-6BBC4CA03D46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70" name="Rectangle: Rounded Corners 61">
            <a:extLst>
              <a:ext uri="{FF2B5EF4-FFF2-40B4-BE49-F238E27FC236}">
                <a16:creationId xmlns:a16="http://schemas.microsoft.com/office/drawing/2014/main" id="{32074099-AD00-4B66-A0D5-F019C1AF5D80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71" name="Rectangle: Rounded Corners 62">
            <a:extLst>
              <a:ext uri="{FF2B5EF4-FFF2-40B4-BE49-F238E27FC236}">
                <a16:creationId xmlns:a16="http://schemas.microsoft.com/office/drawing/2014/main" id="{F0D54F0D-1F1E-4EE1-A1B8-03A7994BA735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72" name="Rectangle: Rounded Corners 63">
            <a:extLst>
              <a:ext uri="{FF2B5EF4-FFF2-40B4-BE49-F238E27FC236}">
                <a16:creationId xmlns:a16="http://schemas.microsoft.com/office/drawing/2014/main" id="{84284F80-CE4A-4377-9690-51F37C3BD4E1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73" name="Rectangle: Rounded Corners 64">
            <a:extLst>
              <a:ext uri="{FF2B5EF4-FFF2-40B4-BE49-F238E27FC236}">
                <a16:creationId xmlns:a16="http://schemas.microsoft.com/office/drawing/2014/main" id="{7A5B0E33-3262-4457-AA6D-BF58D4E5BC34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74" name="Rectangle: Rounded Corners 65">
            <a:extLst>
              <a:ext uri="{FF2B5EF4-FFF2-40B4-BE49-F238E27FC236}">
                <a16:creationId xmlns:a16="http://schemas.microsoft.com/office/drawing/2014/main" id="{2714492A-1420-4772-A683-7D92EBD9669B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75" name="Rectangle: Rounded Corners 66">
            <a:extLst>
              <a:ext uri="{FF2B5EF4-FFF2-40B4-BE49-F238E27FC236}">
                <a16:creationId xmlns:a16="http://schemas.microsoft.com/office/drawing/2014/main" id="{340B2935-9CE3-49E3-BFDA-0C250EE081F6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76" name="Rectangle: Rounded Corners 67">
            <a:extLst>
              <a:ext uri="{FF2B5EF4-FFF2-40B4-BE49-F238E27FC236}">
                <a16:creationId xmlns:a16="http://schemas.microsoft.com/office/drawing/2014/main" id="{1FCE88C4-E661-48BB-BAE3-469B0922E6FA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77" name="Rectangle: Rounded Corners 68">
            <a:extLst>
              <a:ext uri="{FF2B5EF4-FFF2-40B4-BE49-F238E27FC236}">
                <a16:creationId xmlns:a16="http://schemas.microsoft.com/office/drawing/2014/main" id="{720AE6EC-FEF0-4B42-897D-D7FCA6EDE0C9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8" name="Rectangle: Rounded Corners 69">
            <a:extLst>
              <a:ext uri="{FF2B5EF4-FFF2-40B4-BE49-F238E27FC236}">
                <a16:creationId xmlns:a16="http://schemas.microsoft.com/office/drawing/2014/main" id="{19428F19-7DEA-4B42-813A-48B6DAC0D8E5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9" name="Rectangle: Rounded Corners 70">
            <a:extLst>
              <a:ext uri="{FF2B5EF4-FFF2-40B4-BE49-F238E27FC236}">
                <a16:creationId xmlns:a16="http://schemas.microsoft.com/office/drawing/2014/main" id="{275AC1DB-1F5C-4F5C-9F66-E5A0A602F81D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80" name="Rectangle: Rounded Corners 71">
            <a:extLst>
              <a:ext uri="{FF2B5EF4-FFF2-40B4-BE49-F238E27FC236}">
                <a16:creationId xmlns:a16="http://schemas.microsoft.com/office/drawing/2014/main" id="{DDD7923C-F91D-4B7D-9BFE-C9F382647393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81" name="Rectangle: Rounded Corners 72">
            <a:extLst>
              <a:ext uri="{FF2B5EF4-FFF2-40B4-BE49-F238E27FC236}">
                <a16:creationId xmlns:a16="http://schemas.microsoft.com/office/drawing/2014/main" id="{5291E4A7-3B12-4B5F-B8F4-2B01C4F449A9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82" name="Rectangle: Rounded Corners 73">
            <a:extLst>
              <a:ext uri="{FF2B5EF4-FFF2-40B4-BE49-F238E27FC236}">
                <a16:creationId xmlns:a16="http://schemas.microsoft.com/office/drawing/2014/main" id="{0DD2865F-99BC-4A41-AC04-0EB534084D04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83" name="Rectangle: Rounded Corners 74">
            <a:extLst>
              <a:ext uri="{FF2B5EF4-FFF2-40B4-BE49-F238E27FC236}">
                <a16:creationId xmlns:a16="http://schemas.microsoft.com/office/drawing/2014/main" id="{F94F86B1-1ABD-446F-B4A2-FB34F803862F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84" name="Rectangle: Rounded Corners 75">
            <a:extLst>
              <a:ext uri="{FF2B5EF4-FFF2-40B4-BE49-F238E27FC236}">
                <a16:creationId xmlns:a16="http://schemas.microsoft.com/office/drawing/2014/main" id="{E17E13E0-31FF-460A-80C1-88C95976B170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85" name="Rectangle: Rounded Corners 76">
            <a:extLst>
              <a:ext uri="{FF2B5EF4-FFF2-40B4-BE49-F238E27FC236}">
                <a16:creationId xmlns:a16="http://schemas.microsoft.com/office/drawing/2014/main" id="{0E8834AE-AB54-442E-B75A-649F89D6DBDE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86" name="Rectangle: Rounded Corners 77">
            <a:extLst>
              <a:ext uri="{FF2B5EF4-FFF2-40B4-BE49-F238E27FC236}">
                <a16:creationId xmlns:a16="http://schemas.microsoft.com/office/drawing/2014/main" id="{EF961AA6-B693-4367-B2CB-C5A0E7DC0AEA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87" name="Rectangle: Rounded Corners 78">
            <a:extLst>
              <a:ext uri="{FF2B5EF4-FFF2-40B4-BE49-F238E27FC236}">
                <a16:creationId xmlns:a16="http://schemas.microsoft.com/office/drawing/2014/main" id="{7F600EF4-4543-4C6C-8374-EE1F646BD33D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8" name="Rectangle: Rounded Corners 79">
            <a:extLst>
              <a:ext uri="{FF2B5EF4-FFF2-40B4-BE49-F238E27FC236}">
                <a16:creationId xmlns:a16="http://schemas.microsoft.com/office/drawing/2014/main" id="{AFCB6EC1-25F9-4A78-9639-2D746F1A1E70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9" name="Rectangle: Rounded Corners 80">
            <a:extLst>
              <a:ext uri="{FF2B5EF4-FFF2-40B4-BE49-F238E27FC236}">
                <a16:creationId xmlns:a16="http://schemas.microsoft.com/office/drawing/2014/main" id="{E39CD754-0F77-4266-90C5-DF5EB86620D0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90" name="Rectangle: Rounded Corners 81">
            <a:extLst>
              <a:ext uri="{FF2B5EF4-FFF2-40B4-BE49-F238E27FC236}">
                <a16:creationId xmlns:a16="http://schemas.microsoft.com/office/drawing/2014/main" id="{83B89D81-8EC1-4EFB-9A7F-93D0B9ECAF9C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91" name="Rectangle: Rounded Corners 82">
            <a:extLst>
              <a:ext uri="{FF2B5EF4-FFF2-40B4-BE49-F238E27FC236}">
                <a16:creationId xmlns:a16="http://schemas.microsoft.com/office/drawing/2014/main" id="{98EE7F9B-4FA1-4FCC-8515-B8E1AF68FBBB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92" name="Rectangle: Rounded Corners 83">
            <a:extLst>
              <a:ext uri="{FF2B5EF4-FFF2-40B4-BE49-F238E27FC236}">
                <a16:creationId xmlns:a16="http://schemas.microsoft.com/office/drawing/2014/main" id="{5A13486C-058F-4660-B696-6EA0B6E4C107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93" name="Rectangle: Rounded Corners 84">
            <a:extLst>
              <a:ext uri="{FF2B5EF4-FFF2-40B4-BE49-F238E27FC236}">
                <a16:creationId xmlns:a16="http://schemas.microsoft.com/office/drawing/2014/main" id="{A4C944CD-3A33-4CF6-813F-762A23F58C37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94" name="Rectangle: Rounded Corners 85">
            <a:extLst>
              <a:ext uri="{FF2B5EF4-FFF2-40B4-BE49-F238E27FC236}">
                <a16:creationId xmlns:a16="http://schemas.microsoft.com/office/drawing/2014/main" id="{16462FB6-4297-4F0B-985C-A20A20FFA6C3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95" name="Rectangle: Rounded Corners 86">
            <a:extLst>
              <a:ext uri="{FF2B5EF4-FFF2-40B4-BE49-F238E27FC236}">
                <a16:creationId xmlns:a16="http://schemas.microsoft.com/office/drawing/2014/main" id="{2C5A4AE4-75DE-48F0-AEBA-00899F139D84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96" name="Rectangle: Rounded Corners 87">
            <a:extLst>
              <a:ext uri="{FF2B5EF4-FFF2-40B4-BE49-F238E27FC236}">
                <a16:creationId xmlns:a16="http://schemas.microsoft.com/office/drawing/2014/main" id="{0EEC99C7-F0C3-49F7-B147-E88E3ADBE6BE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97" name="Rectangle: Rounded Corners 88">
            <a:extLst>
              <a:ext uri="{FF2B5EF4-FFF2-40B4-BE49-F238E27FC236}">
                <a16:creationId xmlns:a16="http://schemas.microsoft.com/office/drawing/2014/main" id="{CC742F3F-A637-46F7-8CFC-BB76860A34C1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8" name="Rectangle: Rounded Corners 89">
            <a:extLst>
              <a:ext uri="{FF2B5EF4-FFF2-40B4-BE49-F238E27FC236}">
                <a16:creationId xmlns:a16="http://schemas.microsoft.com/office/drawing/2014/main" id="{C9D01B6E-0E1D-4B85-A587-CE51D6FB6D16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9" name="Rectangle: Rounded Corners 90">
            <a:extLst>
              <a:ext uri="{FF2B5EF4-FFF2-40B4-BE49-F238E27FC236}">
                <a16:creationId xmlns:a16="http://schemas.microsoft.com/office/drawing/2014/main" id="{EBF1371E-9F15-4FCB-9430-EE2AFA3C8D13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00" name="Rectangle: Rounded Corners 91">
            <a:extLst>
              <a:ext uri="{FF2B5EF4-FFF2-40B4-BE49-F238E27FC236}">
                <a16:creationId xmlns:a16="http://schemas.microsoft.com/office/drawing/2014/main" id="{1235F28E-1FE9-4609-9197-BDB44E34AA77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01" name="Rectangle: Rounded Corners 92">
            <a:extLst>
              <a:ext uri="{FF2B5EF4-FFF2-40B4-BE49-F238E27FC236}">
                <a16:creationId xmlns:a16="http://schemas.microsoft.com/office/drawing/2014/main" id="{7663402F-F095-4CB0-8E55-C8911D07D1EA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02" name="Rectangle: Rounded Corners 93">
            <a:extLst>
              <a:ext uri="{FF2B5EF4-FFF2-40B4-BE49-F238E27FC236}">
                <a16:creationId xmlns:a16="http://schemas.microsoft.com/office/drawing/2014/main" id="{6AAAE16D-A965-46F2-9469-32FFD35CCC6E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03" name="Rectangle: Rounded Corners 94">
            <a:extLst>
              <a:ext uri="{FF2B5EF4-FFF2-40B4-BE49-F238E27FC236}">
                <a16:creationId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04" name="Rectangle: Rounded Corners 95">
            <a:extLst>
              <a:ext uri="{FF2B5EF4-FFF2-40B4-BE49-F238E27FC236}">
                <a16:creationId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5" name="Rectangle: Rounded Corners 96">
            <a:extLst>
              <a:ext uri="{FF2B5EF4-FFF2-40B4-BE49-F238E27FC236}">
                <a16:creationId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6" name="Rectangle: Rounded Corners 97">
            <a:extLst>
              <a:ext uri="{FF2B5EF4-FFF2-40B4-BE49-F238E27FC236}">
                <a16:creationId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07" name="Rectangle: Rounded Corners 98">
            <a:extLst>
              <a:ext uri="{FF2B5EF4-FFF2-40B4-BE49-F238E27FC236}">
                <a16:creationId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8" name="Rectangle: Rounded Corners 99">
            <a:extLst>
              <a:ext uri="{FF2B5EF4-FFF2-40B4-BE49-F238E27FC236}">
                <a16:creationId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9" name="Rectangle: Rounded Corners 100">
            <a:extLst>
              <a:ext uri="{FF2B5EF4-FFF2-40B4-BE49-F238E27FC236}">
                <a16:creationId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10" name="Rectangle: Rounded Corners 101">
            <a:extLst>
              <a:ext uri="{FF2B5EF4-FFF2-40B4-BE49-F238E27FC236}">
                <a16:creationId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11" name="Rectangle: Rounded Corners 102">
            <a:extLst>
              <a:ext uri="{FF2B5EF4-FFF2-40B4-BE49-F238E27FC236}">
                <a16:creationId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12" name="Rectangle: Rounded Corners 103">
            <a:extLst>
              <a:ext uri="{FF2B5EF4-FFF2-40B4-BE49-F238E27FC236}">
                <a16:creationId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13" name="Rectangle: Rounded Corners 104">
            <a:extLst>
              <a:ext uri="{FF2B5EF4-FFF2-40B4-BE49-F238E27FC236}">
                <a16:creationId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14" name="Rectangle: Rounded Corners 105">
            <a:extLst>
              <a:ext uri="{FF2B5EF4-FFF2-40B4-BE49-F238E27FC236}">
                <a16:creationId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15" name="Rectangle: Rounded Corners 106">
            <a:extLst>
              <a:ext uri="{FF2B5EF4-FFF2-40B4-BE49-F238E27FC236}">
                <a16:creationId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16" name="Rectangle: Rounded Corners 107">
            <a:extLst>
              <a:ext uri="{FF2B5EF4-FFF2-40B4-BE49-F238E27FC236}">
                <a16:creationId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17" name="Rectangle: Rounded Corners 108">
            <a:extLst>
              <a:ext uri="{FF2B5EF4-FFF2-40B4-BE49-F238E27FC236}">
                <a16:creationId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8" name="Rectangle: Rounded Corners 109">
            <a:extLst>
              <a:ext uri="{FF2B5EF4-FFF2-40B4-BE49-F238E27FC236}">
                <a16:creationId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9" name="Rectangle: Rounded Corners 110">
            <a:extLst>
              <a:ext uri="{FF2B5EF4-FFF2-40B4-BE49-F238E27FC236}">
                <a16:creationId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20" name="Rectangle: Rounded Corners 111">
            <a:extLst>
              <a:ext uri="{FF2B5EF4-FFF2-40B4-BE49-F238E27FC236}">
                <a16:creationId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21" name="Rectangle: Rounded Corners 112">
            <a:extLst>
              <a:ext uri="{FF2B5EF4-FFF2-40B4-BE49-F238E27FC236}">
                <a16:creationId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22" name="Rectangle: Rounded Corners 113">
            <a:extLst>
              <a:ext uri="{FF2B5EF4-FFF2-40B4-BE49-F238E27FC236}">
                <a16:creationId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23" name="Rectangle: Rounded Corners 114">
            <a:extLst>
              <a:ext uri="{FF2B5EF4-FFF2-40B4-BE49-F238E27FC236}">
                <a16:creationId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24" name="Rectangle: Rounded Corners 115">
            <a:extLst>
              <a:ext uri="{FF2B5EF4-FFF2-40B4-BE49-F238E27FC236}">
                <a16:creationId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25" name="Rectangle: Rounded Corners 116">
            <a:extLst>
              <a:ext uri="{FF2B5EF4-FFF2-40B4-BE49-F238E27FC236}">
                <a16:creationId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26" name="Rectangle: Rounded Corners 117">
            <a:extLst>
              <a:ext uri="{FF2B5EF4-FFF2-40B4-BE49-F238E27FC236}">
                <a16:creationId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27" name="Rectangle: Rounded Corners 118">
            <a:extLst>
              <a:ext uri="{FF2B5EF4-FFF2-40B4-BE49-F238E27FC236}">
                <a16:creationId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8" name="Rectangle: Rounded Corners 119">
            <a:extLst>
              <a:ext uri="{FF2B5EF4-FFF2-40B4-BE49-F238E27FC236}">
                <a16:creationId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9" name="Rectangle: Rounded Corners 120">
            <a:extLst>
              <a:ext uri="{FF2B5EF4-FFF2-40B4-BE49-F238E27FC236}">
                <a16:creationId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30" name="Rectangle: Rounded Corners 121">
            <a:extLst>
              <a:ext uri="{FF2B5EF4-FFF2-40B4-BE49-F238E27FC236}">
                <a16:creationId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31" name="Rectangle: Rounded Corners 122">
            <a:extLst>
              <a:ext uri="{FF2B5EF4-FFF2-40B4-BE49-F238E27FC236}">
                <a16:creationId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32" name="Rectangle: Rounded Corners 123">
            <a:extLst>
              <a:ext uri="{FF2B5EF4-FFF2-40B4-BE49-F238E27FC236}">
                <a16:creationId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33" name="Rectangle: Rounded Corners 124">
            <a:extLst>
              <a:ext uri="{FF2B5EF4-FFF2-40B4-BE49-F238E27FC236}">
                <a16:creationId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34" name="Rectangle: Rounded Corners 125">
            <a:extLst>
              <a:ext uri="{FF2B5EF4-FFF2-40B4-BE49-F238E27FC236}">
                <a16:creationId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35" name="Rectangle: Rounded Corners 126">
            <a:extLst>
              <a:ext uri="{FF2B5EF4-FFF2-40B4-BE49-F238E27FC236}">
                <a16:creationId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36" name="Rectangle: Rounded Corners 127">
            <a:extLst>
              <a:ext uri="{FF2B5EF4-FFF2-40B4-BE49-F238E27FC236}">
                <a16:creationId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37" name="Rectangle: Rounded Corners 128">
            <a:extLst>
              <a:ext uri="{FF2B5EF4-FFF2-40B4-BE49-F238E27FC236}">
                <a16:creationId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8" name="Rectangle: Rounded Corners 129">
            <a:extLst>
              <a:ext uri="{FF2B5EF4-FFF2-40B4-BE49-F238E27FC236}">
                <a16:creationId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9" name="Rectangle: Rounded Corners 130">
            <a:extLst>
              <a:ext uri="{FF2B5EF4-FFF2-40B4-BE49-F238E27FC236}">
                <a16:creationId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40" name="Rectangle: Rounded Corners 131">
            <a:extLst>
              <a:ext uri="{FF2B5EF4-FFF2-40B4-BE49-F238E27FC236}">
                <a16:creationId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41" name="Rectangle: Rounded Corners 132">
            <a:extLst>
              <a:ext uri="{FF2B5EF4-FFF2-40B4-BE49-F238E27FC236}">
                <a16:creationId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42" name="Rectangle: Rounded Corners 133">
            <a:extLst>
              <a:ext uri="{FF2B5EF4-FFF2-40B4-BE49-F238E27FC236}">
                <a16:creationId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43" name="Rectangle: Rounded Corners 134">
            <a:extLst>
              <a:ext uri="{FF2B5EF4-FFF2-40B4-BE49-F238E27FC236}">
                <a16:creationId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44" name="Rectangle: Rounded Corners 135">
            <a:extLst>
              <a:ext uri="{FF2B5EF4-FFF2-40B4-BE49-F238E27FC236}">
                <a16:creationId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45" name="Rectangle: Rounded Corners 136">
            <a:extLst>
              <a:ext uri="{FF2B5EF4-FFF2-40B4-BE49-F238E27FC236}">
                <a16:creationId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46" name="Rectangle: Rounded Corners 137">
            <a:extLst>
              <a:ext uri="{FF2B5EF4-FFF2-40B4-BE49-F238E27FC236}">
                <a16:creationId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47" name="Rectangle: Rounded Corners 138">
            <a:extLst>
              <a:ext uri="{FF2B5EF4-FFF2-40B4-BE49-F238E27FC236}">
                <a16:creationId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8" name="Rectangle: Rounded Corners 139">
            <a:extLst>
              <a:ext uri="{FF2B5EF4-FFF2-40B4-BE49-F238E27FC236}">
                <a16:creationId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9" name="Rectangle: Rounded Corners 140">
            <a:extLst>
              <a:ext uri="{FF2B5EF4-FFF2-40B4-BE49-F238E27FC236}">
                <a16:creationId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50" name="Rectangle: Rounded Corners 141">
            <a:extLst>
              <a:ext uri="{FF2B5EF4-FFF2-40B4-BE49-F238E27FC236}">
                <a16:creationId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1" name="Rectangle: Rounded Corners 142">
            <a:extLst>
              <a:ext uri="{FF2B5EF4-FFF2-40B4-BE49-F238E27FC236}">
                <a16:creationId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52" name="Rectangle: Rounded Corners 143">
            <a:extLst>
              <a:ext uri="{FF2B5EF4-FFF2-40B4-BE49-F238E27FC236}">
                <a16:creationId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53" name="Rectangle: Rounded Corners 144">
            <a:extLst>
              <a:ext uri="{FF2B5EF4-FFF2-40B4-BE49-F238E27FC236}">
                <a16:creationId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54" name="Rectangle: Rounded Corners 145">
            <a:extLst>
              <a:ext uri="{FF2B5EF4-FFF2-40B4-BE49-F238E27FC236}">
                <a16:creationId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55" name="Rectangle: Rounded Corners 146">
            <a:extLst>
              <a:ext uri="{FF2B5EF4-FFF2-40B4-BE49-F238E27FC236}">
                <a16:creationId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56" name="Rectangle: Rounded Corners 147">
            <a:extLst>
              <a:ext uri="{FF2B5EF4-FFF2-40B4-BE49-F238E27FC236}">
                <a16:creationId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57" name="Rectangle: Rounded Corners 148">
            <a:extLst>
              <a:ext uri="{FF2B5EF4-FFF2-40B4-BE49-F238E27FC236}">
                <a16:creationId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8" name="Rectangle: Rounded Corners 149">
            <a:extLst>
              <a:ext uri="{FF2B5EF4-FFF2-40B4-BE49-F238E27FC236}">
                <a16:creationId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9" name="Rectangle: Rounded Corners 150">
            <a:extLst>
              <a:ext uri="{FF2B5EF4-FFF2-40B4-BE49-F238E27FC236}">
                <a16:creationId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60" name="Rectangle: Rounded Corners 151">
            <a:extLst>
              <a:ext uri="{FF2B5EF4-FFF2-40B4-BE49-F238E27FC236}">
                <a16:creationId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61" name="Rectangle: Rounded Corners 152">
            <a:extLst>
              <a:ext uri="{FF2B5EF4-FFF2-40B4-BE49-F238E27FC236}">
                <a16:creationId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62" name="Rectangle: Rounded Corners 153">
            <a:extLst>
              <a:ext uri="{FF2B5EF4-FFF2-40B4-BE49-F238E27FC236}">
                <a16:creationId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63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64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65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66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67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8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9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70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71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72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73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74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75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76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77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8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9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80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81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82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83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84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85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86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87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8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9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90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91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92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93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94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8096250" y="381000"/>
            <a:ext cx="2292627" cy="783770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195" name="Picture 2"/>
          <p:cNvPicPr>
            <a:picLocks noChangeAspect="1" noChangeArrowheads="1"/>
          </p:cNvPicPr>
          <p:nvPr/>
        </p:nvPicPr>
        <p:blipFill>
          <a:blip r:embed="rId5" cstate="print"/>
          <a:srcRect l="16893" r="17372"/>
          <a:stretch>
            <a:fillRect/>
          </a:stretch>
        </p:blipFill>
        <p:spPr bwMode="auto">
          <a:xfrm flipV="1">
            <a:off x="8020050" y="0"/>
            <a:ext cx="2933700" cy="131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1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2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6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7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8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05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15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25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35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45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5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8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95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5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15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25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35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45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55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65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7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85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95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5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35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45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55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65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75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85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95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705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15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25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35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45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55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65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75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85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95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805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15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25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35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45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55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65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75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85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95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905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15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25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35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945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55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65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975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985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9950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625" r="12250"/>
          <a:stretch>
            <a:fillRect/>
          </a:stretch>
        </p:blipFill>
        <p:spPr bwMode="auto">
          <a:xfrm>
            <a:off x="0" y="-1905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1950" y="323850"/>
          <a:ext cx="11525250" cy="6227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1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3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TN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bổ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sung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(1)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85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(2)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2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(3)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76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(4)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914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(5)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865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(6)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2438400" y="1485900"/>
            <a:ext cx="375285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Dưới bóng tre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xanh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54900" y="1447800"/>
            <a:ext cx="41370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hỉ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nơi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chốn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33650" y="2114550"/>
            <a:ext cx="3695700" cy="5715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Đã từ lâu đời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10550" y="2076450"/>
            <a:ext cx="3695700" cy="6286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Chỉ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thời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gian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33650" y="2895600"/>
            <a:ext cx="3695700" cy="5143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Đời đời, kiếp kiếp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457450" y="5886450"/>
            <a:ext cx="329565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Từ nghìn đời nay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172450" y="2743200"/>
            <a:ext cx="3695700" cy="6286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Chỉ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thời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gian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305800" y="5867400"/>
            <a:ext cx="3695700" cy="6286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Chỉ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thời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gian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571750" y="3524250"/>
            <a:ext cx="3695700" cy="5143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571750" y="4343400"/>
            <a:ext cx="3695700" cy="5143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609850" y="4972050"/>
            <a:ext cx="3695700" cy="5143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625" r="122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4457700" y="2305050"/>
            <a:ext cx="3257550" cy="2152650"/>
          </a:xfrm>
          <a:prstGeom prst="ellipse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 NGỮ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035800" y="323850"/>
            <a:ext cx="2032000" cy="18859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NƠI CHỐN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705850" y="2571750"/>
            <a:ext cx="2171700" cy="2019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477000" y="4762500"/>
            <a:ext cx="2095500" cy="18288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MỤC ĐÍCH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86050" y="4286250"/>
            <a:ext cx="2343150" cy="20193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27150" y="2038350"/>
            <a:ext cx="2133600" cy="18669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CÁCH THỨC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930650" y="228600"/>
            <a:ext cx="1917700" cy="17145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THỜI GIAN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830539" y="3091934"/>
            <a:ext cx="20660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NGUYÊN NHÂN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741003" y="4762500"/>
            <a:ext cx="21738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 TIỆN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1" animBg="1"/>
      <p:bldP spid="6" grpId="0" animBg="1"/>
      <p:bldP spid="7" grpId="0" animBg="1"/>
      <p:bldP spid="8" grpId="0" animBg="1"/>
      <p:bldP spid="9" grpId="0" animBg="1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2625" r="122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Callout 2"/>
          <p:cNvSpPr/>
          <p:nvPr/>
        </p:nvSpPr>
        <p:spPr>
          <a:xfrm rot="429501">
            <a:off x="1713143" y="150423"/>
            <a:ext cx="6517873" cy="268622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xét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vị trí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trạng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304800" y="2453837"/>
            <a:ext cx="2990850" cy="4036839"/>
          </a:xfrm>
          <a:prstGeom prst="rect">
            <a:avLst/>
          </a:prstGeom>
        </p:spPr>
      </p:pic>
      <p:sp>
        <p:nvSpPr>
          <p:cNvPr id="17" name="六边形 180"/>
          <p:cNvSpPr/>
          <p:nvPr/>
        </p:nvSpPr>
        <p:spPr>
          <a:xfrm>
            <a:off x="4958312" y="2523145"/>
            <a:ext cx="2623588" cy="2082519"/>
          </a:xfrm>
          <a:prstGeom prst="hexagon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 NGỮ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435850" y="476250"/>
            <a:ext cx="2032000" cy="18859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ĐỨNG ĐẦU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9048750" y="2628900"/>
            <a:ext cx="2171700" cy="2019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ĐỨNG GIỮA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429500" y="4610100"/>
            <a:ext cx="2095500" cy="18288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ĐỨNG CUỐI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7" grpId="0" animBg="1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2058</Words>
  <Application>Microsoft Office PowerPoint</Application>
  <PresentationFormat>Widescreen</PresentationFormat>
  <Paragraphs>408</Paragraphs>
  <Slides>29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等线</vt:lpstr>
      <vt:lpstr>Times New Roman</vt:lpstr>
      <vt:lpstr>义启紫水晶体</vt:lpstr>
      <vt:lpstr>方正胖娃简体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Huu Thang</dc:creator>
  <cp:lastModifiedBy>Nguyễn Thanh Bình</cp:lastModifiedBy>
  <cp:revision>279</cp:revision>
  <dcterms:created xsi:type="dcterms:W3CDTF">2019-05-08T05:20:46Z</dcterms:created>
  <dcterms:modified xsi:type="dcterms:W3CDTF">2022-02-08T11:02:26Z</dcterms:modified>
</cp:coreProperties>
</file>