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85" r:id="rId2"/>
    <p:sldId id="257" r:id="rId3"/>
    <p:sldId id="259" r:id="rId4"/>
    <p:sldId id="260" r:id="rId5"/>
    <p:sldId id="296" r:id="rId6"/>
    <p:sldId id="297" r:id="rId7"/>
    <p:sldId id="293" r:id="rId8"/>
    <p:sldId id="289" r:id="rId9"/>
    <p:sldId id="291" r:id="rId10"/>
    <p:sldId id="290" r:id="rId11"/>
    <p:sldId id="282" r:id="rId12"/>
    <p:sldId id="292" r:id="rId13"/>
    <p:sldId id="294" r:id="rId14"/>
    <p:sldId id="265" r:id="rId15"/>
    <p:sldId id="280" r:id="rId16"/>
    <p:sldId id="261" r:id="rId17"/>
    <p:sldId id="287" r:id="rId18"/>
    <p:sldId id="283" r:id="rId19"/>
    <p:sldId id="267" r:id="rId20"/>
  </p:sldIdLst>
  <p:sldSz cx="12192000" cy="6858000"/>
  <p:notesSz cx="6858000" cy="9144000"/>
  <p:custDataLst>
    <p:tags r:id="rId2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A19587"/>
    <a:srgbClr val="FFD757"/>
    <a:srgbClr val="FFCD2F"/>
    <a:srgbClr val="FFEB95"/>
    <a:srgbClr val="472F1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714" autoAdjust="0"/>
    <p:restoredTop sz="94660"/>
  </p:normalViewPr>
  <p:slideViewPr>
    <p:cSldViewPr snapToGrid="0" showGuides="1">
      <p:cViewPr varScale="1">
        <p:scale>
          <a:sx n="51" d="100"/>
          <a:sy n="51" d="100"/>
        </p:scale>
        <p:origin x="678" y="84"/>
      </p:cViewPr>
      <p:guideLst>
        <p:guide orient="horz" pos="663"/>
        <p:guide pos="3840"/>
      </p:guideLst>
    </p:cSldViewPr>
  </p:slideViewPr>
  <p:notesTextViewPr>
    <p:cViewPr>
      <p:scale>
        <a:sx n="33" d="100"/>
        <a:sy n="33" d="100"/>
      </p:scale>
      <p:origin x="0" y="0"/>
    </p:cViewPr>
  </p:notesTextViewPr>
  <p:sorterViewPr>
    <p:cViewPr>
      <p:scale>
        <a:sx n="50" d="100"/>
        <a:sy n="50" d="100"/>
      </p:scale>
      <p:origin x="0" y="0"/>
    </p:cViewPr>
  </p:sorterViewPr>
  <p:gridSpacing cx="72005" cy="72005"/>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2772B8-DFA0-42D4-BB56-C041186E9AEC}" type="datetimeFigureOut">
              <a:rPr lang="zh-CN" altLang="en-US" smtClean="0"/>
              <a:t>2020/4/20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08E786-4216-45F2-862D-D7FBD8328BF6}" type="slidenum">
              <a:rPr lang="zh-CN" altLang="en-US" smtClean="0"/>
              <a:t>‹#›</a:t>
            </a:fld>
            <a:endParaRPr lang="zh-CN" altLang="en-US"/>
          </a:p>
        </p:txBody>
      </p:sp>
    </p:spTree>
    <p:extLst>
      <p:ext uri="{BB962C8B-B14F-4D97-AF65-F5344CB8AC3E}">
        <p14:creationId xmlns:p14="http://schemas.microsoft.com/office/powerpoint/2010/main" val="86046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A08E786-4216-45F2-862D-D7FBD8328BF6}" type="slidenum">
              <a:rPr lang="zh-CN" altLang="en-US" smtClean="0"/>
              <a:t>2</a:t>
            </a:fld>
            <a:endParaRPr lang="zh-CN" altLang="en-US"/>
          </a:p>
        </p:txBody>
      </p:sp>
    </p:spTree>
    <p:extLst>
      <p:ext uri="{BB962C8B-B14F-4D97-AF65-F5344CB8AC3E}">
        <p14:creationId xmlns:p14="http://schemas.microsoft.com/office/powerpoint/2010/main" val="8266529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A08E786-4216-45F2-862D-D7FBD8328BF6}" type="slidenum">
              <a:rPr lang="zh-CN" altLang="en-US" smtClean="0"/>
              <a:t>13</a:t>
            </a:fld>
            <a:endParaRPr lang="zh-CN" altLang="en-US"/>
          </a:p>
        </p:txBody>
      </p:sp>
    </p:spTree>
    <p:extLst>
      <p:ext uri="{BB962C8B-B14F-4D97-AF65-F5344CB8AC3E}">
        <p14:creationId xmlns:p14="http://schemas.microsoft.com/office/powerpoint/2010/main" val="28632290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A08E786-4216-45F2-862D-D7FBD8328BF6}" type="slidenum">
              <a:rPr lang="zh-CN" altLang="en-US" smtClean="0"/>
              <a:t>14</a:t>
            </a:fld>
            <a:endParaRPr lang="zh-CN" altLang="en-US"/>
          </a:p>
        </p:txBody>
      </p:sp>
    </p:spTree>
    <p:extLst>
      <p:ext uri="{BB962C8B-B14F-4D97-AF65-F5344CB8AC3E}">
        <p14:creationId xmlns:p14="http://schemas.microsoft.com/office/powerpoint/2010/main" val="38831966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A08E786-4216-45F2-862D-D7FBD8328BF6}" type="slidenum">
              <a:rPr lang="zh-CN" altLang="en-US" smtClean="0"/>
              <a:t>15</a:t>
            </a:fld>
            <a:endParaRPr lang="zh-CN" altLang="en-US"/>
          </a:p>
        </p:txBody>
      </p:sp>
    </p:spTree>
    <p:extLst>
      <p:ext uri="{BB962C8B-B14F-4D97-AF65-F5344CB8AC3E}">
        <p14:creationId xmlns:p14="http://schemas.microsoft.com/office/powerpoint/2010/main" val="16309458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A08E786-4216-45F2-862D-D7FBD8328BF6}" type="slidenum">
              <a:rPr lang="zh-CN" altLang="en-US" smtClean="0"/>
              <a:t>16</a:t>
            </a:fld>
            <a:endParaRPr lang="zh-CN" altLang="en-US"/>
          </a:p>
        </p:txBody>
      </p:sp>
    </p:spTree>
    <p:extLst>
      <p:ext uri="{BB962C8B-B14F-4D97-AF65-F5344CB8AC3E}">
        <p14:creationId xmlns:p14="http://schemas.microsoft.com/office/powerpoint/2010/main" val="39371579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A08E786-4216-45F2-862D-D7FBD8328BF6}" type="slidenum">
              <a:rPr lang="zh-CN" altLang="en-US" smtClean="0"/>
              <a:t>18</a:t>
            </a:fld>
            <a:endParaRPr lang="zh-CN" altLang="en-US"/>
          </a:p>
        </p:txBody>
      </p:sp>
    </p:spTree>
    <p:extLst>
      <p:ext uri="{BB962C8B-B14F-4D97-AF65-F5344CB8AC3E}">
        <p14:creationId xmlns:p14="http://schemas.microsoft.com/office/powerpoint/2010/main" val="28345252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A08E786-4216-45F2-862D-D7FBD8328BF6}" type="slidenum">
              <a:rPr lang="zh-CN" altLang="en-US" smtClean="0"/>
              <a:t>19</a:t>
            </a:fld>
            <a:endParaRPr lang="zh-CN" altLang="en-US"/>
          </a:p>
        </p:txBody>
      </p:sp>
    </p:spTree>
    <p:extLst>
      <p:ext uri="{BB962C8B-B14F-4D97-AF65-F5344CB8AC3E}">
        <p14:creationId xmlns:p14="http://schemas.microsoft.com/office/powerpoint/2010/main" val="630362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A08E786-4216-45F2-862D-D7FBD8328BF6}" type="slidenum">
              <a:rPr lang="zh-CN" altLang="en-US" smtClean="0"/>
              <a:t>3</a:t>
            </a:fld>
            <a:endParaRPr lang="zh-CN" altLang="en-US"/>
          </a:p>
        </p:txBody>
      </p:sp>
    </p:spTree>
    <p:extLst>
      <p:ext uri="{BB962C8B-B14F-4D97-AF65-F5344CB8AC3E}">
        <p14:creationId xmlns:p14="http://schemas.microsoft.com/office/powerpoint/2010/main" val="561740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A08E786-4216-45F2-862D-D7FBD8328BF6}" type="slidenum">
              <a:rPr lang="zh-CN" altLang="en-US" smtClean="0"/>
              <a:t>4</a:t>
            </a:fld>
            <a:endParaRPr lang="zh-CN" altLang="en-US"/>
          </a:p>
        </p:txBody>
      </p:sp>
    </p:spTree>
    <p:extLst>
      <p:ext uri="{BB962C8B-B14F-4D97-AF65-F5344CB8AC3E}">
        <p14:creationId xmlns:p14="http://schemas.microsoft.com/office/powerpoint/2010/main" val="1444329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A08E786-4216-45F2-862D-D7FBD8328BF6}" type="slidenum">
              <a:rPr lang="zh-CN" altLang="en-US" smtClean="0"/>
              <a:t>7</a:t>
            </a:fld>
            <a:endParaRPr lang="zh-CN" altLang="en-US"/>
          </a:p>
        </p:txBody>
      </p:sp>
    </p:spTree>
    <p:extLst>
      <p:ext uri="{BB962C8B-B14F-4D97-AF65-F5344CB8AC3E}">
        <p14:creationId xmlns:p14="http://schemas.microsoft.com/office/powerpoint/2010/main" val="25837895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0A08E786-4216-45F2-862D-D7FBD8328BF6}" type="slidenum">
              <a:rPr lang="zh-CN" altLang="en-US" smtClean="0"/>
              <a:t>8</a:t>
            </a:fld>
            <a:endParaRPr lang="zh-CN" altLang="en-US"/>
          </a:p>
        </p:txBody>
      </p:sp>
    </p:spTree>
    <p:extLst>
      <p:ext uri="{BB962C8B-B14F-4D97-AF65-F5344CB8AC3E}">
        <p14:creationId xmlns:p14="http://schemas.microsoft.com/office/powerpoint/2010/main" val="42904317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A08E786-4216-45F2-862D-D7FBD8328BF6}" type="slidenum">
              <a:rPr lang="zh-CN" altLang="en-US" smtClean="0"/>
              <a:t>9</a:t>
            </a:fld>
            <a:endParaRPr lang="zh-CN" altLang="en-US"/>
          </a:p>
        </p:txBody>
      </p:sp>
    </p:spTree>
    <p:extLst>
      <p:ext uri="{BB962C8B-B14F-4D97-AF65-F5344CB8AC3E}">
        <p14:creationId xmlns:p14="http://schemas.microsoft.com/office/powerpoint/2010/main" val="20076297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0A08E786-4216-45F2-862D-D7FBD8328BF6}" type="slidenum">
              <a:rPr lang="zh-CN" altLang="en-US" smtClean="0"/>
              <a:t>10</a:t>
            </a:fld>
            <a:endParaRPr lang="zh-CN" altLang="en-US"/>
          </a:p>
        </p:txBody>
      </p:sp>
    </p:spTree>
    <p:extLst>
      <p:ext uri="{BB962C8B-B14F-4D97-AF65-F5344CB8AC3E}">
        <p14:creationId xmlns:p14="http://schemas.microsoft.com/office/powerpoint/2010/main" val="26248118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A08E786-4216-45F2-862D-D7FBD8328BF6}" type="slidenum">
              <a:rPr lang="zh-CN" altLang="en-US" smtClean="0"/>
              <a:t>11</a:t>
            </a:fld>
            <a:endParaRPr lang="zh-CN" altLang="en-US"/>
          </a:p>
        </p:txBody>
      </p:sp>
    </p:spTree>
    <p:extLst>
      <p:ext uri="{BB962C8B-B14F-4D97-AF65-F5344CB8AC3E}">
        <p14:creationId xmlns:p14="http://schemas.microsoft.com/office/powerpoint/2010/main" val="25598616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A08E786-4216-45F2-862D-D7FBD8328BF6}" type="slidenum">
              <a:rPr lang="zh-CN" altLang="en-US" smtClean="0"/>
              <a:t>12</a:t>
            </a:fld>
            <a:endParaRPr lang="zh-CN" altLang="en-US"/>
          </a:p>
        </p:txBody>
      </p:sp>
    </p:spTree>
    <p:extLst>
      <p:ext uri="{BB962C8B-B14F-4D97-AF65-F5344CB8AC3E}">
        <p14:creationId xmlns:p14="http://schemas.microsoft.com/office/powerpoint/2010/main" val="19274940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F854487-5C52-43DE-8040-E4597B8E665E}"/>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66D38B3-FFF9-4D55-BB90-5F1457DCCD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7BA9CFA4-BBAC-4A85-95C0-B8362F921E22}"/>
              </a:ext>
            </a:extLst>
          </p:cNvPr>
          <p:cNvSpPr>
            <a:spLocks noGrp="1"/>
          </p:cNvSpPr>
          <p:nvPr>
            <p:ph type="dt" sz="half" idx="10"/>
          </p:nvPr>
        </p:nvSpPr>
        <p:spPr/>
        <p:txBody>
          <a:bodyPr/>
          <a:lstStyle/>
          <a:p>
            <a:fld id="{D0BF812B-C032-45E8-ABE9-CC3D372FACD1}" type="datetimeFigureOut">
              <a:rPr lang="zh-CN" altLang="en-US" smtClean="0"/>
              <a:t>2020/4/20</a:t>
            </a:fld>
            <a:endParaRPr lang="zh-CN" altLang="en-US"/>
          </a:p>
        </p:txBody>
      </p:sp>
      <p:sp>
        <p:nvSpPr>
          <p:cNvPr id="5" name="页脚占位符 4">
            <a:extLst>
              <a:ext uri="{FF2B5EF4-FFF2-40B4-BE49-F238E27FC236}">
                <a16:creationId xmlns:a16="http://schemas.microsoft.com/office/drawing/2014/main" id="{AAC0A92B-882F-4EAE-9CD9-C3638E889B1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BFF9EE6-DCF3-4596-AFC1-8B9F75DC917A}"/>
              </a:ext>
            </a:extLst>
          </p:cNvPr>
          <p:cNvSpPr>
            <a:spLocks noGrp="1"/>
          </p:cNvSpPr>
          <p:nvPr>
            <p:ph type="sldNum" sz="quarter" idx="12"/>
          </p:nvPr>
        </p:nvSpPr>
        <p:spPr/>
        <p:txBody>
          <a:bodyPr/>
          <a:lstStyle/>
          <a:p>
            <a:fld id="{07DF4E1D-8AC2-401E-B33A-12C05253EAAA}" type="slidenum">
              <a:rPr lang="zh-CN" altLang="en-US" smtClean="0"/>
              <a:t>‹#›</a:t>
            </a:fld>
            <a:endParaRPr lang="zh-CN" altLang="en-US"/>
          </a:p>
        </p:txBody>
      </p:sp>
    </p:spTree>
    <p:extLst>
      <p:ext uri="{BB962C8B-B14F-4D97-AF65-F5344CB8AC3E}">
        <p14:creationId xmlns:p14="http://schemas.microsoft.com/office/powerpoint/2010/main" val="19806973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100B32-1CD8-4584-AFFC-468F16A3389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2213848-5DFF-4229-945E-D09C771F5061}"/>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2CBE1A3-AB9C-4EE4-9F5F-3687D6E54F01}"/>
              </a:ext>
            </a:extLst>
          </p:cNvPr>
          <p:cNvSpPr>
            <a:spLocks noGrp="1"/>
          </p:cNvSpPr>
          <p:nvPr>
            <p:ph type="dt" sz="half" idx="10"/>
          </p:nvPr>
        </p:nvSpPr>
        <p:spPr/>
        <p:txBody>
          <a:bodyPr/>
          <a:lstStyle/>
          <a:p>
            <a:fld id="{D0BF812B-C032-45E8-ABE9-CC3D372FACD1}" type="datetimeFigureOut">
              <a:rPr lang="zh-CN" altLang="en-US" smtClean="0"/>
              <a:t>2020/4/20</a:t>
            </a:fld>
            <a:endParaRPr lang="zh-CN" altLang="en-US"/>
          </a:p>
        </p:txBody>
      </p:sp>
      <p:sp>
        <p:nvSpPr>
          <p:cNvPr id="5" name="页脚占位符 4">
            <a:extLst>
              <a:ext uri="{FF2B5EF4-FFF2-40B4-BE49-F238E27FC236}">
                <a16:creationId xmlns:a16="http://schemas.microsoft.com/office/drawing/2014/main" id="{C546D30A-713C-45BF-8230-18DA0B8212C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06AA1D7-D90D-4E95-B9BC-EBF858AF78CB}"/>
              </a:ext>
            </a:extLst>
          </p:cNvPr>
          <p:cNvSpPr>
            <a:spLocks noGrp="1"/>
          </p:cNvSpPr>
          <p:nvPr>
            <p:ph type="sldNum" sz="quarter" idx="12"/>
          </p:nvPr>
        </p:nvSpPr>
        <p:spPr/>
        <p:txBody>
          <a:bodyPr/>
          <a:lstStyle/>
          <a:p>
            <a:fld id="{07DF4E1D-8AC2-401E-B33A-12C05253EAAA}" type="slidenum">
              <a:rPr lang="zh-CN" altLang="en-US" smtClean="0"/>
              <a:t>‹#›</a:t>
            </a:fld>
            <a:endParaRPr lang="zh-CN" altLang="en-US"/>
          </a:p>
        </p:txBody>
      </p:sp>
    </p:spTree>
    <p:extLst>
      <p:ext uri="{BB962C8B-B14F-4D97-AF65-F5344CB8AC3E}">
        <p14:creationId xmlns:p14="http://schemas.microsoft.com/office/powerpoint/2010/main" val="5335429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8677BFC-1CEB-4EC9-BDFE-223EC88FEA6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785C34F-4519-4606-8E0E-0897A9DCA342}"/>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AFCC154-5B53-4BCA-8718-4ED3FD4F4184}"/>
              </a:ext>
            </a:extLst>
          </p:cNvPr>
          <p:cNvSpPr>
            <a:spLocks noGrp="1"/>
          </p:cNvSpPr>
          <p:nvPr>
            <p:ph type="dt" sz="half" idx="10"/>
          </p:nvPr>
        </p:nvSpPr>
        <p:spPr/>
        <p:txBody>
          <a:bodyPr/>
          <a:lstStyle/>
          <a:p>
            <a:fld id="{D0BF812B-C032-45E8-ABE9-CC3D372FACD1}" type="datetimeFigureOut">
              <a:rPr lang="zh-CN" altLang="en-US" smtClean="0"/>
              <a:t>2020/4/20</a:t>
            </a:fld>
            <a:endParaRPr lang="zh-CN" altLang="en-US"/>
          </a:p>
        </p:txBody>
      </p:sp>
      <p:sp>
        <p:nvSpPr>
          <p:cNvPr id="5" name="页脚占位符 4">
            <a:extLst>
              <a:ext uri="{FF2B5EF4-FFF2-40B4-BE49-F238E27FC236}">
                <a16:creationId xmlns:a16="http://schemas.microsoft.com/office/drawing/2014/main" id="{6139DA60-5E9B-4090-8D53-F1001C3354A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BDCC125-0D3E-4EA9-A7C8-6B7F205D18D1}"/>
              </a:ext>
            </a:extLst>
          </p:cNvPr>
          <p:cNvSpPr>
            <a:spLocks noGrp="1"/>
          </p:cNvSpPr>
          <p:nvPr>
            <p:ph type="sldNum" sz="quarter" idx="12"/>
          </p:nvPr>
        </p:nvSpPr>
        <p:spPr/>
        <p:txBody>
          <a:bodyPr/>
          <a:lstStyle/>
          <a:p>
            <a:fld id="{07DF4E1D-8AC2-401E-B33A-12C05253EAAA}" type="slidenum">
              <a:rPr lang="zh-CN" altLang="en-US" smtClean="0"/>
              <a:t>‹#›</a:t>
            </a:fld>
            <a:endParaRPr lang="zh-CN" altLang="en-US"/>
          </a:p>
        </p:txBody>
      </p:sp>
    </p:spTree>
    <p:extLst>
      <p:ext uri="{BB962C8B-B14F-4D97-AF65-F5344CB8AC3E}">
        <p14:creationId xmlns:p14="http://schemas.microsoft.com/office/powerpoint/2010/main" val="16782392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C4D18D-7DCA-4907-BF3A-2579F502842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1CA1271-3E82-497F-8B53-0F1867D99262}"/>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DD3CAA6-9D80-4D7F-B066-F05B326EFE9C}"/>
              </a:ext>
            </a:extLst>
          </p:cNvPr>
          <p:cNvSpPr>
            <a:spLocks noGrp="1"/>
          </p:cNvSpPr>
          <p:nvPr>
            <p:ph type="dt" sz="half" idx="10"/>
          </p:nvPr>
        </p:nvSpPr>
        <p:spPr/>
        <p:txBody>
          <a:bodyPr/>
          <a:lstStyle/>
          <a:p>
            <a:fld id="{D0BF812B-C032-45E8-ABE9-CC3D372FACD1}" type="datetimeFigureOut">
              <a:rPr lang="zh-CN" altLang="en-US" smtClean="0"/>
              <a:t>2020/4/20</a:t>
            </a:fld>
            <a:endParaRPr lang="zh-CN" altLang="en-US"/>
          </a:p>
        </p:txBody>
      </p:sp>
      <p:sp>
        <p:nvSpPr>
          <p:cNvPr id="5" name="页脚占位符 4">
            <a:extLst>
              <a:ext uri="{FF2B5EF4-FFF2-40B4-BE49-F238E27FC236}">
                <a16:creationId xmlns:a16="http://schemas.microsoft.com/office/drawing/2014/main" id="{D872E402-B1CB-4A42-A678-0F755DC02D9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FFC4956-AD1F-4860-9AD2-0BF206466991}"/>
              </a:ext>
            </a:extLst>
          </p:cNvPr>
          <p:cNvSpPr>
            <a:spLocks noGrp="1"/>
          </p:cNvSpPr>
          <p:nvPr>
            <p:ph type="sldNum" sz="quarter" idx="12"/>
          </p:nvPr>
        </p:nvSpPr>
        <p:spPr/>
        <p:txBody>
          <a:bodyPr/>
          <a:lstStyle/>
          <a:p>
            <a:fld id="{07DF4E1D-8AC2-401E-B33A-12C05253EAAA}" type="slidenum">
              <a:rPr lang="zh-CN" altLang="en-US" smtClean="0"/>
              <a:t>‹#›</a:t>
            </a:fld>
            <a:endParaRPr lang="zh-CN" altLang="en-US"/>
          </a:p>
        </p:txBody>
      </p:sp>
    </p:spTree>
    <p:extLst>
      <p:ext uri="{BB962C8B-B14F-4D97-AF65-F5344CB8AC3E}">
        <p14:creationId xmlns:p14="http://schemas.microsoft.com/office/powerpoint/2010/main" val="3061399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2BCA75-1F57-42BB-BA48-FF7C11F9A6D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70ED596-E120-41AB-A9D0-0C265B7086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314CC783-0900-49CE-BA3B-0DAB551AB270}"/>
              </a:ext>
            </a:extLst>
          </p:cNvPr>
          <p:cNvSpPr>
            <a:spLocks noGrp="1"/>
          </p:cNvSpPr>
          <p:nvPr>
            <p:ph type="dt" sz="half" idx="10"/>
          </p:nvPr>
        </p:nvSpPr>
        <p:spPr/>
        <p:txBody>
          <a:bodyPr/>
          <a:lstStyle/>
          <a:p>
            <a:fld id="{D0BF812B-C032-45E8-ABE9-CC3D372FACD1}" type="datetimeFigureOut">
              <a:rPr lang="zh-CN" altLang="en-US" smtClean="0"/>
              <a:t>2020/4/20</a:t>
            </a:fld>
            <a:endParaRPr lang="zh-CN" altLang="en-US"/>
          </a:p>
        </p:txBody>
      </p:sp>
      <p:sp>
        <p:nvSpPr>
          <p:cNvPr id="5" name="页脚占位符 4">
            <a:extLst>
              <a:ext uri="{FF2B5EF4-FFF2-40B4-BE49-F238E27FC236}">
                <a16:creationId xmlns:a16="http://schemas.microsoft.com/office/drawing/2014/main" id="{63FE88C5-D9F1-4EFA-AC3A-FFECD8F140A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2B71C59-EA95-4156-B37F-1D9181F17073}"/>
              </a:ext>
            </a:extLst>
          </p:cNvPr>
          <p:cNvSpPr>
            <a:spLocks noGrp="1"/>
          </p:cNvSpPr>
          <p:nvPr>
            <p:ph type="sldNum" sz="quarter" idx="12"/>
          </p:nvPr>
        </p:nvSpPr>
        <p:spPr/>
        <p:txBody>
          <a:bodyPr/>
          <a:lstStyle/>
          <a:p>
            <a:fld id="{07DF4E1D-8AC2-401E-B33A-12C05253EAAA}" type="slidenum">
              <a:rPr lang="zh-CN" altLang="en-US" smtClean="0"/>
              <a:t>‹#›</a:t>
            </a:fld>
            <a:endParaRPr lang="zh-CN" altLang="en-US"/>
          </a:p>
        </p:txBody>
      </p:sp>
    </p:spTree>
    <p:extLst>
      <p:ext uri="{BB962C8B-B14F-4D97-AF65-F5344CB8AC3E}">
        <p14:creationId xmlns:p14="http://schemas.microsoft.com/office/powerpoint/2010/main" val="3428145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93CE9B-26F4-4B05-91AD-7D5BBED7925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5CDBC56-9665-4D60-9294-B80E2DB8F03C}"/>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411C4657-3D75-49B8-8964-650753686899}"/>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E6B204F-8CF6-4A2B-9F70-F87F2391873D}"/>
              </a:ext>
            </a:extLst>
          </p:cNvPr>
          <p:cNvSpPr>
            <a:spLocks noGrp="1"/>
          </p:cNvSpPr>
          <p:nvPr>
            <p:ph type="dt" sz="half" idx="10"/>
          </p:nvPr>
        </p:nvSpPr>
        <p:spPr/>
        <p:txBody>
          <a:bodyPr/>
          <a:lstStyle/>
          <a:p>
            <a:fld id="{D0BF812B-C032-45E8-ABE9-CC3D372FACD1}" type="datetimeFigureOut">
              <a:rPr lang="zh-CN" altLang="en-US" smtClean="0"/>
              <a:t>2020/4/20</a:t>
            </a:fld>
            <a:endParaRPr lang="zh-CN" altLang="en-US"/>
          </a:p>
        </p:txBody>
      </p:sp>
      <p:sp>
        <p:nvSpPr>
          <p:cNvPr id="6" name="页脚占位符 5">
            <a:extLst>
              <a:ext uri="{FF2B5EF4-FFF2-40B4-BE49-F238E27FC236}">
                <a16:creationId xmlns:a16="http://schemas.microsoft.com/office/drawing/2014/main" id="{A6A51D15-F7E4-4DE1-A5B4-83ECC6D11F0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0F6C39E-8093-41EE-A607-8E5F0170D55A}"/>
              </a:ext>
            </a:extLst>
          </p:cNvPr>
          <p:cNvSpPr>
            <a:spLocks noGrp="1"/>
          </p:cNvSpPr>
          <p:nvPr>
            <p:ph type="sldNum" sz="quarter" idx="12"/>
          </p:nvPr>
        </p:nvSpPr>
        <p:spPr/>
        <p:txBody>
          <a:bodyPr/>
          <a:lstStyle/>
          <a:p>
            <a:fld id="{07DF4E1D-8AC2-401E-B33A-12C05253EAAA}" type="slidenum">
              <a:rPr lang="zh-CN" altLang="en-US" smtClean="0"/>
              <a:t>‹#›</a:t>
            </a:fld>
            <a:endParaRPr lang="zh-CN" altLang="en-US"/>
          </a:p>
        </p:txBody>
      </p:sp>
    </p:spTree>
    <p:extLst>
      <p:ext uri="{BB962C8B-B14F-4D97-AF65-F5344CB8AC3E}">
        <p14:creationId xmlns:p14="http://schemas.microsoft.com/office/powerpoint/2010/main" val="2770426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3266374-AFE4-4831-A5D4-D610A238B53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83994A4-C448-4CA5-B862-08CF03A373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A7DDCC8E-BB47-4F1D-9799-9F4191D8C4A6}"/>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BEBAE0C-F973-4EB6-863C-C1E8B652DD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BDA79FA2-E550-4485-B4C1-39F22F975560}"/>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96B10B1F-8655-45D2-B5B4-9F8EC0F30909}"/>
              </a:ext>
            </a:extLst>
          </p:cNvPr>
          <p:cNvSpPr>
            <a:spLocks noGrp="1"/>
          </p:cNvSpPr>
          <p:nvPr>
            <p:ph type="dt" sz="half" idx="10"/>
          </p:nvPr>
        </p:nvSpPr>
        <p:spPr/>
        <p:txBody>
          <a:bodyPr/>
          <a:lstStyle/>
          <a:p>
            <a:fld id="{D0BF812B-C032-45E8-ABE9-CC3D372FACD1}" type="datetimeFigureOut">
              <a:rPr lang="zh-CN" altLang="en-US" smtClean="0"/>
              <a:t>2020/4/20</a:t>
            </a:fld>
            <a:endParaRPr lang="zh-CN" altLang="en-US"/>
          </a:p>
        </p:txBody>
      </p:sp>
      <p:sp>
        <p:nvSpPr>
          <p:cNvPr id="8" name="页脚占位符 7">
            <a:extLst>
              <a:ext uri="{FF2B5EF4-FFF2-40B4-BE49-F238E27FC236}">
                <a16:creationId xmlns:a16="http://schemas.microsoft.com/office/drawing/2014/main" id="{A550D1C5-417B-4AB3-955E-4882CCE798B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0A9BB96-5048-4114-8119-6433A9C24A89}"/>
              </a:ext>
            </a:extLst>
          </p:cNvPr>
          <p:cNvSpPr>
            <a:spLocks noGrp="1"/>
          </p:cNvSpPr>
          <p:nvPr>
            <p:ph type="sldNum" sz="quarter" idx="12"/>
          </p:nvPr>
        </p:nvSpPr>
        <p:spPr/>
        <p:txBody>
          <a:bodyPr/>
          <a:lstStyle/>
          <a:p>
            <a:fld id="{07DF4E1D-8AC2-401E-B33A-12C05253EAAA}" type="slidenum">
              <a:rPr lang="zh-CN" altLang="en-US" smtClean="0"/>
              <a:t>‹#›</a:t>
            </a:fld>
            <a:endParaRPr lang="zh-CN" altLang="en-US"/>
          </a:p>
        </p:txBody>
      </p:sp>
    </p:spTree>
    <p:extLst>
      <p:ext uri="{BB962C8B-B14F-4D97-AF65-F5344CB8AC3E}">
        <p14:creationId xmlns:p14="http://schemas.microsoft.com/office/powerpoint/2010/main" val="850998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20AD0C29-217F-4361-8E80-7465E78B1322}"/>
              </a:ext>
            </a:extLst>
          </p:cNvPr>
          <p:cNvPicPr>
            <a:picLocks noChangeAspect="1"/>
          </p:cNvPicPr>
          <p:nvPr userDrawn="1"/>
        </p:nvPicPr>
        <p:blipFill>
          <a:blip r:embed="rId2"/>
          <a:stretch>
            <a:fillRect/>
          </a:stretch>
        </p:blipFill>
        <p:spPr>
          <a:xfrm>
            <a:off x="285750" y="85725"/>
            <a:ext cx="11610975" cy="6686550"/>
          </a:xfrm>
          <a:prstGeom prst="rect">
            <a:avLst/>
          </a:prstGeom>
        </p:spPr>
      </p:pic>
      <p:pic>
        <p:nvPicPr>
          <p:cNvPr id="7" name="图片 6">
            <a:extLst>
              <a:ext uri="{FF2B5EF4-FFF2-40B4-BE49-F238E27FC236}">
                <a16:creationId xmlns:a16="http://schemas.microsoft.com/office/drawing/2014/main" id="{52372D81-DD6F-46C0-89FD-3F7395D2DE78}"/>
              </a:ext>
            </a:extLst>
          </p:cNvPr>
          <p:cNvPicPr>
            <a:picLocks noChangeAspect="1"/>
          </p:cNvPicPr>
          <p:nvPr userDrawn="1"/>
        </p:nvPicPr>
        <p:blipFill>
          <a:blip r:embed="rId3"/>
          <a:stretch>
            <a:fillRect/>
          </a:stretch>
        </p:blipFill>
        <p:spPr>
          <a:xfrm>
            <a:off x="11493653" y="935520"/>
            <a:ext cx="1054699" cy="4986960"/>
          </a:xfrm>
          <a:prstGeom prst="rect">
            <a:avLst/>
          </a:prstGeom>
        </p:spPr>
      </p:pic>
      <p:pic>
        <p:nvPicPr>
          <p:cNvPr id="8" name="图片 7">
            <a:extLst>
              <a:ext uri="{FF2B5EF4-FFF2-40B4-BE49-F238E27FC236}">
                <a16:creationId xmlns:a16="http://schemas.microsoft.com/office/drawing/2014/main" id="{5D0669E6-D5C2-4FC1-8B78-AF25BC97265E}"/>
              </a:ext>
            </a:extLst>
          </p:cNvPr>
          <p:cNvPicPr>
            <a:picLocks noChangeAspect="1"/>
          </p:cNvPicPr>
          <p:nvPr userDrawn="1"/>
        </p:nvPicPr>
        <p:blipFill>
          <a:blip r:embed="rId4"/>
          <a:stretch>
            <a:fillRect/>
          </a:stretch>
        </p:blipFill>
        <p:spPr>
          <a:xfrm>
            <a:off x="483697" y="5566146"/>
            <a:ext cx="1860677" cy="1378473"/>
          </a:xfrm>
          <a:prstGeom prst="rect">
            <a:avLst/>
          </a:prstGeom>
        </p:spPr>
      </p:pic>
      <p:pic>
        <p:nvPicPr>
          <p:cNvPr id="9" name="图片 8">
            <a:extLst>
              <a:ext uri="{FF2B5EF4-FFF2-40B4-BE49-F238E27FC236}">
                <a16:creationId xmlns:a16="http://schemas.microsoft.com/office/drawing/2014/main" id="{429536A4-CF62-4AF6-A9D3-6682247631F2}"/>
              </a:ext>
            </a:extLst>
          </p:cNvPr>
          <p:cNvPicPr>
            <a:picLocks noChangeAspect="1"/>
          </p:cNvPicPr>
          <p:nvPr userDrawn="1"/>
        </p:nvPicPr>
        <p:blipFill>
          <a:blip r:embed="rId5"/>
          <a:stretch>
            <a:fillRect/>
          </a:stretch>
        </p:blipFill>
        <p:spPr>
          <a:xfrm>
            <a:off x="9715500" y="5540995"/>
            <a:ext cx="1918638" cy="1428773"/>
          </a:xfrm>
          <a:prstGeom prst="rect">
            <a:avLst/>
          </a:prstGeom>
        </p:spPr>
      </p:pic>
    </p:spTree>
    <p:extLst>
      <p:ext uri="{BB962C8B-B14F-4D97-AF65-F5344CB8AC3E}">
        <p14:creationId xmlns:p14="http://schemas.microsoft.com/office/powerpoint/2010/main" val="197740548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AB82DFE-C0A5-4AD2-BA2A-E99A9A69FE68}"/>
              </a:ext>
            </a:extLst>
          </p:cNvPr>
          <p:cNvSpPr>
            <a:spLocks noGrp="1"/>
          </p:cNvSpPr>
          <p:nvPr>
            <p:ph type="dt" sz="half" idx="10"/>
          </p:nvPr>
        </p:nvSpPr>
        <p:spPr/>
        <p:txBody>
          <a:bodyPr/>
          <a:lstStyle/>
          <a:p>
            <a:fld id="{D0BF812B-C032-45E8-ABE9-CC3D372FACD1}" type="datetimeFigureOut">
              <a:rPr lang="zh-CN" altLang="en-US" smtClean="0"/>
              <a:t>2020/4/20</a:t>
            </a:fld>
            <a:endParaRPr lang="zh-CN" altLang="en-US"/>
          </a:p>
        </p:txBody>
      </p:sp>
      <p:sp>
        <p:nvSpPr>
          <p:cNvPr id="3" name="页脚占位符 2">
            <a:extLst>
              <a:ext uri="{FF2B5EF4-FFF2-40B4-BE49-F238E27FC236}">
                <a16:creationId xmlns:a16="http://schemas.microsoft.com/office/drawing/2014/main" id="{100C2B3D-536B-48EA-852C-D6CAA923643B}"/>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62DEAD2-81E2-4AFD-9589-38B34A21F619}"/>
              </a:ext>
            </a:extLst>
          </p:cNvPr>
          <p:cNvSpPr>
            <a:spLocks noGrp="1"/>
          </p:cNvSpPr>
          <p:nvPr>
            <p:ph type="sldNum" sz="quarter" idx="12"/>
          </p:nvPr>
        </p:nvSpPr>
        <p:spPr/>
        <p:txBody>
          <a:bodyPr/>
          <a:lstStyle/>
          <a:p>
            <a:fld id="{07DF4E1D-8AC2-401E-B33A-12C05253EAAA}" type="slidenum">
              <a:rPr lang="zh-CN" altLang="en-US" smtClean="0"/>
              <a:t>‹#›</a:t>
            </a:fld>
            <a:endParaRPr lang="zh-CN" altLang="en-US"/>
          </a:p>
        </p:txBody>
      </p:sp>
    </p:spTree>
    <p:extLst>
      <p:ext uri="{BB962C8B-B14F-4D97-AF65-F5344CB8AC3E}">
        <p14:creationId xmlns:p14="http://schemas.microsoft.com/office/powerpoint/2010/main" val="3234438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E64A12-4BAB-4E3A-8DA9-52A095F8821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BE86420-FFFC-40E3-948C-4C3076A700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B3064B2-4C4C-4E59-A636-386101A72B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561F877-3A10-4449-A41F-F5F4AAD74EED}"/>
              </a:ext>
            </a:extLst>
          </p:cNvPr>
          <p:cNvSpPr>
            <a:spLocks noGrp="1"/>
          </p:cNvSpPr>
          <p:nvPr>
            <p:ph type="dt" sz="half" idx="10"/>
          </p:nvPr>
        </p:nvSpPr>
        <p:spPr/>
        <p:txBody>
          <a:bodyPr/>
          <a:lstStyle/>
          <a:p>
            <a:fld id="{D0BF812B-C032-45E8-ABE9-CC3D372FACD1}" type="datetimeFigureOut">
              <a:rPr lang="zh-CN" altLang="en-US" smtClean="0"/>
              <a:t>2020/4/20</a:t>
            </a:fld>
            <a:endParaRPr lang="zh-CN" altLang="en-US"/>
          </a:p>
        </p:txBody>
      </p:sp>
      <p:sp>
        <p:nvSpPr>
          <p:cNvPr id="6" name="页脚占位符 5">
            <a:extLst>
              <a:ext uri="{FF2B5EF4-FFF2-40B4-BE49-F238E27FC236}">
                <a16:creationId xmlns:a16="http://schemas.microsoft.com/office/drawing/2014/main" id="{BAC1BDEC-2A6B-4B59-BC79-E457B820B8F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43395E7-F1F8-46C5-AD62-DAF3BA3386BB}"/>
              </a:ext>
            </a:extLst>
          </p:cNvPr>
          <p:cNvSpPr>
            <a:spLocks noGrp="1"/>
          </p:cNvSpPr>
          <p:nvPr>
            <p:ph type="sldNum" sz="quarter" idx="12"/>
          </p:nvPr>
        </p:nvSpPr>
        <p:spPr/>
        <p:txBody>
          <a:bodyPr/>
          <a:lstStyle/>
          <a:p>
            <a:fld id="{07DF4E1D-8AC2-401E-B33A-12C05253EAAA}" type="slidenum">
              <a:rPr lang="zh-CN" altLang="en-US" smtClean="0"/>
              <a:t>‹#›</a:t>
            </a:fld>
            <a:endParaRPr lang="zh-CN" altLang="en-US"/>
          </a:p>
        </p:txBody>
      </p:sp>
    </p:spTree>
    <p:extLst>
      <p:ext uri="{BB962C8B-B14F-4D97-AF65-F5344CB8AC3E}">
        <p14:creationId xmlns:p14="http://schemas.microsoft.com/office/powerpoint/2010/main" val="2892461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CE34F2-1AAA-482B-95A0-022B6E0438F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1391EE8-C5F4-4CEE-AE7B-A88CEEB0CF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C05BB1AC-FA53-469F-94F1-F54377A90E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3E5B89E-D193-4E52-8679-A2EF6BFB82C4}"/>
              </a:ext>
            </a:extLst>
          </p:cNvPr>
          <p:cNvSpPr>
            <a:spLocks noGrp="1"/>
          </p:cNvSpPr>
          <p:nvPr>
            <p:ph type="dt" sz="half" idx="10"/>
          </p:nvPr>
        </p:nvSpPr>
        <p:spPr/>
        <p:txBody>
          <a:bodyPr/>
          <a:lstStyle/>
          <a:p>
            <a:fld id="{D0BF812B-C032-45E8-ABE9-CC3D372FACD1}" type="datetimeFigureOut">
              <a:rPr lang="zh-CN" altLang="en-US" smtClean="0"/>
              <a:t>2020/4/20</a:t>
            </a:fld>
            <a:endParaRPr lang="zh-CN" altLang="en-US"/>
          </a:p>
        </p:txBody>
      </p:sp>
      <p:sp>
        <p:nvSpPr>
          <p:cNvPr id="6" name="页脚占位符 5">
            <a:extLst>
              <a:ext uri="{FF2B5EF4-FFF2-40B4-BE49-F238E27FC236}">
                <a16:creationId xmlns:a16="http://schemas.microsoft.com/office/drawing/2014/main" id="{60BA0B5B-4620-420D-8049-B1459F8850E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EBE54AB-C10C-4E82-808F-078B0114EF85}"/>
              </a:ext>
            </a:extLst>
          </p:cNvPr>
          <p:cNvSpPr>
            <a:spLocks noGrp="1"/>
          </p:cNvSpPr>
          <p:nvPr>
            <p:ph type="sldNum" sz="quarter" idx="12"/>
          </p:nvPr>
        </p:nvSpPr>
        <p:spPr/>
        <p:txBody>
          <a:bodyPr/>
          <a:lstStyle/>
          <a:p>
            <a:fld id="{07DF4E1D-8AC2-401E-B33A-12C05253EAAA}" type="slidenum">
              <a:rPr lang="zh-CN" altLang="en-US" smtClean="0"/>
              <a:t>‹#›</a:t>
            </a:fld>
            <a:endParaRPr lang="zh-CN" altLang="en-US"/>
          </a:p>
        </p:txBody>
      </p:sp>
    </p:spTree>
    <p:extLst>
      <p:ext uri="{BB962C8B-B14F-4D97-AF65-F5344CB8AC3E}">
        <p14:creationId xmlns:p14="http://schemas.microsoft.com/office/powerpoint/2010/main" val="2721172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7CC79CE-D0B9-4A26-A9C7-D1A3715F0B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69400D15-5A87-4F32-85DB-F6625FF3D2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6224C90-B32D-4839-A49B-9CC172D2CF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BF812B-C032-45E8-ABE9-CC3D372FACD1}" type="datetimeFigureOut">
              <a:rPr lang="zh-CN" altLang="en-US" smtClean="0"/>
              <a:t>2020/4/20</a:t>
            </a:fld>
            <a:endParaRPr lang="zh-CN" altLang="en-US"/>
          </a:p>
        </p:txBody>
      </p:sp>
      <p:sp>
        <p:nvSpPr>
          <p:cNvPr id="5" name="页脚占位符 4">
            <a:extLst>
              <a:ext uri="{FF2B5EF4-FFF2-40B4-BE49-F238E27FC236}">
                <a16:creationId xmlns:a16="http://schemas.microsoft.com/office/drawing/2014/main" id="{C015ABAE-7824-4CF1-89BB-15DFE2DCC9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96C655C6-FC82-4699-BFEB-5D510E1743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DF4E1D-8AC2-401E-B33A-12C05253EAAA}" type="slidenum">
              <a:rPr lang="zh-CN" altLang="en-US" smtClean="0"/>
              <a:t>‹#›</a:t>
            </a:fld>
            <a:endParaRPr lang="zh-CN" altLang="en-US"/>
          </a:p>
        </p:txBody>
      </p:sp>
      <p:pic>
        <p:nvPicPr>
          <p:cNvPr id="7" name="Picture 6"/>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0" y="0"/>
            <a:ext cx="809234" cy="777764"/>
          </a:xfrm>
          <a:prstGeom prst="rect">
            <a:avLst/>
          </a:prstGeom>
        </p:spPr>
      </p:pic>
      <p:pic>
        <p:nvPicPr>
          <p:cNvPr id="8" name="Picture 7"/>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1233474" y="42272"/>
            <a:ext cx="847612" cy="510769"/>
          </a:xfrm>
          <a:prstGeom prst="rect">
            <a:avLst/>
          </a:prstGeom>
        </p:spPr>
      </p:pic>
      <p:sp>
        <p:nvSpPr>
          <p:cNvPr id="9" name="Rectangle 8"/>
          <p:cNvSpPr/>
          <p:nvPr userDrawn="1"/>
        </p:nvSpPr>
        <p:spPr>
          <a:xfrm>
            <a:off x="4038600" y="6356350"/>
            <a:ext cx="4114800" cy="365125"/>
          </a:xfrm>
          <a:prstGeom prst="rect">
            <a:avLst/>
          </a:prstGeom>
          <a:solidFill>
            <a:schemeClr val="accent6">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smtClean="0">
                <a:latin typeface="Times New Roman" panose="02020603050405020304" pitchFamily="18" charset="0"/>
                <a:cs typeface="Times New Roman" panose="02020603050405020304" pitchFamily="18" charset="0"/>
              </a:rPr>
              <a:t>GVTH: Mỹ</a:t>
            </a:r>
            <a:r>
              <a:rPr lang="en-US" sz="1600" baseline="0" smtClean="0">
                <a:latin typeface="Times New Roman" panose="02020603050405020304" pitchFamily="18" charset="0"/>
                <a:cs typeface="Times New Roman" panose="02020603050405020304" pitchFamily="18" charset="0"/>
              </a:rPr>
              <a:t> Lệ (iSCHOOL – IEC Quảng Ngãi)</a:t>
            </a:r>
            <a:endParaRPr lang="vi-VN" sz="1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810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6.xml"/><Relationship Id="rId5" Type="http://schemas.openxmlformats.org/officeDocument/2006/relationships/image" Target="../media/image10.jpg"/><Relationship Id="rId4" Type="http://schemas.openxmlformats.org/officeDocument/2006/relationships/image" Target="../media/image9.jpg"/></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6.png"/><Relationship Id="rId3" Type="http://schemas.openxmlformats.org/officeDocument/2006/relationships/image" Target="../media/image11.png"/><Relationship Id="rId7" Type="http://schemas.openxmlformats.org/officeDocument/2006/relationships/image" Target="../media/image27.png"/><Relationship Id="rId12"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8.png"/><Relationship Id="rId5" Type="http://schemas.openxmlformats.org/officeDocument/2006/relationships/image" Target="../media/image13.png"/><Relationship Id="rId10" Type="http://schemas.openxmlformats.org/officeDocument/2006/relationships/image" Target="../media/image16.png"/><Relationship Id="rId4" Type="http://schemas.openxmlformats.org/officeDocument/2006/relationships/image" Target="../media/image12.png"/><Relationship Id="rId9" Type="http://schemas.openxmlformats.org/officeDocument/2006/relationships/image" Target="../media/image29.png"/><Relationship Id="rId14"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6.xml"/><Relationship Id="rId7" Type="http://schemas.openxmlformats.org/officeDocument/2006/relationships/image" Target="../media/image40.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8.png"/><Relationship Id="rId5" Type="http://schemas.openxmlformats.org/officeDocument/2006/relationships/image" Target="../media/image39.pn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6.png"/><Relationship Id="rId3" Type="http://schemas.openxmlformats.org/officeDocument/2006/relationships/image" Target="../media/image11.png"/><Relationship Id="rId7" Type="http://schemas.openxmlformats.org/officeDocument/2006/relationships/image" Target="../media/image27.png"/><Relationship Id="rId12"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8.png"/><Relationship Id="rId5" Type="http://schemas.openxmlformats.org/officeDocument/2006/relationships/image" Target="../media/image13.png"/><Relationship Id="rId10" Type="http://schemas.openxmlformats.org/officeDocument/2006/relationships/image" Target="../media/image16.png"/><Relationship Id="rId4" Type="http://schemas.openxmlformats.org/officeDocument/2006/relationships/image" Target="../media/image12.png"/><Relationship Id="rId9" Type="http://schemas.openxmlformats.org/officeDocument/2006/relationships/image" Target="../media/image29.png"/><Relationship Id="rId1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39.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6.png"/><Relationship Id="rId3" Type="http://schemas.openxmlformats.org/officeDocument/2006/relationships/image" Target="../media/image11.png"/><Relationship Id="rId7" Type="http://schemas.openxmlformats.org/officeDocument/2006/relationships/image" Target="../media/image27.png"/><Relationship Id="rId12"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8.png"/><Relationship Id="rId5" Type="http://schemas.openxmlformats.org/officeDocument/2006/relationships/image" Target="../media/image13.png"/><Relationship Id="rId10" Type="http://schemas.openxmlformats.org/officeDocument/2006/relationships/image" Target="../media/image16.png"/><Relationship Id="rId4" Type="http://schemas.openxmlformats.org/officeDocument/2006/relationships/image" Target="../media/image12.png"/><Relationship Id="rId9" Type="http://schemas.openxmlformats.org/officeDocument/2006/relationships/image" Target="../media/image29.png"/><Relationship Id="rId1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44.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1.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8.png"/><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s>
</file>

<file path=ppt/slides/_rels/slide1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9.png"/><Relationship Id="rId7"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27.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1.png"/><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notesSlide" Target="../notesSlides/notesSlide1.xml"/><Relationship Id="rId16"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8.png"/><Relationship Id="rId5" Type="http://schemas.openxmlformats.org/officeDocument/2006/relationships/image" Target="../media/image13.pn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 Id="rId14" Type="http://schemas.openxmlformats.org/officeDocument/2006/relationships/image" Target="../media/image21.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26.png"/><Relationship Id="rId4" Type="http://schemas.openxmlformats.org/officeDocument/2006/relationships/image" Target="../media/image12.png"/><Relationship Id="rId9" Type="http://schemas.openxmlformats.org/officeDocument/2006/relationships/image" Target="../media/image25.png"/></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6.png"/><Relationship Id="rId3" Type="http://schemas.openxmlformats.org/officeDocument/2006/relationships/image" Target="../media/image11.png"/><Relationship Id="rId7" Type="http://schemas.openxmlformats.org/officeDocument/2006/relationships/image" Target="../media/image27.png"/><Relationship Id="rId12"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8.png"/><Relationship Id="rId5" Type="http://schemas.openxmlformats.org/officeDocument/2006/relationships/image" Target="../media/image13.png"/><Relationship Id="rId10" Type="http://schemas.openxmlformats.org/officeDocument/2006/relationships/image" Target="../media/image16.png"/><Relationship Id="rId4" Type="http://schemas.openxmlformats.org/officeDocument/2006/relationships/image" Target="../media/image12.png"/><Relationship Id="rId9" Type="http://schemas.openxmlformats.org/officeDocument/2006/relationships/image" Target="../media/image29.png"/><Relationship Id="rId1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 Id="rId5" Type="http://schemas.openxmlformats.org/officeDocument/2006/relationships/image" Target="../media/image33.jpg"/><Relationship Id="rId4" Type="http://schemas.openxmlformats.org/officeDocument/2006/relationships/image" Target="../media/image32.jpg"/></Relationships>
</file>

<file path=ppt/slides/_rels/slide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 Id="rId5" Type="http://schemas.openxmlformats.org/officeDocument/2006/relationships/image" Target="../media/image37.jpg"/><Relationship Id="rId4" Type="http://schemas.openxmlformats.org/officeDocument/2006/relationships/image" Target="../media/image36.jp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1.png"/><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38.jpg"/><Relationship Id="rId5" Type="http://schemas.openxmlformats.org/officeDocument/2006/relationships/image" Target="../media/image13.png"/><Relationship Id="rId10" Type="http://schemas.openxmlformats.org/officeDocument/2006/relationships/image" Target="../media/image14.png"/><Relationship Id="rId4" Type="http://schemas.openxmlformats.org/officeDocument/2006/relationships/image" Target="../media/image12.png"/><Relationship Id="rId9"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6.png"/><Relationship Id="rId3" Type="http://schemas.openxmlformats.org/officeDocument/2006/relationships/image" Target="../media/image11.png"/><Relationship Id="rId7" Type="http://schemas.openxmlformats.org/officeDocument/2006/relationships/image" Target="../media/image27.png"/><Relationship Id="rId12"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8.png"/><Relationship Id="rId5" Type="http://schemas.openxmlformats.org/officeDocument/2006/relationships/image" Target="../media/image13.png"/><Relationship Id="rId10" Type="http://schemas.openxmlformats.org/officeDocument/2006/relationships/image" Target="../media/image16.png"/><Relationship Id="rId4" Type="http://schemas.openxmlformats.org/officeDocument/2006/relationships/image" Target="../media/image12.png"/><Relationship Id="rId9" Type="http://schemas.openxmlformats.org/officeDocument/2006/relationships/image" Target="../media/image29.png"/><Relationship Id="rId1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5482" y="3593791"/>
            <a:ext cx="4876800" cy="284108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3824" y="3593792"/>
            <a:ext cx="4314686" cy="284108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3179" y="646392"/>
            <a:ext cx="4876800" cy="274320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23824" y="646392"/>
            <a:ext cx="4314686" cy="2747922"/>
          </a:xfrm>
          <a:prstGeom prst="rect">
            <a:avLst/>
          </a:prstGeom>
        </p:spPr>
      </p:pic>
      <p:sp>
        <p:nvSpPr>
          <p:cNvPr id="10" name="Cloud Callout 9"/>
          <p:cNvSpPr/>
          <p:nvPr/>
        </p:nvSpPr>
        <p:spPr>
          <a:xfrm>
            <a:off x="3653882" y="2109014"/>
            <a:ext cx="4677940" cy="2960111"/>
          </a:xfrm>
          <a:prstGeom prst="cloudCallou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t>Những bức tranh trên phản ánh điều gì? </a:t>
            </a:r>
            <a:endParaRPr lang="vi-VN" sz="2800"/>
          </a:p>
        </p:txBody>
      </p:sp>
      <p:sp>
        <p:nvSpPr>
          <p:cNvPr id="11" name="Rectangle 10"/>
          <p:cNvSpPr/>
          <p:nvPr/>
        </p:nvSpPr>
        <p:spPr>
          <a:xfrm>
            <a:off x="3297043" y="1870074"/>
            <a:ext cx="5765181" cy="345687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smtClean="0">
                <a:solidFill>
                  <a:schemeClr val="accent6">
                    <a:lumMod val="50000"/>
                  </a:schemeClr>
                </a:solidFill>
                <a:latin typeface="Times New Roman" panose="02020603050405020304" pitchFamily="18" charset="0"/>
                <a:cs typeface="Times New Roman" panose="02020603050405020304" pitchFamily="18" charset="0"/>
              </a:rPr>
              <a:t>Những hình ảnh các em vừa quan sát là những yếu tố tự nhiên bao quanh con người, tác động đến đời sống, sự tồn tại và phát triển của con người. </a:t>
            </a:r>
          </a:p>
          <a:p>
            <a:pPr algn="just"/>
            <a:r>
              <a:rPr lang="en-US" sz="2400" smtClean="0">
                <a:solidFill>
                  <a:schemeClr val="accent6">
                    <a:lumMod val="50000"/>
                  </a:schemeClr>
                </a:solidFill>
                <a:latin typeface="Times New Roman" panose="02020603050405020304" pitchFamily="18" charset="0"/>
                <a:cs typeface="Times New Roman" panose="02020603050405020304" pitchFamily="18" charset="0"/>
              </a:rPr>
              <a:t>Đó chính là môi trường tự nhiên và tài nguyên thiên nhiên. </a:t>
            </a:r>
            <a:endParaRPr lang="vi-VN" sz="2400">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98946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7460166" y="293532"/>
            <a:ext cx="3847170" cy="2364058"/>
          </a:xfrm>
          <a:prstGeom prst="cloudCallou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accent6">
                    <a:lumMod val="50000"/>
                  </a:schemeClr>
                </a:solidFill>
              </a:rPr>
              <a:t>Tài nguyên thiên nhiên là gì? </a:t>
            </a:r>
            <a:endParaRPr lang="vi-VN" sz="3200">
              <a:solidFill>
                <a:schemeClr val="accent6">
                  <a:lumMod val="50000"/>
                </a:schemeClr>
              </a:solidFill>
            </a:endParaRPr>
          </a:p>
        </p:txBody>
      </p:sp>
      <p:sp>
        <p:nvSpPr>
          <p:cNvPr id="6" name="TextBox 5"/>
          <p:cNvSpPr txBox="1"/>
          <p:nvPr/>
        </p:nvSpPr>
        <p:spPr>
          <a:xfrm>
            <a:off x="6578600" y="3033131"/>
            <a:ext cx="4876826" cy="2313569"/>
          </a:xfrm>
          <a:prstGeom prst="rect">
            <a:avLst/>
          </a:prstGeom>
          <a:solidFill>
            <a:schemeClr val="accent6">
              <a:lumMod val="40000"/>
              <a:lumOff val="60000"/>
            </a:schemeClr>
          </a:solidFill>
        </p:spPr>
        <p:txBody>
          <a:bodyPr wrap="square" rtlCol="0">
            <a:spAutoFit/>
          </a:bodyPr>
          <a:lstStyle/>
          <a:p>
            <a:pPr algn="just"/>
            <a:r>
              <a:rPr lang="vi-VN" sz="2800" smtClean="0">
                <a:latin typeface="Times New Roman" panose="02020603050405020304" pitchFamily="18" charset="0"/>
                <a:cs typeface="Times New Roman" panose="02020603050405020304" pitchFamily="18" charset="0"/>
              </a:rPr>
              <a:t>Tài nguyên thiên nhiên là của cải vật chất có sẵn trong tự nhiên mà con người có thể khai thác, chế biến sử dụng, phục vụ cuộc sống con người...</a:t>
            </a:r>
            <a:endParaRPr lang="vi-VN" sz="44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200" y="1916045"/>
            <a:ext cx="5016500" cy="3326371"/>
          </a:xfrm>
          <a:prstGeom prst="rect">
            <a:avLst/>
          </a:prstGeom>
        </p:spPr>
      </p:pic>
    </p:spTree>
    <p:extLst>
      <p:ext uri="{BB962C8B-B14F-4D97-AF65-F5344CB8AC3E}">
        <p14:creationId xmlns:p14="http://schemas.microsoft.com/office/powerpoint/2010/main" val="15855866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2190AF63-1D47-4DEB-BFEE-5ECC671D79D1}"/>
              </a:ext>
            </a:extLst>
          </p:cNvPr>
          <p:cNvGrpSpPr/>
          <p:nvPr/>
        </p:nvGrpSpPr>
        <p:grpSpPr>
          <a:xfrm>
            <a:off x="952500" y="129717"/>
            <a:ext cx="10274300" cy="5864796"/>
            <a:chOff x="-65032" y="149809"/>
            <a:chExt cx="11805470" cy="5905487"/>
          </a:xfrm>
        </p:grpSpPr>
        <p:pic>
          <p:nvPicPr>
            <p:cNvPr id="135" name="图片 134">
              <a:extLst>
                <a:ext uri="{FF2B5EF4-FFF2-40B4-BE49-F238E27FC236}">
                  <a16:creationId xmlns:a16="http://schemas.microsoft.com/office/drawing/2014/main" id="{058EF380-3BFA-4D4F-905D-20E68FCB7CD4}"/>
                </a:ext>
              </a:extLst>
            </p:cNvPr>
            <p:cNvPicPr>
              <a:picLocks noChangeAspect="1"/>
            </p:cNvPicPr>
            <p:nvPr/>
          </p:nvPicPr>
          <p:blipFill rotWithShape="1">
            <a:blip r:embed="rId3"/>
            <a:srcRect r="93419"/>
            <a:stretch/>
          </p:blipFill>
          <p:spPr>
            <a:xfrm flipH="1">
              <a:off x="-65032" y="149809"/>
              <a:ext cx="715787" cy="5883150"/>
            </a:xfrm>
            <a:prstGeom prst="rect">
              <a:avLst/>
            </a:prstGeom>
          </p:spPr>
        </p:pic>
        <p:pic>
          <p:nvPicPr>
            <p:cNvPr id="136" name="图片 135">
              <a:extLst>
                <a:ext uri="{FF2B5EF4-FFF2-40B4-BE49-F238E27FC236}">
                  <a16:creationId xmlns:a16="http://schemas.microsoft.com/office/drawing/2014/main" id="{C0B7273D-A0E8-40B3-808C-F518C2973833}"/>
                </a:ext>
              </a:extLst>
            </p:cNvPr>
            <p:cNvPicPr>
              <a:picLocks noChangeAspect="1"/>
            </p:cNvPicPr>
            <p:nvPr/>
          </p:nvPicPr>
          <p:blipFill>
            <a:blip r:embed="rId4"/>
            <a:stretch>
              <a:fillRect/>
            </a:stretch>
          </p:blipFill>
          <p:spPr>
            <a:xfrm>
              <a:off x="864231" y="208725"/>
              <a:ext cx="10876207" cy="5846571"/>
            </a:xfrm>
            <a:prstGeom prst="rect">
              <a:avLst/>
            </a:prstGeom>
          </p:spPr>
        </p:pic>
        <p:pic>
          <p:nvPicPr>
            <p:cNvPr id="137" name="图片 136">
              <a:extLst>
                <a:ext uri="{FF2B5EF4-FFF2-40B4-BE49-F238E27FC236}">
                  <a16:creationId xmlns:a16="http://schemas.microsoft.com/office/drawing/2014/main" id="{187EA6F5-50E0-4B99-B506-F3E5D19A3BDD}"/>
                </a:ext>
              </a:extLst>
            </p:cNvPr>
            <p:cNvPicPr>
              <a:picLocks noChangeAspect="1"/>
            </p:cNvPicPr>
            <p:nvPr/>
          </p:nvPicPr>
          <p:blipFill>
            <a:blip r:embed="rId5"/>
            <a:stretch>
              <a:fillRect/>
            </a:stretch>
          </p:blipFill>
          <p:spPr>
            <a:xfrm>
              <a:off x="803773" y="208486"/>
              <a:ext cx="10876207" cy="5785605"/>
            </a:xfrm>
            <a:prstGeom prst="rect">
              <a:avLst/>
            </a:prstGeom>
          </p:spPr>
        </p:pic>
        <p:pic>
          <p:nvPicPr>
            <p:cNvPr id="143" name="图片 142">
              <a:extLst>
                <a:ext uri="{FF2B5EF4-FFF2-40B4-BE49-F238E27FC236}">
                  <a16:creationId xmlns:a16="http://schemas.microsoft.com/office/drawing/2014/main" id="{BFB9BEB1-EF4E-4D56-A896-BED2A3B61439}"/>
                </a:ext>
              </a:extLst>
            </p:cNvPr>
            <p:cNvPicPr>
              <a:picLocks noChangeAspect="1"/>
            </p:cNvPicPr>
            <p:nvPr/>
          </p:nvPicPr>
          <p:blipFill>
            <a:blip r:embed="rId6"/>
            <a:stretch>
              <a:fillRect/>
            </a:stretch>
          </p:blipFill>
          <p:spPr>
            <a:xfrm>
              <a:off x="341926" y="784490"/>
              <a:ext cx="1054699" cy="4986960"/>
            </a:xfrm>
            <a:prstGeom prst="rect">
              <a:avLst/>
            </a:prstGeom>
          </p:spPr>
        </p:pic>
      </p:grpSp>
      <p:pic>
        <p:nvPicPr>
          <p:cNvPr id="16" name="图片 15">
            <a:extLst>
              <a:ext uri="{FF2B5EF4-FFF2-40B4-BE49-F238E27FC236}">
                <a16:creationId xmlns:a16="http://schemas.microsoft.com/office/drawing/2014/main" id="{1DA889A7-19E1-4EBE-8977-91B6557A0ADC}"/>
              </a:ext>
            </a:extLst>
          </p:cNvPr>
          <p:cNvPicPr>
            <a:picLocks noChangeAspect="1"/>
          </p:cNvPicPr>
          <p:nvPr/>
        </p:nvPicPr>
        <p:blipFill>
          <a:blip r:embed="rId7"/>
          <a:stretch>
            <a:fillRect/>
          </a:stretch>
        </p:blipFill>
        <p:spPr>
          <a:xfrm>
            <a:off x="3447605" y="908769"/>
            <a:ext cx="5280632" cy="5085744"/>
          </a:xfrm>
          <a:prstGeom prst="rect">
            <a:avLst/>
          </a:prstGeom>
        </p:spPr>
      </p:pic>
      <p:pic>
        <p:nvPicPr>
          <p:cNvPr id="17" name="图片 16">
            <a:extLst>
              <a:ext uri="{FF2B5EF4-FFF2-40B4-BE49-F238E27FC236}">
                <a16:creationId xmlns:a16="http://schemas.microsoft.com/office/drawing/2014/main" id="{3F663E3B-22D8-434C-803B-8E5FD2588FFD}"/>
              </a:ext>
            </a:extLst>
          </p:cNvPr>
          <p:cNvPicPr>
            <a:picLocks noChangeAspect="1"/>
          </p:cNvPicPr>
          <p:nvPr/>
        </p:nvPicPr>
        <p:blipFill>
          <a:blip r:embed="rId8"/>
          <a:stretch>
            <a:fillRect/>
          </a:stretch>
        </p:blipFill>
        <p:spPr>
          <a:xfrm>
            <a:off x="3793895" y="655034"/>
            <a:ext cx="676715" cy="707197"/>
          </a:xfrm>
          <a:prstGeom prst="rect">
            <a:avLst/>
          </a:prstGeom>
        </p:spPr>
      </p:pic>
      <p:pic>
        <p:nvPicPr>
          <p:cNvPr id="18" name="图片 17">
            <a:extLst>
              <a:ext uri="{FF2B5EF4-FFF2-40B4-BE49-F238E27FC236}">
                <a16:creationId xmlns:a16="http://schemas.microsoft.com/office/drawing/2014/main" id="{D4811393-123B-4E5E-ABA6-6E41F21BDAC5}"/>
              </a:ext>
            </a:extLst>
          </p:cNvPr>
          <p:cNvPicPr>
            <a:picLocks noChangeAspect="1"/>
          </p:cNvPicPr>
          <p:nvPr/>
        </p:nvPicPr>
        <p:blipFill>
          <a:blip r:embed="rId9"/>
          <a:stretch>
            <a:fillRect/>
          </a:stretch>
        </p:blipFill>
        <p:spPr>
          <a:xfrm>
            <a:off x="3646329" y="1497556"/>
            <a:ext cx="1286367" cy="1280271"/>
          </a:xfrm>
          <a:prstGeom prst="rect">
            <a:avLst/>
          </a:prstGeom>
        </p:spPr>
      </p:pic>
      <p:sp>
        <p:nvSpPr>
          <p:cNvPr id="114" name="文本框 113">
            <a:extLst>
              <a:ext uri="{FF2B5EF4-FFF2-40B4-BE49-F238E27FC236}">
                <a16:creationId xmlns:a16="http://schemas.microsoft.com/office/drawing/2014/main" id="{20209AAE-7B10-467B-B114-249EE1FF1EE3}"/>
              </a:ext>
            </a:extLst>
          </p:cNvPr>
          <p:cNvSpPr txBox="1"/>
          <p:nvPr/>
        </p:nvSpPr>
        <p:spPr>
          <a:xfrm>
            <a:off x="4530345" y="1517757"/>
            <a:ext cx="716728" cy="707886"/>
          </a:xfrm>
          <a:prstGeom prst="rect">
            <a:avLst/>
          </a:prstGeom>
          <a:noFill/>
        </p:spPr>
        <p:txBody>
          <a:bodyPr wrap="square" rtlCol="0">
            <a:spAutoFit/>
          </a:bodyPr>
          <a:lstStyle/>
          <a:p>
            <a:pPr algn="ctr"/>
            <a:r>
              <a:rPr lang="en-US" altLang="zh-CN" sz="4000" dirty="0" smtClean="0">
                <a:solidFill>
                  <a:schemeClr val="tx1">
                    <a:lumMod val="75000"/>
                    <a:lumOff val="25000"/>
                  </a:schemeClr>
                </a:solidFill>
                <a:latin typeface="Impact" panose="020B0806030902050204" pitchFamily="34" charset="0"/>
                <a:ea typeface="汉仪夏日体W" panose="00020600040101010101" pitchFamily="18" charset="-122"/>
              </a:rPr>
              <a:t>02</a:t>
            </a:r>
            <a:endParaRPr lang="zh-CN" altLang="en-US" sz="4000" dirty="0">
              <a:solidFill>
                <a:schemeClr val="tx1">
                  <a:lumMod val="75000"/>
                  <a:lumOff val="25000"/>
                </a:schemeClr>
              </a:solidFill>
              <a:latin typeface="Impact" panose="020B0806030902050204" pitchFamily="34" charset="0"/>
              <a:ea typeface="汉仪夏日体W" panose="00020600040101010101" pitchFamily="18" charset="-122"/>
            </a:endParaRPr>
          </a:p>
        </p:txBody>
      </p:sp>
      <p:pic>
        <p:nvPicPr>
          <p:cNvPr id="19" name="图片 18">
            <a:extLst>
              <a:ext uri="{FF2B5EF4-FFF2-40B4-BE49-F238E27FC236}">
                <a16:creationId xmlns:a16="http://schemas.microsoft.com/office/drawing/2014/main" id="{AAF06224-66D5-4EDF-B567-735310A4C1C0}"/>
              </a:ext>
            </a:extLst>
          </p:cNvPr>
          <p:cNvPicPr>
            <a:picLocks noChangeAspect="1"/>
          </p:cNvPicPr>
          <p:nvPr/>
        </p:nvPicPr>
        <p:blipFill>
          <a:blip r:embed="rId10"/>
          <a:stretch>
            <a:fillRect/>
          </a:stretch>
        </p:blipFill>
        <p:spPr>
          <a:xfrm>
            <a:off x="9431031" y="2078823"/>
            <a:ext cx="2523963" cy="2505673"/>
          </a:xfrm>
          <a:prstGeom prst="rect">
            <a:avLst/>
          </a:prstGeom>
        </p:spPr>
      </p:pic>
      <p:pic>
        <p:nvPicPr>
          <p:cNvPr id="20" name="图片 19">
            <a:extLst>
              <a:ext uri="{FF2B5EF4-FFF2-40B4-BE49-F238E27FC236}">
                <a16:creationId xmlns:a16="http://schemas.microsoft.com/office/drawing/2014/main" id="{F8185D55-0902-4A6D-B63F-DA65073A47BF}"/>
              </a:ext>
            </a:extLst>
          </p:cNvPr>
          <p:cNvPicPr>
            <a:picLocks noChangeAspect="1"/>
          </p:cNvPicPr>
          <p:nvPr/>
        </p:nvPicPr>
        <p:blipFill>
          <a:blip r:embed="rId11"/>
          <a:stretch>
            <a:fillRect/>
          </a:stretch>
        </p:blipFill>
        <p:spPr>
          <a:xfrm>
            <a:off x="9449050" y="1871700"/>
            <a:ext cx="871804" cy="865707"/>
          </a:xfrm>
          <a:prstGeom prst="rect">
            <a:avLst/>
          </a:prstGeom>
        </p:spPr>
      </p:pic>
      <p:pic>
        <p:nvPicPr>
          <p:cNvPr id="21" name="图片 20">
            <a:extLst>
              <a:ext uri="{FF2B5EF4-FFF2-40B4-BE49-F238E27FC236}">
                <a16:creationId xmlns:a16="http://schemas.microsoft.com/office/drawing/2014/main" id="{21C64A99-3D07-4E95-BDBD-4A2FD9F8B721}"/>
              </a:ext>
            </a:extLst>
          </p:cNvPr>
          <p:cNvPicPr>
            <a:picLocks noChangeAspect="1"/>
          </p:cNvPicPr>
          <p:nvPr/>
        </p:nvPicPr>
        <p:blipFill>
          <a:blip r:embed="rId12"/>
          <a:stretch>
            <a:fillRect/>
          </a:stretch>
        </p:blipFill>
        <p:spPr>
          <a:xfrm>
            <a:off x="234585" y="5381592"/>
            <a:ext cx="2109790" cy="1563027"/>
          </a:xfrm>
          <a:prstGeom prst="rect">
            <a:avLst/>
          </a:prstGeom>
        </p:spPr>
      </p:pic>
      <p:pic>
        <p:nvPicPr>
          <p:cNvPr id="23" name="图片 22">
            <a:extLst>
              <a:ext uri="{FF2B5EF4-FFF2-40B4-BE49-F238E27FC236}">
                <a16:creationId xmlns:a16="http://schemas.microsoft.com/office/drawing/2014/main" id="{2F06EBA9-0539-4CDB-B423-45758EBC76FF}"/>
              </a:ext>
            </a:extLst>
          </p:cNvPr>
          <p:cNvPicPr>
            <a:picLocks noChangeAspect="1"/>
          </p:cNvPicPr>
          <p:nvPr/>
        </p:nvPicPr>
        <p:blipFill>
          <a:blip r:embed="rId13"/>
          <a:stretch>
            <a:fillRect/>
          </a:stretch>
        </p:blipFill>
        <p:spPr>
          <a:xfrm>
            <a:off x="9839627" y="5358275"/>
            <a:ext cx="2175511" cy="1620061"/>
          </a:xfrm>
          <a:prstGeom prst="rect">
            <a:avLst/>
          </a:prstGeom>
        </p:spPr>
      </p:pic>
      <p:sp>
        <p:nvSpPr>
          <p:cNvPr id="24" name="文本框 23">
            <a:extLst>
              <a:ext uri="{FF2B5EF4-FFF2-40B4-BE49-F238E27FC236}">
                <a16:creationId xmlns:a16="http://schemas.microsoft.com/office/drawing/2014/main" id="{9C98C2EB-5E4C-43D5-BB7A-01F13E6E62D8}"/>
              </a:ext>
            </a:extLst>
          </p:cNvPr>
          <p:cNvSpPr txBox="1"/>
          <p:nvPr/>
        </p:nvSpPr>
        <p:spPr>
          <a:xfrm>
            <a:off x="4714749" y="1674643"/>
            <a:ext cx="2954756" cy="2246769"/>
          </a:xfrm>
          <a:prstGeom prst="rect">
            <a:avLst/>
          </a:prstGeom>
          <a:noFill/>
        </p:spPr>
        <p:txBody>
          <a:bodyPr wrap="square" rtlCol="0">
            <a:spAutoFit/>
          </a:bodyPr>
          <a:lstStyle/>
          <a:p>
            <a:pPr algn="ctr"/>
            <a:r>
              <a:rPr lang="en-US" altLang="zh-CN" sz="2800" smtClean="0">
                <a:solidFill>
                  <a:schemeClr val="tx1">
                    <a:lumMod val="75000"/>
                    <a:lumOff val="25000"/>
                  </a:schemeClr>
                </a:solidFill>
                <a:latin typeface="汉仪夏日体W" panose="00020600040101010101" pitchFamily="18" charset="-122"/>
                <a:ea typeface="汉仪夏日体W" panose="00020600040101010101" pitchFamily="18" charset="-122"/>
              </a:rPr>
              <a:t>TẦM QUAN TRỌNG CỦA MÔI TRƯỜNG VÀ TÀI NGUYÊN THIÊN NHIÊN</a:t>
            </a:r>
            <a:endParaRPr lang="zh-CN" altLang="en-US" sz="2800" dirty="0">
              <a:solidFill>
                <a:schemeClr val="tx1">
                  <a:lumMod val="75000"/>
                  <a:lumOff val="25000"/>
                </a:schemeClr>
              </a:solidFill>
              <a:latin typeface="汉仪夏日体W" panose="00020600040101010101" pitchFamily="18" charset="-122"/>
              <a:ea typeface="汉仪夏日体W" panose="00020600040101010101" pitchFamily="18" charset="-122"/>
            </a:endParaRPr>
          </a:p>
        </p:txBody>
      </p:sp>
      <p:pic>
        <p:nvPicPr>
          <p:cNvPr id="22" name="图片 21">
            <a:extLst>
              <a:ext uri="{FF2B5EF4-FFF2-40B4-BE49-F238E27FC236}">
                <a16:creationId xmlns:a16="http://schemas.microsoft.com/office/drawing/2014/main" id="{B798A7A3-DDB5-4F7C-A674-05D3720D241E}"/>
              </a:ext>
            </a:extLst>
          </p:cNvPr>
          <p:cNvPicPr>
            <a:picLocks noChangeAspect="1"/>
          </p:cNvPicPr>
          <p:nvPr/>
        </p:nvPicPr>
        <p:blipFill rotWithShape="1">
          <a:blip r:embed="rId14"/>
          <a:srcRect r="59575"/>
          <a:stretch/>
        </p:blipFill>
        <p:spPr>
          <a:xfrm>
            <a:off x="9840686" y="700328"/>
            <a:ext cx="1581397" cy="567580"/>
          </a:xfrm>
          <a:prstGeom prst="rect">
            <a:avLst/>
          </a:prstGeom>
        </p:spPr>
      </p:pic>
      <p:pic>
        <p:nvPicPr>
          <p:cNvPr id="26" name="图片 25">
            <a:extLst>
              <a:ext uri="{FF2B5EF4-FFF2-40B4-BE49-F238E27FC236}">
                <a16:creationId xmlns:a16="http://schemas.microsoft.com/office/drawing/2014/main" id="{2B579779-48D3-4F4C-8FC8-41E2AFBD0EB1}"/>
              </a:ext>
            </a:extLst>
          </p:cNvPr>
          <p:cNvPicPr>
            <a:picLocks noChangeAspect="1"/>
          </p:cNvPicPr>
          <p:nvPr/>
        </p:nvPicPr>
        <p:blipFill rotWithShape="1">
          <a:blip r:embed="rId14"/>
          <a:srcRect l="79894" t="-7176" r="-2213" b="34190"/>
          <a:stretch/>
        </p:blipFill>
        <p:spPr>
          <a:xfrm>
            <a:off x="1688602" y="733680"/>
            <a:ext cx="1125990" cy="534227"/>
          </a:xfrm>
          <a:prstGeom prst="rect">
            <a:avLst/>
          </a:prstGeom>
        </p:spPr>
      </p:pic>
    </p:spTree>
    <p:extLst>
      <p:ext uri="{BB962C8B-B14F-4D97-AF65-F5344CB8AC3E}">
        <p14:creationId xmlns:p14="http://schemas.microsoft.com/office/powerpoint/2010/main" val="20046081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750"/>
                                        <p:tgtEl>
                                          <p:spTgt spid="2"/>
                                        </p:tgtEl>
                                      </p:cBhvr>
                                    </p:animEffect>
                                  </p:childTnLst>
                                </p:cTn>
                              </p:par>
                            </p:childTnLst>
                          </p:cTn>
                        </p:par>
                        <p:par>
                          <p:cTn id="8" fill="hold">
                            <p:stCondLst>
                              <p:cond delay="750"/>
                            </p:stCondLst>
                            <p:childTnLst>
                              <p:par>
                                <p:cTn id="9" presetID="42"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750"/>
                                        <p:tgtEl>
                                          <p:spTgt spid="21"/>
                                        </p:tgtEl>
                                      </p:cBhvr>
                                    </p:animEffect>
                                    <p:anim calcmode="lin" valueType="num">
                                      <p:cBhvr>
                                        <p:cTn id="12" dur="750" fill="hold"/>
                                        <p:tgtEl>
                                          <p:spTgt spid="21"/>
                                        </p:tgtEl>
                                        <p:attrNameLst>
                                          <p:attrName>ppt_x</p:attrName>
                                        </p:attrNameLst>
                                      </p:cBhvr>
                                      <p:tavLst>
                                        <p:tav tm="0">
                                          <p:val>
                                            <p:strVal val="#ppt_x"/>
                                          </p:val>
                                        </p:tav>
                                        <p:tav tm="100000">
                                          <p:val>
                                            <p:strVal val="#ppt_x"/>
                                          </p:val>
                                        </p:tav>
                                      </p:tavLst>
                                    </p:anim>
                                    <p:anim calcmode="lin" valueType="num">
                                      <p:cBhvr>
                                        <p:cTn id="13" dur="750" fill="hold"/>
                                        <p:tgtEl>
                                          <p:spTgt spid="2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750"/>
                                        <p:tgtEl>
                                          <p:spTgt spid="23"/>
                                        </p:tgtEl>
                                      </p:cBhvr>
                                    </p:animEffect>
                                    <p:anim calcmode="lin" valueType="num">
                                      <p:cBhvr>
                                        <p:cTn id="17" dur="750" fill="hold"/>
                                        <p:tgtEl>
                                          <p:spTgt spid="23"/>
                                        </p:tgtEl>
                                        <p:attrNameLst>
                                          <p:attrName>ppt_x</p:attrName>
                                        </p:attrNameLst>
                                      </p:cBhvr>
                                      <p:tavLst>
                                        <p:tav tm="0">
                                          <p:val>
                                            <p:strVal val="#ppt_x"/>
                                          </p:val>
                                        </p:tav>
                                        <p:tav tm="100000">
                                          <p:val>
                                            <p:strVal val="#ppt_x"/>
                                          </p:val>
                                        </p:tav>
                                      </p:tavLst>
                                    </p:anim>
                                    <p:anim calcmode="lin" valueType="num">
                                      <p:cBhvr>
                                        <p:cTn id="18" dur="750" fill="hold"/>
                                        <p:tgtEl>
                                          <p:spTgt spid="23"/>
                                        </p:tgtEl>
                                        <p:attrNameLst>
                                          <p:attrName>ppt_y</p:attrName>
                                        </p:attrNameLst>
                                      </p:cBhvr>
                                      <p:tavLst>
                                        <p:tav tm="0">
                                          <p:val>
                                            <p:strVal val="#ppt_y+.1"/>
                                          </p:val>
                                        </p:tav>
                                        <p:tav tm="100000">
                                          <p:val>
                                            <p:strVal val="#ppt_y"/>
                                          </p:val>
                                        </p:tav>
                                      </p:tavLst>
                                    </p:anim>
                                  </p:childTnLst>
                                </p:cTn>
                              </p:par>
                              <p:par>
                                <p:cTn id="19" presetID="2" presetClass="entr" presetSubtype="8" fill="hold" nodeType="withEffect">
                                  <p:stCondLst>
                                    <p:cond delay="25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fill="hold"/>
                                        <p:tgtEl>
                                          <p:spTgt spid="26"/>
                                        </p:tgtEl>
                                        <p:attrNameLst>
                                          <p:attrName>ppt_x</p:attrName>
                                        </p:attrNameLst>
                                      </p:cBhvr>
                                      <p:tavLst>
                                        <p:tav tm="0">
                                          <p:val>
                                            <p:strVal val="0-#ppt_w/2"/>
                                          </p:val>
                                        </p:tav>
                                        <p:tav tm="100000">
                                          <p:val>
                                            <p:strVal val="#ppt_x"/>
                                          </p:val>
                                        </p:tav>
                                      </p:tavLst>
                                    </p:anim>
                                    <p:anim calcmode="lin" valueType="num">
                                      <p:cBhvr additive="base">
                                        <p:cTn id="22" dur="500" fill="hold"/>
                                        <p:tgtEl>
                                          <p:spTgt spid="26"/>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25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1+#ppt_w/2"/>
                                          </p:val>
                                        </p:tav>
                                        <p:tav tm="100000">
                                          <p:val>
                                            <p:strVal val="#ppt_x"/>
                                          </p:val>
                                        </p:tav>
                                      </p:tavLst>
                                    </p:anim>
                                    <p:anim calcmode="lin" valueType="num">
                                      <p:cBhvr additive="base">
                                        <p:cTn id="26" dur="500" fill="hold"/>
                                        <p:tgtEl>
                                          <p:spTgt spid="22"/>
                                        </p:tgtEl>
                                        <p:attrNameLst>
                                          <p:attrName>ppt_y</p:attrName>
                                        </p:attrNameLst>
                                      </p:cBhvr>
                                      <p:tavLst>
                                        <p:tav tm="0">
                                          <p:val>
                                            <p:strVal val="#ppt_y"/>
                                          </p:val>
                                        </p:tav>
                                        <p:tav tm="100000">
                                          <p:val>
                                            <p:strVal val="#ppt_y"/>
                                          </p:val>
                                        </p:tav>
                                      </p:tavLst>
                                    </p:anim>
                                  </p:childTnLst>
                                </p:cTn>
                              </p:par>
                            </p:childTnLst>
                          </p:cTn>
                        </p:par>
                        <p:par>
                          <p:cTn id="27" fill="hold">
                            <p:stCondLst>
                              <p:cond delay="1500"/>
                            </p:stCondLst>
                            <p:childTnLst>
                              <p:par>
                                <p:cTn id="28" presetID="42" presetClass="entr" presetSubtype="0" fill="hold"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750"/>
                                        <p:tgtEl>
                                          <p:spTgt spid="16"/>
                                        </p:tgtEl>
                                      </p:cBhvr>
                                    </p:animEffect>
                                    <p:anim calcmode="lin" valueType="num">
                                      <p:cBhvr>
                                        <p:cTn id="31" dur="750" fill="hold"/>
                                        <p:tgtEl>
                                          <p:spTgt spid="16"/>
                                        </p:tgtEl>
                                        <p:attrNameLst>
                                          <p:attrName>ppt_x</p:attrName>
                                        </p:attrNameLst>
                                      </p:cBhvr>
                                      <p:tavLst>
                                        <p:tav tm="0">
                                          <p:val>
                                            <p:strVal val="#ppt_x"/>
                                          </p:val>
                                        </p:tav>
                                        <p:tav tm="100000">
                                          <p:val>
                                            <p:strVal val="#ppt_x"/>
                                          </p:val>
                                        </p:tav>
                                      </p:tavLst>
                                    </p:anim>
                                    <p:anim calcmode="lin" valueType="num">
                                      <p:cBhvr>
                                        <p:cTn id="32" dur="750" fill="hold"/>
                                        <p:tgtEl>
                                          <p:spTgt spid="16"/>
                                        </p:tgtEl>
                                        <p:attrNameLst>
                                          <p:attrName>ppt_y</p:attrName>
                                        </p:attrNameLst>
                                      </p:cBhvr>
                                      <p:tavLst>
                                        <p:tav tm="0">
                                          <p:val>
                                            <p:strVal val="#ppt_y+.1"/>
                                          </p:val>
                                        </p:tav>
                                        <p:tav tm="100000">
                                          <p:val>
                                            <p:strVal val="#ppt_y"/>
                                          </p:val>
                                        </p:tav>
                                      </p:tavLst>
                                    </p:anim>
                                  </p:childTnLst>
                                </p:cTn>
                              </p:par>
                            </p:childTnLst>
                          </p:cTn>
                        </p:par>
                        <p:par>
                          <p:cTn id="33" fill="hold">
                            <p:stCondLst>
                              <p:cond delay="2250"/>
                            </p:stCondLst>
                            <p:childTnLst>
                              <p:par>
                                <p:cTn id="34" presetID="2" presetClass="entr" presetSubtype="8" fill="hold" nodeType="after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additive="base">
                                        <p:cTn id="36" dur="500" fill="hold"/>
                                        <p:tgtEl>
                                          <p:spTgt spid="17"/>
                                        </p:tgtEl>
                                        <p:attrNameLst>
                                          <p:attrName>ppt_x</p:attrName>
                                        </p:attrNameLst>
                                      </p:cBhvr>
                                      <p:tavLst>
                                        <p:tav tm="0">
                                          <p:val>
                                            <p:strVal val="0-#ppt_w/2"/>
                                          </p:val>
                                        </p:tav>
                                        <p:tav tm="100000">
                                          <p:val>
                                            <p:strVal val="#ppt_x"/>
                                          </p:val>
                                        </p:tav>
                                      </p:tavLst>
                                    </p:anim>
                                    <p:anim calcmode="lin" valueType="num">
                                      <p:cBhvr additive="base">
                                        <p:cTn id="37" dur="500" fill="hold"/>
                                        <p:tgtEl>
                                          <p:spTgt spid="17"/>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additive="base">
                                        <p:cTn id="40" dur="500" fill="hold"/>
                                        <p:tgtEl>
                                          <p:spTgt spid="20"/>
                                        </p:tgtEl>
                                        <p:attrNameLst>
                                          <p:attrName>ppt_x</p:attrName>
                                        </p:attrNameLst>
                                      </p:cBhvr>
                                      <p:tavLst>
                                        <p:tav tm="0">
                                          <p:val>
                                            <p:strVal val="1+#ppt_w/2"/>
                                          </p:val>
                                        </p:tav>
                                        <p:tav tm="100000">
                                          <p:val>
                                            <p:strVal val="#ppt_x"/>
                                          </p:val>
                                        </p:tav>
                                      </p:tavLst>
                                    </p:anim>
                                    <p:anim calcmode="lin" valueType="num">
                                      <p:cBhvr additive="base">
                                        <p:cTn id="41" dur="500" fill="hold"/>
                                        <p:tgtEl>
                                          <p:spTgt spid="20"/>
                                        </p:tgtEl>
                                        <p:attrNameLst>
                                          <p:attrName>ppt_y</p:attrName>
                                        </p:attrNameLst>
                                      </p:cBhvr>
                                      <p:tavLst>
                                        <p:tav tm="0">
                                          <p:val>
                                            <p:strVal val="#ppt_y"/>
                                          </p:val>
                                        </p:tav>
                                        <p:tav tm="100000">
                                          <p:val>
                                            <p:strVal val="#ppt_y"/>
                                          </p:val>
                                        </p:tav>
                                      </p:tavLst>
                                    </p:anim>
                                  </p:childTnLst>
                                </p:cTn>
                              </p:par>
                            </p:childTnLst>
                          </p:cTn>
                        </p:par>
                        <p:par>
                          <p:cTn id="42" fill="hold">
                            <p:stCondLst>
                              <p:cond delay="2750"/>
                            </p:stCondLst>
                            <p:childTnLst>
                              <p:par>
                                <p:cTn id="43" presetID="22" presetClass="entr" presetSubtype="1" fill="hold" nodeType="after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up)">
                                      <p:cBhvr>
                                        <p:cTn id="45" dur="500"/>
                                        <p:tgtEl>
                                          <p:spTgt spid="18"/>
                                        </p:tgtEl>
                                      </p:cBhvr>
                                    </p:animEffect>
                                  </p:childTnLst>
                                </p:cTn>
                              </p:par>
                              <p:par>
                                <p:cTn id="46" presetID="22" presetClass="entr" presetSubtype="1" fill="hold"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wipe(up)">
                                      <p:cBhvr>
                                        <p:cTn id="48" dur="500"/>
                                        <p:tgtEl>
                                          <p:spTgt spid="19"/>
                                        </p:tgtEl>
                                      </p:cBhvr>
                                    </p:animEffect>
                                  </p:childTnLst>
                                </p:cTn>
                              </p:par>
                            </p:childTnLst>
                          </p:cTn>
                        </p:par>
                        <p:par>
                          <p:cTn id="49" fill="hold">
                            <p:stCondLst>
                              <p:cond delay="3250"/>
                            </p:stCondLst>
                            <p:childTnLst>
                              <p:par>
                                <p:cTn id="50" presetID="38" presetClass="entr" presetSubtype="0" accel="50000" fill="hold" grpId="0" nodeType="afterEffect">
                                  <p:stCondLst>
                                    <p:cond delay="0"/>
                                  </p:stCondLst>
                                  <p:iterate type="lt">
                                    <p:tmPct val="50000"/>
                                  </p:iterate>
                                  <p:childTnLst>
                                    <p:set>
                                      <p:cBhvr>
                                        <p:cTn id="51" dur="1" fill="hold">
                                          <p:stCondLst>
                                            <p:cond delay="0"/>
                                          </p:stCondLst>
                                        </p:cTn>
                                        <p:tgtEl>
                                          <p:spTgt spid="114"/>
                                        </p:tgtEl>
                                        <p:attrNameLst>
                                          <p:attrName>style.visibility</p:attrName>
                                        </p:attrNameLst>
                                      </p:cBhvr>
                                      <p:to>
                                        <p:strVal val="visible"/>
                                      </p:to>
                                    </p:set>
                                    <p:set>
                                      <p:cBhvr>
                                        <p:cTn id="52" dur="227" fill="hold">
                                          <p:stCondLst>
                                            <p:cond delay="0"/>
                                          </p:stCondLst>
                                        </p:cTn>
                                        <p:tgtEl>
                                          <p:spTgt spid="114"/>
                                        </p:tgtEl>
                                        <p:attrNameLst>
                                          <p:attrName>style.rotation</p:attrName>
                                        </p:attrNameLst>
                                      </p:cBhvr>
                                      <p:to>
                                        <p:strVal val="-45.0"/>
                                      </p:to>
                                    </p:set>
                                    <p:anim calcmode="lin" valueType="num">
                                      <p:cBhvr>
                                        <p:cTn id="53" dur="227" fill="hold">
                                          <p:stCondLst>
                                            <p:cond delay="227"/>
                                          </p:stCondLst>
                                        </p:cTn>
                                        <p:tgtEl>
                                          <p:spTgt spid="114"/>
                                        </p:tgtEl>
                                        <p:attrNameLst>
                                          <p:attrName>style.rotation</p:attrName>
                                        </p:attrNameLst>
                                      </p:cBhvr>
                                      <p:tavLst>
                                        <p:tav tm="0">
                                          <p:val>
                                            <p:fltVal val="-45"/>
                                          </p:val>
                                        </p:tav>
                                        <p:tav tm="69900">
                                          <p:val>
                                            <p:fltVal val="45"/>
                                          </p:val>
                                        </p:tav>
                                        <p:tav tm="100000">
                                          <p:val>
                                            <p:fltVal val="0"/>
                                          </p:val>
                                        </p:tav>
                                      </p:tavLst>
                                    </p:anim>
                                    <p:anim calcmode="lin" valueType="num">
                                      <p:cBhvr>
                                        <p:cTn id="54" dur="227" fill="hold">
                                          <p:stCondLst>
                                            <p:cond delay="0"/>
                                          </p:stCondLst>
                                        </p:cTn>
                                        <p:tgtEl>
                                          <p:spTgt spid="114"/>
                                        </p:tgtEl>
                                        <p:attrNameLst>
                                          <p:attrName>ppt_y</p:attrName>
                                        </p:attrNameLst>
                                      </p:cBhvr>
                                      <p:tavLst>
                                        <p:tav tm="0">
                                          <p:val>
                                            <p:strVal val="#ppt_y-1"/>
                                          </p:val>
                                        </p:tav>
                                        <p:tav tm="100000">
                                          <p:val>
                                            <p:strVal val="#ppt_y-(0.354*#ppt_w-0.172*#ppt_h)"/>
                                          </p:val>
                                        </p:tav>
                                      </p:tavLst>
                                    </p:anim>
                                    <p:anim calcmode="lin" valueType="num">
                                      <p:cBhvr>
                                        <p:cTn id="55" dur="78" decel="50000" autoRev="1" fill="hold">
                                          <p:stCondLst>
                                            <p:cond delay="227"/>
                                          </p:stCondLst>
                                        </p:cTn>
                                        <p:tgtEl>
                                          <p:spTgt spid="114"/>
                                        </p:tgtEl>
                                        <p:attrNameLst>
                                          <p:attrName>ppt_y</p:attrName>
                                        </p:attrNameLst>
                                      </p:cBhvr>
                                      <p:tavLst>
                                        <p:tav tm="0">
                                          <p:val>
                                            <p:strVal val="#ppt_y-(0.354*#ppt_w-0.172*#ppt_h)"/>
                                          </p:val>
                                        </p:tav>
                                        <p:tav tm="100000">
                                          <p:val>
                                            <p:strVal val="#ppt_y-(0.354*#ppt_w-0.172*#ppt_h)-#ppt_h/2"/>
                                          </p:val>
                                        </p:tav>
                                      </p:tavLst>
                                    </p:anim>
                                    <p:anim calcmode="lin" valueType="num">
                                      <p:cBhvr>
                                        <p:cTn id="56" dur="68" fill="hold">
                                          <p:stCondLst>
                                            <p:cond delay="432"/>
                                          </p:stCondLst>
                                        </p:cTn>
                                        <p:tgtEl>
                                          <p:spTgt spid="114"/>
                                        </p:tgtEl>
                                        <p:attrNameLst>
                                          <p:attrName>ppt_y</p:attrName>
                                        </p:attrNameLst>
                                      </p:cBhvr>
                                      <p:tavLst>
                                        <p:tav tm="0">
                                          <p:val>
                                            <p:strVal val="#ppt_y-(0.354*#ppt_w-0.172*#ppt_h)"/>
                                          </p:val>
                                        </p:tav>
                                        <p:tav tm="100000">
                                          <p:val>
                                            <p:strVal val="#ppt_y"/>
                                          </p:val>
                                        </p:tav>
                                      </p:tavLst>
                                    </p:anim>
                                  </p:childTnLst>
                                </p:cTn>
                              </p:par>
                            </p:childTnLst>
                          </p:cTn>
                        </p:par>
                        <p:par>
                          <p:cTn id="57" fill="hold">
                            <p:stCondLst>
                              <p:cond delay="4000"/>
                            </p:stCondLst>
                            <p:childTnLst>
                              <p:par>
                                <p:cTn id="58" presetID="2" presetClass="entr" presetSubtype="2" fill="hold" grpId="0" nodeType="afterEffect">
                                  <p:stCondLst>
                                    <p:cond delay="0"/>
                                  </p:stCondLst>
                                  <p:iterate type="lt">
                                    <p:tmPct val="10000"/>
                                  </p:iterate>
                                  <p:childTnLst>
                                    <p:set>
                                      <p:cBhvr>
                                        <p:cTn id="59" dur="1" fill="hold">
                                          <p:stCondLst>
                                            <p:cond delay="0"/>
                                          </p:stCondLst>
                                        </p:cTn>
                                        <p:tgtEl>
                                          <p:spTgt spid="24"/>
                                        </p:tgtEl>
                                        <p:attrNameLst>
                                          <p:attrName>style.visibility</p:attrName>
                                        </p:attrNameLst>
                                      </p:cBhvr>
                                      <p:to>
                                        <p:strVal val="visible"/>
                                      </p:to>
                                    </p:set>
                                    <p:anim calcmode="lin" valueType="num">
                                      <p:cBhvr additive="base">
                                        <p:cTn id="60" dur="500" fill="hold"/>
                                        <p:tgtEl>
                                          <p:spTgt spid="24"/>
                                        </p:tgtEl>
                                        <p:attrNameLst>
                                          <p:attrName>ppt_x</p:attrName>
                                        </p:attrNameLst>
                                      </p:cBhvr>
                                      <p:tavLst>
                                        <p:tav tm="0">
                                          <p:val>
                                            <p:strVal val="1+#ppt_w/2"/>
                                          </p:val>
                                        </p:tav>
                                        <p:tav tm="100000">
                                          <p:val>
                                            <p:strVal val="#ppt_x"/>
                                          </p:val>
                                        </p:tav>
                                      </p:tavLst>
                                    </p:anim>
                                    <p:anim calcmode="lin" valueType="num">
                                      <p:cBhvr additive="base">
                                        <p:cTn id="61"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A5AEC119-D292-4DE7-A603-35A5AA0E101E}"/>
              </a:ext>
            </a:extLst>
          </p:cNvPr>
          <p:cNvPicPr>
            <a:picLocks noChangeAspect="1"/>
          </p:cNvPicPr>
          <p:nvPr/>
        </p:nvPicPr>
        <p:blipFill>
          <a:blip r:embed="rId5"/>
          <a:stretch>
            <a:fillRect/>
          </a:stretch>
        </p:blipFill>
        <p:spPr>
          <a:xfrm>
            <a:off x="913444" y="1515581"/>
            <a:ext cx="10339712" cy="115834"/>
          </a:xfrm>
          <a:prstGeom prst="rect">
            <a:avLst/>
          </a:prstGeom>
        </p:spPr>
      </p:pic>
      <p:pic>
        <p:nvPicPr>
          <p:cNvPr id="28" name="图片 27">
            <a:extLst>
              <a:ext uri="{FF2B5EF4-FFF2-40B4-BE49-F238E27FC236}">
                <a16:creationId xmlns:a16="http://schemas.microsoft.com/office/drawing/2014/main" id="{AA1DC7A3-816F-46E4-9100-846497B74238}"/>
              </a:ext>
            </a:extLst>
          </p:cNvPr>
          <p:cNvPicPr>
            <a:picLocks noChangeAspect="1"/>
          </p:cNvPicPr>
          <p:nvPr/>
        </p:nvPicPr>
        <p:blipFill>
          <a:blip r:embed="rId6"/>
          <a:stretch>
            <a:fillRect/>
          </a:stretch>
        </p:blipFill>
        <p:spPr>
          <a:xfrm>
            <a:off x="779242" y="626197"/>
            <a:ext cx="676715" cy="707197"/>
          </a:xfrm>
          <a:prstGeom prst="rect">
            <a:avLst/>
          </a:prstGeom>
        </p:spPr>
      </p:pic>
      <p:sp>
        <p:nvSpPr>
          <p:cNvPr id="9" name="MH_Other_1">
            <a:extLst>
              <a:ext uri="{FF2B5EF4-FFF2-40B4-BE49-F238E27FC236}">
                <a16:creationId xmlns:a16="http://schemas.microsoft.com/office/drawing/2014/main" id="{2DA60AD8-D26E-4905-86CC-C718BDCC58D2}"/>
              </a:ext>
            </a:extLst>
          </p:cNvPr>
          <p:cNvSpPr>
            <a:spLocks noChangeShapeType="1"/>
          </p:cNvSpPr>
          <p:nvPr>
            <p:custDataLst>
              <p:tags r:id="rId1"/>
            </p:custDataLst>
          </p:nvPr>
        </p:nvSpPr>
        <p:spPr bwMode="auto">
          <a:xfrm flipV="1">
            <a:off x="3772236" y="2433638"/>
            <a:ext cx="1868152" cy="1106401"/>
          </a:xfrm>
          <a:prstGeom prst="line">
            <a:avLst/>
          </a:prstGeom>
          <a:noFill/>
          <a:ln w="38100" cap="rnd">
            <a:solidFill>
              <a:srgbClr val="A19587"/>
            </a:solidFill>
            <a:prstDash val="sysDot"/>
            <a:round/>
            <a:headEnd/>
            <a:tailEnd type="triangle" w="med" len="med"/>
          </a:ln>
          <a:extLst>
            <a:ext uri="{909E8E84-426E-40DD-AFC4-6F175D3DCCD1}">
              <a14:hiddenFill xmlns:a14="http://schemas.microsoft.com/office/drawing/2010/main">
                <a:noFill/>
              </a14:hiddenFill>
            </a:ext>
          </a:extLst>
        </p:spPr>
        <p:txBody>
          <a:bodyPr lIns="0" tIns="0" rIns="0" bIns="0">
            <a:normAutofit fontScale="25000" lnSpcReduction="20000"/>
          </a:bodyPr>
          <a:lstStyle/>
          <a:p>
            <a:pPr>
              <a:defRPr/>
            </a:pPr>
            <a:endParaRPr lang="zh-CN" altLang="en-US">
              <a:solidFill>
                <a:srgbClr val="FFFFFF"/>
              </a:solidFill>
            </a:endParaRPr>
          </a:p>
        </p:txBody>
      </p:sp>
      <p:sp>
        <p:nvSpPr>
          <p:cNvPr id="10" name="MH_Other_2">
            <a:extLst>
              <a:ext uri="{FF2B5EF4-FFF2-40B4-BE49-F238E27FC236}">
                <a16:creationId xmlns:a16="http://schemas.microsoft.com/office/drawing/2014/main" id="{97A16BBD-9234-40A1-93B8-5470B2E7A7EE}"/>
              </a:ext>
            </a:extLst>
          </p:cNvPr>
          <p:cNvSpPr>
            <a:spLocks noChangeShapeType="1"/>
          </p:cNvSpPr>
          <p:nvPr>
            <p:custDataLst>
              <p:tags r:id="rId2"/>
            </p:custDataLst>
          </p:nvPr>
        </p:nvSpPr>
        <p:spPr bwMode="auto">
          <a:xfrm>
            <a:off x="3772236" y="3712704"/>
            <a:ext cx="2057064" cy="668795"/>
          </a:xfrm>
          <a:prstGeom prst="line">
            <a:avLst/>
          </a:prstGeom>
          <a:noFill/>
          <a:ln w="38100" cap="rnd">
            <a:solidFill>
              <a:srgbClr val="A19587"/>
            </a:solidFill>
            <a:prstDash val="sysDot"/>
            <a:round/>
            <a:headEnd/>
            <a:tailEnd type="triangle" w="med" len="med"/>
          </a:ln>
          <a:extLst>
            <a:ext uri="{909E8E84-426E-40DD-AFC4-6F175D3DCCD1}">
              <a14:hiddenFill xmlns:a14="http://schemas.microsoft.com/office/drawing/2010/main">
                <a:noFill/>
              </a14:hiddenFill>
            </a:ext>
          </a:extLst>
        </p:spPr>
        <p:txBody>
          <a:bodyPr lIns="0" tIns="0" rIns="0" bIns="0">
            <a:normAutofit fontScale="25000" lnSpcReduction="20000"/>
          </a:bodyPr>
          <a:lstStyle/>
          <a:p>
            <a:pPr>
              <a:defRPr/>
            </a:pPr>
            <a:endParaRPr lang="zh-CN" altLang="en-US">
              <a:solidFill>
                <a:srgbClr val="FFFFFF"/>
              </a:solidFill>
            </a:endParaRPr>
          </a:p>
        </p:txBody>
      </p:sp>
      <p:grpSp>
        <p:nvGrpSpPr>
          <p:cNvPr id="32" name="组合 31">
            <a:extLst>
              <a:ext uri="{FF2B5EF4-FFF2-40B4-BE49-F238E27FC236}">
                <a16:creationId xmlns:a16="http://schemas.microsoft.com/office/drawing/2014/main" id="{56C518BD-5444-436A-8C7A-4B54AD237733}"/>
              </a:ext>
            </a:extLst>
          </p:cNvPr>
          <p:cNvGrpSpPr/>
          <p:nvPr/>
        </p:nvGrpSpPr>
        <p:grpSpPr>
          <a:xfrm>
            <a:off x="5854700" y="1770209"/>
            <a:ext cx="4355929" cy="1197994"/>
            <a:chOff x="5932317" y="2180154"/>
            <a:chExt cx="3973684" cy="659923"/>
          </a:xfrm>
        </p:grpSpPr>
        <p:pic>
          <p:nvPicPr>
            <p:cNvPr id="19" name="图片 18">
              <a:extLst>
                <a:ext uri="{FF2B5EF4-FFF2-40B4-BE49-F238E27FC236}">
                  <a16:creationId xmlns:a16="http://schemas.microsoft.com/office/drawing/2014/main" id="{D5F47E7E-30CE-4F8C-9E2F-74F50D5C1F6F}"/>
                </a:ext>
              </a:extLst>
            </p:cNvPr>
            <p:cNvPicPr>
              <a:picLocks noChangeAspect="1"/>
            </p:cNvPicPr>
            <p:nvPr/>
          </p:nvPicPr>
          <p:blipFill>
            <a:blip r:embed="rId7"/>
            <a:stretch>
              <a:fillRect/>
            </a:stretch>
          </p:blipFill>
          <p:spPr>
            <a:xfrm>
              <a:off x="5932317" y="2180154"/>
              <a:ext cx="3973684" cy="659923"/>
            </a:xfrm>
            <a:prstGeom prst="rect">
              <a:avLst/>
            </a:prstGeom>
          </p:spPr>
        </p:pic>
        <p:sp>
          <p:nvSpPr>
            <p:cNvPr id="26" name="文本框 25">
              <a:extLst>
                <a:ext uri="{FF2B5EF4-FFF2-40B4-BE49-F238E27FC236}">
                  <a16:creationId xmlns:a16="http://schemas.microsoft.com/office/drawing/2014/main" id="{3B65815C-24FD-43C1-B6F3-D9F5317C2F6C}"/>
                </a:ext>
              </a:extLst>
            </p:cNvPr>
            <p:cNvSpPr txBox="1"/>
            <p:nvPr/>
          </p:nvSpPr>
          <p:spPr>
            <a:xfrm>
              <a:off x="6049655" y="2278529"/>
              <a:ext cx="3595451" cy="498440"/>
            </a:xfrm>
            <a:prstGeom prst="rect">
              <a:avLst/>
            </a:prstGeom>
            <a:noFill/>
          </p:spPr>
          <p:txBody>
            <a:bodyPr wrap="square" rtlCol="0">
              <a:spAutoFit/>
            </a:bodyPr>
            <a:lstStyle/>
            <a:p>
              <a:pPr algn="ctr"/>
              <a:r>
                <a:rPr lang="en-US" altLang="zh-CN" sz="2000" smtClean="0">
                  <a:solidFill>
                    <a:schemeClr val="tx1">
                      <a:lumMod val="65000"/>
                      <a:lumOff val="35000"/>
                    </a:schemeClr>
                  </a:solidFill>
                </a:rPr>
                <a:t>Là cơ sở vật chất để phát triển kinh tế, văn hóa, xã hội.</a:t>
              </a:r>
              <a:endParaRPr lang="zh-CN" altLang="en-US" sz="2000" dirty="0">
                <a:solidFill>
                  <a:schemeClr val="tx1">
                    <a:lumMod val="65000"/>
                    <a:lumOff val="35000"/>
                  </a:schemeClr>
                </a:solidFill>
              </a:endParaRPr>
            </a:p>
          </p:txBody>
        </p:sp>
      </p:grpSp>
      <p:grpSp>
        <p:nvGrpSpPr>
          <p:cNvPr id="33" name="组合 32">
            <a:extLst>
              <a:ext uri="{FF2B5EF4-FFF2-40B4-BE49-F238E27FC236}">
                <a16:creationId xmlns:a16="http://schemas.microsoft.com/office/drawing/2014/main" id="{967EA4A1-C0B6-4CCD-9A0E-5BE55EEC7BB4}"/>
              </a:ext>
            </a:extLst>
          </p:cNvPr>
          <p:cNvGrpSpPr/>
          <p:nvPr/>
        </p:nvGrpSpPr>
        <p:grpSpPr>
          <a:xfrm>
            <a:off x="5932317" y="3632153"/>
            <a:ext cx="4252912" cy="1294118"/>
            <a:chOff x="5932317" y="3087382"/>
            <a:chExt cx="4252912" cy="1294118"/>
          </a:xfrm>
        </p:grpSpPr>
        <p:pic>
          <p:nvPicPr>
            <p:cNvPr id="22" name="图片 21">
              <a:extLst>
                <a:ext uri="{FF2B5EF4-FFF2-40B4-BE49-F238E27FC236}">
                  <a16:creationId xmlns:a16="http://schemas.microsoft.com/office/drawing/2014/main" id="{7157901E-28B6-4655-B089-FCD8DC982C1D}"/>
                </a:ext>
              </a:extLst>
            </p:cNvPr>
            <p:cNvPicPr>
              <a:picLocks noChangeAspect="1"/>
            </p:cNvPicPr>
            <p:nvPr/>
          </p:nvPicPr>
          <p:blipFill>
            <a:blip r:embed="rId7"/>
            <a:stretch>
              <a:fillRect/>
            </a:stretch>
          </p:blipFill>
          <p:spPr>
            <a:xfrm>
              <a:off x="5932317" y="3087382"/>
              <a:ext cx="4252912" cy="1294118"/>
            </a:xfrm>
            <a:prstGeom prst="rect">
              <a:avLst/>
            </a:prstGeom>
          </p:spPr>
        </p:pic>
        <p:sp>
          <p:nvSpPr>
            <p:cNvPr id="27" name="文本框 26">
              <a:extLst>
                <a:ext uri="{FF2B5EF4-FFF2-40B4-BE49-F238E27FC236}">
                  <a16:creationId xmlns:a16="http://schemas.microsoft.com/office/drawing/2014/main" id="{5D82322F-81C0-40D1-8E9F-EC133C621210}"/>
                </a:ext>
              </a:extLst>
            </p:cNvPr>
            <p:cNvSpPr txBox="1"/>
            <p:nvPr/>
          </p:nvSpPr>
          <p:spPr>
            <a:xfrm>
              <a:off x="6509043" y="3217288"/>
              <a:ext cx="3676186" cy="1015663"/>
            </a:xfrm>
            <a:prstGeom prst="rect">
              <a:avLst/>
            </a:prstGeom>
            <a:noFill/>
          </p:spPr>
          <p:txBody>
            <a:bodyPr wrap="square" rtlCol="0">
              <a:spAutoFit/>
            </a:bodyPr>
            <a:lstStyle/>
            <a:p>
              <a:pPr algn="ctr"/>
              <a:r>
                <a:rPr lang="en-US" altLang="zh-CN" sz="2000" smtClean="0">
                  <a:solidFill>
                    <a:schemeClr val="tx1">
                      <a:lumMod val="65000"/>
                      <a:lumOff val="35000"/>
                    </a:schemeClr>
                  </a:solidFill>
                </a:rPr>
                <a:t>Là phương tiện sinh sống để phát triển trí tuệ, đạo đức, văn hóa của con người</a:t>
              </a:r>
              <a:endParaRPr lang="zh-CN" altLang="en-US" sz="2000" dirty="0">
                <a:solidFill>
                  <a:schemeClr val="tx1">
                    <a:lumMod val="65000"/>
                    <a:lumOff val="35000"/>
                  </a:schemeClr>
                </a:solidFill>
              </a:endParaRPr>
            </a:p>
          </p:txBody>
        </p:sp>
      </p:grpSp>
      <p:grpSp>
        <p:nvGrpSpPr>
          <p:cNvPr id="36" name="组合 35">
            <a:extLst>
              <a:ext uri="{FF2B5EF4-FFF2-40B4-BE49-F238E27FC236}">
                <a16:creationId xmlns:a16="http://schemas.microsoft.com/office/drawing/2014/main" id="{ABC9BD06-3D9F-4AD7-94BE-CAD3F161C345}"/>
              </a:ext>
            </a:extLst>
          </p:cNvPr>
          <p:cNvGrpSpPr/>
          <p:nvPr/>
        </p:nvGrpSpPr>
        <p:grpSpPr>
          <a:xfrm>
            <a:off x="1117600" y="2702987"/>
            <a:ext cx="2346286" cy="1939356"/>
            <a:chOff x="7542534" y="1016554"/>
            <a:chExt cx="768163" cy="890093"/>
          </a:xfrm>
        </p:grpSpPr>
        <p:pic>
          <p:nvPicPr>
            <p:cNvPr id="37" name="图片 36">
              <a:extLst>
                <a:ext uri="{FF2B5EF4-FFF2-40B4-BE49-F238E27FC236}">
                  <a16:creationId xmlns:a16="http://schemas.microsoft.com/office/drawing/2014/main" id="{FE64F8E8-6654-4360-A45A-D2365F883157}"/>
                </a:ext>
              </a:extLst>
            </p:cNvPr>
            <p:cNvPicPr>
              <a:picLocks noChangeAspect="1"/>
            </p:cNvPicPr>
            <p:nvPr/>
          </p:nvPicPr>
          <p:blipFill>
            <a:blip r:embed="rId8"/>
            <a:stretch>
              <a:fillRect/>
            </a:stretch>
          </p:blipFill>
          <p:spPr>
            <a:xfrm>
              <a:off x="7542534" y="1016554"/>
              <a:ext cx="768163" cy="890093"/>
            </a:xfrm>
            <a:prstGeom prst="rect">
              <a:avLst/>
            </a:prstGeom>
          </p:spPr>
        </p:pic>
        <p:sp>
          <p:nvSpPr>
            <p:cNvPr id="38" name="文本框 37">
              <a:extLst>
                <a:ext uri="{FF2B5EF4-FFF2-40B4-BE49-F238E27FC236}">
                  <a16:creationId xmlns:a16="http://schemas.microsoft.com/office/drawing/2014/main" id="{FCAD73CB-9F8C-425F-A946-DC642635F7B8}"/>
                </a:ext>
              </a:extLst>
            </p:cNvPr>
            <p:cNvSpPr txBox="1"/>
            <p:nvPr/>
          </p:nvSpPr>
          <p:spPr>
            <a:xfrm>
              <a:off x="7661422" y="1284467"/>
              <a:ext cx="530386" cy="324894"/>
            </a:xfrm>
            <a:prstGeom prst="rect">
              <a:avLst/>
            </a:prstGeom>
            <a:noFill/>
          </p:spPr>
          <p:txBody>
            <a:bodyPr wrap="square" rtlCol="0">
              <a:spAutoFit/>
            </a:bodyPr>
            <a:lstStyle/>
            <a:p>
              <a:pPr algn="ctr"/>
              <a:r>
                <a:rPr lang="en-US" altLang="zh-CN" sz="2000" smtClean="0">
                  <a:solidFill>
                    <a:schemeClr val="bg1"/>
                  </a:solidFill>
                </a:rPr>
                <a:t>Tầm quan trọng</a:t>
              </a:r>
              <a:endParaRPr lang="zh-CN" altLang="en-US" sz="2000" dirty="0">
                <a:solidFill>
                  <a:schemeClr val="bg1"/>
                </a:solidFill>
              </a:endParaRPr>
            </a:p>
          </p:txBody>
        </p:sp>
      </p:grpSp>
      <p:sp>
        <p:nvSpPr>
          <p:cNvPr id="39" name="文本框 38">
            <a:extLst>
              <a:ext uri="{FF2B5EF4-FFF2-40B4-BE49-F238E27FC236}">
                <a16:creationId xmlns:a16="http://schemas.microsoft.com/office/drawing/2014/main" id="{73D6E607-81DC-4006-8157-FE0C9B841052}"/>
              </a:ext>
            </a:extLst>
          </p:cNvPr>
          <p:cNvSpPr txBox="1"/>
          <p:nvPr/>
        </p:nvSpPr>
        <p:spPr>
          <a:xfrm>
            <a:off x="1568808" y="498542"/>
            <a:ext cx="9975492" cy="1077218"/>
          </a:xfrm>
          <a:prstGeom prst="rect">
            <a:avLst/>
          </a:prstGeom>
          <a:noFill/>
        </p:spPr>
        <p:txBody>
          <a:bodyPr wrap="square" rtlCol="0">
            <a:spAutoFit/>
          </a:bodyPr>
          <a:lstStyle/>
          <a:p>
            <a:r>
              <a:rPr lang="en-US" altLang="zh-CN" sz="3200" smtClean="0">
                <a:solidFill>
                  <a:schemeClr val="tx1">
                    <a:lumMod val="75000"/>
                    <a:lumOff val="25000"/>
                  </a:schemeClr>
                </a:solidFill>
                <a:latin typeface="汉仪夏日体W" panose="00020600040101010101" pitchFamily="18" charset="-122"/>
                <a:ea typeface="汉仪夏日体W" panose="00020600040101010101" pitchFamily="18" charset="-122"/>
              </a:rPr>
              <a:t>Tầm quan trọng của môi trường và tài nguyên thiên nhiên.</a:t>
            </a:r>
            <a:endParaRPr lang="en-US" altLang="zh-CN" dirty="0">
              <a:solidFill>
                <a:schemeClr val="tx1">
                  <a:lumMod val="75000"/>
                  <a:lumOff val="25000"/>
                </a:schemeClr>
              </a:solidFill>
              <a:latin typeface="汉仪夏日体W" panose="00020600040101010101" pitchFamily="18" charset="-122"/>
              <a:ea typeface="汉仪夏日体W" panose="00020600040101010101" pitchFamily="18" charset="-122"/>
            </a:endParaRPr>
          </a:p>
        </p:txBody>
      </p:sp>
      <p:sp>
        <p:nvSpPr>
          <p:cNvPr id="2" name="Right Arrow 1"/>
          <p:cNvSpPr/>
          <p:nvPr/>
        </p:nvSpPr>
        <p:spPr>
          <a:xfrm>
            <a:off x="2616200" y="5713915"/>
            <a:ext cx="484550" cy="484632"/>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Rounded Rectangle 2"/>
          <p:cNvSpPr/>
          <p:nvPr/>
        </p:nvSpPr>
        <p:spPr>
          <a:xfrm>
            <a:off x="3273386" y="5454581"/>
            <a:ext cx="6226214" cy="100330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lumMod val="95000"/>
                    <a:lumOff val="5000"/>
                  </a:schemeClr>
                </a:solidFill>
              </a:rPr>
              <a:t>Tuy nhiên mọi hoạt động kinh doanh và khai thác đều có ảnh hưởng đến tài nguyên thiên nhiên và con người</a:t>
            </a:r>
            <a:endParaRPr lang="vi-VN">
              <a:solidFill>
                <a:schemeClr val="tx1">
                  <a:lumMod val="95000"/>
                  <a:lumOff val="5000"/>
                </a:schemeClr>
              </a:solidFill>
            </a:endParaRPr>
          </a:p>
        </p:txBody>
      </p:sp>
    </p:spTree>
    <p:extLst>
      <p:ext uri="{BB962C8B-B14F-4D97-AF65-F5344CB8AC3E}">
        <p14:creationId xmlns:p14="http://schemas.microsoft.com/office/powerpoint/2010/main" val="1448779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right)">
                                      <p:cBhvr>
                                        <p:cTn id="7" dur="500"/>
                                        <p:tgtEl>
                                          <p:spTgt spid="15"/>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0-#ppt_w/2"/>
                                          </p:val>
                                        </p:tav>
                                        <p:tav tm="100000">
                                          <p:val>
                                            <p:strVal val="#ppt_x"/>
                                          </p:val>
                                        </p:tav>
                                      </p:tavLst>
                                    </p:anim>
                                    <p:anim calcmode="lin" valueType="num">
                                      <p:cBhvr additive="base">
                                        <p:cTn id="12" dur="500" fill="hold"/>
                                        <p:tgtEl>
                                          <p:spTgt spid="28"/>
                                        </p:tgtEl>
                                        <p:attrNameLst>
                                          <p:attrName>ppt_y</p:attrName>
                                        </p:attrNameLst>
                                      </p:cBhvr>
                                      <p:tavLst>
                                        <p:tav tm="0">
                                          <p:val>
                                            <p:strVal val="#ppt_y"/>
                                          </p:val>
                                        </p:tav>
                                        <p:tav tm="100000">
                                          <p:val>
                                            <p:strVal val="#ppt_y"/>
                                          </p:val>
                                        </p:tav>
                                      </p:tavLst>
                                    </p:anim>
                                  </p:childTnLst>
                                </p:cTn>
                              </p:par>
                              <p:par>
                                <p:cTn id="13" presetID="41" presetClass="entr" presetSubtype="0" fill="hold" grpId="0" nodeType="withEffect">
                                  <p:stCondLst>
                                    <p:cond delay="0"/>
                                  </p:stCondLst>
                                  <p:iterate type="lt">
                                    <p:tmPct val="1905"/>
                                  </p:iterate>
                                  <p:childTnLst>
                                    <p:set>
                                      <p:cBhvr>
                                        <p:cTn id="14" dur="1" fill="hold">
                                          <p:stCondLst>
                                            <p:cond delay="0"/>
                                          </p:stCondLst>
                                        </p:cTn>
                                        <p:tgtEl>
                                          <p:spTgt spid="39"/>
                                        </p:tgtEl>
                                        <p:attrNameLst>
                                          <p:attrName>style.visibility</p:attrName>
                                        </p:attrNameLst>
                                      </p:cBhvr>
                                      <p:to>
                                        <p:strVal val="visible"/>
                                      </p:to>
                                    </p:set>
                                    <p:anim calcmode="lin" valueType="num">
                                      <p:cBhvr>
                                        <p:cTn id="15" dur="500" fill="hold"/>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39"/>
                                        </p:tgtEl>
                                        <p:attrNameLst>
                                          <p:attrName>ppt_y</p:attrName>
                                        </p:attrNameLst>
                                      </p:cBhvr>
                                      <p:tavLst>
                                        <p:tav tm="0">
                                          <p:val>
                                            <p:strVal val="#ppt_y"/>
                                          </p:val>
                                        </p:tav>
                                        <p:tav tm="100000">
                                          <p:val>
                                            <p:strVal val="#ppt_y"/>
                                          </p:val>
                                        </p:tav>
                                      </p:tavLst>
                                    </p:anim>
                                    <p:anim calcmode="lin" valueType="num">
                                      <p:cBhvr>
                                        <p:cTn id="17" dur="500" fill="hold"/>
                                        <p:tgtEl>
                                          <p:spTgt spid="39"/>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39"/>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39"/>
                                        </p:tgtEl>
                                      </p:cBhvr>
                                    </p:animEffect>
                                  </p:childTnLst>
                                </p:cTn>
                              </p:par>
                              <p:par>
                                <p:cTn id="20" presetID="37" presetClass="entr" presetSubtype="0" fill="hold" nodeType="withEffect">
                                  <p:stCondLst>
                                    <p:cond delay="75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750"/>
                                        <p:tgtEl>
                                          <p:spTgt spid="36"/>
                                        </p:tgtEl>
                                      </p:cBhvr>
                                    </p:animEffect>
                                    <p:anim calcmode="lin" valueType="num">
                                      <p:cBhvr>
                                        <p:cTn id="23" dur="750" fill="hold"/>
                                        <p:tgtEl>
                                          <p:spTgt spid="36"/>
                                        </p:tgtEl>
                                        <p:attrNameLst>
                                          <p:attrName>ppt_x</p:attrName>
                                        </p:attrNameLst>
                                      </p:cBhvr>
                                      <p:tavLst>
                                        <p:tav tm="0">
                                          <p:val>
                                            <p:strVal val="#ppt_x"/>
                                          </p:val>
                                        </p:tav>
                                        <p:tav tm="100000">
                                          <p:val>
                                            <p:strVal val="#ppt_x"/>
                                          </p:val>
                                        </p:tav>
                                      </p:tavLst>
                                    </p:anim>
                                    <p:anim calcmode="lin" valueType="num">
                                      <p:cBhvr>
                                        <p:cTn id="24" dur="675" decel="100000" fill="hold"/>
                                        <p:tgtEl>
                                          <p:spTgt spid="36"/>
                                        </p:tgtEl>
                                        <p:attrNameLst>
                                          <p:attrName>ppt_y</p:attrName>
                                        </p:attrNameLst>
                                      </p:cBhvr>
                                      <p:tavLst>
                                        <p:tav tm="0">
                                          <p:val>
                                            <p:strVal val="#ppt_y+1"/>
                                          </p:val>
                                        </p:tav>
                                        <p:tav tm="100000">
                                          <p:val>
                                            <p:strVal val="#ppt_y-.03"/>
                                          </p:val>
                                        </p:tav>
                                      </p:tavLst>
                                    </p:anim>
                                    <p:anim calcmode="lin" valueType="num">
                                      <p:cBhvr>
                                        <p:cTn id="25" dur="75" accel="100000" fill="hold">
                                          <p:stCondLst>
                                            <p:cond delay="675"/>
                                          </p:stCondLst>
                                        </p:cTn>
                                        <p:tgtEl>
                                          <p:spTgt spid="36"/>
                                        </p:tgtEl>
                                        <p:attrNameLst>
                                          <p:attrName>ppt_y</p:attrName>
                                        </p:attrNameLst>
                                      </p:cBhvr>
                                      <p:tavLst>
                                        <p:tav tm="0">
                                          <p:val>
                                            <p:strVal val="#ppt_y-.03"/>
                                          </p:val>
                                        </p:tav>
                                        <p:tav tm="100000">
                                          <p:val>
                                            <p:strVal val="#ppt_y"/>
                                          </p:val>
                                        </p:tav>
                                      </p:tavLst>
                                    </p:anim>
                                  </p:childTnLst>
                                </p:cTn>
                              </p:par>
                            </p:childTnLst>
                          </p:cTn>
                        </p:par>
                        <p:par>
                          <p:cTn id="26" fill="hold">
                            <p:stCondLst>
                              <p:cond delay="2000"/>
                            </p:stCondLst>
                            <p:childTnLst>
                              <p:par>
                                <p:cTn id="27" presetID="22" presetClass="entr" presetSubtype="8"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par>
                                <p:cTn id="30" presetID="2" presetClass="entr" presetSubtype="6" fill="hold" nodeType="withEffect">
                                  <p:stCondLst>
                                    <p:cond delay="0"/>
                                  </p:stCondLst>
                                  <p:childTnLst>
                                    <p:set>
                                      <p:cBhvr>
                                        <p:cTn id="31" dur="1" fill="hold">
                                          <p:stCondLst>
                                            <p:cond delay="0"/>
                                          </p:stCondLst>
                                        </p:cTn>
                                        <p:tgtEl>
                                          <p:spTgt spid="32"/>
                                        </p:tgtEl>
                                        <p:attrNameLst>
                                          <p:attrName>style.visibility</p:attrName>
                                        </p:attrNameLst>
                                      </p:cBhvr>
                                      <p:to>
                                        <p:strVal val="visible"/>
                                      </p:to>
                                    </p:set>
                                    <p:anim calcmode="lin" valueType="num">
                                      <p:cBhvr additive="base">
                                        <p:cTn id="32" dur="500" fill="hold"/>
                                        <p:tgtEl>
                                          <p:spTgt spid="32"/>
                                        </p:tgtEl>
                                        <p:attrNameLst>
                                          <p:attrName>ppt_x</p:attrName>
                                        </p:attrNameLst>
                                      </p:cBhvr>
                                      <p:tavLst>
                                        <p:tav tm="0">
                                          <p:val>
                                            <p:strVal val="1+#ppt_w/2"/>
                                          </p:val>
                                        </p:tav>
                                        <p:tav tm="100000">
                                          <p:val>
                                            <p:strVal val="#ppt_x"/>
                                          </p:val>
                                        </p:tav>
                                      </p:tavLst>
                                    </p:anim>
                                    <p:anim calcmode="lin" valueType="num">
                                      <p:cBhvr additive="base">
                                        <p:cTn id="33" dur="500" fill="hold"/>
                                        <p:tgtEl>
                                          <p:spTgt spid="32"/>
                                        </p:tgtEl>
                                        <p:attrNameLst>
                                          <p:attrName>ppt_y</p:attrName>
                                        </p:attrNameLst>
                                      </p:cBhvr>
                                      <p:tavLst>
                                        <p:tav tm="0">
                                          <p:val>
                                            <p:strVal val="1+#ppt_h/2"/>
                                          </p:val>
                                        </p:tav>
                                        <p:tav tm="100000">
                                          <p:val>
                                            <p:strVal val="#ppt_y"/>
                                          </p:val>
                                        </p:tav>
                                      </p:tavLst>
                                    </p:anim>
                                  </p:childTnLst>
                                </p:cTn>
                              </p:par>
                            </p:childTnLst>
                          </p:cTn>
                        </p:par>
                        <p:par>
                          <p:cTn id="34" fill="hold">
                            <p:stCondLst>
                              <p:cond delay="2500"/>
                            </p:stCondLst>
                            <p:childTnLst>
                              <p:par>
                                <p:cTn id="35" presetID="22" presetClass="entr" presetSubtype="8"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par>
                                <p:cTn id="38" presetID="2" presetClass="entr" presetSubtype="6" fill="hold" nodeType="withEffect">
                                  <p:stCondLst>
                                    <p:cond delay="0"/>
                                  </p:stCondLst>
                                  <p:childTnLst>
                                    <p:set>
                                      <p:cBhvr>
                                        <p:cTn id="39" dur="1" fill="hold">
                                          <p:stCondLst>
                                            <p:cond delay="0"/>
                                          </p:stCondLst>
                                        </p:cTn>
                                        <p:tgtEl>
                                          <p:spTgt spid="33"/>
                                        </p:tgtEl>
                                        <p:attrNameLst>
                                          <p:attrName>style.visibility</p:attrName>
                                        </p:attrNameLst>
                                      </p:cBhvr>
                                      <p:to>
                                        <p:strVal val="visible"/>
                                      </p:to>
                                    </p:set>
                                    <p:anim calcmode="lin" valueType="num">
                                      <p:cBhvr additive="base">
                                        <p:cTn id="40" dur="500" fill="hold"/>
                                        <p:tgtEl>
                                          <p:spTgt spid="33"/>
                                        </p:tgtEl>
                                        <p:attrNameLst>
                                          <p:attrName>ppt_x</p:attrName>
                                        </p:attrNameLst>
                                      </p:cBhvr>
                                      <p:tavLst>
                                        <p:tav tm="0">
                                          <p:val>
                                            <p:strVal val="1+#ppt_w/2"/>
                                          </p:val>
                                        </p:tav>
                                        <p:tav tm="100000">
                                          <p:val>
                                            <p:strVal val="#ppt_x"/>
                                          </p:val>
                                        </p:tav>
                                      </p:tavLst>
                                    </p:anim>
                                    <p:anim calcmode="lin" valueType="num">
                                      <p:cBhvr additive="base">
                                        <p:cTn id="41"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3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2190AF63-1D47-4DEB-BFEE-5ECC671D79D1}"/>
              </a:ext>
            </a:extLst>
          </p:cNvPr>
          <p:cNvGrpSpPr/>
          <p:nvPr/>
        </p:nvGrpSpPr>
        <p:grpSpPr>
          <a:xfrm>
            <a:off x="952500" y="129717"/>
            <a:ext cx="10274300" cy="5864796"/>
            <a:chOff x="-65032" y="149809"/>
            <a:chExt cx="11805470" cy="5905487"/>
          </a:xfrm>
        </p:grpSpPr>
        <p:pic>
          <p:nvPicPr>
            <p:cNvPr id="135" name="图片 134">
              <a:extLst>
                <a:ext uri="{FF2B5EF4-FFF2-40B4-BE49-F238E27FC236}">
                  <a16:creationId xmlns:a16="http://schemas.microsoft.com/office/drawing/2014/main" id="{058EF380-3BFA-4D4F-905D-20E68FCB7CD4}"/>
                </a:ext>
              </a:extLst>
            </p:cNvPr>
            <p:cNvPicPr>
              <a:picLocks noChangeAspect="1"/>
            </p:cNvPicPr>
            <p:nvPr/>
          </p:nvPicPr>
          <p:blipFill rotWithShape="1">
            <a:blip r:embed="rId3"/>
            <a:srcRect r="93419"/>
            <a:stretch/>
          </p:blipFill>
          <p:spPr>
            <a:xfrm flipH="1">
              <a:off x="-65032" y="149809"/>
              <a:ext cx="715787" cy="5883150"/>
            </a:xfrm>
            <a:prstGeom prst="rect">
              <a:avLst/>
            </a:prstGeom>
          </p:spPr>
        </p:pic>
        <p:pic>
          <p:nvPicPr>
            <p:cNvPr id="136" name="图片 135">
              <a:extLst>
                <a:ext uri="{FF2B5EF4-FFF2-40B4-BE49-F238E27FC236}">
                  <a16:creationId xmlns:a16="http://schemas.microsoft.com/office/drawing/2014/main" id="{C0B7273D-A0E8-40B3-808C-F518C2973833}"/>
                </a:ext>
              </a:extLst>
            </p:cNvPr>
            <p:cNvPicPr>
              <a:picLocks noChangeAspect="1"/>
            </p:cNvPicPr>
            <p:nvPr/>
          </p:nvPicPr>
          <p:blipFill>
            <a:blip r:embed="rId4"/>
            <a:stretch>
              <a:fillRect/>
            </a:stretch>
          </p:blipFill>
          <p:spPr>
            <a:xfrm>
              <a:off x="864231" y="208725"/>
              <a:ext cx="10876207" cy="5846571"/>
            </a:xfrm>
            <a:prstGeom prst="rect">
              <a:avLst/>
            </a:prstGeom>
          </p:spPr>
        </p:pic>
        <p:pic>
          <p:nvPicPr>
            <p:cNvPr id="137" name="图片 136">
              <a:extLst>
                <a:ext uri="{FF2B5EF4-FFF2-40B4-BE49-F238E27FC236}">
                  <a16:creationId xmlns:a16="http://schemas.microsoft.com/office/drawing/2014/main" id="{187EA6F5-50E0-4B99-B506-F3E5D19A3BDD}"/>
                </a:ext>
              </a:extLst>
            </p:cNvPr>
            <p:cNvPicPr>
              <a:picLocks noChangeAspect="1"/>
            </p:cNvPicPr>
            <p:nvPr/>
          </p:nvPicPr>
          <p:blipFill>
            <a:blip r:embed="rId5"/>
            <a:stretch>
              <a:fillRect/>
            </a:stretch>
          </p:blipFill>
          <p:spPr>
            <a:xfrm>
              <a:off x="803773" y="208486"/>
              <a:ext cx="10876207" cy="5785605"/>
            </a:xfrm>
            <a:prstGeom prst="rect">
              <a:avLst/>
            </a:prstGeom>
          </p:spPr>
        </p:pic>
        <p:pic>
          <p:nvPicPr>
            <p:cNvPr id="143" name="图片 142">
              <a:extLst>
                <a:ext uri="{FF2B5EF4-FFF2-40B4-BE49-F238E27FC236}">
                  <a16:creationId xmlns:a16="http://schemas.microsoft.com/office/drawing/2014/main" id="{BFB9BEB1-EF4E-4D56-A896-BED2A3B61439}"/>
                </a:ext>
              </a:extLst>
            </p:cNvPr>
            <p:cNvPicPr>
              <a:picLocks noChangeAspect="1"/>
            </p:cNvPicPr>
            <p:nvPr/>
          </p:nvPicPr>
          <p:blipFill>
            <a:blip r:embed="rId6"/>
            <a:stretch>
              <a:fillRect/>
            </a:stretch>
          </p:blipFill>
          <p:spPr>
            <a:xfrm>
              <a:off x="341926" y="784490"/>
              <a:ext cx="1054699" cy="4986960"/>
            </a:xfrm>
            <a:prstGeom prst="rect">
              <a:avLst/>
            </a:prstGeom>
          </p:spPr>
        </p:pic>
      </p:grpSp>
      <p:pic>
        <p:nvPicPr>
          <p:cNvPr id="16" name="图片 15">
            <a:extLst>
              <a:ext uri="{FF2B5EF4-FFF2-40B4-BE49-F238E27FC236}">
                <a16:creationId xmlns:a16="http://schemas.microsoft.com/office/drawing/2014/main" id="{1DA889A7-19E1-4EBE-8977-91B6557A0ADC}"/>
              </a:ext>
            </a:extLst>
          </p:cNvPr>
          <p:cNvPicPr>
            <a:picLocks noChangeAspect="1"/>
          </p:cNvPicPr>
          <p:nvPr/>
        </p:nvPicPr>
        <p:blipFill>
          <a:blip r:embed="rId7"/>
          <a:stretch>
            <a:fillRect/>
          </a:stretch>
        </p:blipFill>
        <p:spPr>
          <a:xfrm>
            <a:off x="3447605" y="908769"/>
            <a:ext cx="5280632" cy="5085744"/>
          </a:xfrm>
          <a:prstGeom prst="rect">
            <a:avLst/>
          </a:prstGeom>
        </p:spPr>
      </p:pic>
      <p:pic>
        <p:nvPicPr>
          <p:cNvPr id="17" name="图片 16">
            <a:extLst>
              <a:ext uri="{FF2B5EF4-FFF2-40B4-BE49-F238E27FC236}">
                <a16:creationId xmlns:a16="http://schemas.microsoft.com/office/drawing/2014/main" id="{3F663E3B-22D8-434C-803B-8E5FD2588FFD}"/>
              </a:ext>
            </a:extLst>
          </p:cNvPr>
          <p:cNvPicPr>
            <a:picLocks noChangeAspect="1"/>
          </p:cNvPicPr>
          <p:nvPr/>
        </p:nvPicPr>
        <p:blipFill>
          <a:blip r:embed="rId8"/>
          <a:stretch>
            <a:fillRect/>
          </a:stretch>
        </p:blipFill>
        <p:spPr>
          <a:xfrm>
            <a:off x="3793895" y="655034"/>
            <a:ext cx="676715" cy="707197"/>
          </a:xfrm>
          <a:prstGeom prst="rect">
            <a:avLst/>
          </a:prstGeom>
        </p:spPr>
      </p:pic>
      <p:pic>
        <p:nvPicPr>
          <p:cNvPr id="18" name="图片 17">
            <a:extLst>
              <a:ext uri="{FF2B5EF4-FFF2-40B4-BE49-F238E27FC236}">
                <a16:creationId xmlns:a16="http://schemas.microsoft.com/office/drawing/2014/main" id="{D4811393-123B-4E5E-ABA6-6E41F21BDAC5}"/>
              </a:ext>
            </a:extLst>
          </p:cNvPr>
          <p:cNvPicPr>
            <a:picLocks noChangeAspect="1"/>
          </p:cNvPicPr>
          <p:nvPr/>
        </p:nvPicPr>
        <p:blipFill>
          <a:blip r:embed="rId9"/>
          <a:stretch>
            <a:fillRect/>
          </a:stretch>
        </p:blipFill>
        <p:spPr>
          <a:xfrm>
            <a:off x="3646329" y="1497556"/>
            <a:ext cx="1286367" cy="1280271"/>
          </a:xfrm>
          <a:prstGeom prst="rect">
            <a:avLst/>
          </a:prstGeom>
        </p:spPr>
      </p:pic>
      <p:sp>
        <p:nvSpPr>
          <p:cNvPr id="114" name="文本框 113">
            <a:extLst>
              <a:ext uri="{FF2B5EF4-FFF2-40B4-BE49-F238E27FC236}">
                <a16:creationId xmlns:a16="http://schemas.microsoft.com/office/drawing/2014/main" id="{20209AAE-7B10-467B-B114-249EE1FF1EE3}"/>
              </a:ext>
            </a:extLst>
          </p:cNvPr>
          <p:cNvSpPr txBox="1"/>
          <p:nvPr/>
        </p:nvSpPr>
        <p:spPr>
          <a:xfrm>
            <a:off x="4530345" y="1517757"/>
            <a:ext cx="716728" cy="707886"/>
          </a:xfrm>
          <a:prstGeom prst="rect">
            <a:avLst/>
          </a:prstGeom>
          <a:noFill/>
        </p:spPr>
        <p:txBody>
          <a:bodyPr wrap="square" rtlCol="0">
            <a:spAutoFit/>
          </a:bodyPr>
          <a:lstStyle/>
          <a:p>
            <a:pPr algn="ctr"/>
            <a:r>
              <a:rPr lang="en-US" altLang="zh-CN" sz="4000" smtClean="0">
                <a:solidFill>
                  <a:schemeClr val="tx1">
                    <a:lumMod val="75000"/>
                    <a:lumOff val="25000"/>
                  </a:schemeClr>
                </a:solidFill>
                <a:latin typeface="Impact" panose="020B0806030902050204" pitchFamily="34" charset="0"/>
                <a:ea typeface="汉仪夏日体W" panose="00020600040101010101" pitchFamily="18" charset="-122"/>
              </a:rPr>
              <a:t>04</a:t>
            </a:r>
            <a:endParaRPr lang="zh-CN" altLang="en-US" sz="4000" dirty="0">
              <a:solidFill>
                <a:schemeClr val="tx1">
                  <a:lumMod val="75000"/>
                  <a:lumOff val="25000"/>
                </a:schemeClr>
              </a:solidFill>
              <a:latin typeface="Impact" panose="020B0806030902050204" pitchFamily="34" charset="0"/>
              <a:ea typeface="汉仪夏日体W" panose="00020600040101010101" pitchFamily="18" charset="-122"/>
            </a:endParaRPr>
          </a:p>
        </p:txBody>
      </p:sp>
      <p:pic>
        <p:nvPicPr>
          <p:cNvPr id="19" name="图片 18">
            <a:extLst>
              <a:ext uri="{FF2B5EF4-FFF2-40B4-BE49-F238E27FC236}">
                <a16:creationId xmlns:a16="http://schemas.microsoft.com/office/drawing/2014/main" id="{AAF06224-66D5-4EDF-B567-735310A4C1C0}"/>
              </a:ext>
            </a:extLst>
          </p:cNvPr>
          <p:cNvPicPr>
            <a:picLocks noChangeAspect="1"/>
          </p:cNvPicPr>
          <p:nvPr/>
        </p:nvPicPr>
        <p:blipFill>
          <a:blip r:embed="rId10"/>
          <a:stretch>
            <a:fillRect/>
          </a:stretch>
        </p:blipFill>
        <p:spPr>
          <a:xfrm>
            <a:off x="9431031" y="2078823"/>
            <a:ext cx="2523963" cy="2505673"/>
          </a:xfrm>
          <a:prstGeom prst="rect">
            <a:avLst/>
          </a:prstGeom>
        </p:spPr>
      </p:pic>
      <p:pic>
        <p:nvPicPr>
          <p:cNvPr id="20" name="图片 19">
            <a:extLst>
              <a:ext uri="{FF2B5EF4-FFF2-40B4-BE49-F238E27FC236}">
                <a16:creationId xmlns:a16="http://schemas.microsoft.com/office/drawing/2014/main" id="{F8185D55-0902-4A6D-B63F-DA65073A47BF}"/>
              </a:ext>
            </a:extLst>
          </p:cNvPr>
          <p:cNvPicPr>
            <a:picLocks noChangeAspect="1"/>
          </p:cNvPicPr>
          <p:nvPr/>
        </p:nvPicPr>
        <p:blipFill>
          <a:blip r:embed="rId11"/>
          <a:stretch>
            <a:fillRect/>
          </a:stretch>
        </p:blipFill>
        <p:spPr>
          <a:xfrm>
            <a:off x="9449050" y="1871700"/>
            <a:ext cx="871804" cy="865707"/>
          </a:xfrm>
          <a:prstGeom prst="rect">
            <a:avLst/>
          </a:prstGeom>
        </p:spPr>
      </p:pic>
      <p:pic>
        <p:nvPicPr>
          <p:cNvPr id="21" name="图片 20">
            <a:extLst>
              <a:ext uri="{FF2B5EF4-FFF2-40B4-BE49-F238E27FC236}">
                <a16:creationId xmlns:a16="http://schemas.microsoft.com/office/drawing/2014/main" id="{21C64A99-3D07-4E95-BDBD-4A2FD9F8B721}"/>
              </a:ext>
            </a:extLst>
          </p:cNvPr>
          <p:cNvPicPr>
            <a:picLocks noChangeAspect="1"/>
          </p:cNvPicPr>
          <p:nvPr/>
        </p:nvPicPr>
        <p:blipFill>
          <a:blip r:embed="rId12"/>
          <a:stretch>
            <a:fillRect/>
          </a:stretch>
        </p:blipFill>
        <p:spPr>
          <a:xfrm>
            <a:off x="234585" y="5381592"/>
            <a:ext cx="2109790" cy="1563027"/>
          </a:xfrm>
          <a:prstGeom prst="rect">
            <a:avLst/>
          </a:prstGeom>
        </p:spPr>
      </p:pic>
      <p:pic>
        <p:nvPicPr>
          <p:cNvPr id="23" name="图片 22">
            <a:extLst>
              <a:ext uri="{FF2B5EF4-FFF2-40B4-BE49-F238E27FC236}">
                <a16:creationId xmlns:a16="http://schemas.microsoft.com/office/drawing/2014/main" id="{2F06EBA9-0539-4CDB-B423-45758EBC76FF}"/>
              </a:ext>
            </a:extLst>
          </p:cNvPr>
          <p:cNvPicPr>
            <a:picLocks noChangeAspect="1"/>
          </p:cNvPicPr>
          <p:nvPr/>
        </p:nvPicPr>
        <p:blipFill>
          <a:blip r:embed="rId13"/>
          <a:stretch>
            <a:fillRect/>
          </a:stretch>
        </p:blipFill>
        <p:spPr>
          <a:xfrm>
            <a:off x="9839627" y="5358275"/>
            <a:ext cx="2175511" cy="1620061"/>
          </a:xfrm>
          <a:prstGeom prst="rect">
            <a:avLst/>
          </a:prstGeom>
        </p:spPr>
      </p:pic>
      <p:sp>
        <p:nvSpPr>
          <p:cNvPr id="24" name="文本框 23">
            <a:extLst>
              <a:ext uri="{FF2B5EF4-FFF2-40B4-BE49-F238E27FC236}">
                <a16:creationId xmlns:a16="http://schemas.microsoft.com/office/drawing/2014/main" id="{9C98C2EB-5E4C-43D5-BB7A-01F13E6E62D8}"/>
              </a:ext>
            </a:extLst>
          </p:cNvPr>
          <p:cNvSpPr txBox="1"/>
          <p:nvPr/>
        </p:nvSpPr>
        <p:spPr>
          <a:xfrm>
            <a:off x="4470610" y="1633238"/>
            <a:ext cx="3720889" cy="2246769"/>
          </a:xfrm>
          <a:prstGeom prst="rect">
            <a:avLst/>
          </a:prstGeom>
          <a:noFill/>
        </p:spPr>
        <p:txBody>
          <a:bodyPr wrap="square" rtlCol="0">
            <a:spAutoFit/>
          </a:bodyPr>
          <a:lstStyle/>
          <a:p>
            <a:pPr algn="ctr"/>
            <a:r>
              <a:rPr lang="en-US" altLang="zh-CN" sz="2800" smtClean="0">
                <a:solidFill>
                  <a:schemeClr val="tx1">
                    <a:lumMod val="75000"/>
                    <a:lumOff val="25000"/>
                  </a:schemeClr>
                </a:solidFill>
                <a:latin typeface="汉仪夏日体W" panose="00020600040101010101" pitchFamily="18" charset="-122"/>
                <a:ea typeface="汉仪夏日体W" panose="00020600040101010101" pitchFamily="18" charset="-122"/>
              </a:rPr>
              <a:t>THẾ NÀO LÀ </a:t>
            </a:r>
          </a:p>
          <a:p>
            <a:pPr algn="ctr"/>
            <a:r>
              <a:rPr lang="en-US" altLang="zh-CN" sz="2800" smtClean="0">
                <a:solidFill>
                  <a:schemeClr val="tx1">
                    <a:lumMod val="75000"/>
                    <a:lumOff val="25000"/>
                  </a:schemeClr>
                </a:solidFill>
                <a:latin typeface="汉仪夏日体W" panose="00020600040101010101" pitchFamily="18" charset="-122"/>
                <a:ea typeface="汉仪夏日体W" panose="00020600040101010101" pitchFamily="18" charset="-122"/>
              </a:rPr>
              <a:t>BẢO VỆ </a:t>
            </a:r>
          </a:p>
          <a:p>
            <a:pPr algn="ctr"/>
            <a:r>
              <a:rPr lang="en-US" altLang="zh-CN" sz="2800" smtClean="0">
                <a:solidFill>
                  <a:schemeClr val="tx1">
                    <a:lumMod val="75000"/>
                    <a:lumOff val="25000"/>
                  </a:schemeClr>
                </a:solidFill>
                <a:latin typeface="汉仪夏日体W" panose="00020600040101010101" pitchFamily="18" charset="-122"/>
                <a:ea typeface="汉仪夏日体W" panose="00020600040101010101" pitchFamily="18" charset="-122"/>
              </a:rPr>
              <a:t>MÔI TRƯỜNG </a:t>
            </a:r>
          </a:p>
          <a:p>
            <a:pPr algn="ctr"/>
            <a:r>
              <a:rPr lang="en-US" altLang="zh-CN" sz="2800" smtClean="0">
                <a:solidFill>
                  <a:schemeClr val="tx1">
                    <a:lumMod val="75000"/>
                    <a:lumOff val="25000"/>
                  </a:schemeClr>
                </a:solidFill>
                <a:latin typeface="汉仪夏日体W" panose="00020600040101010101" pitchFamily="18" charset="-122"/>
                <a:ea typeface="汉仪夏日体W" panose="00020600040101010101" pitchFamily="18" charset="-122"/>
              </a:rPr>
              <a:t>VÀ TÀI NGUYÊN </a:t>
            </a:r>
          </a:p>
          <a:p>
            <a:pPr algn="ctr"/>
            <a:r>
              <a:rPr lang="en-US" altLang="zh-CN" sz="2800" smtClean="0">
                <a:solidFill>
                  <a:schemeClr val="tx1">
                    <a:lumMod val="75000"/>
                    <a:lumOff val="25000"/>
                  </a:schemeClr>
                </a:solidFill>
                <a:latin typeface="汉仪夏日体W" panose="00020600040101010101" pitchFamily="18" charset="-122"/>
                <a:ea typeface="汉仪夏日体W" panose="00020600040101010101" pitchFamily="18" charset="-122"/>
              </a:rPr>
              <a:t>THIÊN NHIÊN</a:t>
            </a:r>
            <a:endParaRPr lang="zh-CN" altLang="en-US" sz="2800" dirty="0">
              <a:solidFill>
                <a:schemeClr val="tx1">
                  <a:lumMod val="75000"/>
                  <a:lumOff val="25000"/>
                </a:schemeClr>
              </a:solidFill>
              <a:latin typeface="汉仪夏日体W" panose="00020600040101010101" pitchFamily="18" charset="-122"/>
              <a:ea typeface="汉仪夏日体W" panose="00020600040101010101" pitchFamily="18" charset="-122"/>
            </a:endParaRPr>
          </a:p>
        </p:txBody>
      </p:sp>
      <p:pic>
        <p:nvPicPr>
          <p:cNvPr id="22" name="图片 21">
            <a:extLst>
              <a:ext uri="{FF2B5EF4-FFF2-40B4-BE49-F238E27FC236}">
                <a16:creationId xmlns:a16="http://schemas.microsoft.com/office/drawing/2014/main" id="{B798A7A3-DDB5-4F7C-A674-05D3720D241E}"/>
              </a:ext>
            </a:extLst>
          </p:cNvPr>
          <p:cNvPicPr>
            <a:picLocks noChangeAspect="1"/>
          </p:cNvPicPr>
          <p:nvPr/>
        </p:nvPicPr>
        <p:blipFill rotWithShape="1">
          <a:blip r:embed="rId14"/>
          <a:srcRect r="59575"/>
          <a:stretch/>
        </p:blipFill>
        <p:spPr>
          <a:xfrm>
            <a:off x="9840686" y="700328"/>
            <a:ext cx="1581397" cy="567580"/>
          </a:xfrm>
          <a:prstGeom prst="rect">
            <a:avLst/>
          </a:prstGeom>
        </p:spPr>
      </p:pic>
      <p:pic>
        <p:nvPicPr>
          <p:cNvPr id="26" name="图片 25">
            <a:extLst>
              <a:ext uri="{FF2B5EF4-FFF2-40B4-BE49-F238E27FC236}">
                <a16:creationId xmlns:a16="http://schemas.microsoft.com/office/drawing/2014/main" id="{2B579779-48D3-4F4C-8FC8-41E2AFBD0EB1}"/>
              </a:ext>
            </a:extLst>
          </p:cNvPr>
          <p:cNvPicPr>
            <a:picLocks noChangeAspect="1"/>
          </p:cNvPicPr>
          <p:nvPr/>
        </p:nvPicPr>
        <p:blipFill rotWithShape="1">
          <a:blip r:embed="rId14"/>
          <a:srcRect l="79894" t="-7176" r="-2213" b="34190"/>
          <a:stretch/>
        </p:blipFill>
        <p:spPr>
          <a:xfrm>
            <a:off x="1688602" y="733680"/>
            <a:ext cx="1125990" cy="534227"/>
          </a:xfrm>
          <a:prstGeom prst="rect">
            <a:avLst/>
          </a:prstGeom>
        </p:spPr>
      </p:pic>
    </p:spTree>
    <p:extLst>
      <p:ext uri="{BB962C8B-B14F-4D97-AF65-F5344CB8AC3E}">
        <p14:creationId xmlns:p14="http://schemas.microsoft.com/office/powerpoint/2010/main" val="31638503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750"/>
                                        <p:tgtEl>
                                          <p:spTgt spid="2"/>
                                        </p:tgtEl>
                                      </p:cBhvr>
                                    </p:animEffect>
                                  </p:childTnLst>
                                </p:cTn>
                              </p:par>
                            </p:childTnLst>
                          </p:cTn>
                        </p:par>
                        <p:par>
                          <p:cTn id="8" fill="hold">
                            <p:stCondLst>
                              <p:cond delay="750"/>
                            </p:stCondLst>
                            <p:childTnLst>
                              <p:par>
                                <p:cTn id="9" presetID="42"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750"/>
                                        <p:tgtEl>
                                          <p:spTgt spid="21"/>
                                        </p:tgtEl>
                                      </p:cBhvr>
                                    </p:animEffect>
                                    <p:anim calcmode="lin" valueType="num">
                                      <p:cBhvr>
                                        <p:cTn id="12" dur="750" fill="hold"/>
                                        <p:tgtEl>
                                          <p:spTgt spid="21"/>
                                        </p:tgtEl>
                                        <p:attrNameLst>
                                          <p:attrName>ppt_x</p:attrName>
                                        </p:attrNameLst>
                                      </p:cBhvr>
                                      <p:tavLst>
                                        <p:tav tm="0">
                                          <p:val>
                                            <p:strVal val="#ppt_x"/>
                                          </p:val>
                                        </p:tav>
                                        <p:tav tm="100000">
                                          <p:val>
                                            <p:strVal val="#ppt_x"/>
                                          </p:val>
                                        </p:tav>
                                      </p:tavLst>
                                    </p:anim>
                                    <p:anim calcmode="lin" valueType="num">
                                      <p:cBhvr>
                                        <p:cTn id="13" dur="750" fill="hold"/>
                                        <p:tgtEl>
                                          <p:spTgt spid="2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750"/>
                                        <p:tgtEl>
                                          <p:spTgt spid="23"/>
                                        </p:tgtEl>
                                      </p:cBhvr>
                                    </p:animEffect>
                                    <p:anim calcmode="lin" valueType="num">
                                      <p:cBhvr>
                                        <p:cTn id="17" dur="750" fill="hold"/>
                                        <p:tgtEl>
                                          <p:spTgt spid="23"/>
                                        </p:tgtEl>
                                        <p:attrNameLst>
                                          <p:attrName>ppt_x</p:attrName>
                                        </p:attrNameLst>
                                      </p:cBhvr>
                                      <p:tavLst>
                                        <p:tav tm="0">
                                          <p:val>
                                            <p:strVal val="#ppt_x"/>
                                          </p:val>
                                        </p:tav>
                                        <p:tav tm="100000">
                                          <p:val>
                                            <p:strVal val="#ppt_x"/>
                                          </p:val>
                                        </p:tav>
                                      </p:tavLst>
                                    </p:anim>
                                    <p:anim calcmode="lin" valueType="num">
                                      <p:cBhvr>
                                        <p:cTn id="18" dur="750" fill="hold"/>
                                        <p:tgtEl>
                                          <p:spTgt spid="23"/>
                                        </p:tgtEl>
                                        <p:attrNameLst>
                                          <p:attrName>ppt_y</p:attrName>
                                        </p:attrNameLst>
                                      </p:cBhvr>
                                      <p:tavLst>
                                        <p:tav tm="0">
                                          <p:val>
                                            <p:strVal val="#ppt_y+.1"/>
                                          </p:val>
                                        </p:tav>
                                        <p:tav tm="100000">
                                          <p:val>
                                            <p:strVal val="#ppt_y"/>
                                          </p:val>
                                        </p:tav>
                                      </p:tavLst>
                                    </p:anim>
                                  </p:childTnLst>
                                </p:cTn>
                              </p:par>
                              <p:par>
                                <p:cTn id="19" presetID="2" presetClass="entr" presetSubtype="8" fill="hold" nodeType="withEffect">
                                  <p:stCondLst>
                                    <p:cond delay="25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fill="hold"/>
                                        <p:tgtEl>
                                          <p:spTgt spid="26"/>
                                        </p:tgtEl>
                                        <p:attrNameLst>
                                          <p:attrName>ppt_x</p:attrName>
                                        </p:attrNameLst>
                                      </p:cBhvr>
                                      <p:tavLst>
                                        <p:tav tm="0">
                                          <p:val>
                                            <p:strVal val="0-#ppt_w/2"/>
                                          </p:val>
                                        </p:tav>
                                        <p:tav tm="100000">
                                          <p:val>
                                            <p:strVal val="#ppt_x"/>
                                          </p:val>
                                        </p:tav>
                                      </p:tavLst>
                                    </p:anim>
                                    <p:anim calcmode="lin" valueType="num">
                                      <p:cBhvr additive="base">
                                        <p:cTn id="22" dur="500" fill="hold"/>
                                        <p:tgtEl>
                                          <p:spTgt spid="26"/>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25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1+#ppt_w/2"/>
                                          </p:val>
                                        </p:tav>
                                        <p:tav tm="100000">
                                          <p:val>
                                            <p:strVal val="#ppt_x"/>
                                          </p:val>
                                        </p:tav>
                                      </p:tavLst>
                                    </p:anim>
                                    <p:anim calcmode="lin" valueType="num">
                                      <p:cBhvr additive="base">
                                        <p:cTn id="26" dur="500" fill="hold"/>
                                        <p:tgtEl>
                                          <p:spTgt spid="22"/>
                                        </p:tgtEl>
                                        <p:attrNameLst>
                                          <p:attrName>ppt_y</p:attrName>
                                        </p:attrNameLst>
                                      </p:cBhvr>
                                      <p:tavLst>
                                        <p:tav tm="0">
                                          <p:val>
                                            <p:strVal val="#ppt_y"/>
                                          </p:val>
                                        </p:tav>
                                        <p:tav tm="100000">
                                          <p:val>
                                            <p:strVal val="#ppt_y"/>
                                          </p:val>
                                        </p:tav>
                                      </p:tavLst>
                                    </p:anim>
                                  </p:childTnLst>
                                </p:cTn>
                              </p:par>
                            </p:childTnLst>
                          </p:cTn>
                        </p:par>
                        <p:par>
                          <p:cTn id="27" fill="hold">
                            <p:stCondLst>
                              <p:cond delay="1500"/>
                            </p:stCondLst>
                            <p:childTnLst>
                              <p:par>
                                <p:cTn id="28" presetID="42" presetClass="entr" presetSubtype="0" fill="hold"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750"/>
                                        <p:tgtEl>
                                          <p:spTgt spid="16"/>
                                        </p:tgtEl>
                                      </p:cBhvr>
                                    </p:animEffect>
                                    <p:anim calcmode="lin" valueType="num">
                                      <p:cBhvr>
                                        <p:cTn id="31" dur="750" fill="hold"/>
                                        <p:tgtEl>
                                          <p:spTgt spid="16"/>
                                        </p:tgtEl>
                                        <p:attrNameLst>
                                          <p:attrName>ppt_x</p:attrName>
                                        </p:attrNameLst>
                                      </p:cBhvr>
                                      <p:tavLst>
                                        <p:tav tm="0">
                                          <p:val>
                                            <p:strVal val="#ppt_x"/>
                                          </p:val>
                                        </p:tav>
                                        <p:tav tm="100000">
                                          <p:val>
                                            <p:strVal val="#ppt_x"/>
                                          </p:val>
                                        </p:tav>
                                      </p:tavLst>
                                    </p:anim>
                                    <p:anim calcmode="lin" valueType="num">
                                      <p:cBhvr>
                                        <p:cTn id="32" dur="750" fill="hold"/>
                                        <p:tgtEl>
                                          <p:spTgt spid="16"/>
                                        </p:tgtEl>
                                        <p:attrNameLst>
                                          <p:attrName>ppt_y</p:attrName>
                                        </p:attrNameLst>
                                      </p:cBhvr>
                                      <p:tavLst>
                                        <p:tav tm="0">
                                          <p:val>
                                            <p:strVal val="#ppt_y+.1"/>
                                          </p:val>
                                        </p:tav>
                                        <p:tav tm="100000">
                                          <p:val>
                                            <p:strVal val="#ppt_y"/>
                                          </p:val>
                                        </p:tav>
                                      </p:tavLst>
                                    </p:anim>
                                  </p:childTnLst>
                                </p:cTn>
                              </p:par>
                            </p:childTnLst>
                          </p:cTn>
                        </p:par>
                        <p:par>
                          <p:cTn id="33" fill="hold">
                            <p:stCondLst>
                              <p:cond delay="2250"/>
                            </p:stCondLst>
                            <p:childTnLst>
                              <p:par>
                                <p:cTn id="34" presetID="2" presetClass="entr" presetSubtype="8" fill="hold" nodeType="after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additive="base">
                                        <p:cTn id="36" dur="500" fill="hold"/>
                                        <p:tgtEl>
                                          <p:spTgt spid="17"/>
                                        </p:tgtEl>
                                        <p:attrNameLst>
                                          <p:attrName>ppt_x</p:attrName>
                                        </p:attrNameLst>
                                      </p:cBhvr>
                                      <p:tavLst>
                                        <p:tav tm="0">
                                          <p:val>
                                            <p:strVal val="0-#ppt_w/2"/>
                                          </p:val>
                                        </p:tav>
                                        <p:tav tm="100000">
                                          <p:val>
                                            <p:strVal val="#ppt_x"/>
                                          </p:val>
                                        </p:tav>
                                      </p:tavLst>
                                    </p:anim>
                                    <p:anim calcmode="lin" valueType="num">
                                      <p:cBhvr additive="base">
                                        <p:cTn id="37" dur="500" fill="hold"/>
                                        <p:tgtEl>
                                          <p:spTgt spid="17"/>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additive="base">
                                        <p:cTn id="40" dur="500" fill="hold"/>
                                        <p:tgtEl>
                                          <p:spTgt spid="20"/>
                                        </p:tgtEl>
                                        <p:attrNameLst>
                                          <p:attrName>ppt_x</p:attrName>
                                        </p:attrNameLst>
                                      </p:cBhvr>
                                      <p:tavLst>
                                        <p:tav tm="0">
                                          <p:val>
                                            <p:strVal val="1+#ppt_w/2"/>
                                          </p:val>
                                        </p:tav>
                                        <p:tav tm="100000">
                                          <p:val>
                                            <p:strVal val="#ppt_x"/>
                                          </p:val>
                                        </p:tav>
                                      </p:tavLst>
                                    </p:anim>
                                    <p:anim calcmode="lin" valueType="num">
                                      <p:cBhvr additive="base">
                                        <p:cTn id="41" dur="500" fill="hold"/>
                                        <p:tgtEl>
                                          <p:spTgt spid="20"/>
                                        </p:tgtEl>
                                        <p:attrNameLst>
                                          <p:attrName>ppt_y</p:attrName>
                                        </p:attrNameLst>
                                      </p:cBhvr>
                                      <p:tavLst>
                                        <p:tav tm="0">
                                          <p:val>
                                            <p:strVal val="#ppt_y"/>
                                          </p:val>
                                        </p:tav>
                                        <p:tav tm="100000">
                                          <p:val>
                                            <p:strVal val="#ppt_y"/>
                                          </p:val>
                                        </p:tav>
                                      </p:tavLst>
                                    </p:anim>
                                  </p:childTnLst>
                                </p:cTn>
                              </p:par>
                            </p:childTnLst>
                          </p:cTn>
                        </p:par>
                        <p:par>
                          <p:cTn id="42" fill="hold">
                            <p:stCondLst>
                              <p:cond delay="2750"/>
                            </p:stCondLst>
                            <p:childTnLst>
                              <p:par>
                                <p:cTn id="43" presetID="22" presetClass="entr" presetSubtype="1" fill="hold" nodeType="after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up)">
                                      <p:cBhvr>
                                        <p:cTn id="45" dur="500"/>
                                        <p:tgtEl>
                                          <p:spTgt spid="18"/>
                                        </p:tgtEl>
                                      </p:cBhvr>
                                    </p:animEffect>
                                  </p:childTnLst>
                                </p:cTn>
                              </p:par>
                              <p:par>
                                <p:cTn id="46" presetID="22" presetClass="entr" presetSubtype="1" fill="hold"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wipe(up)">
                                      <p:cBhvr>
                                        <p:cTn id="48" dur="500"/>
                                        <p:tgtEl>
                                          <p:spTgt spid="19"/>
                                        </p:tgtEl>
                                      </p:cBhvr>
                                    </p:animEffect>
                                  </p:childTnLst>
                                </p:cTn>
                              </p:par>
                            </p:childTnLst>
                          </p:cTn>
                        </p:par>
                        <p:par>
                          <p:cTn id="49" fill="hold">
                            <p:stCondLst>
                              <p:cond delay="3250"/>
                            </p:stCondLst>
                            <p:childTnLst>
                              <p:par>
                                <p:cTn id="50" presetID="38" presetClass="entr" presetSubtype="0" accel="50000" fill="hold" grpId="0" nodeType="afterEffect">
                                  <p:stCondLst>
                                    <p:cond delay="0"/>
                                  </p:stCondLst>
                                  <p:iterate type="lt">
                                    <p:tmPct val="50000"/>
                                  </p:iterate>
                                  <p:childTnLst>
                                    <p:set>
                                      <p:cBhvr>
                                        <p:cTn id="51" dur="1" fill="hold">
                                          <p:stCondLst>
                                            <p:cond delay="0"/>
                                          </p:stCondLst>
                                        </p:cTn>
                                        <p:tgtEl>
                                          <p:spTgt spid="114"/>
                                        </p:tgtEl>
                                        <p:attrNameLst>
                                          <p:attrName>style.visibility</p:attrName>
                                        </p:attrNameLst>
                                      </p:cBhvr>
                                      <p:to>
                                        <p:strVal val="visible"/>
                                      </p:to>
                                    </p:set>
                                    <p:set>
                                      <p:cBhvr>
                                        <p:cTn id="52" dur="227" fill="hold">
                                          <p:stCondLst>
                                            <p:cond delay="0"/>
                                          </p:stCondLst>
                                        </p:cTn>
                                        <p:tgtEl>
                                          <p:spTgt spid="114"/>
                                        </p:tgtEl>
                                        <p:attrNameLst>
                                          <p:attrName>style.rotation</p:attrName>
                                        </p:attrNameLst>
                                      </p:cBhvr>
                                      <p:to>
                                        <p:strVal val="-45.0"/>
                                      </p:to>
                                    </p:set>
                                    <p:anim calcmode="lin" valueType="num">
                                      <p:cBhvr>
                                        <p:cTn id="53" dur="227" fill="hold">
                                          <p:stCondLst>
                                            <p:cond delay="227"/>
                                          </p:stCondLst>
                                        </p:cTn>
                                        <p:tgtEl>
                                          <p:spTgt spid="114"/>
                                        </p:tgtEl>
                                        <p:attrNameLst>
                                          <p:attrName>style.rotation</p:attrName>
                                        </p:attrNameLst>
                                      </p:cBhvr>
                                      <p:tavLst>
                                        <p:tav tm="0">
                                          <p:val>
                                            <p:fltVal val="-45"/>
                                          </p:val>
                                        </p:tav>
                                        <p:tav tm="69900">
                                          <p:val>
                                            <p:fltVal val="45"/>
                                          </p:val>
                                        </p:tav>
                                        <p:tav tm="100000">
                                          <p:val>
                                            <p:fltVal val="0"/>
                                          </p:val>
                                        </p:tav>
                                      </p:tavLst>
                                    </p:anim>
                                    <p:anim calcmode="lin" valueType="num">
                                      <p:cBhvr>
                                        <p:cTn id="54" dur="227" fill="hold">
                                          <p:stCondLst>
                                            <p:cond delay="0"/>
                                          </p:stCondLst>
                                        </p:cTn>
                                        <p:tgtEl>
                                          <p:spTgt spid="114"/>
                                        </p:tgtEl>
                                        <p:attrNameLst>
                                          <p:attrName>ppt_y</p:attrName>
                                        </p:attrNameLst>
                                      </p:cBhvr>
                                      <p:tavLst>
                                        <p:tav tm="0">
                                          <p:val>
                                            <p:strVal val="#ppt_y-1"/>
                                          </p:val>
                                        </p:tav>
                                        <p:tav tm="100000">
                                          <p:val>
                                            <p:strVal val="#ppt_y-(0.354*#ppt_w-0.172*#ppt_h)"/>
                                          </p:val>
                                        </p:tav>
                                      </p:tavLst>
                                    </p:anim>
                                    <p:anim calcmode="lin" valueType="num">
                                      <p:cBhvr>
                                        <p:cTn id="55" dur="78" decel="50000" autoRev="1" fill="hold">
                                          <p:stCondLst>
                                            <p:cond delay="227"/>
                                          </p:stCondLst>
                                        </p:cTn>
                                        <p:tgtEl>
                                          <p:spTgt spid="114"/>
                                        </p:tgtEl>
                                        <p:attrNameLst>
                                          <p:attrName>ppt_y</p:attrName>
                                        </p:attrNameLst>
                                      </p:cBhvr>
                                      <p:tavLst>
                                        <p:tav tm="0">
                                          <p:val>
                                            <p:strVal val="#ppt_y-(0.354*#ppt_w-0.172*#ppt_h)"/>
                                          </p:val>
                                        </p:tav>
                                        <p:tav tm="100000">
                                          <p:val>
                                            <p:strVal val="#ppt_y-(0.354*#ppt_w-0.172*#ppt_h)-#ppt_h/2"/>
                                          </p:val>
                                        </p:tav>
                                      </p:tavLst>
                                    </p:anim>
                                    <p:anim calcmode="lin" valueType="num">
                                      <p:cBhvr>
                                        <p:cTn id="56" dur="68" fill="hold">
                                          <p:stCondLst>
                                            <p:cond delay="432"/>
                                          </p:stCondLst>
                                        </p:cTn>
                                        <p:tgtEl>
                                          <p:spTgt spid="114"/>
                                        </p:tgtEl>
                                        <p:attrNameLst>
                                          <p:attrName>ppt_y</p:attrName>
                                        </p:attrNameLst>
                                      </p:cBhvr>
                                      <p:tavLst>
                                        <p:tav tm="0">
                                          <p:val>
                                            <p:strVal val="#ppt_y-(0.354*#ppt_w-0.172*#ppt_h)"/>
                                          </p:val>
                                        </p:tav>
                                        <p:tav tm="100000">
                                          <p:val>
                                            <p:strVal val="#ppt_y"/>
                                          </p:val>
                                        </p:tav>
                                      </p:tavLst>
                                    </p:anim>
                                  </p:childTnLst>
                                </p:cTn>
                              </p:par>
                            </p:childTnLst>
                          </p:cTn>
                        </p:par>
                        <p:par>
                          <p:cTn id="57" fill="hold">
                            <p:stCondLst>
                              <p:cond delay="4000"/>
                            </p:stCondLst>
                            <p:childTnLst>
                              <p:par>
                                <p:cTn id="58" presetID="2" presetClass="entr" presetSubtype="2" fill="hold" grpId="0" nodeType="afterEffect">
                                  <p:stCondLst>
                                    <p:cond delay="0"/>
                                  </p:stCondLst>
                                  <p:iterate type="lt">
                                    <p:tmPct val="10000"/>
                                  </p:iterate>
                                  <p:childTnLst>
                                    <p:set>
                                      <p:cBhvr>
                                        <p:cTn id="59" dur="1" fill="hold">
                                          <p:stCondLst>
                                            <p:cond delay="0"/>
                                          </p:stCondLst>
                                        </p:cTn>
                                        <p:tgtEl>
                                          <p:spTgt spid="24"/>
                                        </p:tgtEl>
                                        <p:attrNameLst>
                                          <p:attrName>style.visibility</p:attrName>
                                        </p:attrNameLst>
                                      </p:cBhvr>
                                      <p:to>
                                        <p:strVal val="visible"/>
                                      </p:to>
                                    </p:set>
                                    <p:anim calcmode="lin" valueType="num">
                                      <p:cBhvr additive="base">
                                        <p:cTn id="60" dur="500" fill="hold"/>
                                        <p:tgtEl>
                                          <p:spTgt spid="24"/>
                                        </p:tgtEl>
                                        <p:attrNameLst>
                                          <p:attrName>ppt_x</p:attrName>
                                        </p:attrNameLst>
                                      </p:cBhvr>
                                      <p:tavLst>
                                        <p:tav tm="0">
                                          <p:val>
                                            <p:strVal val="1+#ppt_w/2"/>
                                          </p:val>
                                        </p:tav>
                                        <p:tav tm="100000">
                                          <p:val>
                                            <p:strVal val="#ppt_x"/>
                                          </p:val>
                                        </p:tav>
                                      </p:tavLst>
                                    </p:anim>
                                    <p:anim calcmode="lin" valueType="num">
                                      <p:cBhvr additive="base">
                                        <p:cTn id="61"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8C94A9C2-5B27-4F72-87E4-20CE51F2CECA}"/>
              </a:ext>
            </a:extLst>
          </p:cNvPr>
          <p:cNvGrpSpPr/>
          <p:nvPr/>
        </p:nvGrpSpPr>
        <p:grpSpPr>
          <a:xfrm>
            <a:off x="1803299" y="2515490"/>
            <a:ext cx="2977117" cy="3466210"/>
            <a:chOff x="2391843" y="2515490"/>
            <a:chExt cx="1731414" cy="2395020"/>
          </a:xfrm>
        </p:grpSpPr>
        <p:pic>
          <p:nvPicPr>
            <p:cNvPr id="6" name="图片 5">
              <a:extLst>
                <a:ext uri="{FF2B5EF4-FFF2-40B4-BE49-F238E27FC236}">
                  <a16:creationId xmlns:a16="http://schemas.microsoft.com/office/drawing/2014/main" id="{EB6C0331-FA4D-42DD-A6DC-635E512A0675}"/>
                </a:ext>
              </a:extLst>
            </p:cNvPr>
            <p:cNvPicPr>
              <a:picLocks noChangeAspect="1"/>
            </p:cNvPicPr>
            <p:nvPr/>
          </p:nvPicPr>
          <p:blipFill>
            <a:blip r:embed="rId3"/>
            <a:stretch>
              <a:fillRect/>
            </a:stretch>
          </p:blipFill>
          <p:spPr>
            <a:xfrm>
              <a:off x="3038075" y="2515490"/>
              <a:ext cx="438950" cy="774259"/>
            </a:xfrm>
            <a:prstGeom prst="rect">
              <a:avLst/>
            </a:prstGeom>
          </p:spPr>
        </p:pic>
        <p:pic>
          <p:nvPicPr>
            <p:cNvPr id="9" name="图片 8">
              <a:extLst>
                <a:ext uri="{FF2B5EF4-FFF2-40B4-BE49-F238E27FC236}">
                  <a16:creationId xmlns:a16="http://schemas.microsoft.com/office/drawing/2014/main" id="{6199CDC7-C220-4F99-B5F8-9E16AB4F534F}"/>
                </a:ext>
              </a:extLst>
            </p:cNvPr>
            <p:cNvPicPr>
              <a:picLocks noChangeAspect="1"/>
            </p:cNvPicPr>
            <p:nvPr/>
          </p:nvPicPr>
          <p:blipFill>
            <a:blip r:embed="rId4"/>
            <a:stretch>
              <a:fillRect/>
            </a:stretch>
          </p:blipFill>
          <p:spPr>
            <a:xfrm>
              <a:off x="2391843" y="2977911"/>
              <a:ext cx="1731414" cy="1932599"/>
            </a:xfrm>
            <a:prstGeom prst="rect">
              <a:avLst/>
            </a:prstGeom>
          </p:spPr>
        </p:pic>
      </p:grpSp>
      <p:grpSp>
        <p:nvGrpSpPr>
          <p:cNvPr id="3" name="组合 2">
            <a:extLst>
              <a:ext uri="{FF2B5EF4-FFF2-40B4-BE49-F238E27FC236}">
                <a16:creationId xmlns:a16="http://schemas.microsoft.com/office/drawing/2014/main" id="{C326B574-DE89-497D-9342-85EA78C09563}"/>
              </a:ext>
            </a:extLst>
          </p:cNvPr>
          <p:cNvGrpSpPr/>
          <p:nvPr/>
        </p:nvGrpSpPr>
        <p:grpSpPr>
          <a:xfrm>
            <a:off x="4994287" y="2652597"/>
            <a:ext cx="2752843" cy="3301110"/>
            <a:chOff x="5230293" y="2515490"/>
            <a:chExt cx="1731414" cy="2395020"/>
          </a:xfrm>
        </p:grpSpPr>
        <p:pic>
          <p:nvPicPr>
            <p:cNvPr id="16" name="图片 15">
              <a:extLst>
                <a:ext uri="{FF2B5EF4-FFF2-40B4-BE49-F238E27FC236}">
                  <a16:creationId xmlns:a16="http://schemas.microsoft.com/office/drawing/2014/main" id="{7C083306-9725-4034-B047-1A08BD459CED}"/>
                </a:ext>
              </a:extLst>
            </p:cNvPr>
            <p:cNvPicPr>
              <a:picLocks noChangeAspect="1"/>
            </p:cNvPicPr>
            <p:nvPr/>
          </p:nvPicPr>
          <p:blipFill>
            <a:blip r:embed="rId3"/>
            <a:stretch>
              <a:fillRect/>
            </a:stretch>
          </p:blipFill>
          <p:spPr>
            <a:xfrm>
              <a:off x="5876525" y="2515490"/>
              <a:ext cx="438950" cy="774259"/>
            </a:xfrm>
            <a:prstGeom prst="rect">
              <a:avLst/>
            </a:prstGeom>
          </p:spPr>
        </p:pic>
        <p:pic>
          <p:nvPicPr>
            <p:cNvPr id="18" name="图片 17">
              <a:extLst>
                <a:ext uri="{FF2B5EF4-FFF2-40B4-BE49-F238E27FC236}">
                  <a16:creationId xmlns:a16="http://schemas.microsoft.com/office/drawing/2014/main" id="{A0D6C999-FF45-4BB7-91D0-C589A11B4D8D}"/>
                </a:ext>
              </a:extLst>
            </p:cNvPr>
            <p:cNvPicPr>
              <a:picLocks noChangeAspect="1"/>
            </p:cNvPicPr>
            <p:nvPr/>
          </p:nvPicPr>
          <p:blipFill>
            <a:blip r:embed="rId4"/>
            <a:stretch>
              <a:fillRect/>
            </a:stretch>
          </p:blipFill>
          <p:spPr>
            <a:xfrm>
              <a:off x="5230293" y="2977911"/>
              <a:ext cx="1731414" cy="1932599"/>
            </a:xfrm>
            <a:prstGeom prst="rect">
              <a:avLst/>
            </a:prstGeom>
          </p:spPr>
        </p:pic>
      </p:grpSp>
      <p:grpSp>
        <p:nvGrpSpPr>
          <p:cNvPr id="4" name="组合 3">
            <a:extLst>
              <a:ext uri="{FF2B5EF4-FFF2-40B4-BE49-F238E27FC236}">
                <a16:creationId xmlns:a16="http://schemas.microsoft.com/office/drawing/2014/main" id="{EEEB0C93-9BD2-4819-8565-B69ED1B2F095}"/>
              </a:ext>
            </a:extLst>
          </p:cNvPr>
          <p:cNvGrpSpPr/>
          <p:nvPr/>
        </p:nvGrpSpPr>
        <p:grpSpPr>
          <a:xfrm>
            <a:off x="7961001" y="2624605"/>
            <a:ext cx="2916758" cy="3329102"/>
            <a:chOff x="8068743" y="2515490"/>
            <a:chExt cx="1731414" cy="2395020"/>
          </a:xfrm>
        </p:grpSpPr>
        <p:pic>
          <p:nvPicPr>
            <p:cNvPr id="20" name="图片 19">
              <a:extLst>
                <a:ext uri="{FF2B5EF4-FFF2-40B4-BE49-F238E27FC236}">
                  <a16:creationId xmlns:a16="http://schemas.microsoft.com/office/drawing/2014/main" id="{CF5FBE4C-BD5A-4030-B0AB-E88738A40C0C}"/>
                </a:ext>
              </a:extLst>
            </p:cNvPr>
            <p:cNvPicPr>
              <a:picLocks noChangeAspect="1"/>
            </p:cNvPicPr>
            <p:nvPr/>
          </p:nvPicPr>
          <p:blipFill>
            <a:blip r:embed="rId3"/>
            <a:stretch>
              <a:fillRect/>
            </a:stretch>
          </p:blipFill>
          <p:spPr>
            <a:xfrm>
              <a:off x="8714975" y="2515490"/>
              <a:ext cx="438950" cy="774259"/>
            </a:xfrm>
            <a:prstGeom prst="rect">
              <a:avLst/>
            </a:prstGeom>
          </p:spPr>
        </p:pic>
        <p:pic>
          <p:nvPicPr>
            <p:cNvPr id="22" name="图片 21">
              <a:extLst>
                <a:ext uri="{FF2B5EF4-FFF2-40B4-BE49-F238E27FC236}">
                  <a16:creationId xmlns:a16="http://schemas.microsoft.com/office/drawing/2014/main" id="{2D29DF20-AA45-497B-9451-76686B0FB91F}"/>
                </a:ext>
              </a:extLst>
            </p:cNvPr>
            <p:cNvPicPr>
              <a:picLocks noChangeAspect="1"/>
            </p:cNvPicPr>
            <p:nvPr/>
          </p:nvPicPr>
          <p:blipFill>
            <a:blip r:embed="rId4"/>
            <a:stretch>
              <a:fillRect/>
            </a:stretch>
          </p:blipFill>
          <p:spPr>
            <a:xfrm>
              <a:off x="8068743" y="2977911"/>
              <a:ext cx="1731414" cy="1932599"/>
            </a:xfrm>
            <a:prstGeom prst="rect">
              <a:avLst/>
            </a:prstGeom>
          </p:spPr>
        </p:pic>
      </p:grpSp>
      <p:pic>
        <p:nvPicPr>
          <p:cNvPr id="15" name="图片 14">
            <a:extLst>
              <a:ext uri="{FF2B5EF4-FFF2-40B4-BE49-F238E27FC236}">
                <a16:creationId xmlns:a16="http://schemas.microsoft.com/office/drawing/2014/main" id="{A5AEC119-D292-4DE7-A603-35A5AA0E101E}"/>
              </a:ext>
            </a:extLst>
          </p:cNvPr>
          <p:cNvPicPr>
            <a:picLocks noChangeAspect="1"/>
          </p:cNvPicPr>
          <p:nvPr/>
        </p:nvPicPr>
        <p:blipFill>
          <a:blip r:embed="rId5"/>
          <a:stretch>
            <a:fillRect/>
          </a:stretch>
        </p:blipFill>
        <p:spPr>
          <a:xfrm>
            <a:off x="926144" y="1083456"/>
            <a:ext cx="10339712" cy="115834"/>
          </a:xfrm>
          <a:prstGeom prst="rect">
            <a:avLst/>
          </a:prstGeom>
        </p:spPr>
      </p:pic>
      <p:pic>
        <p:nvPicPr>
          <p:cNvPr id="28" name="图片 27">
            <a:extLst>
              <a:ext uri="{FF2B5EF4-FFF2-40B4-BE49-F238E27FC236}">
                <a16:creationId xmlns:a16="http://schemas.microsoft.com/office/drawing/2014/main" id="{AA1DC7A3-816F-46E4-9100-846497B74238}"/>
              </a:ext>
            </a:extLst>
          </p:cNvPr>
          <p:cNvPicPr>
            <a:picLocks noChangeAspect="1"/>
          </p:cNvPicPr>
          <p:nvPr/>
        </p:nvPicPr>
        <p:blipFill>
          <a:blip r:embed="rId6"/>
          <a:stretch>
            <a:fillRect/>
          </a:stretch>
        </p:blipFill>
        <p:spPr>
          <a:xfrm>
            <a:off x="722352" y="297309"/>
            <a:ext cx="676715" cy="707197"/>
          </a:xfrm>
          <a:prstGeom prst="rect">
            <a:avLst/>
          </a:prstGeom>
        </p:spPr>
      </p:pic>
      <p:pic>
        <p:nvPicPr>
          <p:cNvPr id="7" name="图片 6">
            <a:extLst>
              <a:ext uri="{FF2B5EF4-FFF2-40B4-BE49-F238E27FC236}">
                <a16:creationId xmlns:a16="http://schemas.microsoft.com/office/drawing/2014/main" id="{AC444B51-A3EB-4F32-8FC7-705E5DF510B8}"/>
              </a:ext>
            </a:extLst>
          </p:cNvPr>
          <p:cNvPicPr>
            <a:picLocks noChangeAspect="1"/>
          </p:cNvPicPr>
          <p:nvPr/>
        </p:nvPicPr>
        <p:blipFill>
          <a:blip r:embed="rId7"/>
          <a:stretch>
            <a:fillRect/>
          </a:stretch>
        </p:blipFill>
        <p:spPr>
          <a:xfrm>
            <a:off x="2830793" y="2052792"/>
            <a:ext cx="853514" cy="847417"/>
          </a:xfrm>
          <a:prstGeom prst="rect">
            <a:avLst/>
          </a:prstGeom>
        </p:spPr>
      </p:pic>
      <p:pic>
        <p:nvPicPr>
          <p:cNvPr id="17" name="图片 16">
            <a:extLst>
              <a:ext uri="{FF2B5EF4-FFF2-40B4-BE49-F238E27FC236}">
                <a16:creationId xmlns:a16="http://schemas.microsoft.com/office/drawing/2014/main" id="{D6F03A3C-28BB-4399-B3F8-4EBB93706708}"/>
              </a:ext>
            </a:extLst>
          </p:cNvPr>
          <p:cNvPicPr>
            <a:picLocks noChangeAspect="1"/>
          </p:cNvPicPr>
          <p:nvPr/>
        </p:nvPicPr>
        <p:blipFill>
          <a:blip r:embed="rId7"/>
          <a:stretch>
            <a:fillRect/>
          </a:stretch>
        </p:blipFill>
        <p:spPr>
          <a:xfrm>
            <a:off x="5943951" y="1960582"/>
            <a:ext cx="853514" cy="847417"/>
          </a:xfrm>
          <a:prstGeom prst="rect">
            <a:avLst/>
          </a:prstGeom>
        </p:spPr>
      </p:pic>
      <p:pic>
        <p:nvPicPr>
          <p:cNvPr id="21" name="图片 20">
            <a:extLst>
              <a:ext uri="{FF2B5EF4-FFF2-40B4-BE49-F238E27FC236}">
                <a16:creationId xmlns:a16="http://schemas.microsoft.com/office/drawing/2014/main" id="{E6000DEA-AAE2-441D-9C91-176C5AB42595}"/>
              </a:ext>
            </a:extLst>
          </p:cNvPr>
          <p:cNvPicPr>
            <a:picLocks noChangeAspect="1"/>
          </p:cNvPicPr>
          <p:nvPr/>
        </p:nvPicPr>
        <p:blipFill>
          <a:blip r:embed="rId7"/>
          <a:stretch>
            <a:fillRect/>
          </a:stretch>
        </p:blipFill>
        <p:spPr>
          <a:xfrm>
            <a:off x="8992623" y="1960582"/>
            <a:ext cx="853514" cy="847417"/>
          </a:xfrm>
          <a:prstGeom prst="rect">
            <a:avLst/>
          </a:prstGeom>
        </p:spPr>
      </p:pic>
      <p:sp>
        <p:nvSpPr>
          <p:cNvPr id="23" name="矩形 22">
            <a:extLst>
              <a:ext uri="{FF2B5EF4-FFF2-40B4-BE49-F238E27FC236}">
                <a16:creationId xmlns:a16="http://schemas.microsoft.com/office/drawing/2014/main" id="{3F7C77A6-D9EF-471A-A6A3-07FB5E38B54C}"/>
              </a:ext>
            </a:extLst>
          </p:cNvPr>
          <p:cNvSpPr/>
          <p:nvPr/>
        </p:nvSpPr>
        <p:spPr>
          <a:xfrm>
            <a:off x="2041226" y="3362907"/>
            <a:ext cx="2479974" cy="2308324"/>
          </a:xfrm>
          <a:prstGeom prst="rect">
            <a:avLst/>
          </a:prstGeom>
        </p:spPr>
        <p:txBody>
          <a:bodyPr wrap="square">
            <a:spAutoFit/>
          </a:bodyPr>
          <a:lstStyle/>
          <a:p>
            <a:pPr algn="just"/>
            <a:r>
              <a:rPr lang="vi-VN" sz="2400" smtClean="0">
                <a:latin typeface="Times New Roman" panose="02020603050405020304" pitchFamily="18" charset="0"/>
                <a:cs typeface="Times New Roman" panose="02020603050405020304" pitchFamily="18" charset="0"/>
              </a:rPr>
              <a:t>Giữ </a:t>
            </a:r>
            <a:r>
              <a:rPr lang="vi-VN" sz="2400">
                <a:latin typeface="Times New Roman" panose="02020603050405020304" pitchFamily="18" charset="0"/>
                <a:cs typeface="Times New Roman" panose="02020603050405020304" pitchFamily="18" charset="0"/>
              </a:rPr>
              <a:t>cho môi trường trong lành sạch đẹp, bảo đảm cân bằng sinh thái, cải thiện môi trường</a:t>
            </a:r>
            <a:r>
              <a:rPr lang="vi-VN" sz="2400" smtClean="0">
                <a:latin typeface="Times New Roman" panose="02020603050405020304" pitchFamily="18" charset="0"/>
                <a:cs typeface="Times New Roman" panose="02020603050405020304" pitchFamily="18" charset="0"/>
              </a:rPr>
              <a:t>.</a:t>
            </a:r>
            <a:endParaRPr lang="vi-VN" sz="2400">
              <a:latin typeface="Times New Roman" panose="02020603050405020304" pitchFamily="18" charset="0"/>
              <a:cs typeface="Times New Roman" panose="02020603050405020304" pitchFamily="18" charset="0"/>
            </a:endParaRPr>
          </a:p>
        </p:txBody>
      </p:sp>
      <p:sp>
        <p:nvSpPr>
          <p:cNvPr id="24" name="矩形 23">
            <a:extLst>
              <a:ext uri="{FF2B5EF4-FFF2-40B4-BE49-F238E27FC236}">
                <a16:creationId xmlns:a16="http://schemas.microsoft.com/office/drawing/2014/main" id="{430D2A68-660A-41F9-B528-1FD448333CFE}"/>
              </a:ext>
            </a:extLst>
          </p:cNvPr>
          <p:cNvSpPr/>
          <p:nvPr/>
        </p:nvSpPr>
        <p:spPr>
          <a:xfrm>
            <a:off x="5308600" y="3719775"/>
            <a:ext cx="2309669" cy="1200329"/>
          </a:xfrm>
          <a:prstGeom prst="rect">
            <a:avLst/>
          </a:prstGeom>
        </p:spPr>
        <p:txBody>
          <a:bodyPr wrap="square">
            <a:spAutoFit/>
          </a:bodyPr>
          <a:lstStyle/>
          <a:p>
            <a:pPr algn="just"/>
            <a:r>
              <a:rPr lang="vi-VN" sz="2400">
                <a:latin typeface="Times New Roman" panose="02020603050405020304" pitchFamily="18" charset="0"/>
                <a:cs typeface="Times New Roman" panose="02020603050405020304" pitchFamily="18" charset="0"/>
              </a:rPr>
              <a:t>Ngăn chặn, khắc phục các hậu quả xấu.</a:t>
            </a:r>
          </a:p>
        </p:txBody>
      </p:sp>
      <p:sp>
        <p:nvSpPr>
          <p:cNvPr id="26" name="矩形 25">
            <a:extLst>
              <a:ext uri="{FF2B5EF4-FFF2-40B4-BE49-F238E27FC236}">
                <a16:creationId xmlns:a16="http://schemas.microsoft.com/office/drawing/2014/main" id="{6D3A1A15-B0E9-4933-AB8C-014DD09E88FE}"/>
              </a:ext>
            </a:extLst>
          </p:cNvPr>
          <p:cNvSpPr/>
          <p:nvPr/>
        </p:nvSpPr>
        <p:spPr>
          <a:xfrm>
            <a:off x="8268526" y="3671174"/>
            <a:ext cx="2488374" cy="2308324"/>
          </a:xfrm>
          <a:prstGeom prst="rect">
            <a:avLst/>
          </a:prstGeom>
        </p:spPr>
        <p:txBody>
          <a:bodyPr wrap="square">
            <a:spAutoFit/>
          </a:bodyPr>
          <a:lstStyle/>
          <a:p>
            <a:pPr lvl="0" algn="just">
              <a:lnSpc>
                <a:spcPct val="150000"/>
              </a:lnSpc>
            </a:pPr>
            <a:r>
              <a:rPr lang="vi-VN" altLang="zh-CN" sz="2400" smtClean="0">
                <a:solidFill>
                  <a:schemeClr val="tx1">
                    <a:lumMod val="95000"/>
                    <a:lumOff val="5000"/>
                  </a:schemeClr>
                </a:solidFill>
                <a:latin typeface="Times New Roman" panose="02020603050405020304" pitchFamily="18" charset="0"/>
                <a:ea typeface="汉仪夏日体W" panose="00020600040101010101" pitchFamily="18" charset="-122"/>
                <a:cs typeface="Times New Roman" panose="02020603050405020304" pitchFamily="18" charset="0"/>
                <a:sym typeface="+mn-lt"/>
              </a:rPr>
              <a:t>Khai thác sử dụng hợp lý, tiết kiệm nguồn tài nguyên thiên nhiên</a:t>
            </a:r>
            <a:endParaRPr lang="zh-CN" altLang="en-US" sz="2400" dirty="0">
              <a:solidFill>
                <a:schemeClr val="tx1">
                  <a:lumMod val="95000"/>
                  <a:lumOff val="5000"/>
                </a:schemeClr>
              </a:solidFill>
              <a:latin typeface="Times New Roman" panose="02020603050405020304" pitchFamily="18" charset="0"/>
              <a:ea typeface="汉仪夏日体W" panose="00020600040101010101" pitchFamily="18" charset="-122"/>
              <a:cs typeface="Times New Roman" panose="02020603050405020304" pitchFamily="18" charset="0"/>
              <a:sym typeface="+mn-lt"/>
            </a:endParaRPr>
          </a:p>
        </p:txBody>
      </p:sp>
      <p:sp>
        <p:nvSpPr>
          <p:cNvPr id="31" name="文本框 30">
            <a:extLst>
              <a:ext uri="{FF2B5EF4-FFF2-40B4-BE49-F238E27FC236}">
                <a16:creationId xmlns:a16="http://schemas.microsoft.com/office/drawing/2014/main" id="{09BAD5C6-CCF9-4835-9957-8632699A10E4}"/>
              </a:ext>
            </a:extLst>
          </p:cNvPr>
          <p:cNvSpPr txBox="1"/>
          <p:nvPr/>
        </p:nvSpPr>
        <p:spPr>
          <a:xfrm>
            <a:off x="1399066" y="498542"/>
            <a:ext cx="8390044" cy="461665"/>
          </a:xfrm>
          <a:prstGeom prst="rect">
            <a:avLst/>
          </a:prstGeom>
          <a:noFill/>
        </p:spPr>
        <p:txBody>
          <a:bodyPr wrap="square" rtlCol="0">
            <a:spAutoFit/>
          </a:bodyPr>
          <a:lstStyle/>
          <a:p>
            <a:pPr algn="ctr"/>
            <a:r>
              <a:rPr lang="vi-VN" altLang="zh-CN" sz="2400" b="1" smtClean="0">
                <a:solidFill>
                  <a:schemeClr val="tx1">
                    <a:lumMod val="75000"/>
                    <a:lumOff val="25000"/>
                  </a:schemeClr>
                </a:solidFill>
                <a:latin typeface="Times New Roman" panose="02020603050405020304" pitchFamily="18" charset="0"/>
                <a:ea typeface="汉仪夏日体W" panose="00020600040101010101" pitchFamily="18" charset="-122"/>
                <a:cs typeface="Times New Roman" panose="02020603050405020304" pitchFamily="18" charset="0"/>
              </a:rPr>
              <a:t>THẾ NÀO LÀ BẢO VỆ MÔI TRƯỜNG?</a:t>
            </a:r>
            <a:endParaRPr lang="zh-CN" altLang="en-US" sz="2400" b="1" dirty="0">
              <a:solidFill>
                <a:schemeClr val="tx1">
                  <a:lumMod val="75000"/>
                  <a:lumOff val="25000"/>
                </a:schemeClr>
              </a:solidFill>
              <a:latin typeface="Times New Roman" panose="02020603050405020304" pitchFamily="18" charset="0"/>
              <a:ea typeface="汉仪夏日体W" panose="00020600040101010101" pitchFamily="18" charset="-122"/>
              <a:cs typeface="Times New Roman" panose="02020603050405020304" pitchFamily="18" charset="0"/>
            </a:endParaRPr>
          </a:p>
        </p:txBody>
      </p:sp>
    </p:spTree>
    <p:extLst>
      <p:ext uri="{BB962C8B-B14F-4D97-AF65-F5344CB8AC3E}">
        <p14:creationId xmlns:p14="http://schemas.microsoft.com/office/powerpoint/2010/main" val="58482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right)">
                                      <p:cBhvr>
                                        <p:cTn id="7" dur="500"/>
                                        <p:tgtEl>
                                          <p:spTgt spid="15"/>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0-#ppt_w/2"/>
                                          </p:val>
                                        </p:tav>
                                        <p:tav tm="100000">
                                          <p:val>
                                            <p:strVal val="#ppt_x"/>
                                          </p:val>
                                        </p:tav>
                                      </p:tavLst>
                                    </p:anim>
                                    <p:anim calcmode="lin" valueType="num">
                                      <p:cBhvr additive="base">
                                        <p:cTn id="12" dur="500" fill="hold"/>
                                        <p:tgtEl>
                                          <p:spTgt spid="28"/>
                                        </p:tgtEl>
                                        <p:attrNameLst>
                                          <p:attrName>ppt_y</p:attrName>
                                        </p:attrNameLst>
                                      </p:cBhvr>
                                      <p:tavLst>
                                        <p:tav tm="0">
                                          <p:val>
                                            <p:strVal val="#ppt_y"/>
                                          </p:val>
                                        </p:tav>
                                        <p:tav tm="100000">
                                          <p:val>
                                            <p:strVal val="#ppt_y"/>
                                          </p:val>
                                        </p:tav>
                                      </p:tavLst>
                                    </p:anim>
                                  </p:childTnLst>
                                </p:cTn>
                              </p:par>
                              <p:par>
                                <p:cTn id="13" presetID="41" presetClass="entr" presetSubtype="0" fill="hold" grpId="0" nodeType="withEffect">
                                  <p:stCondLst>
                                    <p:cond delay="0"/>
                                  </p:stCondLst>
                                  <p:iterate type="lt">
                                    <p:tmPct val="1905"/>
                                  </p:iterate>
                                  <p:childTnLst>
                                    <p:set>
                                      <p:cBhvr>
                                        <p:cTn id="14" dur="1" fill="hold">
                                          <p:stCondLst>
                                            <p:cond delay="0"/>
                                          </p:stCondLst>
                                        </p:cTn>
                                        <p:tgtEl>
                                          <p:spTgt spid="31"/>
                                        </p:tgtEl>
                                        <p:attrNameLst>
                                          <p:attrName>style.visibility</p:attrName>
                                        </p:attrNameLst>
                                      </p:cBhvr>
                                      <p:to>
                                        <p:strVal val="visible"/>
                                      </p:to>
                                    </p:set>
                                    <p:anim calcmode="lin" valueType="num">
                                      <p:cBhvr>
                                        <p:cTn id="15" dur="500" fill="hold"/>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31"/>
                                        </p:tgtEl>
                                        <p:attrNameLst>
                                          <p:attrName>ppt_y</p:attrName>
                                        </p:attrNameLst>
                                      </p:cBhvr>
                                      <p:tavLst>
                                        <p:tav tm="0">
                                          <p:val>
                                            <p:strVal val="#ppt_y"/>
                                          </p:val>
                                        </p:tav>
                                        <p:tav tm="100000">
                                          <p:val>
                                            <p:strVal val="#ppt_y"/>
                                          </p:val>
                                        </p:tav>
                                      </p:tavLst>
                                    </p:anim>
                                    <p:anim calcmode="lin" valueType="num">
                                      <p:cBhvr>
                                        <p:cTn id="17" dur="500" fill="hold"/>
                                        <p:tgtEl>
                                          <p:spTgt spid="31"/>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31"/>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31"/>
                                        </p:tgtEl>
                                      </p:cBhvr>
                                    </p:animEffect>
                                  </p:childTnLst>
                                </p:cTn>
                              </p:par>
                            </p:childTnLst>
                          </p:cTn>
                        </p:par>
                        <p:par>
                          <p:cTn id="20" fill="hold">
                            <p:stCondLst>
                              <p:cond delay="1210"/>
                            </p:stCondLst>
                            <p:childTnLst>
                              <p:par>
                                <p:cTn id="21" presetID="53" presetClass="entr" presetSubtype="528"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anim calcmode="lin" valueType="num">
                                      <p:cBhvr>
                                        <p:cTn id="26" dur="500" fill="hold"/>
                                        <p:tgtEl>
                                          <p:spTgt spid="7"/>
                                        </p:tgtEl>
                                        <p:attrNameLst>
                                          <p:attrName>ppt_x</p:attrName>
                                        </p:attrNameLst>
                                      </p:cBhvr>
                                      <p:tavLst>
                                        <p:tav tm="0">
                                          <p:val>
                                            <p:fltVal val="0.5"/>
                                          </p:val>
                                        </p:tav>
                                        <p:tav tm="100000">
                                          <p:val>
                                            <p:strVal val="#ppt_x"/>
                                          </p:val>
                                        </p:tav>
                                      </p:tavLst>
                                    </p:anim>
                                    <p:anim calcmode="lin" valueType="num">
                                      <p:cBhvr>
                                        <p:cTn id="27" dur="500" fill="hold"/>
                                        <p:tgtEl>
                                          <p:spTgt spid="7"/>
                                        </p:tgtEl>
                                        <p:attrNameLst>
                                          <p:attrName>ppt_y</p:attrName>
                                        </p:attrNameLst>
                                      </p:cBhvr>
                                      <p:tavLst>
                                        <p:tav tm="0">
                                          <p:val>
                                            <p:fltVal val="0.5"/>
                                          </p:val>
                                        </p:tav>
                                        <p:tav tm="100000">
                                          <p:val>
                                            <p:strVal val="#ppt_y"/>
                                          </p:val>
                                        </p:tav>
                                      </p:tavLst>
                                    </p:anim>
                                  </p:childTnLst>
                                </p:cTn>
                              </p:par>
                              <p:par>
                                <p:cTn id="28" presetID="53" presetClass="entr" presetSubtype="528"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p:cTn id="30" dur="500" fill="hold"/>
                                        <p:tgtEl>
                                          <p:spTgt spid="17"/>
                                        </p:tgtEl>
                                        <p:attrNameLst>
                                          <p:attrName>ppt_w</p:attrName>
                                        </p:attrNameLst>
                                      </p:cBhvr>
                                      <p:tavLst>
                                        <p:tav tm="0">
                                          <p:val>
                                            <p:fltVal val="0"/>
                                          </p:val>
                                        </p:tav>
                                        <p:tav tm="100000">
                                          <p:val>
                                            <p:strVal val="#ppt_w"/>
                                          </p:val>
                                        </p:tav>
                                      </p:tavLst>
                                    </p:anim>
                                    <p:anim calcmode="lin" valueType="num">
                                      <p:cBhvr>
                                        <p:cTn id="31" dur="500" fill="hold"/>
                                        <p:tgtEl>
                                          <p:spTgt spid="17"/>
                                        </p:tgtEl>
                                        <p:attrNameLst>
                                          <p:attrName>ppt_h</p:attrName>
                                        </p:attrNameLst>
                                      </p:cBhvr>
                                      <p:tavLst>
                                        <p:tav tm="0">
                                          <p:val>
                                            <p:fltVal val="0"/>
                                          </p:val>
                                        </p:tav>
                                        <p:tav tm="100000">
                                          <p:val>
                                            <p:strVal val="#ppt_h"/>
                                          </p:val>
                                        </p:tav>
                                      </p:tavLst>
                                    </p:anim>
                                    <p:animEffect transition="in" filter="fade">
                                      <p:cBhvr>
                                        <p:cTn id="32" dur="500"/>
                                        <p:tgtEl>
                                          <p:spTgt spid="17"/>
                                        </p:tgtEl>
                                      </p:cBhvr>
                                    </p:animEffect>
                                    <p:anim calcmode="lin" valueType="num">
                                      <p:cBhvr>
                                        <p:cTn id="33" dur="500" fill="hold"/>
                                        <p:tgtEl>
                                          <p:spTgt spid="17"/>
                                        </p:tgtEl>
                                        <p:attrNameLst>
                                          <p:attrName>ppt_x</p:attrName>
                                        </p:attrNameLst>
                                      </p:cBhvr>
                                      <p:tavLst>
                                        <p:tav tm="0">
                                          <p:val>
                                            <p:fltVal val="0.5"/>
                                          </p:val>
                                        </p:tav>
                                        <p:tav tm="100000">
                                          <p:val>
                                            <p:strVal val="#ppt_x"/>
                                          </p:val>
                                        </p:tav>
                                      </p:tavLst>
                                    </p:anim>
                                    <p:anim calcmode="lin" valueType="num">
                                      <p:cBhvr>
                                        <p:cTn id="34" dur="500" fill="hold"/>
                                        <p:tgtEl>
                                          <p:spTgt spid="17"/>
                                        </p:tgtEl>
                                        <p:attrNameLst>
                                          <p:attrName>ppt_y</p:attrName>
                                        </p:attrNameLst>
                                      </p:cBhvr>
                                      <p:tavLst>
                                        <p:tav tm="0">
                                          <p:val>
                                            <p:fltVal val="0.5"/>
                                          </p:val>
                                        </p:tav>
                                        <p:tav tm="100000">
                                          <p:val>
                                            <p:strVal val="#ppt_y"/>
                                          </p:val>
                                        </p:tav>
                                      </p:tavLst>
                                    </p:anim>
                                  </p:childTnLst>
                                </p:cTn>
                              </p:par>
                              <p:par>
                                <p:cTn id="35" presetID="53" presetClass="entr" presetSubtype="528"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500" fill="hold"/>
                                        <p:tgtEl>
                                          <p:spTgt spid="21"/>
                                        </p:tgtEl>
                                        <p:attrNameLst>
                                          <p:attrName>ppt_w</p:attrName>
                                        </p:attrNameLst>
                                      </p:cBhvr>
                                      <p:tavLst>
                                        <p:tav tm="0">
                                          <p:val>
                                            <p:fltVal val="0"/>
                                          </p:val>
                                        </p:tav>
                                        <p:tav tm="100000">
                                          <p:val>
                                            <p:strVal val="#ppt_w"/>
                                          </p:val>
                                        </p:tav>
                                      </p:tavLst>
                                    </p:anim>
                                    <p:anim calcmode="lin" valueType="num">
                                      <p:cBhvr>
                                        <p:cTn id="38" dur="500" fill="hold"/>
                                        <p:tgtEl>
                                          <p:spTgt spid="21"/>
                                        </p:tgtEl>
                                        <p:attrNameLst>
                                          <p:attrName>ppt_h</p:attrName>
                                        </p:attrNameLst>
                                      </p:cBhvr>
                                      <p:tavLst>
                                        <p:tav tm="0">
                                          <p:val>
                                            <p:fltVal val="0"/>
                                          </p:val>
                                        </p:tav>
                                        <p:tav tm="100000">
                                          <p:val>
                                            <p:strVal val="#ppt_h"/>
                                          </p:val>
                                        </p:tav>
                                      </p:tavLst>
                                    </p:anim>
                                    <p:animEffect transition="in" filter="fade">
                                      <p:cBhvr>
                                        <p:cTn id="39" dur="500"/>
                                        <p:tgtEl>
                                          <p:spTgt spid="21"/>
                                        </p:tgtEl>
                                      </p:cBhvr>
                                    </p:animEffect>
                                    <p:anim calcmode="lin" valueType="num">
                                      <p:cBhvr>
                                        <p:cTn id="40" dur="500" fill="hold"/>
                                        <p:tgtEl>
                                          <p:spTgt spid="21"/>
                                        </p:tgtEl>
                                        <p:attrNameLst>
                                          <p:attrName>ppt_x</p:attrName>
                                        </p:attrNameLst>
                                      </p:cBhvr>
                                      <p:tavLst>
                                        <p:tav tm="0">
                                          <p:val>
                                            <p:fltVal val="0.5"/>
                                          </p:val>
                                        </p:tav>
                                        <p:tav tm="100000">
                                          <p:val>
                                            <p:strVal val="#ppt_x"/>
                                          </p:val>
                                        </p:tav>
                                      </p:tavLst>
                                    </p:anim>
                                    <p:anim calcmode="lin" valueType="num">
                                      <p:cBhvr>
                                        <p:cTn id="41" dur="500" fill="hold"/>
                                        <p:tgtEl>
                                          <p:spTgt spid="21"/>
                                        </p:tgtEl>
                                        <p:attrNameLst>
                                          <p:attrName>ppt_y</p:attrName>
                                        </p:attrNameLst>
                                      </p:cBhvr>
                                      <p:tavLst>
                                        <p:tav tm="0">
                                          <p:val>
                                            <p:fltVal val="0.5"/>
                                          </p:val>
                                        </p:tav>
                                        <p:tav tm="100000">
                                          <p:val>
                                            <p:strVal val="#ppt_y"/>
                                          </p:val>
                                        </p:tav>
                                      </p:tavLst>
                                    </p:anim>
                                  </p:childTnLst>
                                </p:cTn>
                              </p:par>
                            </p:childTnLst>
                          </p:cTn>
                        </p:par>
                        <p:par>
                          <p:cTn id="42" fill="hold">
                            <p:stCondLst>
                              <p:cond delay="1710"/>
                            </p:stCondLst>
                            <p:childTnLst>
                              <p:par>
                                <p:cTn id="43" presetID="17" presetClass="entr" presetSubtype="1" fill="hold" nodeType="after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p:cTn id="45" dur="500" fill="hold"/>
                                        <p:tgtEl>
                                          <p:spTgt spid="4"/>
                                        </p:tgtEl>
                                        <p:attrNameLst>
                                          <p:attrName>ppt_x</p:attrName>
                                        </p:attrNameLst>
                                      </p:cBhvr>
                                      <p:tavLst>
                                        <p:tav tm="0">
                                          <p:val>
                                            <p:strVal val="#ppt_x"/>
                                          </p:val>
                                        </p:tav>
                                        <p:tav tm="100000">
                                          <p:val>
                                            <p:strVal val="#ppt_x"/>
                                          </p:val>
                                        </p:tav>
                                      </p:tavLst>
                                    </p:anim>
                                    <p:anim calcmode="lin" valueType="num">
                                      <p:cBhvr>
                                        <p:cTn id="46" dur="500" fill="hold"/>
                                        <p:tgtEl>
                                          <p:spTgt spid="4"/>
                                        </p:tgtEl>
                                        <p:attrNameLst>
                                          <p:attrName>ppt_y</p:attrName>
                                        </p:attrNameLst>
                                      </p:cBhvr>
                                      <p:tavLst>
                                        <p:tav tm="0">
                                          <p:val>
                                            <p:strVal val="#ppt_y-#ppt_h/2"/>
                                          </p:val>
                                        </p:tav>
                                        <p:tav tm="100000">
                                          <p:val>
                                            <p:strVal val="#ppt_y"/>
                                          </p:val>
                                        </p:tav>
                                      </p:tavLst>
                                    </p:anim>
                                    <p:anim calcmode="lin" valueType="num">
                                      <p:cBhvr>
                                        <p:cTn id="47" dur="500" fill="hold"/>
                                        <p:tgtEl>
                                          <p:spTgt spid="4"/>
                                        </p:tgtEl>
                                        <p:attrNameLst>
                                          <p:attrName>ppt_w</p:attrName>
                                        </p:attrNameLst>
                                      </p:cBhvr>
                                      <p:tavLst>
                                        <p:tav tm="0">
                                          <p:val>
                                            <p:strVal val="#ppt_w"/>
                                          </p:val>
                                        </p:tav>
                                        <p:tav tm="100000">
                                          <p:val>
                                            <p:strVal val="#ppt_w"/>
                                          </p:val>
                                        </p:tav>
                                      </p:tavLst>
                                    </p:anim>
                                    <p:anim calcmode="lin" valueType="num">
                                      <p:cBhvr>
                                        <p:cTn id="48" dur="500" fill="hold"/>
                                        <p:tgtEl>
                                          <p:spTgt spid="4"/>
                                        </p:tgtEl>
                                        <p:attrNameLst>
                                          <p:attrName>ppt_h</p:attrName>
                                        </p:attrNameLst>
                                      </p:cBhvr>
                                      <p:tavLst>
                                        <p:tav tm="0">
                                          <p:val>
                                            <p:fltVal val="0"/>
                                          </p:val>
                                        </p:tav>
                                        <p:tav tm="100000">
                                          <p:val>
                                            <p:strVal val="#ppt_h"/>
                                          </p:val>
                                        </p:tav>
                                      </p:tavLst>
                                    </p:anim>
                                  </p:childTnLst>
                                </p:cTn>
                              </p:par>
                              <p:par>
                                <p:cTn id="49" presetID="17" presetClass="entr" presetSubtype="1" fill="hold" nodeType="withEffect">
                                  <p:stCondLst>
                                    <p:cond delay="0"/>
                                  </p:stCondLst>
                                  <p:childTnLst>
                                    <p:set>
                                      <p:cBhvr>
                                        <p:cTn id="50" dur="1" fill="hold">
                                          <p:stCondLst>
                                            <p:cond delay="0"/>
                                          </p:stCondLst>
                                        </p:cTn>
                                        <p:tgtEl>
                                          <p:spTgt spid="2"/>
                                        </p:tgtEl>
                                        <p:attrNameLst>
                                          <p:attrName>style.visibility</p:attrName>
                                        </p:attrNameLst>
                                      </p:cBhvr>
                                      <p:to>
                                        <p:strVal val="visible"/>
                                      </p:to>
                                    </p:set>
                                    <p:anim calcmode="lin" valueType="num">
                                      <p:cBhvr>
                                        <p:cTn id="51" dur="500" fill="hold"/>
                                        <p:tgtEl>
                                          <p:spTgt spid="2"/>
                                        </p:tgtEl>
                                        <p:attrNameLst>
                                          <p:attrName>ppt_x</p:attrName>
                                        </p:attrNameLst>
                                      </p:cBhvr>
                                      <p:tavLst>
                                        <p:tav tm="0">
                                          <p:val>
                                            <p:strVal val="#ppt_x"/>
                                          </p:val>
                                        </p:tav>
                                        <p:tav tm="100000">
                                          <p:val>
                                            <p:strVal val="#ppt_x"/>
                                          </p:val>
                                        </p:tav>
                                      </p:tavLst>
                                    </p:anim>
                                    <p:anim calcmode="lin" valueType="num">
                                      <p:cBhvr>
                                        <p:cTn id="52" dur="500" fill="hold"/>
                                        <p:tgtEl>
                                          <p:spTgt spid="2"/>
                                        </p:tgtEl>
                                        <p:attrNameLst>
                                          <p:attrName>ppt_y</p:attrName>
                                        </p:attrNameLst>
                                      </p:cBhvr>
                                      <p:tavLst>
                                        <p:tav tm="0">
                                          <p:val>
                                            <p:strVal val="#ppt_y-#ppt_h/2"/>
                                          </p:val>
                                        </p:tav>
                                        <p:tav tm="100000">
                                          <p:val>
                                            <p:strVal val="#ppt_y"/>
                                          </p:val>
                                        </p:tav>
                                      </p:tavLst>
                                    </p:anim>
                                    <p:anim calcmode="lin" valueType="num">
                                      <p:cBhvr>
                                        <p:cTn id="53" dur="500" fill="hold"/>
                                        <p:tgtEl>
                                          <p:spTgt spid="2"/>
                                        </p:tgtEl>
                                        <p:attrNameLst>
                                          <p:attrName>ppt_w</p:attrName>
                                        </p:attrNameLst>
                                      </p:cBhvr>
                                      <p:tavLst>
                                        <p:tav tm="0">
                                          <p:val>
                                            <p:strVal val="#ppt_w"/>
                                          </p:val>
                                        </p:tav>
                                        <p:tav tm="100000">
                                          <p:val>
                                            <p:strVal val="#ppt_w"/>
                                          </p:val>
                                        </p:tav>
                                      </p:tavLst>
                                    </p:anim>
                                    <p:anim calcmode="lin" valueType="num">
                                      <p:cBhvr>
                                        <p:cTn id="54" dur="500" fill="hold"/>
                                        <p:tgtEl>
                                          <p:spTgt spid="2"/>
                                        </p:tgtEl>
                                        <p:attrNameLst>
                                          <p:attrName>ppt_h</p:attrName>
                                        </p:attrNameLst>
                                      </p:cBhvr>
                                      <p:tavLst>
                                        <p:tav tm="0">
                                          <p:val>
                                            <p:fltVal val="0"/>
                                          </p:val>
                                        </p:tav>
                                        <p:tav tm="100000">
                                          <p:val>
                                            <p:strVal val="#ppt_h"/>
                                          </p:val>
                                        </p:tav>
                                      </p:tavLst>
                                    </p:anim>
                                  </p:childTnLst>
                                </p:cTn>
                              </p:par>
                              <p:par>
                                <p:cTn id="55" presetID="17" presetClass="entr" presetSubtype="1" fill="hold" nodeType="withEffect">
                                  <p:stCondLst>
                                    <p:cond delay="0"/>
                                  </p:stCondLst>
                                  <p:childTnLst>
                                    <p:set>
                                      <p:cBhvr>
                                        <p:cTn id="56" dur="1" fill="hold">
                                          <p:stCondLst>
                                            <p:cond delay="0"/>
                                          </p:stCondLst>
                                        </p:cTn>
                                        <p:tgtEl>
                                          <p:spTgt spid="3"/>
                                        </p:tgtEl>
                                        <p:attrNameLst>
                                          <p:attrName>style.visibility</p:attrName>
                                        </p:attrNameLst>
                                      </p:cBhvr>
                                      <p:to>
                                        <p:strVal val="visible"/>
                                      </p:to>
                                    </p:set>
                                    <p:anim calcmode="lin" valueType="num">
                                      <p:cBhvr>
                                        <p:cTn id="57" dur="500" fill="hold"/>
                                        <p:tgtEl>
                                          <p:spTgt spid="3"/>
                                        </p:tgtEl>
                                        <p:attrNameLst>
                                          <p:attrName>ppt_x</p:attrName>
                                        </p:attrNameLst>
                                      </p:cBhvr>
                                      <p:tavLst>
                                        <p:tav tm="0">
                                          <p:val>
                                            <p:strVal val="#ppt_x"/>
                                          </p:val>
                                        </p:tav>
                                        <p:tav tm="100000">
                                          <p:val>
                                            <p:strVal val="#ppt_x"/>
                                          </p:val>
                                        </p:tav>
                                      </p:tavLst>
                                    </p:anim>
                                    <p:anim calcmode="lin" valueType="num">
                                      <p:cBhvr>
                                        <p:cTn id="58" dur="500" fill="hold"/>
                                        <p:tgtEl>
                                          <p:spTgt spid="3"/>
                                        </p:tgtEl>
                                        <p:attrNameLst>
                                          <p:attrName>ppt_y</p:attrName>
                                        </p:attrNameLst>
                                      </p:cBhvr>
                                      <p:tavLst>
                                        <p:tav tm="0">
                                          <p:val>
                                            <p:strVal val="#ppt_y-#ppt_h/2"/>
                                          </p:val>
                                        </p:tav>
                                        <p:tav tm="100000">
                                          <p:val>
                                            <p:strVal val="#ppt_y"/>
                                          </p:val>
                                        </p:tav>
                                      </p:tavLst>
                                    </p:anim>
                                    <p:anim calcmode="lin" valueType="num">
                                      <p:cBhvr>
                                        <p:cTn id="59" dur="500" fill="hold"/>
                                        <p:tgtEl>
                                          <p:spTgt spid="3"/>
                                        </p:tgtEl>
                                        <p:attrNameLst>
                                          <p:attrName>ppt_w</p:attrName>
                                        </p:attrNameLst>
                                      </p:cBhvr>
                                      <p:tavLst>
                                        <p:tav tm="0">
                                          <p:val>
                                            <p:strVal val="#ppt_w"/>
                                          </p:val>
                                        </p:tav>
                                        <p:tav tm="100000">
                                          <p:val>
                                            <p:strVal val="#ppt_w"/>
                                          </p:val>
                                        </p:tav>
                                      </p:tavLst>
                                    </p:anim>
                                    <p:anim calcmode="lin" valueType="num">
                                      <p:cBhvr>
                                        <p:cTn id="60" dur="500" fill="hold"/>
                                        <p:tgtEl>
                                          <p:spTgt spid="3"/>
                                        </p:tgtEl>
                                        <p:attrNameLst>
                                          <p:attrName>ppt_h</p:attrName>
                                        </p:attrNameLst>
                                      </p:cBhvr>
                                      <p:tavLst>
                                        <p:tav tm="0">
                                          <p:val>
                                            <p:fltVal val="0"/>
                                          </p:val>
                                        </p:tav>
                                        <p:tav tm="100000">
                                          <p:val>
                                            <p:strVal val="#ppt_h"/>
                                          </p:val>
                                        </p:tav>
                                      </p:tavLst>
                                    </p:anim>
                                  </p:childTnLst>
                                </p:cTn>
                              </p:par>
                            </p:childTnLst>
                          </p:cTn>
                        </p:par>
                        <p:par>
                          <p:cTn id="61" fill="hold">
                            <p:stCondLst>
                              <p:cond delay="2210"/>
                            </p:stCondLst>
                            <p:childTnLst>
                              <p:par>
                                <p:cTn id="62" presetID="41" presetClass="entr" presetSubtype="0" fill="hold" grpId="0" nodeType="afterEffect">
                                  <p:stCondLst>
                                    <p:cond delay="0"/>
                                  </p:stCondLst>
                                  <p:iterate type="lt">
                                    <p:tmPct val="2000"/>
                                  </p:iterate>
                                  <p:childTnLst>
                                    <p:set>
                                      <p:cBhvr>
                                        <p:cTn id="63" dur="1" fill="hold">
                                          <p:stCondLst>
                                            <p:cond delay="0"/>
                                          </p:stCondLst>
                                        </p:cTn>
                                        <p:tgtEl>
                                          <p:spTgt spid="23"/>
                                        </p:tgtEl>
                                        <p:attrNameLst>
                                          <p:attrName>style.visibility</p:attrName>
                                        </p:attrNameLst>
                                      </p:cBhvr>
                                      <p:to>
                                        <p:strVal val="visible"/>
                                      </p:to>
                                    </p:set>
                                    <p:anim calcmode="lin" valueType="num">
                                      <p:cBhvr>
                                        <p:cTn id="64" dur="500" fill="hold"/>
                                        <p:tgtEl>
                                          <p:spTgt spid="23"/>
                                        </p:tgtEl>
                                        <p:attrNameLst>
                                          <p:attrName>ppt_x</p:attrName>
                                        </p:attrNameLst>
                                      </p:cBhvr>
                                      <p:tavLst>
                                        <p:tav tm="0">
                                          <p:val>
                                            <p:strVal val="#ppt_x"/>
                                          </p:val>
                                        </p:tav>
                                        <p:tav tm="50000">
                                          <p:val>
                                            <p:strVal val="#ppt_x+.1"/>
                                          </p:val>
                                        </p:tav>
                                        <p:tav tm="100000">
                                          <p:val>
                                            <p:strVal val="#ppt_x"/>
                                          </p:val>
                                        </p:tav>
                                      </p:tavLst>
                                    </p:anim>
                                    <p:anim calcmode="lin" valueType="num">
                                      <p:cBhvr>
                                        <p:cTn id="65" dur="500" fill="hold"/>
                                        <p:tgtEl>
                                          <p:spTgt spid="23"/>
                                        </p:tgtEl>
                                        <p:attrNameLst>
                                          <p:attrName>ppt_y</p:attrName>
                                        </p:attrNameLst>
                                      </p:cBhvr>
                                      <p:tavLst>
                                        <p:tav tm="0">
                                          <p:val>
                                            <p:strVal val="#ppt_y"/>
                                          </p:val>
                                        </p:tav>
                                        <p:tav tm="100000">
                                          <p:val>
                                            <p:strVal val="#ppt_y"/>
                                          </p:val>
                                        </p:tav>
                                      </p:tavLst>
                                    </p:anim>
                                    <p:anim calcmode="lin" valueType="num">
                                      <p:cBhvr>
                                        <p:cTn id="66" dur="500" fill="hold"/>
                                        <p:tgtEl>
                                          <p:spTgt spid="23"/>
                                        </p:tgtEl>
                                        <p:attrNameLst>
                                          <p:attrName>ppt_h</p:attrName>
                                        </p:attrNameLst>
                                      </p:cBhvr>
                                      <p:tavLst>
                                        <p:tav tm="0">
                                          <p:val>
                                            <p:strVal val="#ppt_h/10"/>
                                          </p:val>
                                        </p:tav>
                                        <p:tav tm="50000">
                                          <p:val>
                                            <p:strVal val="#ppt_h+.01"/>
                                          </p:val>
                                        </p:tav>
                                        <p:tav tm="100000">
                                          <p:val>
                                            <p:strVal val="#ppt_h"/>
                                          </p:val>
                                        </p:tav>
                                      </p:tavLst>
                                    </p:anim>
                                    <p:anim calcmode="lin" valueType="num">
                                      <p:cBhvr>
                                        <p:cTn id="67" dur="500" fill="hold"/>
                                        <p:tgtEl>
                                          <p:spTgt spid="23"/>
                                        </p:tgtEl>
                                        <p:attrNameLst>
                                          <p:attrName>ppt_w</p:attrName>
                                        </p:attrNameLst>
                                      </p:cBhvr>
                                      <p:tavLst>
                                        <p:tav tm="0">
                                          <p:val>
                                            <p:strVal val="#ppt_w/10"/>
                                          </p:val>
                                        </p:tav>
                                        <p:tav tm="50000">
                                          <p:val>
                                            <p:strVal val="#ppt_w+.01"/>
                                          </p:val>
                                        </p:tav>
                                        <p:tav tm="100000">
                                          <p:val>
                                            <p:strVal val="#ppt_w"/>
                                          </p:val>
                                        </p:tav>
                                      </p:tavLst>
                                    </p:anim>
                                    <p:animEffect transition="in" filter="fade">
                                      <p:cBhvr>
                                        <p:cTn id="68" dur="500" tmFilter="0,0; .5, 1; 1, 1"/>
                                        <p:tgtEl>
                                          <p:spTgt spid="23"/>
                                        </p:tgtEl>
                                      </p:cBhvr>
                                    </p:animEffect>
                                  </p:childTnLst>
                                </p:cTn>
                              </p:par>
                              <p:par>
                                <p:cTn id="69" presetID="41" presetClass="entr" presetSubtype="0" fill="hold" grpId="0" nodeType="withEffect">
                                  <p:stCondLst>
                                    <p:cond delay="0"/>
                                  </p:stCondLst>
                                  <p:iterate type="lt">
                                    <p:tmPct val="2000"/>
                                  </p:iterate>
                                  <p:childTnLst>
                                    <p:set>
                                      <p:cBhvr>
                                        <p:cTn id="70" dur="1" fill="hold">
                                          <p:stCondLst>
                                            <p:cond delay="0"/>
                                          </p:stCondLst>
                                        </p:cTn>
                                        <p:tgtEl>
                                          <p:spTgt spid="24"/>
                                        </p:tgtEl>
                                        <p:attrNameLst>
                                          <p:attrName>style.visibility</p:attrName>
                                        </p:attrNameLst>
                                      </p:cBhvr>
                                      <p:to>
                                        <p:strVal val="visible"/>
                                      </p:to>
                                    </p:set>
                                    <p:anim calcmode="lin" valueType="num">
                                      <p:cBhvr>
                                        <p:cTn id="71" dur="5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72" dur="500" fill="hold"/>
                                        <p:tgtEl>
                                          <p:spTgt spid="24"/>
                                        </p:tgtEl>
                                        <p:attrNameLst>
                                          <p:attrName>ppt_y</p:attrName>
                                        </p:attrNameLst>
                                      </p:cBhvr>
                                      <p:tavLst>
                                        <p:tav tm="0">
                                          <p:val>
                                            <p:strVal val="#ppt_y"/>
                                          </p:val>
                                        </p:tav>
                                        <p:tav tm="100000">
                                          <p:val>
                                            <p:strVal val="#ppt_y"/>
                                          </p:val>
                                        </p:tav>
                                      </p:tavLst>
                                    </p:anim>
                                    <p:anim calcmode="lin" valueType="num">
                                      <p:cBhvr>
                                        <p:cTn id="73" dur="5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74" dur="5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75" dur="500" tmFilter="0,0; .5, 1; 1, 1"/>
                                        <p:tgtEl>
                                          <p:spTgt spid="24"/>
                                        </p:tgtEl>
                                      </p:cBhvr>
                                    </p:animEffect>
                                  </p:childTnLst>
                                </p:cTn>
                              </p:par>
                              <p:par>
                                <p:cTn id="76" presetID="41" presetClass="entr" presetSubtype="0" fill="hold" grpId="0" nodeType="withEffect">
                                  <p:stCondLst>
                                    <p:cond delay="0"/>
                                  </p:stCondLst>
                                  <p:iterate type="lt">
                                    <p:tmPct val="2000"/>
                                  </p:iterate>
                                  <p:childTnLst>
                                    <p:set>
                                      <p:cBhvr>
                                        <p:cTn id="77" dur="1" fill="hold">
                                          <p:stCondLst>
                                            <p:cond delay="0"/>
                                          </p:stCondLst>
                                        </p:cTn>
                                        <p:tgtEl>
                                          <p:spTgt spid="26"/>
                                        </p:tgtEl>
                                        <p:attrNameLst>
                                          <p:attrName>style.visibility</p:attrName>
                                        </p:attrNameLst>
                                      </p:cBhvr>
                                      <p:to>
                                        <p:strVal val="visible"/>
                                      </p:to>
                                    </p:set>
                                    <p:anim calcmode="lin" valueType="num">
                                      <p:cBhvr>
                                        <p:cTn id="78"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79" dur="500" fill="hold"/>
                                        <p:tgtEl>
                                          <p:spTgt spid="26"/>
                                        </p:tgtEl>
                                        <p:attrNameLst>
                                          <p:attrName>ppt_y</p:attrName>
                                        </p:attrNameLst>
                                      </p:cBhvr>
                                      <p:tavLst>
                                        <p:tav tm="0">
                                          <p:val>
                                            <p:strVal val="#ppt_y"/>
                                          </p:val>
                                        </p:tav>
                                        <p:tav tm="100000">
                                          <p:val>
                                            <p:strVal val="#ppt_y"/>
                                          </p:val>
                                        </p:tav>
                                      </p:tavLst>
                                    </p:anim>
                                    <p:anim calcmode="lin" valueType="num">
                                      <p:cBhvr>
                                        <p:cTn id="80"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81"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82" dur="500" tmFilter="0,0; .5, 1; 1, 1"/>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6" grpId="0"/>
      <p:bldP spid="3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2190AF63-1D47-4DEB-BFEE-5ECC671D79D1}"/>
              </a:ext>
            </a:extLst>
          </p:cNvPr>
          <p:cNvGrpSpPr/>
          <p:nvPr/>
        </p:nvGrpSpPr>
        <p:grpSpPr>
          <a:xfrm>
            <a:off x="-65032" y="149809"/>
            <a:ext cx="11805470" cy="5905487"/>
            <a:chOff x="-65032" y="149809"/>
            <a:chExt cx="11805470" cy="5905487"/>
          </a:xfrm>
        </p:grpSpPr>
        <p:pic>
          <p:nvPicPr>
            <p:cNvPr id="135" name="图片 134">
              <a:extLst>
                <a:ext uri="{FF2B5EF4-FFF2-40B4-BE49-F238E27FC236}">
                  <a16:creationId xmlns:a16="http://schemas.microsoft.com/office/drawing/2014/main" id="{058EF380-3BFA-4D4F-905D-20E68FCB7CD4}"/>
                </a:ext>
              </a:extLst>
            </p:cNvPr>
            <p:cNvPicPr>
              <a:picLocks noChangeAspect="1"/>
            </p:cNvPicPr>
            <p:nvPr/>
          </p:nvPicPr>
          <p:blipFill rotWithShape="1">
            <a:blip r:embed="rId3"/>
            <a:srcRect r="93419"/>
            <a:stretch/>
          </p:blipFill>
          <p:spPr>
            <a:xfrm flipH="1">
              <a:off x="-65032" y="149809"/>
              <a:ext cx="715787" cy="5883150"/>
            </a:xfrm>
            <a:prstGeom prst="rect">
              <a:avLst/>
            </a:prstGeom>
          </p:spPr>
        </p:pic>
        <p:pic>
          <p:nvPicPr>
            <p:cNvPr id="136" name="图片 135">
              <a:extLst>
                <a:ext uri="{FF2B5EF4-FFF2-40B4-BE49-F238E27FC236}">
                  <a16:creationId xmlns:a16="http://schemas.microsoft.com/office/drawing/2014/main" id="{C0B7273D-A0E8-40B3-808C-F518C2973833}"/>
                </a:ext>
              </a:extLst>
            </p:cNvPr>
            <p:cNvPicPr>
              <a:picLocks noChangeAspect="1"/>
            </p:cNvPicPr>
            <p:nvPr/>
          </p:nvPicPr>
          <p:blipFill>
            <a:blip r:embed="rId4"/>
            <a:stretch>
              <a:fillRect/>
            </a:stretch>
          </p:blipFill>
          <p:spPr>
            <a:xfrm>
              <a:off x="864231" y="208725"/>
              <a:ext cx="10876207" cy="5846571"/>
            </a:xfrm>
            <a:prstGeom prst="rect">
              <a:avLst/>
            </a:prstGeom>
          </p:spPr>
        </p:pic>
        <p:pic>
          <p:nvPicPr>
            <p:cNvPr id="137" name="图片 136">
              <a:extLst>
                <a:ext uri="{FF2B5EF4-FFF2-40B4-BE49-F238E27FC236}">
                  <a16:creationId xmlns:a16="http://schemas.microsoft.com/office/drawing/2014/main" id="{187EA6F5-50E0-4B99-B506-F3E5D19A3BDD}"/>
                </a:ext>
              </a:extLst>
            </p:cNvPr>
            <p:cNvPicPr>
              <a:picLocks noChangeAspect="1"/>
            </p:cNvPicPr>
            <p:nvPr/>
          </p:nvPicPr>
          <p:blipFill>
            <a:blip r:embed="rId5"/>
            <a:stretch>
              <a:fillRect/>
            </a:stretch>
          </p:blipFill>
          <p:spPr>
            <a:xfrm>
              <a:off x="803773" y="208486"/>
              <a:ext cx="10876207" cy="5785605"/>
            </a:xfrm>
            <a:prstGeom prst="rect">
              <a:avLst/>
            </a:prstGeom>
          </p:spPr>
        </p:pic>
        <p:pic>
          <p:nvPicPr>
            <p:cNvPr id="143" name="图片 142">
              <a:extLst>
                <a:ext uri="{FF2B5EF4-FFF2-40B4-BE49-F238E27FC236}">
                  <a16:creationId xmlns:a16="http://schemas.microsoft.com/office/drawing/2014/main" id="{BFB9BEB1-EF4E-4D56-A896-BED2A3B61439}"/>
                </a:ext>
              </a:extLst>
            </p:cNvPr>
            <p:cNvPicPr>
              <a:picLocks noChangeAspect="1"/>
            </p:cNvPicPr>
            <p:nvPr/>
          </p:nvPicPr>
          <p:blipFill>
            <a:blip r:embed="rId6"/>
            <a:stretch>
              <a:fillRect/>
            </a:stretch>
          </p:blipFill>
          <p:spPr>
            <a:xfrm>
              <a:off x="341926" y="784490"/>
              <a:ext cx="1054699" cy="4986960"/>
            </a:xfrm>
            <a:prstGeom prst="rect">
              <a:avLst/>
            </a:prstGeom>
          </p:spPr>
        </p:pic>
      </p:grpSp>
      <p:pic>
        <p:nvPicPr>
          <p:cNvPr id="16" name="图片 15">
            <a:extLst>
              <a:ext uri="{FF2B5EF4-FFF2-40B4-BE49-F238E27FC236}">
                <a16:creationId xmlns:a16="http://schemas.microsoft.com/office/drawing/2014/main" id="{1DA889A7-19E1-4EBE-8977-91B6557A0ADC}"/>
              </a:ext>
            </a:extLst>
          </p:cNvPr>
          <p:cNvPicPr>
            <a:picLocks noChangeAspect="1"/>
          </p:cNvPicPr>
          <p:nvPr/>
        </p:nvPicPr>
        <p:blipFill>
          <a:blip r:embed="rId7"/>
          <a:stretch>
            <a:fillRect/>
          </a:stretch>
        </p:blipFill>
        <p:spPr>
          <a:xfrm>
            <a:off x="3444239" y="908769"/>
            <a:ext cx="4727362" cy="5089367"/>
          </a:xfrm>
          <a:prstGeom prst="rect">
            <a:avLst/>
          </a:prstGeom>
        </p:spPr>
      </p:pic>
      <p:pic>
        <p:nvPicPr>
          <p:cNvPr id="17" name="图片 16">
            <a:extLst>
              <a:ext uri="{FF2B5EF4-FFF2-40B4-BE49-F238E27FC236}">
                <a16:creationId xmlns:a16="http://schemas.microsoft.com/office/drawing/2014/main" id="{3F663E3B-22D8-434C-803B-8E5FD2588FFD}"/>
              </a:ext>
            </a:extLst>
          </p:cNvPr>
          <p:cNvPicPr>
            <a:picLocks noChangeAspect="1"/>
          </p:cNvPicPr>
          <p:nvPr/>
        </p:nvPicPr>
        <p:blipFill>
          <a:blip r:embed="rId8"/>
          <a:stretch>
            <a:fillRect/>
          </a:stretch>
        </p:blipFill>
        <p:spPr>
          <a:xfrm>
            <a:off x="2967610" y="498010"/>
            <a:ext cx="676715" cy="707197"/>
          </a:xfrm>
          <a:prstGeom prst="rect">
            <a:avLst/>
          </a:prstGeom>
        </p:spPr>
      </p:pic>
      <p:pic>
        <p:nvPicPr>
          <p:cNvPr id="18" name="图片 17">
            <a:extLst>
              <a:ext uri="{FF2B5EF4-FFF2-40B4-BE49-F238E27FC236}">
                <a16:creationId xmlns:a16="http://schemas.microsoft.com/office/drawing/2014/main" id="{D4811393-123B-4E5E-ABA6-6E41F21BDAC5}"/>
              </a:ext>
            </a:extLst>
          </p:cNvPr>
          <p:cNvPicPr>
            <a:picLocks noChangeAspect="1"/>
          </p:cNvPicPr>
          <p:nvPr/>
        </p:nvPicPr>
        <p:blipFill>
          <a:blip r:embed="rId9"/>
          <a:stretch>
            <a:fillRect/>
          </a:stretch>
        </p:blipFill>
        <p:spPr>
          <a:xfrm>
            <a:off x="2534465" y="1327815"/>
            <a:ext cx="1286367" cy="1280271"/>
          </a:xfrm>
          <a:prstGeom prst="rect">
            <a:avLst/>
          </a:prstGeom>
        </p:spPr>
      </p:pic>
      <p:sp>
        <p:nvSpPr>
          <p:cNvPr id="114" name="文本框 113">
            <a:extLst>
              <a:ext uri="{FF2B5EF4-FFF2-40B4-BE49-F238E27FC236}">
                <a16:creationId xmlns:a16="http://schemas.microsoft.com/office/drawing/2014/main" id="{20209AAE-7B10-467B-B114-249EE1FF1EE3}"/>
              </a:ext>
            </a:extLst>
          </p:cNvPr>
          <p:cNvSpPr txBox="1"/>
          <p:nvPr/>
        </p:nvSpPr>
        <p:spPr>
          <a:xfrm>
            <a:off x="4120811" y="1572747"/>
            <a:ext cx="759167" cy="707886"/>
          </a:xfrm>
          <a:prstGeom prst="rect">
            <a:avLst/>
          </a:prstGeom>
          <a:noFill/>
        </p:spPr>
        <p:txBody>
          <a:bodyPr wrap="square" rtlCol="0">
            <a:spAutoFit/>
          </a:bodyPr>
          <a:lstStyle/>
          <a:p>
            <a:pPr algn="ctr"/>
            <a:r>
              <a:rPr lang="en-US" altLang="zh-CN" sz="4000" dirty="0" smtClean="0">
                <a:solidFill>
                  <a:schemeClr val="tx1">
                    <a:lumMod val="75000"/>
                    <a:lumOff val="25000"/>
                  </a:schemeClr>
                </a:solidFill>
                <a:latin typeface="Impact" panose="020B0806030902050204" pitchFamily="34" charset="0"/>
                <a:ea typeface="汉仪夏日体W" panose="00020600040101010101" pitchFamily="18" charset="-122"/>
              </a:rPr>
              <a:t>03</a:t>
            </a:r>
            <a:endParaRPr lang="zh-CN" altLang="en-US" sz="4000" dirty="0">
              <a:solidFill>
                <a:schemeClr val="tx1">
                  <a:lumMod val="75000"/>
                  <a:lumOff val="25000"/>
                </a:schemeClr>
              </a:solidFill>
              <a:latin typeface="Impact" panose="020B0806030902050204" pitchFamily="34" charset="0"/>
              <a:ea typeface="汉仪夏日体W" panose="00020600040101010101" pitchFamily="18" charset="-122"/>
            </a:endParaRPr>
          </a:p>
        </p:txBody>
      </p:sp>
      <p:pic>
        <p:nvPicPr>
          <p:cNvPr id="19" name="图片 18">
            <a:extLst>
              <a:ext uri="{FF2B5EF4-FFF2-40B4-BE49-F238E27FC236}">
                <a16:creationId xmlns:a16="http://schemas.microsoft.com/office/drawing/2014/main" id="{AAF06224-66D5-4EDF-B567-735310A4C1C0}"/>
              </a:ext>
            </a:extLst>
          </p:cNvPr>
          <p:cNvPicPr>
            <a:picLocks noChangeAspect="1"/>
          </p:cNvPicPr>
          <p:nvPr/>
        </p:nvPicPr>
        <p:blipFill>
          <a:blip r:embed="rId10"/>
          <a:stretch>
            <a:fillRect/>
          </a:stretch>
        </p:blipFill>
        <p:spPr>
          <a:xfrm>
            <a:off x="7999788" y="2060255"/>
            <a:ext cx="2523963" cy="2505673"/>
          </a:xfrm>
          <a:prstGeom prst="rect">
            <a:avLst/>
          </a:prstGeom>
        </p:spPr>
      </p:pic>
      <p:pic>
        <p:nvPicPr>
          <p:cNvPr id="20" name="图片 19">
            <a:extLst>
              <a:ext uri="{FF2B5EF4-FFF2-40B4-BE49-F238E27FC236}">
                <a16:creationId xmlns:a16="http://schemas.microsoft.com/office/drawing/2014/main" id="{F8185D55-0902-4A6D-B63F-DA65073A47BF}"/>
              </a:ext>
            </a:extLst>
          </p:cNvPr>
          <p:cNvPicPr>
            <a:picLocks noChangeAspect="1"/>
          </p:cNvPicPr>
          <p:nvPr/>
        </p:nvPicPr>
        <p:blipFill>
          <a:blip r:embed="rId11"/>
          <a:stretch>
            <a:fillRect/>
          </a:stretch>
        </p:blipFill>
        <p:spPr>
          <a:xfrm>
            <a:off x="8016587" y="1578531"/>
            <a:ext cx="871804" cy="865707"/>
          </a:xfrm>
          <a:prstGeom prst="rect">
            <a:avLst/>
          </a:prstGeom>
        </p:spPr>
      </p:pic>
      <p:pic>
        <p:nvPicPr>
          <p:cNvPr id="21" name="图片 20">
            <a:extLst>
              <a:ext uri="{FF2B5EF4-FFF2-40B4-BE49-F238E27FC236}">
                <a16:creationId xmlns:a16="http://schemas.microsoft.com/office/drawing/2014/main" id="{21C64A99-3D07-4E95-BDBD-4A2FD9F8B721}"/>
              </a:ext>
            </a:extLst>
          </p:cNvPr>
          <p:cNvPicPr>
            <a:picLocks noChangeAspect="1"/>
          </p:cNvPicPr>
          <p:nvPr/>
        </p:nvPicPr>
        <p:blipFill>
          <a:blip r:embed="rId12"/>
          <a:stretch>
            <a:fillRect/>
          </a:stretch>
        </p:blipFill>
        <p:spPr>
          <a:xfrm>
            <a:off x="234585" y="5381592"/>
            <a:ext cx="2109790" cy="1563027"/>
          </a:xfrm>
          <a:prstGeom prst="rect">
            <a:avLst/>
          </a:prstGeom>
        </p:spPr>
      </p:pic>
      <p:pic>
        <p:nvPicPr>
          <p:cNvPr id="23" name="图片 22">
            <a:extLst>
              <a:ext uri="{FF2B5EF4-FFF2-40B4-BE49-F238E27FC236}">
                <a16:creationId xmlns:a16="http://schemas.microsoft.com/office/drawing/2014/main" id="{2F06EBA9-0539-4CDB-B423-45758EBC76FF}"/>
              </a:ext>
            </a:extLst>
          </p:cNvPr>
          <p:cNvPicPr>
            <a:picLocks noChangeAspect="1"/>
          </p:cNvPicPr>
          <p:nvPr/>
        </p:nvPicPr>
        <p:blipFill>
          <a:blip r:embed="rId13"/>
          <a:stretch>
            <a:fillRect/>
          </a:stretch>
        </p:blipFill>
        <p:spPr>
          <a:xfrm>
            <a:off x="9839627" y="5358275"/>
            <a:ext cx="2175511" cy="1620061"/>
          </a:xfrm>
          <a:prstGeom prst="rect">
            <a:avLst/>
          </a:prstGeom>
        </p:spPr>
      </p:pic>
      <p:sp>
        <p:nvSpPr>
          <p:cNvPr id="24" name="文本框 23">
            <a:extLst>
              <a:ext uri="{FF2B5EF4-FFF2-40B4-BE49-F238E27FC236}">
                <a16:creationId xmlns:a16="http://schemas.microsoft.com/office/drawing/2014/main" id="{9C98C2EB-5E4C-43D5-BB7A-01F13E6E62D8}"/>
              </a:ext>
            </a:extLst>
          </p:cNvPr>
          <p:cNvSpPr txBox="1"/>
          <p:nvPr/>
        </p:nvSpPr>
        <p:spPr>
          <a:xfrm>
            <a:off x="4297461" y="1973285"/>
            <a:ext cx="3118099" cy="2062103"/>
          </a:xfrm>
          <a:prstGeom prst="rect">
            <a:avLst/>
          </a:prstGeom>
          <a:noFill/>
        </p:spPr>
        <p:txBody>
          <a:bodyPr wrap="square" rtlCol="0">
            <a:spAutoFit/>
          </a:bodyPr>
          <a:lstStyle/>
          <a:p>
            <a:pPr algn="ctr"/>
            <a:r>
              <a:rPr lang="vi-VN" altLang="zh-CN" sz="3200" b="1" dirty="0" smtClean="0">
                <a:solidFill>
                  <a:schemeClr val="tx1">
                    <a:lumMod val="75000"/>
                    <a:lumOff val="25000"/>
                  </a:schemeClr>
                </a:solidFill>
                <a:latin typeface="汉仪夏日体W" panose="00020600040101010101" pitchFamily="18" charset="-122"/>
                <a:ea typeface="汉仪夏日体W" panose="00020600040101010101" pitchFamily="18" charset="-122"/>
              </a:rPr>
              <a:t>TRÁCH NHIỆM CỦA CÔNG DÂN VỚI </a:t>
            </a:r>
          </a:p>
          <a:p>
            <a:pPr algn="ctr"/>
            <a:r>
              <a:rPr lang="vi-VN" altLang="zh-CN" sz="3200" b="1" dirty="0" smtClean="0">
                <a:solidFill>
                  <a:schemeClr val="tx1">
                    <a:lumMod val="75000"/>
                    <a:lumOff val="25000"/>
                  </a:schemeClr>
                </a:solidFill>
                <a:latin typeface="汉仪夏日体W" panose="00020600040101010101" pitchFamily="18" charset="-122"/>
                <a:ea typeface="汉仪夏日体W" panose="00020600040101010101" pitchFamily="18" charset="-122"/>
              </a:rPr>
              <a:t>MÔI TRƯỜNG</a:t>
            </a:r>
            <a:endParaRPr lang="zh-CN" altLang="en-US" sz="3200" b="1" dirty="0">
              <a:solidFill>
                <a:schemeClr val="tx1">
                  <a:lumMod val="75000"/>
                  <a:lumOff val="25000"/>
                </a:schemeClr>
              </a:solidFill>
              <a:latin typeface="汉仪夏日体W" panose="00020600040101010101" pitchFamily="18" charset="-122"/>
              <a:ea typeface="汉仪夏日体W" panose="00020600040101010101" pitchFamily="18" charset="-122"/>
            </a:endParaRPr>
          </a:p>
        </p:txBody>
      </p:sp>
      <p:pic>
        <p:nvPicPr>
          <p:cNvPr id="22" name="图片 21">
            <a:extLst>
              <a:ext uri="{FF2B5EF4-FFF2-40B4-BE49-F238E27FC236}">
                <a16:creationId xmlns:a16="http://schemas.microsoft.com/office/drawing/2014/main" id="{B798A7A3-DDB5-4F7C-A674-05D3720D241E}"/>
              </a:ext>
            </a:extLst>
          </p:cNvPr>
          <p:cNvPicPr>
            <a:picLocks noChangeAspect="1"/>
          </p:cNvPicPr>
          <p:nvPr/>
        </p:nvPicPr>
        <p:blipFill rotWithShape="1">
          <a:blip r:embed="rId14"/>
          <a:srcRect r="59575"/>
          <a:stretch/>
        </p:blipFill>
        <p:spPr>
          <a:xfrm>
            <a:off x="9840686" y="700328"/>
            <a:ext cx="1581397" cy="567580"/>
          </a:xfrm>
          <a:prstGeom prst="rect">
            <a:avLst/>
          </a:prstGeom>
        </p:spPr>
      </p:pic>
      <p:pic>
        <p:nvPicPr>
          <p:cNvPr id="26" name="图片 25">
            <a:extLst>
              <a:ext uri="{FF2B5EF4-FFF2-40B4-BE49-F238E27FC236}">
                <a16:creationId xmlns:a16="http://schemas.microsoft.com/office/drawing/2014/main" id="{2B579779-48D3-4F4C-8FC8-41E2AFBD0EB1}"/>
              </a:ext>
            </a:extLst>
          </p:cNvPr>
          <p:cNvPicPr>
            <a:picLocks noChangeAspect="1"/>
          </p:cNvPicPr>
          <p:nvPr/>
        </p:nvPicPr>
        <p:blipFill rotWithShape="1">
          <a:blip r:embed="rId14"/>
          <a:srcRect l="79894" t="-7176" r="-2213" b="34190"/>
          <a:stretch/>
        </p:blipFill>
        <p:spPr>
          <a:xfrm>
            <a:off x="1688602" y="733680"/>
            <a:ext cx="1125990" cy="534227"/>
          </a:xfrm>
          <a:prstGeom prst="rect">
            <a:avLst/>
          </a:prstGeom>
        </p:spPr>
      </p:pic>
    </p:spTree>
    <p:extLst>
      <p:ext uri="{BB962C8B-B14F-4D97-AF65-F5344CB8AC3E}">
        <p14:creationId xmlns:p14="http://schemas.microsoft.com/office/powerpoint/2010/main" val="38587174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750"/>
                                        <p:tgtEl>
                                          <p:spTgt spid="2"/>
                                        </p:tgtEl>
                                      </p:cBhvr>
                                    </p:animEffect>
                                  </p:childTnLst>
                                </p:cTn>
                              </p:par>
                            </p:childTnLst>
                          </p:cTn>
                        </p:par>
                        <p:par>
                          <p:cTn id="8" fill="hold">
                            <p:stCondLst>
                              <p:cond delay="750"/>
                            </p:stCondLst>
                            <p:childTnLst>
                              <p:par>
                                <p:cTn id="9" presetID="42"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750"/>
                                        <p:tgtEl>
                                          <p:spTgt spid="21"/>
                                        </p:tgtEl>
                                      </p:cBhvr>
                                    </p:animEffect>
                                    <p:anim calcmode="lin" valueType="num">
                                      <p:cBhvr>
                                        <p:cTn id="12" dur="750" fill="hold"/>
                                        <p:tgtEl>
                                          <p:spTgt spid="21"/>
                                        </p:tgtEl>
                                        <p:attrNameLst>
                                          <p:attrName>ppt_x</p:attrName>
                                        </p:attrNameLst>
                                      </p:cBhvr>
                                      <p:tavLst>
                                        <p:tav tm="0">
                                          <p:val>
                                            <p:strVal val="#ppt_x"/>
                                          </p:val>
                                        </p:tav>
                                        <p:tav tm="100000">
                                          <p:val>
                                            <p:strVal val="#ppt_x"/>
                                          </p:val>
                                        </p:tav>
                                      </p:tavLst>
                                    </p:anim>
                                    <p:anim calcmode="lin" valueType="num">
                                      <p:cBhvr>
                                        <p:cTn id="13" dur="750" fill="hold"/>
                                        <p:tgtEl>
                                          <p:spTgt spid="2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750"/>
                                        <p:tgtEl>
                                          <p:spTgt spid="23"/>
                                        </p:tgtEl>
                                      </p:cBhvr>
                                    </p:animEffect>
                                    <p:anim calcmode="lin" valueType="num">
                                      <p:cBhvr>
                                        <p:cTn id="17" dur="750" fill="hold"/>
                                        <p:tgtEl>
                                          <p:spTgt spid="23"/>
                                        </p:tgtEl>
                                        <p:attrNameLst>
                                          <p:attrName>ppt_x</p:attrName>
                                        </p:attrNameLst>
                                      </p:cBhvr>
                                      <p:tavLst>
                                        <p:tav tm="0">
                                          <p:val>
                                            <p:strVal val="#ppt_x"/>
                                          </p:val>
                                        </p:tav>
                                        <p:tav tm="100000">
                                          <p:val>
                                            <p:strVal val="#ppt_x"/>
                                          </p:val>
                                        </p:tav>
                                      </p:tavLst>
                                    </p:anim>
                                    <p:anim calcmode="lin" valueType="num">
                                      <p:cBhvr>
                                        <p:cTn id="18" dur="750" fill="hold"/>
                                        <p:tgtEl>
                                          <p:spTgt spid="23"/>
                                        </p:tgtEl>
                                        <p:attrNameLst>
                                          <p:attrName>ppt_y</p:attrName>
                                        </p:attrNameLst>
                                      </p:cBhvr>
                                      <p:tavLst>
                                        <p:tav tm="0">
                                          <p:val>
                                            <p:strVal val="#ppt_y+.1"/>
                                          </p:val>
                                        </p:tav>
                                        <p:tav tm="100000">
                                          <p:val>
                                            <p:strVal val="#ppt_y"/>
                                          </p:val>
                                        </p:tav>
                                      </p:tavLst>
                                    </p:anim>
                                  </p:childTnLst>
                                </p:cTn>
                              </p:par>
                              <p:par>
                                <p:cTn id="19" presetID="2" presetClass="entr" presetSubtype="8" fill="hold" nodeType="withEffect">
                                  <p:stCondLst>
                                    <p:cond delay="25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fill="hold"/>
                                        <p:tgtEl>
                                          <p:spTgt spid="26"/>
                                        </p:tgtEl>
                                        <p:attrNameLst>
                                          <p:attrName>ppt_x</p:attrName>
                                        </p:attrNameLst>
                                      </p:cBhvr>
                                      <p:tavLst>
                                        <p:tav tm="0">
                                          <p:val>
                                            <p:strVal val="0-#ppt_w/2"/>
                                          </p:val>
                                        </p:tav>
                                        <p:tav tm="100000">
                                          <p:val>
                                            <p:strVal val="#ppt_x"/>
                                          </p:val>
                                        </p:tav>
                                      </p:tavLst>
                                    </p:anim>
                                    <p:anim calcmode="lin" valueType="num">
                                      <p:cBhvr additive="base">
                                        <p:cTn id="22" dur="500" fill="hold"/>
                                        <p:tgtEl>
                                          <p:spTgt spid="26"/>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25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1+#ppt_w/2"/>
                                          </p:val>
                                        </p:tav>
                                        <p:tav tm="100000">
                                          <p:val>
                                            <p:strVal val="#ppt_x"/>
                                          </p:val>
                                        </p:tav>
                                      </p:tavLst>
                                    </p:anim>
                                    <p:anim calcmode="lin" valueType="num">
                                      <p:cBhvr additive="base">
                                        <p:cTn id="26" dur="500" fill="hold"/>
                                        <p:tgtEl>
                                          <p:spTgt spid="22"/>
                                        </p:tgtEl>
                                        <p:attrNameLst>
                                          <p:attrName>ppt_y</p:attrName>
                                        </p:attrNameLst>
                                      </p:cBhvr>
                                      <p:tavLst>
                                        <p:tav tm="0">
                                          <p:val>
                                            <p:strVal val="#ppt_y"/>
                                          </p:val>
                                        </p:tav>
                                        <p:tav tm="100000">
                                          <p:val>
                                            <p:strVal val="#ppt_y"/>
                                          </p:val>
                                        </p:tav>
                                      </p:tavLst>
                                    </p:anim>
                                  </p:childTnLst>
                                </p:cTn>
                              </p:par>
                            </p:childTnLst>
                          </p:cTn>
                        </p:par>
                        <p:par>
                          <p:cTn id="27" fill="hold">
                            <p:stCondLst>
                              <p:cond delay="1500"/>
                            </p:stCondLst>
                            <p:childTnLst>
                              <p:par>
                                <p:cTn id="28" presetID="42" presetClass="entr" presetSubtype="0" fill="hold"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750"/>
                                        <p:tgtEl>
                                          <p:spTgt spid="16"/>
                                        </p:tgtEl>
                                      </p:cBhvr>
                                    </p:animEffect>
                                    <p:anim calcmode="lin" valueType="num">
                                      <p:cBhvr>
                                        <p:cTn id="31" dur="750" fill="hold"/>
                                        <p:tgtEl>
                                          <p:spTgt spid="16"/>
                                        </p:tgtEl>
                                        <p:attrNameLst>
                                          <p:attrName>ppt_x</p:attrName>
                                        </p:attrNameLst>
                                      </p:cBhvr>
                                      <p:tavLst>
                                        <p:tav tm="0">
                                          <p:val>
                                            <p:strVal val="#ppt_x"/>
                                          </p:val>
                                        </p:tav>
                                        <p:tav tm="100000">
                                          <p:val>
                                            <p:strVal val="#ppt_x"/>
                                          </p:val>
                                        </p:tav>
                                      </p:tavLst>
                                    </p:anim>
                                    <p:anim calcmode="lin" valueType="num">
                                      <p:cBhvr>
                                        <p:cTn id="32" dur="750" fill="hold"/>
                                        <p:tgtEl>
                                          <p:spTgt spid="16"/>
                                        </p:tgtEl>
                                        <p:attrNameLst>
                                          <p:attrName>ppt_y</p:attrName>
                                        </p:attrNameLst>
                                      </p:cBhvr>
                                      <p:tavLst>
                                        <p:tav tm="0">
                                          <p:val>
                                            <p:strVal val="#ppt_y+.1"/>
                                          </p:val>
                                        </p:tav>
                                        <p:tav tm="100000">
                                          <p:val>
                                            <p:strVal val="#ppt_y"/>
                                          </p:val>
                                        </p:tav>
                                      </p:tavLst>
                                    </p:anim>
                                  </p:childTnLst>
                                </p:cTn>
                              </p:par>
                            </p:childTnLst>
                          </p:cTn>
                        </p:par>
                        <p:par>
                          <p:cTn id="33" fill="hold">
                            <p:stCondLst>
                              <p:cond delay="2250"/>
                            </p:stCondLst>
                            <p:childTnLst>
                              <p:par>
                                <p:cTn id="34" presetID="2" presetClass="entr" presetSubtype="8" fill="hold" nodeType="after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additive="base">
                                        <p:cTn id="36" dur="500" fill="hold"/>
                                        <p:tgtEl>
                                          <p:spTgt spid="17"/>
                                        </p:tgtEl>
                                        <p:attrNameLst>
                                          <p:attrName>ppt_x</p:attrName>
                                        </p:attrNameLst>
                                      </p:cBhvr>
                                      <p:tavLst>
                                        <p:tav tm="0">
                                          <p:val>
                                            <p:strVal val="0-#ppt_w/2"/>
                                          </p:val>
                                        </p:tav>
                                        <p:tav tm="100000">
                                          <p:val>
                                            <p:strVal val="#ppt_x"/>
                                          </p:val>
                                        </p:tav>
                                      </p:tavLst>
                                    </p:anim>
                                    <p:anim calcmode="lin" valueType="num">
                                      <p:cBhvr additive="base">
                                        <p:cTn id="37" dur="500" fill="hold"/>
                                        <p:tgtEl>
                                          <p:spTgt spid="17"/>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additive="base">
                                        <p:cTn id="40" dur="500" fill="hold"/>
                                        <p:tgtEl>
                                          <p:spTgt spid="20"/>
                                        </p:tgtEl>
                                        <p:attrNameLst>
                                          <p:attrName>ppt_x</p:attrName>
                                        </p:attrNameLst>
                                      </p:cBhvr>
                                      <p:tavLst>
                                        <p:tav tm="0">
                                          <p:val>
                                            <p:strVal val="1+#ppt_w/2"/>
                                          </p:val>
                                        </p:tav>
                                        <p:tav tm="100000">
                                          <p:val>
                                            <p:strVal val="#ppt_x"/>
                                          </p:val>
                                        </p:tav>
                                      </p:tavLst>
                                    </p:anim>
                                    <p:anim calcmode="lin" valueType="num">
                                      <p:cBhvr additive="base">
                                        <p:cTn id="41" dur="500" fill="hold"/>
                                        <p:tgtEl>
                                          <p:spTgt spid="20"/>
                                        </p:tgtEl>
                                        <p:attrNameLst>
                                          <p:attrName>ppt_y</p:attrName>
                                        </p:attrNameLst>
                                      </p:cBhvr>
                                      <p:tavLst>
                                        <p:tav tm="0">
                                          <p:val>
                                            <p:strVal val="#ppt_y"/>
                                          </p:val>
                                        </p:tav>
                                        <p:tav tm="100000">
                                          <p:val>
                                            <p:strVal val="#ppt_y"/>
                                          </p:val>
                                        </p:tav>
                                      </p:tavLst>
                                    </p:anim>
                                  </p:childTnLst>
                                </p:cTn>
                              </p:par>
                            </p:childTnLst>
                          </p:cTn>
                        </p:par>
                        <p:par>
                          <p:cTn id="42" fill="hold">
                            <p:stCondLst>
                              <p:cond delay="2750"/>
                            </p:stCondLst>
                            <p:childTnLst>
                              <p:par>
                                <p:cTn id="43" presetID="22" presetClass="entr" presetSubtype="1" fill="hold" nodeType="after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up)">
                                      <p:cBhvr>
                                        <p:cTn id="45" dur="500"/>
                                        <p:tgtEl>
                                          <p:spTgt spid="18"/>
                                        </p:tgtEl>
                                      </p:cBhvr>
                                    </p:animEffect>
                                  </p:childTnLst>
                                </p:cTn>
                              </p:par>
                              <p:par>
                                <p:cTn id="46" presetID="22" presetClass="entr" presetSubtype="1" fill="hold"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wipe(up)">
                                      <p:cBhvr>
                                        <p:cTn id="48" dur="500"/>
                                        <p:tgtEl>
                                          <p:spTgt spid="19"/>
                                        </p:tgtEl>
                                      </p:cBhvr>
                                    </p:animEffect>
                                  </p:childTnLst>
                                </p:cTn>
                              </p:par>
                            </p:childTnLst>
                          </p:cTn>
                        </p:par>
                        <p:par>
                          <p:cTn id="49" fill="hold">
                            <p:stCondLst>
                              <p:cond delay="3250"/>
                            </p:stCondLst>
                            <p:childTnLst>
                              <p:par>
                                <p:cTn id="50" presetID="38" presetClass="entr" presetSubtype="0" accel="50000" fill="hold" grpId="0" nodeType="afterEffect">
                                  <p:stCondLst>
                                    <p:cond delay="0"/>
                                  </p:stCondLst>
                                  <p:iterate type="lt">
                                    <p:tmPct val="50000"/>
                                  </p:iterate>
                                  <p:childTnLst>
                                    <p:set>
                                      <p:cBhvr>
                                        <p:cTn id="51" dur="1" fill="hold">
                                          <p:stCondLst>
                                            <p:cond delay="0"/>
                                          </p:stCondLst>
                                        </p:cTn>
                                        <p:tgtEl>
                                          <p:spTgt spid="114"/>
                                        </p:tgtEl>
                                        <p:attrNameLst>
                                          <p:attrName>style.visibility</p:attrName>
                                        </p:attrNameLst>
                                      </p:cBhvr>
                                      <p:to>
                                        <p:strVal val="visible"/>
                                      </p:to>
                                    </p:set>
                                    <p:set>
                                      <p:cBhvr>
                                        <p:cTn id="52" dur="227" fill="hold">
                                          <p:stCondLst>
                                            <p:cond delay="0"/>
                                          </p:stCondLst>
                                        </p:cTn>
                                        <p:tgtEl>
                                          <p:spTgt spid="114"/>
                                        </p:tgtEl>
                                        <p:attrNameLst>
                                          <p:attrName>style.rotation</p:attrName>
                                        </p:attrNameLst>
                                      </p:cBhvr>
                                      <p:to>
                                        <p:strVal val="-45.0"/>
                                      </p:to>
                                    </p:set>
                                    <p:anim calcmode="lin" valueType="num">
                                      <p:cBhvr>
                                        <p:cTn id="53" dur="227" fill="hold">
                                          <p:stCondLst>
                                            <p:cond delay="227"/>
                                          </p:stCondLst>
                                        </p:cTn>
                                        <p:tgtEl>
                                          <p:spTgt spid="114"/>
                                        </p:tgtEl>
                                        <p:attrNameLst>
                                          <p:attrName>style.rotation</p:attrName>
                                        </p:attrNameLst>
                                      </p:cBhvr>
                                      <p:tavLst>
                                        <p:tav tm="0">
                                          <p:val>
                                            <p:fltVal val="-45"/>
                                          </p:val>
                                        </p:tav>
                                        <p:tav tm="69900">
                                          <p:val>
                                            <p:fltVal val="45"/>
                                          </p:val>
                                        </p:tav>
                                        <p:tav tm="100000">
                                          <p:val>
                                            <p:fltVal val="0"/>
                                          </p:val>
                                        </p:tav>
                                      </p:tavLst>
                                    </p:anim>
                                    <p:anim calcmode="lin" valueType="num">
                                      <p:cBhvr>
                                        <p:cTn id="54" dur="227" fill="hold">
                                          <p:stCondLst>
                                            <p:cond delay="0"/>
                                          </p:stCondLst>
                                        </p:cTn>
                                        <p:tgtEl>
                                          <p:spTgt spid="114"/>
                                        </p:tgtEl>
                                        <p:attrNameLst>
                                          <p:attrName>ppt_y</p:attrName>
                                        </p:attrNameLst>
                                      </p:cBhvr>
                                      <p:tavLst>
                                        <p:tav tm="0">
                                          <p:val>
                                            <p:strVal val="#ppt_y-1"/>
                                          </p:val>
                                        </p:tav>
                                        <p:tav tm="100000">
                                          <p:val>
                                            <p:strVal val="#ppt_y-(0.354*#ppt_w-0.172*#ppt_h)"/>
                                          </p:val>
                                        </p:tav>
                                      </p:tavLst>
                                    </p:anim>
                                    <p:anim calcmode="lin" valueType="num">
                                      <p:cBhvr>
                                        <p:cTn id="55" dur="78" decel="50000" autoRev="1" fill="hold">
                                          <p:stCondLst>
                                            <p:cond delay="227"/>
                                          </p:stCondLst>
                                        </p:cTn>
                                        <p:tgtEl>
                                          <p:spTgt spid="114"/>
                                        </p:tgtEl>
                                        <p:attrNameLst>
                                          <p:attrName>ppt_y</p:attrName>
                                        </p:attrNameLst>
                                      </p:cBhvr>
                                      <p:tavLst>
                                        <p:tav tm="0">
                                          <p:val>
                                            <p:strVal val="#ppt_y-(0.354*#ppt_w-0.172*#ppt_h)"/>
                                          </p:val>
                                        </p:tav>
                                        <p:tav tm="100000">
                                          <p:val>
                                            <p:strVal val="#ppt_y-(0.354*#ppt_w-0.172*#ppt_h)-#ppt_h/2"/>
                                          </p:val>
                                        </p:tav>
                                      </p:tavLst>
                                    </p:anim>
                                    <p:anim calcmode="lin" valueType="num">
                                      <p:cBhvr>
                                        <p:cTn id="56" dur="68" fill="hold">
                                          <p:stCondLst>
                                            <p:cond delay="432"/>
                                          </p:stCondLst>
                                        </p:cTn>
                                        <p:tgtEl>
                                          <p:spTgt spid="114"/>
                                        </p:tgtEl>
                                        <p:attrNameLst>
                                          <p:attrName>ppt_y</p:attrName>
                                        </p:attrNameLst>
                                      </p:cBhvr>
                                      <p:tavLst>
                                        <p:tav tm="0">
                                          <p:val>
                                            <p:strVal val="#ppt_y-(0.354*#ppt_w-0.172*#ppt_h)"/>
                                          </p:val>
                                        </p:tav>
                                        <p:tav tm="100000">
                                          <p:val>
                                            <p:strVal val="#ppt_y"/>
                                          </p:val>
                                        </p:tav>
                                      </p:tavLst>
                                    </p:anim>
                                  </p:childTnLst>
                                </p:cTn>
                              </p:par>
                            </p:childTnLst>
                          </p:cTn>
                        </p:par>
                        <p:par>
                          <p:cTn id="57" fill="hold">
                            <p:stCondLst>
                              <p:cond delay="4000"/>
                            </p:stCondLst>
                            <p:childTnLst>
                              <p:par>
                                <p:cTn id="58" presetID="2" presetClass="entr" presetSubtype="2" fill="hold" grpId="0" nodeType="afterEffect">
                                  <p:stCondLst>
                                    <p:cond delay="0"/>
                                  </p:stCondLst>
                                  <p:iterate type="lt">
                                    <p:tmPct val="10000"/>
                                  </p:iterate>
                                  <p:childTnLst>
                                    <p:set>
                                      <p:cBhvr>
                                        <p:cTn id="59" dur="1" fill="hold">
                                          <p:stCondLst>
                                            <p:cond delay="0"/>
                                          </p:stCondLst>
                                        </p:cTn>
                                        <p:tgtEl>
                                          <p:spTgt spid="24"/>
                                        </p:tgtEl>
                                        <p:attrNameLst>
                                          <p:attrName>style.visibility</p:attrName>
                                        </p:attrNameLst>
                                      </p:cBhvr>
                                      <p:to>
                                        <p:strVal val="visible"/>
                                      </p:to>
                                    </p:set>
                                    <p:anim calcmode="lin" valueType="num">
                                      <p:cBhvr additive="base">
                                        <p:cTn id="60" dur="500" fill="hold"/>
                                        <p:tgtEl>
                                          <p:spTgt spid="24"/>
                                        </p:tgtEl>
                                        <p:attrNameLst>
                                          <p:attrName>ppt_x</p:attrName>
                                        </p:attrNameLst>
                                      </p:cBhvr>
                                      <p:tavLst>
                                        <p:tav tm="0">
                                          <p:val>
                                            <p:strVal val="1+#ppt_w/2"/>
                                          </p:val>
                                        </p:tav>
                                        <p:tav tm="100000">
                                          <p:val>
                                            <p:strVal val="#ppt_x"/>
                                          </p:val>
                                        </p:tav>
                                      </p:tavLst>
                                    </p:anim>
                                    <p:anim calcmode="lin" valueType="num">
                                      <p:cBhvr additive="base">
                                        <p:cTn id="61"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A5AEC119-D292-4DE7-A603-35A5AA0E101E}"/>
              </a:ext>
            </a:extLst>
          </p:cNvPr>
          <p:cNvPicPr>
            <a:picLocks noChangeAspect="1"/>
          </p:cNvPicPr>
          <p:nvPr/>
        </p:nvPicPr>
        <p:blipFill>
          <a:blip r:embed="rId3"/>
          <a:stretch>
            <a:fillRect/>
          </a:stretch>
        </p:blipFill>
        <p:spPr>
          <a:xfrm>
            <a:off x="926144" y="1631749"/>
            <a:ext cx="10339712" cy="115834"/>
          </a:xfrm>
          <a:prstGeom prst="rect">
            <a:avLst/>
          </a:prstGeom>
        </p:spPr>
      </p:pic>
      <p:pic>
        <p:nvPicPr>
          <p:cNvPr id="28" name="图片 27">
            <a:extLst>
              <a:ext uri="{FF2B5EF4-FFF2-40B4-BE49-F238E27FC236}">
                <a16:creationId xmlns:a16="http://schemas.microsoft.com/office/drawing/2014/main" id="{AA1DC7A3-816F-46E4-9100-846497B74238}"/>
              </a:ext>
            </a:extLst>
          </p:cNvPr>
          <p:cNvPicPr>
            <a:picLocks noChangeAspect="1"/>
          </p:cNvPicPr>
          <p:nvPr/>
        </p:nvPicPr>
        <p:blipFill>
          <a:blip r:embed="rId4"/>
          <a:stretch>
            <a:fillRect/>
          </a:stretch>
        </p:blipFill>
        <p:spPr>
          <a:xfrm>
            <a:off x="722352" y="297309"/>
            <a:ext cx="676715" cy="707197"/>
          </a:xfrm>
          <a:prstGeom prst="rect">
            <a:avLst/>
          </a:prstGeom>
        </p:spPr>
      </p:pic>
      <p:sp>
        <p:nvSpPr>
          <p:cNvPr id="25" name="文本框 24">
            <a:extLst>
              <a:ext uri="{FF2B5EF4-FFF2-40B4-BE49-F238E27FC236}">
                <a16:creationId xmlns:a16="http://schemas.microsoft.com/office/drawing/2014/main" id="{B530A438-E5D1-4114-9650-A1BEE01763C3}"/>
              </a:ext>
            </a:extLst>
          </p:cNvPr>
          <p:cNvSpPr txBox="1"/>
          <p:nvPr/>
        </p:nvSpPr>
        <p:spPr>
          <a:xfrm>
            <a:off x="1568808" y="498542"/>
            <a:ext cx="9950402" cy="1077218"/>
          </a:xfrm>
          <a:prstGeom prst="rect">
            <a:avLst/>
          </a:prstGeom>
          <a:noFill/>
        </p:spPr>
        <p:txBody>
          <a:bodyPr wrap="square" rtlCol="0">
            <a:spAutoFit/>
          </a:bodyPr>
          <a:lstStyle/>
          <a:p>
            <a:r>
              <a:rPr lang="en-US" altLang="zh-CN" sz="3200" dirty="0" smtClean="0">
                <a:solidFill>
                  <a:schemeClr val="tx1">
                    <a:lumMod val="75000"/>
                    <a:lumOff val="25000"/>
                  </a:schemeClr>
                </a:solidFill>
                <a:latin typeface="汉仪夏日体W" panose="00020600040101010101" pitchFamily="18" charset="-122"/>
                <a:ea typeface="汉仪夏日体W" panose="00020600040101010101" pitchFamily="18" charset="-122"/>
              </a:rPr>
              <a:t>TRÁCH NHIỆM CỦA CÔNG DÂN ĐỐI VỚI VĐ </a:t>
            </a:r>
          </a:p>
          <a:p>
            <a:r>
              <a:rPr lang="en-US" altLang="zh-CN" sz="3200" dirty="0" smtClean="0">
                <a:solidFill>
                  <a:schemeClr val="tx1">
                    <a:lumMod val="75000"/>
                    <a:lumOff val="25000"/>
                  </a:schemeClr>
                </a:solidFill>
                <a:latin typeface="汉仪夏日体W" panose="00020600040101010101" pitchFamily="18" charset="-122"/>
                <a:ea typeface="汉仪夏日体W" panose="00020600040101010101" pitchFamily="18" charset="-122"/>
              </a:rPr>
              <a:t>BẢO VỆ MÔI TRƯỜNG</a:t>
            </a:r>
            <a:endParaRPr lang="en-US" altLang="zh-CN" sz="1600" dirty="0">
              <a:solidFill>
                <a:schemeClr val="tx1">
                  <a:lumMod val="75000"/>
                  <a:lumOff val="25000"/>
                </a:schemeClr>
              </a:solidFill>
              <a:latin typeface="汉仪夏日体W" panose="00020600040101010101" pitchFamily="18" charset="-122"/>
              <a:ea typeface="汉仪夏日体W" panose="00020600040101010101" pitchFamily="18" charset="-122"/>
            </a:endParaRPr>
          </a:p>
        </p:txBody>
      </p:sp>
      <p:pic>
        <p:nvPicPr>
          <p:cNvPr id="9" name="图片 8">
            <a:extLst>
              <a:ext uri="{FF2B5EF4-FFF2-40B4-BE49-F238E27FC236}">
                <a16:creationId xmlns:a16="http://schemas.microsoft.com/office/drawing/2014/main" id="{D73BBE72-9FCC-474A-AB38-1C4D93F58B0B}"/>
              </a:ext>
            </a:extLst>
          </p:cNvPr>
          <p:cNvPicPr>
            <a:picLocks noChangeAspect="1"/>
          </p:cNvPicPr>
          <p:nvPr/>
        </p:nvPicPr>
        <p:blipFill>
          <a:blip r:embed="rId5"/>
          <a:stretch>
            <a:fillRect/>
          </a:stretch>
        </p:blipFill>
        <p:spPr>
          <a:xfrm>
            <a:off x="5216425" y="2370187"/>
            <a:ext cx="2001009" cy="1978441"/>
          </a:xfrm>
          <a:prstGeom prst="rect">
            <a:avLst/>
          </a:prstGeom>
        </p:spPr>
      </p:pic>
      <p:sp>
        <p:nvSpPr>
          <p:cNvPr id="10" name="矩形 9">
            <a:extLst>
              <a:ext uri="{FF2B5EF4-FFF2-40B4-BE49-F238E27FC236}">
                <a16:creationId xmlns:a16="http://schemas.microsoft.com/office/drawing/2014/main" id="{16C877B9-C7C8-4C1F-B9BD-612328A57CA2}"/>
              </a:ext>
            </a:extLst>
          </p:cNvPr>
          <p:cNvSpPr/>
          <p:nvPr/>
        </p:nvSpPr>
        <p:spPr>
          <a:xfrm>
            <a:off x="329685" y="2067683"/>
            <a:ext cx="4640386" cy="923330"/>
          </a:xfrm>
          <a:prstGeom prst="rect">
            <a:avLst/>
          </a:prstGeom>
        </p:spPr>
        <p:txBody>
          <a:bodyPr wrap="square">
            <a:spAutoFit/>
          </a:bodyPr>
          <a:lstStyle/>
          <a:p>
            <a:pPr lvl="0" algn="just">
              <a:lnSpc>
                <a:spcPct val="150000"/>
              </a:lnSpc>
            </a:pPr>
            <a:r>
              <a:rPr lang="vi-VN" b="1" smtClean="0">
                <a:latin typeface="Times New Roman" panose="02020603050405020304" pitchFamily="18" charset="0"/>
                <a:cs typeface="Times New Roman" panose="02020603050405020304" pitchFamily="18" charset="0"/>
              </a:rPr>
              <a:t>- Giữ </a:t>
            </a:r>
            <a:r>
              <a:rPr lang="vi-VN" b="1" dirty="0">
                <a:latin typeface="Times New Roman" panose="02020603050405020304" pitchFamily="18" charset="0"/>
                <a:cs typeface="Times New Roman" panose="02020603050405020304" pitchFamily="18" charset="0"/>
              </a:rPr>
              <a:t>gìn vệ sinh lớp học, nơi ở, nơi công cộng, không vứt rác bừa bãi. </a:t>
            </a:r>
            <a:endParaRPr lang="zh-CN" altLang="en-US" b="1" dirty="0">
              <a:solidFill>
                <a:srgbClr val="000000">
                  <a:lumMod val="65000"/>
                  <a:lumOff val="35000"/>
                </a:srgbClr>
              </a:solidFill>
              <a:latin typeface="Times New Roman" panose="02020603050405020304" pitchFamily="18" charset="0"/>
              <a:ea typeface="汉仪夏日体W" panose="00020600040101010101" pitchFamily="18" charset="-122"/>
              <a:cs typeface="Times New Roman" panose="02020603050405020304" pitchFamily="18" charset="0"/>
              <a:sym typeface="+mn-lt"/>
            </a:endParaRPr>
          </a:p>
        </p:txBody>
      </p:sp>
      <p:sp>
        <p:nvSpPr>
          <p:cNvPr id="26" name="矩形 25">
            <a:extLst>
              <a:ext uri="{FF2B5EF4-FFF2-40B4-BE49-F238E27FC236}">
                <a16:creationId xmlns:a16="http://schemas.microsoft.com/office/drawing/2014/main" id="{660AF30A-1D65-405A-8231-B2AB7D1B1C2E}"/>
              </a:ext>
            </a:extLst>
          </p:cNvPr>
          <p:cNvSpPr/>
          <p:nvPr/>
        </p:nvSpPr>
        <p:spPr>
          <a:xfrm>
            <a:off x="1399067" y="3642397"/>
            <a:ext cx="3587799" cy="507831"/>
          </a:xfrm>
          <a:prstGeom prst="rect">
            <a:avLst/>
          </a:prstGeom>
        </p:spPr>
        <p:txBody>
          <a:bodyPr wrap="square">
            <a:spAutoFit/>
          </a:bodyPr>
          <a:lstStyle/>
          <a:p>
            <a:pPr lvl="0" algn="just">
              <a:lnSpc>
                <a:spcPct val="150000"/>
              </a:lnSpc>
            </a:pPr>
            <a:r>
              <a:rPr lang="vi-VN" b="1" smtClean="0">
                <a:latin typeface="Times New Roman" panose="02020603050405020304" pitchFamily="18" charset="0"/>
                <a:cs typeface="Times New Roman" panose="02020603050405020304" pitchFamily="18" charset="0"/>
              </a:rPr>
              <a:t>- Tham </a:t>
            </a:r>
            <a:r>
              <a:rPr lang="vi-VN" b="1" dirty="0">
                <a:latin typeface="Times New Roman" panose="02020603050405020304" pitchFamily="18" charset="0"/>
                <a:cs typeface="Times New Roman" panose="02020603050405020304" pitchFamily="18" charset="0"/>
              </a:rPr>
              <a:t>gia trồng cây xanh.</a:t>
            </a:r>
            <a:endParaRPr lang="zh-CN" altLang="en-US" b="1" dirty="0">
              <a:solidFill>
                <a:srgbClr val="000000">
                  <a:lumMod val="65000"/>
                  <a:lumOff val="35000"/>
                </a:srgbClr>
              </a:solidFill>
              <a:latin typeface="Times New Roman" panose="02020603050405020304" pitchFamily="18" charset="0"/>
              <a:ea typeface="汉仪夏日体W" panose="00020600040101010101" pitchFamily="18" charset="-122"/>
              <a:cs typeface="Times New Roman" panose="02020603050405020304" pitchFamily="18" charset="0"/>
              <a:sym typeface="+mn-lt"/>
            </a:endParaRPr>
          </a:p>
        </p:txBody>
      </p:sp>
      <p:sp>
        <p:nvSpPr>
          <p:cNvPr id="30" name="矩形 29">
            <a:extLst>
              <a:ext uri="{FF2B5EF4-FFF2-40B4-BE49-F238E27FC236}">
                <a16:creationId xmlns:a16="http://schemas.microsoft.com/office/drawing/2014/main" id="{21707BA7-C1FC-4CA1-AE87-0C0C8152CB0B}"/>
              </a:ext>
            </a:extLst>
          </p:cNvPr>
          <p:cNvSpPr/>
          <p:nvPr/>
        </p:nvSpPr>
        <p:spPr>
          <a:xfrm>
            <a:off x="7326350" y="1875794"/>
            <a:ext cx="4330392" cy="923330"/>
          </a:xfrm>
          <a:prstGeom prst="rect">
            <a:avLst/>
          </a:prstGeom>
        </p:spPr>
        <p:txBody>
          <a:bodyPr wrap="square">
            <a:spAutoFit/>
          </a:bodyPr>
          <a:lstStyle/>
          <a:p>
            <a:pPr lvl="0" algn="just">
              <a:lnSpc>
                <a:spcPct val="150000"/>
              </a:lnSpc>
            </a:pPr>
            <a:r>
              <a:rPr lang="vi-VN" b="1">
                <a:latin typeface="Times New Roman" panose="02020603050405020304" pitchFamily="18" charset="0"/>
                <a:cs typeface="Times New Roman" panose="02020603050405020304" pitchFamily="18" charset="0"/>
              </a:rPr>
              <a:t>- Chấp hành chính sách và pháp luật về bảo vệ tài nguyên và môi trường.</a:t>
            </a:r>
            <a:endParaRPr lang="zh-CN" altLang="en-US" b="1" dirty="0">
              <a:latin typeface="Times New Roman" panose="02020603050405020304" pitchFamily="18" charset="0"/>
              <a:ea typeface="汉仪夏日体W" panose="00020600040101010101" pitchFamily="18" charset="-122"/>
              <a:cs typeface="Times New Roman" panose="02020603050405020304" pitchFamily="18" charset="0"/>
              <a:sym typeface="+mn-lt"/>
            </a:endParaRPr>
          </a:p>
        </p:txBody>
      </p:sp>
      <p:sp>
        <p:nvSpPr>
          <p:cNvPr id="31" name="矩形 30">
            <a:extLst>
              <a:ext uri="{FF2B5EF4-FFF2-40B4-BE49-F238E27FC236}">
                <a16:creationId xmlns:a16="http://schemas.microsoft.com/office/drawing/2014/main" id="{F9BFD2E3-7E55-4F75-A902-D352E0468107}"/>
              </a:ext>
            </a:extLst>
          </p:cNvPr>
          <p:cNvSpPr/>
          <p:nvPr/>
        </p:nvSpPr>
        <p:spPr>
          <a:xfrm>
            <a:off x="7484022" y="3339342"/>
            <a:ext cx="4172720" cy="1289071"/>
          </a:xfrm>
          <a:prstGeom prst="rect">
            <a:avLst/>
          </a:prstGeom>
        </p:spPr>
        <p:txBody>
          <a:bodyPr wrap="square">
            <a:spAutoFit/>
          </a:bodyPr>
          <a:lstStyle/>
          <a:p>
            <a:pPr lvl="0" algn="just">
              <a:lnSpc>
                <a:spcPct val="150000"/>
              </a:lnSpc>
            </a:pPr>
            <a:r>
              <a:rPr lang="vi-VN" b="1">
                <a:latin typeface="Times New Roman" panose="02020603050405020304" pitchFamily="18" charset="0"/>
                <a:cs typeface="Times New Roman" panose="02020603050405020304" pitchFamily="18" charset="0"/>
              </a:rPr>
              <a:t>- Tích cực tham gia vào các hoạt động bảo vệ tài nguyên, môi trường ở điạ phương</a:t>
            </a:r>
            <a:endParaRPr lang="zh-CN" altLang="en-US" b="1" dirty="0">
              <a:latin typeface="Times New Roman" panose="02020603050405020304" pitchFamily="18" charset="0"/>
              <a:ea typeface="汉仪夏日体W" panose="00020600040101010101" pitchFamily="18" charset="-122"/>
              <a:cs typeface="Times New Roman" panose="02020603050405020304" pitchFamily="18" charset="0"/>
              <a:sym typeface="+mn-lt"/>
            </a:endParaRPr>
          </a:p>
        </p:txBody>
      </p:sp>
      <p:sp>
        <p:nvSpPr>
          <p:cNvPr id="32" name="矩形 31">
            <a:extLst>
              <a:ext uri="{FF2B5EF4-FFF2-40B4-BE49-F238E27FC236}">
                <a16:creationId xmlns:a16="http://schemas.microsoft.com/office/drawing/2014/main" id="{21E487CE-4D9D-4190-8868-BD805601E34A}"/>
              </a:ext>
            </a:extLst>
          </p:cNvPr>
          <p:cNvSpPr/>
          <p:nvPr/>
        </p:nvSpPr>
        <p:spPr>
          <a:xfrm>
            <a:off x="4240806" y="4793407"/>
            <a:ext cx="3710388" cy="923330"/>
          </a:xfrm>
          <a:prstGeom prst="rect">
            <a:avLst/>
          </a:prstGeom>
        </p:spPr>
        <p:txBody>
          <a:bodyPr wrap="square">
            <a:spAutoFit/>
          </a:bodyPr>
          <a:lstStyle/>
          <a:p>
            <a:pPr lvl="0" algn="just">
              <a:lnSpc>
                <a:spcPct val="150000"/>
              </a:lnSpc>
            </a:pPr>
            <a:r>
              <a:rPr lang="vi-VN" b="1" smtClean="0">
                <a:latin typeface="Times New Roman" panose="02020603050405020304" pitchFamily="18" charset="0"/>
                <a:cs typeface="Times New Roman" panose="02020603050405020304" pitchFamily="18" charset="0"/>
              </a:rPr>
              <a:t>- Bảo </a:t>
            </a:r>
            <a:r>
              <a:rPr lang="vi-VN" b="1" dirty="0">
                <a:latin typeface="Times New Roman" panose="02020603050405020304" pitchFamily="18" charset="0"/>
                <a:cs typeface="Times New Roman" panose="02020603050405020304" pitchFamily="18" charset="0"/>
              </a:rPr>
              <a:t>vệ và sử dụng tiết kiệm tài nguyên, nước</a:t>
            </a:r>
            <a:r>
              <a:rPr lang="vi-VN" b="1" dirty="0" smtClean="0">
                <a:latin typeface="Times New Roman" panose="02020603050405020304" pitchFamily="18" charset="0"/>
                <a:cs typeface="Times New Roman" panose="02020603050405020304" pitchFamily="18" charset="0"/>
              </a:rPr>
              <a:t>,...</a:t>
            </a:r>
            <a:endParaRPr lang="zh-CN" altLang="en-US" b="1" dirty="0">
              <a:solidFill>
                <a:srgbClr val="000000">
                  <a:lumMod val="65000"/>
                  <a:lumOff val="35000"/>
                </a:srgbClr>
              </a:solidFill>
              <a:latin typeface="Times New Roman" panose="02020603050405020304" pitchFamily="18" charset="0"/>
              <a:ea typeface="汉仪夏日体W" panose="00020600040101010101" pitchFamily="18" charset="-122"/>
              <a:cs typeface="Times New Roman" panose="02020603050405020304" pitchFamily="18" charset="0"/>
              <a:sym typeface="+mn-lt"/>
            </a:endParaRPr>
          </a:p>
        </p:txBody>
      </p:sp>
      <p:sp>
        <p:nvSpPr>
          <p:cNvPr id="11" name="矩形 10">
            <a:extLst>
              <a:ext uri="{FF2B5EF4-FFF2-40B4-BE49-F238E27FC236}">
                <a16:creationId xmlns:a16="http://schemas.microsoft.com/office/drawing/2014/main" id="{D0575DFE-4DD4-432D-811B-D6F98127C23F}"/>
              </a:ext>
            </a:extLst>
          </p:cNvPr>
          <p:cNvSpPr/>
          <p:nvPr/>
        </p:nvSpPr>
        <p:spPr>
          <a:xfrm>
            <a:off x="5669126" y="2923843"/>
            <a:ext cx="1290738" cy="830997"/>
          </a:xfrm>
          <a:prstGeom prst="rect">
            <a:avLst/>
          </a:prstGeom>
        </p:spPr>
        <p:txBody>
          <a:bodyPr wrap="none">
            <a:spAutoFit/>
          </a:bodyPr>
          <a:lstStyle/>
          <a:p>
            <a:r>
              <a:rPr lang="vi-VN" altLang="zh-CN" sz="2400" dirty="0" smtClean="0">
                <a:latin typeface="汉仪夏日体W" panose="00020600040101010101" pitchFamily="18" charset="-122"/>
                <a:ea typeface="汉仪夏日体W" panose="00020600040101010101" pitchFamily="18" charset="-122"/>
                <a:cs typeface="+mn-ea"/>
                <a:sym typeface="+mn-lt"/>
              </a:rPr>
              <a:t>Trách </a:t>
            </a:r>
          </a:p>
          <a:p>
            <a:r>
              <a:rPr lang="vi-VN" altLang="zh-CN" sz="2400" dirty="0" smtClean="0">
                <a:latin typeface="汉仪夏日体W" panose="00020600040101010101" pitchFamily="18" charset="-122"/>
                <a:ea typeface="汉仪夏日体W" panose="00020600040101010101" pitchFamily="18" charset="-122"/>
                <a:cs typeface="+mn-ea"/>
                <a:sym typeface="+mn-lt"/>
              </a:rPr>
              <a:t>Nhiệm</a:t>
            </a:r>
            <a:endParaRPr lang="zh-CN" altLang="en-US" sz="2400" dirty="0"/>
          </a:p>
        </p:txBody>
      </p:sp>
    </p:spTree>
    <p:extLst>
      <p:ext uri="{BB962C8B-B14F-4D97-AF65-F5344CB8AC3E}">
        <p14:creationId xmlns:p14="http://schemas.microsoft.com/office/powerpoint/2010/main" val="2425506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right)">
                                      <p:cBhvr>
                                        <p:cTn id="7" dur="500"/>
                                        <p:tgtEl>
                                          <p:spTgt spid="15"/>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0-#ppt_w/2"/>
                                          </p:val>
                                        </p:tav>
                                        <p:tav tm="100000">
                                          <p:val>
                                            <p:strVal val="#ppt_x"/>
                                          </p:val>
                                        </p:tav>
                                      </p:tavLst>
                                    </p:anim>
                                    <p:anim calcmode="lin" valueType="num">
                                      <p:cBhvr additive="base">
                                        <p:cTn id="12" dur="500" fill="hold"/>
                                        <p:tgtEl>
                                          <p:spTgt spid="28"/>
                                        </p:tgtEl>
                                        <p:attrNameLst>
                                          <p:attrName>ppt_y</p:attrName>
                                        </p:attrNameLst>
                                      </p:cBhvr>
                                      <p:tavLst>
                                        <p:tav tm="0">
                                          <p:val>
                                            <p:strVal val="#ppt_y"/>
                                          </p:val>
                                        </p:tav>
                                        <p:tav tm="100000">
                                          <p:val>
                                            <p:strVal val="#ppt_y"/>
                                          </p:val>
                                        </p:tav>
                                      </p:tavLst>
                                    </p:anim>
                                  </p:childTnLst>
                                </p:cTn>
                              </p:par>
                              <p:par>
                                <p:cTn id="13" presetID="41" presetClass="entr" presetSubtype="0" fill="hold" grpId="0" nodeType="withEffect">
                                  <p:stCondLst>
                                    <p:cond delay="0"/>
                                  </p:stCondLst>
                                  <p:iterate type="lt">
                                    <p:tmPct val="1905"/>
                                  </p:iterate>
                                  <p:childTnLst>
                                    <p:set>
                                      <p:cBhvr>
                                        <p:cTn id="14" dur="1" fill="hold">
                                          <p:stCondLst>
                                            <p:cond delay="0"/>
                                          </p:stCondLst>
                                        </p:cTn>
                                        <p:tgtEl>
                                          <p:spTgt spid="25"/>
                                        </p:tgtEl>
                                        <p:attrNameLst>
                                          <p:attrName>style.visibility</p:attrName>
                                        </p:attrNameLst>
                                      </p:cBhvr>
                                      <p:to>
                                        <p:strVal val="visible"/>
                                      </p:to>
                                    </p:set>
                                    <p:anim calcmode="lin" valueType="num">
                                      <p:cBhvr>
                                        <p:cTn id="15" dur="5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25"/>
                                        </p:tgtEl>
                                        <p:attrNameLst>
                                          <p:attrName>ppt_y</p:attrName>
                                        </p:attrNameLst>
                                      </p:cBhvr>
                                      <p:tavLst>
                                        <p:tav tm="0">
                                          <p:val>
                                            <p:strVal val="#ppt_y"/>
                                          </p:val>
                                        </p:tav>
                                        <p:tav tm="100000">
                                          <p:val>
                                            <p:strVal val="#ppt_y"/>
                                          </p:val>
                                        </p:tav>
                                      </p:tavLst>
                                    </p:anim>
                                    <p:anim calcmode="lin" valueType="num">
                                      <p:cBhvr>
                                        <p:cTn id="17" dur="5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25"/>
                                        </p:tgtEl>
                                      </p:cBhvr>
                                    </p:animEffect>
                                  </p:childTnLst>
                                </p:cTn>
                              </p:par>
                            </p:childTnLst>
                          </p:cTn>
                        </p:par>
                        <p:par>
                          <p:cTn id="20" fill="hold">
                            <p:stCondLst>
                              <p:cond delay="1391"/>
                            </p:stCondLst>
                            <p:childTnLst>
                              <p:par>
                                <p:cTn id="21" presetID="53" presetClass="entr" presetSubtype="16"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par>
                          <p:cTn id="26" fill="hold">
                            <p:stCondLst>
                              <p:cond delay="1891"/>
                            </p:stCondLst>
                            <p:childTnLst>
                              <p:par>
                                <p:cTn id="27" presetID="41" presetClass="entr" presetSubtype="0" fill="hold" grpId="0" nodeType="afterEffect">
                                  <p:stCondLst>
                                    <p:cond delay="0"/>
                                  </p:stCondLst>
                                  <p:iterate type="lt">
                                    <p:tmPct val="10000"/>
                                  </p:iterate>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11"/>
                                        </p:tgtEl>
                                        <p:attrNameLst>
                                          <p:attrName>ppt_y</p:attrName>
                                        </p:attrNameLst>
                                      </p:cBhvr>
                                      <p:tavLst>
                                        <p:tav tm="0">
                                          <p:val>
                                            <p:strVal val="#ppt_y"/>
                                          </p:val>
                                        </p:tav>
                                        <p:tav tm="100000">
                                          <p:val>
                                            <p:strVal val="#ppt_y"/>
                                          </p:val>
                                        </p:tav>
                                      </p:tavLst>
                                    </p:anim>
                                    <p:anim calcmode="lin" valueType="num">
                                      <p:cBhvr>
                                        <p:cTn id="31"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11"/>
                                        </p:tgtEl>
                                      </p:cBhvr>
                                    </p:animEffect>
                                  </p:childTnLst>
                                </p:cTn>
                              </p:par>
                              <p:par>
                                <p:cTn id="34" presetID="26" presetClass="emph" presetSubtype="0" repeatCount="indefinite" fill="hold" nodeType="withEffect">
                                  <p:stCondLst>
                                    <p:cond delay="0"/>
                                  </p:stCondLst>
                                  <p:endCondLst>
                                    <p:cond evt="onNext" delay="0">
                                      <p:tgtEl>
                                        <p:sldTgt/>
                                      </p:tgtEl>
                                    </p:cond>
                                  </p:endCondLst>
                                  <p:childTnLst>
                                    <p:animEffect transition="out" filter="fade">
                                      <p:cBhvr>
                                        <p:cTn id="35" dur="500" tmFilter="0, 0; .2, .5; .8, .5; 1, 0"/>
                                        <p:tgtEl>
                                          <p:spTgt spid="9"/>
                                        </p:tgtEl>
                                      </p:cBhvr>
                                    </p:animEffect>
                                    <p:animScale>
                                      <p:cBhvr>
                                        <p:cTn id="36" dur="250" autoRev="1" fill="hold"/>
                                        <p:tgtEl>
                                          <p:spTgt spid="9"/>
                                        </p:tgtEl>
                                      </p:cBhvr>
                                      <p:by x="105000" y="105000"/>
                                    </p:animScale>
                                  </p:childTnLst>
                                </p:cTn>
                              </p:par>
                            </p:childTnLst>
                          </p:cTn>
                        </p:par>
                        <p:par>
                          <p:cTn id="37" fill="hold">
                            <p:stCondLst>
                              <p:cond delay="2841"/>
                            </p:stCondLst>
                            <p:childTnLst>
                              <p:par>
                                <p:cTn id="38" presetID="2" presetClass="entr" presetSubtype="8" fill="hold" grpId="0" nodeType="afterEffect">
                                  <p:stCondLst>
                                    <p:cond delay="0"/>
                                  </p:stCondLst>
                                  <p:iterate type="wd">
                                    <p:tmPct val="5294"/>
                                  </p:iterate>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500" fill="hold"/>
                                        <p:tgtEl>
                                          <p:spTgt spid="10"/>
                                        </p:tgtEl>
                                        <p:attrNameLst>
                                          <p:attrName>ppt_x</p:attrName>
                                        </p:attrNameLst>
                                      </p:cBhvr>
                                      <p:tavLst>
                                        <p:tav tm="0">
                                          <p:val>
                                            <p:strVal val="0-#ppt_w/2"/>
                                          </p:val>
                                        </p:tav>
                                        <p:tav tm="100000">
                                          <p:val>
                                            <p:strVal val="#ppt_x"/>
                                          </p:val>
                                        </p:tav>
                                      </p:tavLst>
                                    </p:anim>
                                    <p:anim calcmode="lin" valueType="num">
                                      <p:cBhvr additive="base">
                                        <p:cTn id="41" dur="500" fill="hold"/>
                                        <p:tgtEl>
                                          <p:spTgt spid="10"/>
                                        </p:tgtEl>
                                        <p:attrNameLst>
                                          <p:attrName>ppt_y</p:attrName>
                                        </p:attrNameLst>
                                      </p:cBhvr>
                                      <p:tavLst>
                                        <p:tav tm="0">
                                          <p:val>
                                            <p:strVal val="#ppt_y"/>
                                          </p:val>
                                        </p:tav>
                                        <p:tav tm="100000">
                                          <p:val>
                                            <p:strVal val="#ppt_y"/>
                                          </p:val>
                                        </p:tav>
                                      </p:tavLst>
                                    </p:anim>
                                  </p:childTnLst>
                                </p:cTn>
                              </p:par>
                              <p:par>
                                <p:cTn id="42" presetID="2" presetClass="entr" presetSubtype="2" fill="hold" grpId="0" nodeType="withEffect">
                                  <p:stCondLst>
                                    <p:cond delay="0"/>
                                  </p:stCondLst>
                                  <p:iterate type="wd">
                                    <p:tmPct val="5294"/>
                                  </p:iterate>
                                  <p:childTnLst>
                                    <p:set>
                                      <p:cBhvr>
                                        <p:cTn id="43" dur="1" fill="hold">
                                          <p:stCondLst>
                                            <p:cond delay="0"/>
                                          </p:stCondLst>
                                        </p:cTn>
                                        <p:tgtEl>
                                          <p:spTgt spid="30"/>
                                        </p:tgtEl>
                                        <p:attrNameLst>
                                          <p:attrName>style.visibility</p:attrName>
                                        </p:attrNameLst>
                                      </p:cBhvr>
                                      <p:to>
                                        <p:strVal val="visible"/>
                                      </p:to>
                                    </p:set>
                                    <p:anim calcmode="lin" valueType="num">
                                      <p:cBhvr additive="base">
                                        <p:cTn id="44" dur="500" fill="hold"/>
                                        <p:tgtEl>
                                          <p:spTgt spid="30"/>
                                        </p:tgtEl>
                                        <p:attrNameLst>
                                          <p:attrName>ppt_x</p:attrName>
                                        </p:attrNameLst>
                                      </p:cBhvr>
                                      <p:tavLst>
                                        <p:tav tm="0">
                                          <p:val>
                                            <p:strVal val="1+#ppt_w/2"/>
                                          </p:val>
                                        </p:tav>
                                        <p:tav tm="100000">
                                          <p:val>
                                            <p:strVal val="#ppt_x"/>
                                          </p:val>
                                        </p:tav>
                                      </p:tavLst>
                                    </p:anim>
                                    <p:anim calcmode="lin" valueType="num">
                                      <p:cBhvr additive="base">
                                        <p:cTn id="45" dur="500" fill="hold"/>
                                        <p:tgtEl>
                                          <p:spTgt spid="30"/>
                                        </p:tgtEl>
                                        <p:attrNameLst>
                                          <p:attrName>ppt_y</p:attrName>
                                        </p:attrNameLst>
                                      </p:cBhvr>
                                      <p:tavLst>
                                        <p:tav tm="0">
                                          <p:val>
                                            <p:strVal val="#ppt_y"/>
                                          </p:val>
                                        </p:tav>
                                        <p:tav tm="100000">
                                          <p:val>
                                            <p:strVal val="#ppt_y"/>
                                          </p:val>
                                        </p:tav>
                                      </p:tavLst>
                                    </p:anim>
                                  </p:childTnLst>
                                </p:cTn>
                              </p:par>
                            </p:childTnLst>
                          </p:cTn>
                        </p:par>
                        <p:par>
                          <p:cTn id="46" fill="hold">
                            <p:stCondLst>
                              <p:cond delay="3870"/>
                            </p:stCondLst>
                            <p:childTnLst>
                              <p:par>
                                <p:cTn id="47" presetID="2" presetClass="entr" presetSubtype="8" fill="hold" grpId="0" nodeType="afterEffect">
                                  <p:stCondLst>
                                    <p:cond delay="0"/>
                                  </p:stCondLst>
                                  <p:iterate type="wd">
                                    <p:tmPct val="5882"/>
                                  </p:iterate>
                                  <p:childTnLst>
                                    <p:set>
                                      <p:cBhvr>
                                        <p:cTn id="48" dur="1" fill="hold">
                                          <p:stCondLst>
                                            <p:cond delay="0"/>
                                          </p:stCondLst>
                                        </p:cTn>
                                        <p:tgtEl>
                                          <p:spTgt spid="26"/>
                                        </p:tgtEl>
                                        <p:attrNameLst>
                                          <p:attrName>style.visibility</p:attrName>
                                        </p:attrNameLst>
                                      </p:cBhvr>
                                      <p:to>
                                        <p:strVal val="visible"/>
                                      </p:to>
                                    </p:set>
                                    <p:anim calcmode="lin" valueType="num">
                                      <p:cBhvr additive="base">
                                        <p:cTn id="49" dur="500" fill="hold"/>
                                        <p:tgtEl>
                                          <p:spTgt spid="26"/>
                                        </p:tgtEl>
                                        <p:attrNameLst>
                                          <p:attrName>ppt_x</p:attrName>
                                        </p:attrNameLst>
                                      </p:cBhvr>
                                      <p:tavLst>
                                        <p:tav tm="0">
                                          <p:val>
                                            <p:strVal val="0-#ppt_w/2"/>
                                          </p:val>
                                        </p:tav>
                                        <p:tav tm="100000">
                                          <p:val>
                                            <p:strVal val="#ppt_x"/>
                                          </p:val>
                                        </p:tav>
                                      </p:tavLst>
                                    </p:anim>
                                    <p:anim calcmode="lin" valueType="num">
                                      <p:cBhvr additive="base">
                                        <p:cTn id="50" dur="500" fill="hold"/>
                                        <p:tgtEl>
                                          <p:spTgt spid="26"/>
                                        </p:tgtEl>
                                        <p:attrNameLst>
                                          <p:attrName>ppt_y</p:attrName>
                                        </p:attrNameLst>
                                      </p:cBhvr>
                                      <p:tavLst>
                                        <p:tav tm="0">
                                          <p:val>
                                            <p:strVal val="#ppt_y"/>
                                          </p:val>
                                        </p:tav>
                                        <p:tav tm="100000">
                                          <p:val>
                                            <p:strVal val="#ppt_y"/>
                                          </p:val>
                                        </p:tav>
                                      </p:tavLst>
                                    </p:anim>
                                  </p:childTnLst>
                                </p:cTn>
                              </p:par>
                              <p:par>
                                <p:cTn id="51" presetID="2" presetClass="entr" presetSubtype="2" fill="hold" grpId="0" nodeType="withEffect">
                                  <p:stCondLst>
                                    <p:cond delay="0"/>
                                  </p:stCondLst>
                                  <p:iterate type="wd">
                                    <p:tmPct val="5882"/>
                                  </p:iterate>
                                  <p:childTnLst>
                                    <p:set>
                                      <p:cBhvr>
                                        <p:cTn id="52" dur="1" fill="hold">
                                          <p:stCondLst>
                                            <p:cond delay="0"/>
                                          </p:stCondLst>
                                        </p:cTn>
                                        <p:tgtEl>
                                          <p:spTgt spid="31"/>
                                        </p:tgtEl>
                                        <p:attrNameLst>
                                          <p:attrName>style.visibility</p:attrName>
                                        </p:attrNameLst>
                                      </p:cBhvr>
                                      <p:to>
                                        <p:strVal val="visible"/>
                                      </p:to>
                                    </p:set>
                                    <p:anim calcmode="lin" valueType="num">
                                      <p:cBhvr additive="base">
                                        <p:cTn id="53" dur="500" fill="hold"/>
                                        <p:tgtEl>
                                          <p:spTgt spid="31"/>
                                        </p:tgtEl>
                                        <p:attrNameLst>
                                          <p:attrName>ppt_x</p:attrName>
                                        </p:attrNameLst>
                                      </p:cBhvr>
                                      <p:tavLst>
                                        <p:tav tm="0">
                                          <p:val>
                                            <p:strVal val="1+#ppt_w/2"/>
                                          </p:val>
                                        </p:tav>
                                        <p:tav tm="100000">
                                          <p:val>
                                            <p:strVal val="#ppt_x"/>
                                          </p:val>
                                        </p:tav>
                                      </p:tavLst>
                                    </p:anim>
                                    <p:anim calcmode="lin" valueType="num">
                                      <p:cBhvr additive="base">
                                        <p:cTn id="54" dur="500" fill="hold"/>
                                        <p:tgtEl>
                                          <p:spTgt spid="31"/>
                                        </p:tgtEl>
                                        <p:attrNameLst>
                                          <p:attrName>ppt_y</p:attrName>
                                        </p:attrNameLst>
                                      </p:cBhvr>
                                      <p:tavLst>
                                        <p:tav tm="0">
                                          <p:val>
                                            <p:strVal val="#ppt_y"/>
                                          </p:val>
                                        </p:tav>
                                        <p:tav tm="100000">
                                          <p:val>
                                            <p:strVal val="#ppt_y"/>
                                          </p:val>
                                        </p:tav>
                                      </p:tavLst>
                                    </p:anim>
                                  </p:childTnLst>
                                </p:cTn>
                              </p:par>
                            </p:childTnLst>
                          </p:cTn>
                        </p:par>
                        <p:par>
                          <p:cTn id="55" fill="hold">
                            <p:stCondLst>
                              <p:cond delay="4900"/>
                            </p:stCondLst>
                            <p:childTnLst>
                              <p:par>
                                <p:cTn id="56" presetID="2" presetClass="entr" presetSubtype="8" fill="hold" grpId="0" nodeType="afterEffect">
                                  <p:stCondLst>
                                    <p:cond delay="0"/>
                                  </p:stCondLst>
                                  <p:iterate type="wd">
                                    <p:tmPct val="5882"/>
                                  </p:iterate>
                                  <p:childTnLst>
                                    <p:set>
                                      <p:cBhvr>
                                        <p:cTn id="57" dur="1" fill="hold">
                                          <p:stCondLst>
                                            <p:cond delay="0"/>
                                          </p:stCondLst>
                                        </p:cTn>
                                        <p:tgtEl>
                                          <p:spTgt spid="32"/>
                                        </p:tgtEl>
                                        <p:attrNameLst>
                                          <p:attrName>style.visibility</p:attrName>
                                        </p:attrNameLst>
                                      </p:cBhvr>
                                      <p:to>
                                        <p:strVal val="visible"/>
                                      </p:to>
                                    </p:set>
                                    <p:anim calcmode="lin" valueType="num">
                                      <p:cBhvr additive="base">
                                        <p:cTn id="58" dur="500" fill="hold"/>
                                        <p:tgtEl>
                                          <p:spTgt spid="32"/>
                                        </p:tgtEl>
                                        <p:attrNameLst>
                                          <p:attrName>ppt_x</p:attrName>
                                        </p:attrNameLst>
                                      </p:cBhvr>
                                      <p:tavLst>
                                        <p:tav tm="0">
                                          <p:val>
                                            <p:strVal val="0-#ppt_w/2"/>
                                          </p:val>
                                        </p:tav>
                                        <p:tav tm="100000">
                                          <p:val>
                                            <p:strVal val="#ppt_x"/>
                                          </p:val>
                                        </p:tav>
                                      </p:tavLst>
                                    </p:anim>
                                    <p:anim calcmode="lin" valueType="num">
                                      <p:cBhvr additive="base">
                                        <p:cTn id="59" dur="5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0" grpId="0"/>
      <p:bldP spid="26" grpId="0"/>
      <p:bldP spid="30" grpId="0"/>
      <p:bldP spid="31" grpId="0"/>
      <p:bldP spid="32"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ÁC THẢI NHỰA - Sử dụng một lần, hậu quả nghìn năm [OLM.V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1957104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949A565-F083-4ED1-A28E-C3C22692CFCA}"/>
              </a:ext>
            </a:extLst>
          </p:cNvPr>
          <p:cNvGrpSpPr/>
          <p:nvPr/>
        </p:nvGrpSpPr>
        <p:grpSpPr>
          <a:xfrm>
            <a:off x="341926" y="175033"/>
            <a:ext cx="11441759" cy="5883467"/>
            <a:chOff x="341926" y="208486"/>
            <a:chExt cx="11441759" cy="5883467"/>
          </a:xfrm>
        </p:grpSpPr>
        <p:pic>
          <p:nvPicPr>
            <p:cNvPr id="135" name="图片 134">
              <a:extLst>
                <a:ext uri="{FF2B5EF4-FFF2-40B4-BE49-F238E27FC236}">
                  <a16:creationId xmlns:a16="http://schemas.microsoft.com/office/drawing/2014/main" id="{058EF380-3BFA-4D4F-905D-20E68FCB7CD4}"/>
                </a:ext>
              </a:extLst>
            </p:cNvPr>
            <p:cNvPicPr>
              <a:picLocks noChangeAspect="1"/>
            </p:cNvPicPr>
            <p:nvPr/>
          </p:nvPicPr>
          <p:blipFill>
            <a:blip r:embed="rId3"/>
            <a:stretch>
              <a:fillRect/>
            </a:stretch>
          </p:blipFill>
          <p:spPr>
            <a:xfrm>
              <a:off x="907478" y="208803"/>
              <a:ext cx="10876207" cy="5883150"/>
            </a:xfrm>
            <a:prstGeom prst="rect">
              <a:avLst/>
            </a:prstGeom>
          </p:spPr>
        </p:pic>
        <p:pic>
          <p:nvPicPr>
            <p:cNvPr id="136" name="图片 135">
              <a:extLst>
                <a:ext uri="{FF2B5EF4-FFF2-40B4-BE49-F238E27FC236}">
                  <a16:creationId xmlns:a16="http://schemas.microsoft.com/office/drawing/2014/main" id="{C0B7273D-A0E8-40B3-808C-F518C2973833}"/>
                </a:ext>
              </a:extLst>
            </p:cNvPr>
            <p:cNvPicPr>
              <a:picLocks noChangeAspect="1"/>
            </p:cNvPicPr>
            <p:nvPr/>
          </p:nvPicPr>
          <p:blipFill>
            <a:blip r:embed="rId4"/>
            <a:stretch>
              <a:fillRect/>
            </a:stretch>
          </p:blipFill>
          <p:spPr>
            <a:xfrm>
              <a:off x="864231" y="208725"/>
              <a:ext cx="10876207" cy="5846571"/>
            </a:xfrm>
            <a:prstGeom prst="rect">
              <a:avLst/>
            </a:prstGeom>
          </p:spPr>
        </p:pic>
        <p:pic>
          <p:nvPicPr>
            <p:cNvPr id="137" name="图片 136">
              <a:extLst>
                <a:ext uri="{FF2B5EF4-FFF2-40B4-BE49-F238E27FC236}">
                  <a16:creationId xmlns:a16="http://schemas.microsoft.com/office/drawing/2014/main" id="{187EA6F5-50E0-4B99-B506-F3E5D19A3BDD}"/>
                </a:ext>
              </a:extLst>
            </p:cNvPr>
            <p:cNvPicPr>
              <a:picLocks noChangeAspect="1"/>
            </p:cNvPicPr>
            <p:nvPr/>
          </p:nvPicPr>
          <p:blipFill>
            <a:blip r:embed="rId5"/>
            <a:stretch>
              <a:fillRect/>
            </a:stretch>
          </p:blipFill>
          <p:spPr>
            <a:xfrm>
              <a:off x="803773" y="208486"/>
              <a:ext cx="10876207" cy="5785605"/>
            </a:xfrm>
            <a:prstGeom prst="rect">
              <a:avLst/>
            </a:prstGeom>
          </p:spPr>
        </p:pic>
        <p:pic>
          <p:nvPicPr>
            <p:cNvPr id="143" name="图片 142">
              <a:extLst>
                <a:ext uri="{FF2B5EF4-FFF2-40B4-BE49-F238E27FC236}">
                  <a16:creationId xmlns:a16="http://schemas.microsoft.com/office/drawing/2014/main" id="{BFB9BEB1-EF4E-4D56-A896-BED2A3B61439}"/>
                </a:ext>
              </a:extLst>
            </p:cNvPr>
            <p:cNvPicPr>
              <a:picLocks noChangeAspect="1"/>
            </p:cNvPicPr>
            <p:nvPr/>
          </p:nvPicPr>
          <p:blipFill>
            <a:blip r:embed="rId6"/>
            <a:stretch>
              <a:fillRect/>
            </a:stretch>
          </p:blipFill>
          <p:spPr>
            <a:xfrm>
              <a:off x="341926" y="784490"/>
              <a:ext cx="1054699" cy="4986960"/>
            </a:xfrm>
            <a:prstGeom prst="rect">
              <a:avLst/>
            </a:prstGeom>
          </p:spPr>
        </p:pic>
      </p:grpSp>
      <p:pic>
        <p:nvPicPr>
          <p:cNvPr id="138" name="图片 137">
            <a:extLst>
              <a:ext uri="{FF2B5EF4-FFF2-40B4-BE49-F238E27FC236}">
                <a16:creationId xmlns:a16="http://schemas.microsoft.com/office/drawing/2014/main" id="{1BAFA7BC-5608-4A87-BF91-9451441194CD}"/>
              </a:ext>
            </a:extLst>
          </p:cNvPr>
          <p:cNvPicPr>
            <a:picLocks noChangeAspect="1"/>
          </p:cNvPicPr>
          <p:nvPr/>
        </p:nvPicPr>
        <p:blipFill rotWithShape="1">
          <a:blip r:embed="rId7"/>
          <a:srcRect r="59575"/>
          <a:stretch/>
        </p:blipFill>
        <p:spPr>
          <a:xfrm>
            <a:off x="9038821" y="512495"/>
            <a:ext cx="2208207" cy="792549"/>
          </a:xfrm>
          <a:prstGeom prst="rect">
            <a:avLst/>
          </a:prstGeom>
        </p:spPr>
      </p:pic>
      <p:pic>
        <p:nvPicPr>
          <p:cNvPr id="139" name="图片 138">
            <a:extLst>
              <a:ext uri="{FF2B5EF4-FFF2-40B4-BE49-F238E27FC236}">
                <a16:creationId xmlns:a16="http://schemas.microsoft.com/office/drawing/2014/main" id="{71603CBD-0EC2-4849-94D8-02CE7759B6BD}"/>
              </a:ext>
            </a:extLst>
          </p:cNvPr>
          <p:cNvPicPr>
            <a:picLocks noChangeAspect="1"/>
          </p:cNvPicPr>
          <p:nvPr/>
        </p:nvPicPr>
        <p:blipFill>
          <a:blip r:embed="rId8"/>
          <a:stretch>
            <a:fillRect/>
          </a:stretch>
        </p:blipFill>
        <p:spPr>
          <a:xfrm>
            <a:off x="9105402" y="4651976"/>
            <a:ext cx="2316681" cy="1268078"/>
          </a:xfrm>
          <a:prstGeom prst="rect">
            <a:avLst/>
          </a:prstGeom>
        </p:spPr>
      </p:pic>
      <p:pic>
        <p:nvPicPr>
          <p:cNvPr id="140" name="图片 139">
            <a:extLst>
              <a:ext uri="{FF2B5EF4-FFF2-40B4-BE49-F238E27FC236}">
                <a16:creationId xmlns:a16="http://schemas.microsoft.com/office/drawing/2014/main" id="{956C086E-2C2F-4A37-806D-C7AC01E835BE}"/>
              </a:ext>
            </a:extLst>
          </p:cNvPr>
          <p:cNvPicPr>
            <a:picLocks noChangeAspect="1"/>
          </p:cNvPicPr>
          <p:nvPr/>
        </p:nvPicPr>
        <p:blipFill>
          <a:blip r:embed="rId9"/>
          <a:stretch>
            <a:fillRect/>
          </a:stretch>
        </p:blipFill>
        <p:spPr>
          <a:xfrm>
            <a:off x="9431031" y="2078823"/>
            <a:ext cx="2523963" cy="2505673"/>
          </a:xfrm>
          <a:prstGeom prst="rect">
            <a:avLst/>
          </a:prstGeom>
        </p:spPr>
      </p:pic>
      <p:pic>
        <p:nvPicPr>
          <p:cNvPr id="141" name="图片 140">
            <a:extLst>
              <a:ext uri="{FF2B5EF4-FFF2-40B4-BE49-F238E27FC236}">
                <a16:creationId xmlns:a16="http://schemas.microsoft.com/office/drawing/2014/main" id="{C7841B54-9F73-4DED-A8BA-EC1305A0BB9C}"/>
              </a:ext>
            </a:extLst>
          </p:cNvPr>
          <p:cNvPicPr>
            <a:picLocks noChangeAspect="1"/>
          </p:cNvPicPr>
          <p:nvPr/>
        </p:nvPicPr>
        <p:blipFill>
          <a:blip r:embed="rId10"/>
          <a:stretch>
            <a:fillRect/>
          </a:stretch>
        </p:blipFill>
        <p:spPr>
          <a:xfrm>
            <a:off x="1506599" y="4214720"/>
            <a:ext cx="3145809" cy="2505673"/>
          </a:xfrm>
          <a:prstGeom prst="rect">
            <a:avLst/>
          </a:prstGeom>
        </p:spPr>
      </p:pic>
      <p:pic>
        <p:nvPicPr>
          <p:cNvPr id="142" name="图片 141">
            <a:extLst>
              <a:ext uri="{FF2B5EF4-FFF2-40B4-BE49-F238E27FC236}">
                <a16:creationId xmlns:a16="http://schemas.microsoft.com/office/drawing/2014/main" id="{6A9AAE3E-8C65-49C5-8093-BFCE4DB36291}"/>
              </a:ext>
            </a:extLst>
          </p:cNvPr>
          <p:cNvPicPr>
            <a:picLocks noChangeAspect="1"/>
          </p:cNvPicPr>
          <p:nvPr/>
        </p:nvPicPr>
        <p:blipFill>
          <a:blip r:embed="rId11"/>
          <a:stretch>
            <a:fillRect/>
          </a:stretch>
        </p:blipFill>
        <p:spPr>
          <a:xfrm>
            <a:off x="9449050" y="1871700"/>
            <a:ext cx="871804" cy="865707"/>
          </a:xfrm>
          <a:prstGeom prst="rect">
            <a:avLst/>
          </a:prstGeom>
        </p:spPr>
      </p:pic>
      <p:pic>
        <p:nvPicPr>
          <p:cNvPr id="148" name="图片 147">
            <a:extLst>
              <a:ext uri="{FF2B5EF4-FFF2-40B4-BE49-F238E27FC236}">
                <a16:creationId xmlns:a16="http://schemas.microsoft.com/office/drawing/2014/main" id="{65303F87-9F21-44CB-9E31-B19C35B8D171}"/>
              </a:ext>
            </a:extLst>
          </p:cNvPr>
          <p:cNvPicPr>
            <a:picLocks noChangeAspect="1"/>
          </p:cNvPicPr>
          <p:nvPr/>
        </p:nvPicPr>
        <p:blipFill>
          <a:blip r:embed="rId12"/>
          <a:stretch>
            <a:fillRect/>
          </a:stretch>
        </p:blipFill>
        <p:spPr>
          <a:xfrm>
            <a:off x="2589195" y="2200410"/>
            <a:ext cx="457240" cy="481626"/>
          </a:xfrm>
          <a:prstGeom prst="rect">
            <a:avLst/>
          </a:prstGeom>
        </p:spPr>
      </p:pic>
      <p:pic>
        <p:nvPicPr>
          <p:cNvPr id="149" name="图片 148">
            <a:extLst>
              <a:ext uri="{FF2B5EF4-FFF2-40B4-BE49-F238E27FC236}">
                <a16:creationId xmlns:a16="http://schemas.microsoft.com/office/drawing/2014/main" id="{9D8778BF-9B1C-41EA-B558-7D67D5A0FA86}"/>
              </a:ext>
            </a:extLst>
          </p:cNvPr>
          <p:cNvPicPr>
            <a:picLocks noChangeAspect="1"/>
          </p:cNvPicPr>
          <p:nvPr/>
        </p:nvPicPr>
        <p:blipFill>
          <a:blip r:embed="rId13"/>
          <a:stretch>
            <a:fillRect/>
          </a:stretch>
        </p:blipFill>
        <p:spPr>
          <a:xfrm>
            <a:off x="2308442" y="2737407"/>
            <a:ext cx="1030313" cy="1024217"/>
          </a:xfrm>
          <a:prstGeom prst="rect">
            <a:avLst/>
          </a:prstGeom>
        </p:spPr>
      </p:pic>
      <p:pic>
        <p:nvPicPr>
          <p:cNvPr id="150" name="图片 149">
            <a:extLst>
              <a:ext uri="{FF2B5EF4-FFF2-40B4-BE49-F238E27FC236}">
                <a16:creationId xmlns:a16="http://schemas.microsoft.com/office/drawing/2014/main" id="{386BA7ED-6C5D-4D46-92B1-71942008F588}"/>
              </a:ext>
            </a:extLst>
          </p:cNvPr>
          <p:cNvPicPr>
            <a:picLocks noChangeAspect="1"/>
          </p:cNvPicPr>
          <p:nvPr/>
        </p:nvPicPr>
        <p:blipFill rotWithShape="1">
          <a:blip r:embed="rId7"/>
          <a:srcRect l="79894" t="-7176" r="-2213" b="34190"/>
          <a:stretch/>
        </p:blipFill>
        <p:spPr>
          <a:xfrm>
            <a:off x="1851329" y="763818"/>
            <a:ext cx="1219200" cy="578451"/>
          </a:xfrm>
          <a:prstGeom prst="rect">
            <a:avLst/>
          </a:prstGeom>
        </p:spPr>
      </p:pic>
      <p:sp>
        <p:nvSpPr>
          <p:cNvPr id="3" name="Rounded Rectangle 2"/>
          <p:cNvSpPr/>
          <p:nvPr/>
        </p:nvSpPr>
        <p:spPr>
          <a:xfrm>
            <a:off x="3724507" y="1516566"/>
            <a:ext cx="5151864" cy="3289610"/>
          </a:xfrm>
          <a:prstGeom prst="roundRect">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smtClean="0">
                <a:latin typeface="Times New Roman" panose="02020603050405020304" pitchFamily="18" charset="0"/>
                <a:cs typeface="Times New Roman" panose="02020603050405020304" pitchFamily="18" charset="0"/>
              </a:rPr>
              <a:t>HẸN GẶP LẠI CÁC CON TRONG TIẾT HỌC SAU</a:t>
            </a:r>
            <a:endParaRPr lang="vi-VN" sz="32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049889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750"/>
                                        <p:tgtEl>
                                          <p:spTgt spid="2"/>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141"/>
                                        </p:tgtEl>
                                        <p:attrNameLst>
                                          <p:attrName>style.visibility</p:attrName>
                                        </p:attrNameLst>
                                      </p:cBhvr>
                                      <p:to>
                                        <p:strVal val="visible"/>
                                      </p:to>
                                    </p:set>
                                    <p:animEffect transition="in" filter="fade">
                                      <p:cBhvr>
                                        <p:cTn id="11" dur="750"/>
                                        <p:tgtEl>
                                          <p:spTgt spid="141"/>
                                        </p:tgtEl>
                                      </p:cBhvr>
                                    </p:animEffect>
                                  </p:childTnLst>
                                </p:cTn>
                              </p:par>
                              <p:par>
                                <p:cTn id="12" presetID="10" presetClass="entr" presetSubtype="0" fill="hold" nodeType="withEffect">
                                  <p:stCondLst>
                                    <p:cond delay="0"/>
                                  </p:stCondLst>
                                  <p:childTnLst>
                                    <p:set>
                                      <p:cBhvr>
                                        <p:cTn id="13" dur="1" fill="hold">
                                          <p:stCondLst>
                                            <p:cond delay="0"/>
                                          </p:stCondLst>
                                        </p:cTn>
                                        <p:tgtEl>
                                          <p:spTgt spid="139"/>
                                        </p:tgtEl>
                                        <p:attrNameLst>
                                          <p:attrName>style.visibility</p:attrName>
                                        </p:attrNameLst>
                                      </p:cBhvr>
                                      <p:to>
                                        <p:strVal val="visible"/>
                                      </p:to>
                                    </p:set>
                                    <p:animEffect transition="in" filter="fade">
                                      <p:cBhvr>
                                        <p:cTn id="14" dur="750"/>
                                        <p:tgtEl>
                                          <p:spTgt spid="139"/>
                                        </p:tgtEl>
                                      </p:cBhvr>
                                    </p:animEffect>
                                  </p:childTnLst>
                                </p:cTn>
                              </p:par>
                              <p:par>
                                <p:cTn id="15" presetID="2" presetClass="entr" presetSubtype="8" fill="hold" nodeType="withEffect">
                                  <p:stCondLst>
                                    <p:cond delay="250"/>
                                  </p:stCondLst>
                                  <p:childTnLst>
                                    <p:set>
                                      <p:cBhvr>
                                        <p:cTn id="16" dur="1" fill="hold">
                                          <p:stCondLst>
                                            <p:cond delay="0"/>
                                          </p:stCondLst>
                                        </p:cTn>
                                        <p:tgtEl>
                                          <p:spTgt spid="150"/>
                                        </p:tgtEl>
                                        <p:attrNameLst>
                                          <p:attrName>style.visibility</p:attrName>
                                        </p:attrNameLst>
                                      </p:cBhvr>
                                      <p:to>
                                        <p:strVal val="visible"/>
                                      </p:to>
                                    </p:set>
                                    <p:anim calcmode="lin" valueType="num">
                                      <p:cBhvr additive="base">
                                        <p:cTn id="17" dur="500" fill="hold"/>
                                        <p:tgtEl>
                                          <p:spTgt spid="150"/>
                                        </p:tgtEl>
                                        <p:attrNameLst>
                                          <p:attrName>ppt_x</p:attrName>
                                        </p:attrNameLst>
                                      </p:cBhvr>
                                      <p:tavLst>
                                        <p:tav tm="0">
                                          <p:val>
                                            <p:strVal val="0-#ppt_w/2"/>
                                          </p:val>
                                        </p:tav>
                                        <p:tav tm="100000">
                                          <p:val>
                                            <p:strVal val="#ppt_x"/>
                                          </p:val>
                                        </p:tav>
                                      </p:tavLst>
                                    </p:anim>
                                    <p:anim calcmode="lin" valueType="num">
                                      <p:cBhvr additive="base">
                                        <p:cTn id="18" dur="500" fill="hold"/>
                                        <p:tgtEl>
                                          <p:spTgt spid="150"/>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250"/>
                                  </p:stCondLst>
                                  <p:childTnLst>
                                    <p:set>
                                      <p:cBhvr>
                                        <p:cTn id="20" dur="1" fill="hold">
                                          <p:stCondLst>
                                            <p:cond delay="0"/>
                                          </p:stCondLst>
                                        </p:cTn>
                                        <p:tgtEl>
                                          <p:spTgt spid="138"/>
                                        </p:tgtEl>
                                        <p:attrNameLst>
                                          <p:attrName>style.visibility</p:attrName>
                                        </p:attrNameLst>
                                      </p:cBhvr>
                                      <p:to>
                                        <p:strVal val="visible"/>
                                      </p:to>
                                    </p:set>
                                    <p:anim calcmode="lin" valueType="num">
                                      <p:cBhvr additive="base">
                                        <p:cTn id="21" dur="500" fill="hold"/>
                                        <p:tgtEl>
                                          <p:spTgt spid="138"/>
                                        </p:tgtEl>
                                        <p:attrNameLst>
                                          <p:attrName>ppt_x</p:attrName>
                                        </p:attrNameLst>
                                      </p:cBhvr>
                                      <p:tavLst>
                                        <p:tav tm="0">
                                          <p:val>
                                            <p:strVal val="1+#ppt_w/2"/>
                                          </p:val>
                                        </p:tav>
                                        <p:tav tm="100000">
                                          <p:val>
                                            <p:strVal val="#ppt_x"/>
                                          </p:val>
                                        </p:tav>
                                      </p:tavLst>
                                    </p:anim>
                                    <p:anim calcmode="lin" valueType="num">
                                      <p:cBhvr additive="base">
                                        <p:cTn id="22" dur="500" fill="hold"/>
                                        <p:tgtEl>
                                          <p:spTgt spid="138"/>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8" fill="hold" nodeType="afterEffect">
                                  <p:stCondLst>
                                    <p:cond delay="0"/>
                                  </p:stCondLst>
                                  <p:childTnLst>
                                    <p:set>
                                      <p:cBhvr>
                                        <p:cTn id="25" dur="1" fill="hold">
                                          <p:stCondLst>
                                            <p:cond delay="0"/>
                                          </p:stCondLst>
                                        </p:cTn>
                                        <p:tgtEl>
                                          <p:spTgt spid="148"/>
                                        </p:tgtEl>
                                        <p:attrNameLst>
                                          <p:attrName>style.visibility</p:attrName>
                                        </p:attrNameLst>
                                      </p:cBhvr>
                                      <p:to>
                                        <p:strVal val="visible"/>
                                      </p:to>
                                    </p:set>
                                    <p:anim calcmode="lin" valueType="num">
                                      <p:cBhvr additive="base">
                                        <p:cTn id="26" dur="750" fill="hold"/>
                                        <p:tgtEl>
                                          <p:spTgt spid="148"/>
                                        </p:tgtEl>
                                        <p:attrNameLst>
                                          <p:attrName>ppt_x</p:attrName>
                                        </p:attrNameLst>
                                      </p:cBhvr>
                                      <p:tavLst>
                                        <p:tav tm="0">
                                          <p:val>
                                            <p:strVal val="0-#ppt_w/2"/>
                                          </p:val>
                                        </p:tav>
                                        <p:tav tm="100000">
                                          <p:val>
                                            <p:strVal val="#ppt_x"/>
                                          </p:val>
                                        </p:tav>
                                      </p:tavLst>
                                    </p:anim>
                                    <p:anim calcmode="lin" valueType="num">
                                      <p:cBhvr additive="base">
                                        <p:cTn id="27" dur="750" fill="hold"/>
                                        <p:tgtEl>
                                          <p:spTgt spid="148"/>
                                        </p:tgtEl>
                                        <p:attrNameLst>
                                          <p:attrName>ppt_y</p:attrName>
                                        </p:attrNameLst>
                                      </p:cBhvr>
                                      <p:tavLst>
                                        <p:tav tm="0">
                                          <p:val>
                                            <p:strVal val="#ppt_y"/>
                                          </p:val>
                                        </p:tav>
                                        <p:tav tm="100000">
                                          <p:val>
                                            <p:strVal val="#ppt_y"/>
                                          </p:val>
                                        </p:tav>
                                      </p:tavLst>
                                    </p:anim>
                                  </p:childTnLst>
                                </p:cTn>
                              </p:par>
                              <p:par>
                                <p:cTn id="28" presetID="2" presetClass="entr" presetSubtype="2" fill="hold" nodeType="withEffect">
                                  <p:stCondLst>
                                    <p:cond delay="0"/>
                                  </p:stCondLst>
                                  <p:childTnLst>
                                    <p:set>
                                      <p:cBhvr>
                                        <p:cTn id="29" dur="1" fill="hold">
                                          <p:stCondLst>
                                            <p:cond delay="0"/>
                                          </p:stCondLst>
                                        </p:cTn>
                                        <p:tgtEl>
                                          <p:spTgt spid="142"/>
                                        </p:tgtEl>
                                        <p:attrNameLst>
                                          <p:attrName>style.visibility</p:attrName>
                                        </p:attrNameLst>
                                      </p:cBhvr>
                                      <p:to>
                                        <p:strVal val="visible"/>
                                      </p:to>
                                    </p:set>
                                    <p:anim calcmode="lin" valueType="num">
                                      <p:cBhvr additive="base">
                                        <p:cTn id="30" dur="750" fill="hold"/>
                                        <p:tgtEl>
                                          <p:spTgt spid="142"/>
                                        </p:tgtEl>
                                        <p:attrNameLst>
                                          <p:attrName>ppt_x</p:attrName>
                                        </p:attrNameLst>
                                      </p:cBhvr>
                                      <p:tavLst>
                                        <p:tav tm="0">
                                          <p:val>
                                            <p:strVal val="1+#ppt_w/2"/>
                                          </p:val>
                                        </p:tav>
                                        <p:tav tm="100000">
                                          <p:val>
                                            <p:strVal val="#ppt_x"/>
                                          </p:val>
                                        </p:tav>
                                      </p:tavLst>
                                    </p:anim>
                                    <p:anim calcmode="lin" valueType="num">
                                      <p:cBhvr additive="base">
                                        <p:cTn id="31" dur="750" fill="hold"/>
                                        <p:tgtEl>
                                          <p:spTgt spid="142"/>
                                        </p:tgtEl>
                                        <p:attrNameLst>
                                          <p:attrName>ppt_y</p:attrName>
                                        </p:attrNameLst>
                                      </p:cBhvr>
                                      <p:tavLst>
                                        <p:tav tm="0">
                                          <p:val>
                                            <p:strVal val="#ppt_y"/>
                                          </p:val>
                                        </p:tav>
                                        <p:tav tm="100000">
                                          <p:val>
                                            <p:strVal val="#ppt_y"/>
                                          </p:val>
                                        </p:tav>
                                      </p:tavLst>
                                    </p:anim>
                                  </p:childTnLst>
                                </p:cTn>
                              </p:par>
                            </p:childTnLst>
                          </p:cTn>
                        </p:par>
                        <p:par>
                          <p:cTn id="32" fill="hold">
                            <p:stCondLst>
                              <p:cond delay="2250"/>
                            </p:stCondLst>
                            <p:childTnLst>
                              <p:par>
                                <p:cTn id="33" presetID="22" presetClass="entr" presetSubtype="1" fill="hold" nodeType="afterEffect">
                                  <p:stCondLst>
                                    <p:cond delay="0"/>
                                  </p:stCondLst>
                                  <p:childTnLst>
                                    <p:set>
                                      <p:cBhvr>
                                        <p:cTn id="34" dur="1" fill="hold">
                                          <p:stCondLst>
                                            <p:cond delay="0"/>
                                          </p:stCondLst>
                                        </p:cTn>
                                        <p:tgtEl>
                                          <p:spTgt spid="140"/>
                                        </p:tgtEl>
                                        <p:attrNameLst>
                                          <p:attrName>style.visibility</p:attrName>
                                        </p:attrNameLst>
                                      </p:cBhvr>
                                      <p:to>
                                        <p:strVal val="visible"/>
                                      </p:to>
                                    </p:set>
                                    <p:animEffect transition="in" filter="wipe(up)">
                                      <p:cBhvr>
                                        <p:cTn id="35" dur="500"/>
                                        <p:tgtEl>
                                          <p:spTgt spid="140"/>
                                        </p:tgtEl>
                                      </p:cBhvr>
                                    </p:animEffect>
                                  </p:childTnLst>
                                </p:cTn>
                              </p:par>
                              <p:par>
                                <p:cTn id="36" presetID="22" presetClass="entr" presetSubtype="1" fill="hold" nodeType="withEffect">
                                  <p:stCondLst>
                                    <p:cond delay="0"/>
                                  </p:stCondLst>
                                  <p:childTnLst>
                                    <p:set>
                                      <p:cBhvr>
                                        <p:cTn id="37" dur="1" fill="hold">
                                          <p:stCondLst>
                                            <p:cond delay="0"/>
                                          </p:stCondLst>
                                        </p:cTn>
                                        <p:tgtEl>
                                          <p:spTgt spid="149"/>
                                        </p:tgtEl>
                                        <p:attrNameLst>
                                          <p:attrName>style.visibility</p:attrName>
                                        </p:attrNameLst>
                                      </p:cBhvr>
                                      <p:to>
                                        <p:strVal val="visible"/>
                                      </p:to>
                                    </p:set>
                                    <p:animEffect transition="in" filter="wipe(up)">
                                      <p:cBhvr>
                                        <p:cTn id="38" dur="500"/>
                                        <p:tgtEl>
                                          <p:spTgt spid="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A5AEC119-D292-4DE7-A603-35A5AA0E101E}"/>
              </a:ext>
            </a:extLst>
          </p:cNvPr>
          <p:cNvPicPr>
            <a:picLocks noChangeAspect="1"/>
          </p:cNvPicPr>
          <p:nvPr/>
        </p:nvPicPr>
        <p:blipFill>
          <a:blip r:embed="rId3"/>
          <a:stretch>
            <a:fillRect/>
          </a:stretch>
        </p:blipFill>
        <p:spPr>
          <a:xfrm>
            <a:off x="926144" y="1083456"/>
            <a:ext cx="10339712" cy="115834"/>
          </a:xfrm>
          <a:prstGeom prst="rect">
            <a:avLst/>
          </a:prstGeom>
        </p:spPr>
      </p:pic>
      <p:pic>
        <p:nvPicPr>
          <p:cNvPr id="28" name="图片 27">
            <a:extLst>
              <a:ext uri="{FF2B5EF4-FFF2-40B4-BE49-F238E27FC236}">
                <a16:creationId xmlns:a16="http://schemas.microsoft.com/office/drawing/2014/main" id="{AA1DC7A3-816F-46E4-9100-846497B74238}"/>
              </a:ext>
            </a:extLst>
          </p:cNvPr>
          <p:cNvPicPr>
            <a:picLocks noChangeAspect="1"/>
          </p:cNvPicPr>
          <p:nvPr/>
        </p:nvPicPr>
        <p:blipFill>
          <a:blip r:embed="rId4"/>
          <a:stretch>
            <a:fillRect/>
          </a:stretch>
        </p:blipFill>
        <p:spPr>
          <a:xfrm>
            <a:off x="722352" y="297309"/>
            <a:ext cx="676715" cy="707197"/>
          </a:xfrm>
          <a:prstGeom prst="rect">
            <a:avLst/>
          </a:prstGeom>
        </p:spPr>
      </p:pic>
      <p:sp>
        <p:nvSpPr>
          <p:cNvPr id="25" name="文本框 24">
            <a:extLst>
              <a:ext uri="{FF2B5EF4-FFF2-40B4-BE49-F238E27FC236}">
                <a16:creationId xmlns:a16="http://schemas.microsoft.com/office/drawing/2014/main" id="{B530A438-E5D1-4114-9650-A1BEE01763C3}"/>
              </a:ext>
            </a:extLst>
          </p:cNvPr>
          <p:cNvSpPr txBox="1"/>
          <p:nvPr/>
        </p:nvSpPr>
        <p:spPr>
          <a:xfrm>
            <a:off x="1568808" y="498542"/>
            <a:ext cx="8508642" cy="584775"/>
          </a:xfrm>
          <a:prstGeom prst="rect">
            <a:avLst/>
          </a:prstGeom>
          <a:noFill/>
        </p:spPr>
        <p:txBody>
          <a:bodyPr wrap="square" rtlCol="0">
            <a:spAutoFit/>
          </a:bodyPr>
          <a:lstStyle/>
          <a:p>
            <a:r>
              <a:rPr lang="en-US" altLang="zh-CN" sz="3200" dirty="0" smtClean="0">
                <a:solidFill>
                  <a:schemeClr val="tx1">
                    <a:lumMod val="75000"/>
                    <a:lumOff val="25000"/>
                  </a:schemeClr>
                </a:solidFill>
                <a:latin typeface="汉仪夏日体W" panose="00020600040101010101" pitchFamily="18" charset="-122"/>
                <a:ea typeface="汉仪夏日体W" panose="00020600040101010101" pitchFamily="18" charset="-122"/>
              </a:rPr>
              <a:t>VẼ TRANH CHỦ ĐỀ BẢO VỆ MÔI TRƯỜNG</a:t>
            </a:r>
            <a:endParaRPr lang="en-US" altLang="zh-CN" dirty="0">
              <a:solidFill>
                <a:schemeClr val="tx1">
                  <a:lumMod val="75000"/>
                  <a:lumOff val="25000"/>
                </a:schemeClr>
              </a:solidFill>
              <a:latin typeface="汉仪夏日体W" panose="00020600040101010101" pitchFamily="18" charset="-122"/>
              <a:ea typeface="汉仪夏日体W" panose="00020600040101010101" pitchFamily="18" charset="-122"/>
            </a:endParaRPr>
          </a:p>
        </p:txBody>
      </p:sp>
      <p:sp>
        <p:nvSpPr>
          <p:cNvPr id="8" name="矩形 7">
            <a:extLst>
              <a:ext uri="{FF2B5EF4-FFF2-40B4-BE49-F238E27FC236}">
                <a16:creationId xmlns:a16="http://schemas.microsoft.com/office/drawing/2014/main" id="{9EF5E7F4-88E9-425B-8574-253D64DC6908}"/>
              </a:ext>
            </a:extLst>
          </p:cNvPr>
          <p:cNvSpPr/>
          <p:nvPr/>
        </p:nvSpPr>
        <p:spPr>
          <a:xfrm>
            <a:off x="1985252" y="4374744"/>
            <a:ext cx="8092198" cy="1307537"/>
          </a:xfrm>
          <a:prstGeom prst="rect">
            <a:avLst/>
          </a:prstGeom>
        </p:spPr>
        <p:txBody>
          <a:bodyPr wrap="square">
            <a:spAutoFit/>
          </a:bodyPr>
          <a:lstStyle/>
          <a:p>
            <a:pPr lvl="0" algn="ctr">
              <a:lnSpc>
                <a:spcPct val="150000"/>
              </a:lnSpc>
            </a:pPr>
            <a:r>
              <a:rPr lang="en-US" altLang="zh-CN" sz="2800" dirty="0" smtClean="0">
                <a:solidFill>
                  <a:srgbClr val="000000">
                    <a:lumMod val="65000"/>
                    <a:lumOff val="35000"/>
                  </a:srgbClr>
                </a:solidFill>
                <a:latin typeface="Times New Roman" panose="02020603050405020304" pitchFamily="18" charset="0"/>
                <a:ea typeface="汉仪夏日体W" panose="00020600040101010101" pitchFamily="18" charset="-122"/>
                <a:cs typeface="Times New Roman" panose="02020603050405020304" pitchFamily="18" charset="0"/>
                <a:sym typeface="+mn-lt"/>
              </a:rPr>
              <a:t>Các nhóm sẽ vẽ tranh với chủ đề bảo vệ môi trường và thuyết trình về bức tranh đấy.</a:t>
            </a:r>
            <a:endParaRPr lang="zh-CN" altLang="en-US" sz="2800" dirty="0">
              <a:solidFill>
                <a:srgbClr val="000000">
                  <a:lumMod val="65000"/>
                  <a:lumOff val="35000"/>
                </a:srgbClr>
              </a:solidFill>
              <a:latin typeface="Times New Roman" panose="02020603050405020304" pitchFamily="18" charset="0"/>
              <a:ea typeface="汉仪夏日体W" panose="00020600040101010101" pitchFamily="18" charset="-122"/>
              <a:cs typeface="Times New Roman" panose="02020603050405020304" pitchFamily="18" charset="0"/>
              <a:sym typeface="+mn-lt"/>
            </a:endParaRPr>
          </a:p>
        </p:txBody>
      </p:sp>
      <p:grpSp>
        <p:nvGrpSpPr>
          <p:cNvPr id="4" name="组合 3">
            <a:extLst>
              <a:ext uri="{FF2B5EF4-FFF2-40B4-BE49-F238E27FC236}">
                <a16:creationId xmlns:a16="http://schemas.microsoft.com/office/drawing/2014/main" id="{09102096-3E41-46D7-B043-A17D42BFE06A}"/>
              </a:ext>
            </a:extLst>
          </p:cNvPr>
          <p:cNvGrpSpPr/>
          <p:nvPr/>
        </p:nvGrpSpPr>
        <p:grpSpPr>
          <a:xfrm>
            <a:off x="2125869" y="1993041"/>
            <a:ext cx="1970360" cy="2121243"/>
            <a:chOff x="2125869" y="1993041"/>
            <a:chExt cx="1970360" cy="2121243"/>
          </a:xfrm>
        </p:grpSpPr>
        <p:pic>
          <p:nvPicPr>
            <p:cNvPr id="5" name="图片 4">
              <a:extLst>
                <a:ext uri="{FF2B5EF4-FFF2-40B4-BE49-F238E27FC236}">
                  <a16:creationId xmlns:a16="http://schemas.microsoft.com/office/drawing/2014/main" id="{9437F5C5-38BB-4BFA-8C21-1AC1CD67D543}"/>
                </a:ext>
              </a:extLst>
            </p:cNvPr>
            <p:cNvPicPr>
              <a:picLocks noChangeAspect="1"/>
            </p:cNvPicPr>
            <p:nvPr/>
          </p:nvPicPr>
          <p:blipFill>
            <a:blip r:embed="rId5"/>
            <a:stretch>
              <a:fillRect/>
            </a:stretch>
          </p:blipFill>
          <p:spPr>
            <a:xfrm>
              <a:off x="2125869" y="1993041"/>
              <a:ext cx="1970360" cy="2121243"/>
            </a:xfrm>
            <a:prstGeom prst="rect">
              <a:avLst/>
            </a:prstGeom>
          </p:spPr>
        </p:pic>
        <p:pic>
          <p:nvPicPr>
            <p:cNvPr id="3" name="图片 2">
              <a:extLst>
                <a:ext uri="{FF2B5EF4-FFF2-40B4-BE49-F238E27FC236}">
                  <a16:creationId xmlns:a16="http://schemas.microsoft.com/office/drawing/2014/main" id="{92806C13-A6BE-4E79-B842-F890189EF195}"/>
                </a:ext>
              </a:extLst>
            </p:cNvPr>
            <p:cNvPicPr>
              <a:picLocks noChangeAspect="1"/>
            </p:cNvPicPr>
            <p:nvPr/>
          </p:nvPicPr>
          <p:blipFill>
            <a:blip r:embed="rId6"/>
            <a:stretch>
              <a:fillRect/>
            </a:stretch>
          </p:blipFill>
          <p:spPr>
            <a:xfrm>
              <a:off x="2450334" y="2320924"/>
              <a:ext cx="1315216" cy="938443"/>
            </a:xfrm>
            <a:prstGeom prst="roundRect">
              <a:avLst>
                <a:gd name="adj" fmla="val 8141"/>
              </a:avLst>
            </a:prstGeom>
          </p:spPr>
        </p:pic>
      </p:grpSp>
      <p:grpSp>
        <p:nvGrpSpPr>
          <p:cNvPr id="12" name="组合 11">
            <a:extLst>
              <a:ext uri="{FF2B5EF4-FFF2-40B4-BE49-F238E27FC236}">
                <a16:creationId xmlns:a16="http://schemas.microsoft.com/office/drawing/2014/main" id="{9B840DCD-2C75-4D85-8A19-72D9A58EAD8C}"/>
              </a:ext>
            </a:extLst>
          </p:cNvPr>
          <p:cNvGrpSpPr/>
          <p:nvPr/>
        </p:nvGrpSpPr>
        <p:grpSpPr>
          <a:xfrm>
            <a:off x="5116479" y="1993041"/>
            <a:ext cx="1970360" cy="2121243"/>
            <a:chOff x="5116479" y="1993041"/>
            <a:chExt cx="1970360" cy="2121243"/>
          </a:xfrm>
        </p:grpSpPr>
        <p:pic>
          <p:nvPicPr>
            <p:cNvPr id="6" name="图片 5">
              <a:extLst>
                <a:ext uri="{FF2B5EF4-FFF2-40B4-BE49-F238E27FC236}">
                  <a16:creationId xmlns:a16="http://schemas.microsoft.com/office/drawing/2014/main" id="{00F38402-8737-4016-876F-A6ADCB32D4DB}"/>
                </a:ext>
              </a:extLst>
            </p:cNvPr>
            <p:cNvPicPr>
              <a:picLocks noChangeAspect="1"/>
            </p:cNvPicPr>
            <p:nvPr/>
          </p:nvPicPr>
          <p:blipFill>
            <a:blip r:embed="rId5"/>
            <a:stretch>
              <a:fillRect/>
            </a:stretch>
          </p:blipFill>
          <p:spPr>
            <a:xfrm>
              <a:off x="5116479" y="1993041"/>
              <a:ext cx="1970360" cy="2121243"/>
            </a:xfrm>
            <a:prstGeom prst="rect">
              <a:avLst/>
            </a:prstGeom>
          </p:spPr>
        </p:pic>
        <p:pic>
          <p:nvPicPr>
            <p:cNvPr id="11" name="图片 10">
              <a:extLst>
                <a:ext uri="{FF2B5EF4-FFF2-40B4-BE49-F238E27FC236}">
                  <a16:creationId xmlns:a16="http://schemas.microsoft.com/office/drawing/2014/main" id="{E82739A4-953D-4A83-8158-F06DA023B398}"/>
                </a:ext>
              </a:extLst>
            </p:cNvPr>
            <p:cNvPicPr>
              <a:picLocks noChangeAspect="1"/>
            </p:cNvPicPr>
            <p:nvPr/>
          </p:nvPicPr>
          <p:blipFill rotWithShape="1">
            <a:blip r:embed="rId7"/>
            <a:srcRect r="22718"/>
            <a:stretch/>
          </p:blipFill>
          <p:spPr>
            <a:xfrm>
              <a:off x="5458849" y="2326837"/>
              <a:ext cx="1318407" cy="932530"/>
            </a:xfrm>
            <a:prstGeom prst="roundRect">
              <a:avLst>
                <a:gd name="adj" fmla="val 6038"/>
              </a:avLst>
            </a:prstGeom>
          </p:spPr>
        </p:pic>
      </p:grpSp>
      <p:grpSp>
        <p:nvGrpSpPr>
          <p:cNvPr id="14" name="组合 13">
            <a:extLst>
              <a:ext uri="{FF2B5EF4-FFF2-40B4-BE49-F238E27FC236}">
                <a16:creationId xmlns:a16="http://schemas.microsoft.com/office/drawing/2014/main" id="{67AD4808-15D1-45F4-97AC-1D0065EAEA93}"/>
              </a:ext>
            </a:extLst>
          </p:cNvPr>
          <p:cNvGrpSpPr/>
          <p:nvPr/>
        </p:nvGrpSpPr>
        <p:grpSpPr>
          <a:xfrm>
            <a:off x="8107090" y="1993041"/>
            <a:ext cx="1970360" cy="2121243"/>
            <a:chOff x="8107090" y="1993041"/>
            <a:chExt cx="1970360" cy="2121243"/>
          </a:xfrm>
        </p:grpSpPr>
        <p:pic>
          <p:nvPicPr>
            <p:cNvPr id="7" name="图片 6">
              <a:extLst>
                <a:ext uri="{FF2B5EF4-FFF2-40B4-BE49-F238E27FC236}">
                  <a16:creationId xmlns:a16="http://schemas.microsoft.com/office/drawing/2014/main" id="{980B15D7-22D6-402E-841F-67B51AB48B92}"/>
                </a:ext>
              </a:extLst>
            </p:cNvPr>
            <p:cNvPicPr>
              <a:picLocks noChangeAspect="1"/>
            </p:cNvPicPr>
            <p:nvPr/>
          </p:nvPicPr>
          <p:blipFill>
            <a:blip r:embed="rId5"/>
            <a:stretch>
              <a:fillRect/>
            </a:stretch>
          </p:blipFill>
          <p:spPr>
            <a:xfrm>
              <a:off x="8107090" y="1993041"/>
              <a:ext cx="1970360" cy="2121243"/>
            </a:xfrm>
            <a:prstGeom prst="rect">
              <a:avLst/>
            </a:prstGeom>
          </p:spPr>
        </p:pic>
        <p:pic>
          <p:nvPicPr>
            <p:cNvPr id="13" name="图片 12">
              <a:extLst>
                <a:ext uri="{FF2B5EF4-FFF2-40B4-BE49-F238E27FC236}">
                  <a16:creationId xmlns:a16="http://schemas.microsoft.com/office/drawing/2014/main" id="{324E2A92-0316-4F3B-A877-70B5F1F9BEEE}"/>
                </a:ext>
              </a:extLst>
            </p:cNvPr>
            <p:cNvPicPr>
              <a:picLocks noChangeAspect="1"/>
            </p:cNvPicPr>
            <p:nvPr/>
          </p:nvPicPr>
          <p:blipFill rotWithShape="1">
            <a:blip r:embed="rId8"/>
            <a:srcRect r="6146"/>
            <a:stretch/>
          </p:blipFill>
          <p:spPr>
            <a:xfrm>
              <a:off x="8427488" y="2320924"/>
              <a:ext cx="1370561" cy="917910"/>
            </a:xfrm>
            <a:prstGeom prst="roundRect">
              <a:avLst>
                <a:gd name="adj" fmla="val 8758"/>
              </a:avLst>
            </a:prstGeom>
          </p:spPr>
        </p:pic>
      </p:grpSp>
    </p:spTree>
    <p:extLst>
      <p:ext uri="{BB962C8B-B14F-4D97-AF65-F5344CB8AC3E}">
        <p14:creationId xmlns:p14="http://schemas.microsoft.com/office/powerpoint/2010/main" val="89717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right)">
                                      <p:cBhvr>
                                        <p:cTn id="7" dur="500"/>
                                        <p:tgtEl>
                                          <p:spTgt spid="15"/>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0-#ppt_w/2"/>
                                          </p:val>
                                        </p:tav>
                                        <p:tav tm="100000">
                                          <p:val>
                                            <p:strVal val="#ppt_x"/>
                                          </p:val>
                                        </p:tav>
                                      </p:tavLst>
                                    </p:anim>
                                    <p:anim calcmode="lin" valueType="num">
                                      <p:cBhvr additive="base">
                                        <p:cTn id="12" dur="500" fill="hold"/>
                                        <p:tgtEl>
                                          <p:spTgt spid="28"/>
                                        </p:tgtEl>
                                        <p:attrNameLst>
                                          <p:attrName>ppt_y</p:attrName>
                                        </p:attrNameLst>
                                      </p:cBhvr>
                                      <p:tavLst>
                                        <p:tav tm="0">
                                          <p:val>
                                            <p:strVal val="#ppt_y"/>
                                          </p:val>
                                        </p:tav>
                                        <p:tav tm="100000">
                                          <p:val>
                                            <p:strVal val="#ppt_y"/>
                                          </p:val>
                                        </p:tav>
                                      </p:tavLst>
                                    </p:anim>
                                  </p:childTnLst>
                                </p:cTn>
                              </p:par>
                              <p:par>
                                <p:cTn id="13" presetID="41" presetClass="entr" presetSubtype="0" fill="hold" grpId="0" nodeType="withEffect">
                                  <p:stCondLst>
                                    <p:cond delay="0"/>
                                  </p:stCondLst>
                                  <p:iterate type="lt">
                                    <p:tmPct val="1905"/>
                                  </p:iterate>
                                  <p:childTnLst>
                                    <p:set>
                                      <p:cBhvr>
                                        <p:cTn id="14" dur="1" fill="hold">
                                          <p:stCondLst>
                                            <p:cond delay="0"/>
                                          </p:stCondLst>
                                        </p:cTn>
                                        <p:tgtEl>
                                          <p:spTgt spid="25"/>
                                        </p:tgtEl>
                                        <p:attrNameLst>
                                          <p:attrName>style.visibility</p:attrName>
                                        </p:attrNameLst>
                                      </p:cBhvr>
                                      <p:to>
                                        <p:strVal val="visible"/>
                                      </p:to>
                                    </p:set>
                                    <p:anim calcmode="lin" valueType="num">
                                      <p:cBhvr>
                                        <p:cTn id="15" dur="5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25"/>
                                        </p:tgtEl>
                                        <p:attrNameLst>
                                          <p:attrName>ppt_y</p:attrName>
                                        </p:attrNameLst>
                                      </p:cBhvr>
                                      <p:tavLst>
                                        <p:tav tm="0">
                                          <p:val>
                                            <p:strVal val="#ppt_y"/>
                                          </p:val>
                                        </p:tav>
                                        <p:tav tm="100000">
                                          <p:val>
                                            <p:strVal val="#ppt_y"/>
                                          </p:val>
                                        </p:tav>
                                      </p:tavLst>
                                    </p:anim>
                                    <p:anim calcmode="lin" valueType="num">
                                      <p:cBhvr>
                                        <p:cTn id="17" dur="5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25"/>
                                        </p:tgtEl>
                                      </p:cBhvr>
                                    </p:animEffect>
                                  </p:childTnLst>
                                </p:cTn>
                              </p:par>
                            </p:childTnLst>
                          </p:cTn>
                        </p:par>
                        <p:par>
                          <p:cTn id="20" fill="hold">
                            <p:stCondLst>
                              <p:cond delay="1238"/>
                            </p:stCondLst>
                            <p:childTnLst>
                              <p:par>
                                <p:cTn id="21" presetID="42"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750"/>
                                        <p:tgtEl>
                                          <p:spTgt spid="4"/>
                                        </p:tgtEl>
                                      </p:cBhvr>
                                    </p:animEffect>
                                    <p:anim calcmode="lin" valueType="num">
                                      <p:cBhvr>
                                        <p:cTn id="24" dur="750" fill="hold"/>
                                        <p:tgtEl>
                                          <p:spTgt spid="4"/>
                                        </p:tgtEl>
                                        <p:attrNameLst>
                                          <p:attrName>ppt_x</p:attrName>
                                        </p:attrNameLst>
                                      </p:cBhvr>
                                      <p:tavLst>
                                        <p:tav tm="0">
                                          <p:val>
                                            <p:strVal val="#ppt_x"/>
                                          </p:val>
                                        </p:tav>
                                        <p:tav tm="100000">
                                          <p:val>
                                            <p:strVal val="#ppt_x"/>
                                          </p:val>
                                        </p:tav>
                                      </p:tavLst>
                                    </p:anim>
                                    <p:anim calcmode="lin" valueType="num">
                                      <p:cBhvr>
                                        <p:cTn id="25" dur="750" fill="hold"/>
                                        <p:tgtEl>
                                          <p:spTgt spid="4"/>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25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750"/>
                                        <p:tgtEl>
                                          <p:spTgt spid="12"/>
                                        </p:tgtEl>
                                      </p:cBhvr>
                                    </p:animEffect>
                                    <p:anim calcmode="lin" valueType="num">
                                      <p:cBhvr>
                                        <p:cTn id="29" dur="750" fill="hold"/>
                                        <p:tgtEl>
                                          <p:spTgt spid="12"/>
                                        </p:tgtEl>
                                        <p:attrNameLst>
                                          <p:attrName>ppt_x</p:attrName>
                                        </p:attrNameLst>
                                      </p:cBhvr>
                                      <p:tavLst>
                                        <p:tav tm="0">
                                          <p:val>
                                            <p:strVal val="#ppt_x"/>
                                          </p:val>
                                        </p:tav>
                                        <p:tav tm="100000">
                                          <p:val>
                                            <p:strVal val="#ppt_x"/>
                                          </p:val>
                                        </p:tav>
                                      </p:tavLst>
                                    </p:anim>
                                    <p:anim calcmode="lin" valueType="num">
                                      <p:cBhvr>
                                        <p:cTn id="30" dur="750" fill="hold"/>
                                        <p:tgtEl>
                                          <p:spTgt spid="12"/>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50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750"/>
                                        <p:tgtEl>
                                          <p:spTgt spid="14"/>
                                        </p:tgtEl>
                                      </p:cBhvr>
                                    </p:animEffect>
                                    <p:anim calcmode="lin" valueType="num">
                                      <p:cBhvr>
                                        <p:cTn id="34" dur="750" fill="hold"/>
                                        <p:tgtEl>
                                          <p:spTgt spid="14"/>
                                        </p:tgtEl>
                                        <p:attrNameLst>
                                          <p:attrName>ppt_x</p:attrName>
                                        </p:attrNameLst>
                                      </p:cBhvr>
                                      <p:tavLst>
                                        <p:tav tm="0">
                                          <p:val>
                                            <p:strVal val="#ppt_x"/>
                                          </p:val>
                                        </p:tav>
                                        <p:tav tm="100000">
                                          <p:val>
                                            <p:strVal val="#ppt_x"/>
                                          </p:val>
                                        </p:tav>
                                      </p:tavLst>
                                    </p:anim>
                                    <p:anim calcmode="lin" valueType="num">
                                      <p:cBhvr>
                                        <p:cTn id="35" dur="750" fill="hold"/>
                                        <p:tgtEl>
                                          <p:spTgt spid="14"/>
                                        </p:tgtEl>
                                        <p:attrNameLst>
                                          <p:attrName>ppt_y</p:attrName>
                                        </p:attrNameLst>
                                      </p:cBhvr>
                                      <p:tavLst>
                                        <p:tav tm="0">
                                          <p:val>
                                            <p:strVal val="#ppt_y+.1"/>
                                          </p:val>
                                        </p:tav>
                                        <p:tav tm="100000">
                                          <p:val>
                                            <p:strVal val="#ppt_y"/>
                                          </p:val>
                                        </p:tav>
                                      </p:tavLst>
                                    </p:anim>
                                  </p:childTnLst>
                                </p:cTn>
                              </p:par>
                            </p:childTnLst>
                          </p:cTn>
                        </p:par>
                        <p:par>
                          <p:cTn id="36" fill="hold">
                            <p:stCondLst>
                              <p:cond delay="2488"/>
                            </p:stCondLst>
                            <p:childTnLst>
                              <p:par>
                                <p:cTn id="37" presetID="2" presetClass="entr" presetSubtype="6"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1+#ppt_w/2"/>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949A565-F083-4ED1-A28E-C3C22692CFCA}"/>
              </a:ext>
            </a:extLst>
          </p:cNvPr>
          <p:cNvGrpSpPr/>
          <p:nvPr/>
        </p:nvGrpSpPr>
        <p:grpSpPr>
          <a:xfrm>
            <a:off x="976544" y="908769"/>
            <a:ext cx="10445539" cy="5310580"/>
            <a:chOff x="341926" y="208486"/>
            <a:chExt cx="11441759" cy="5883467"/>
          </a:xfrm>
        </p:grpSpPr>
        <p:pic>
          <p:nvPicPr>
            <p:cNvPr id="135" name="图片 134">
              <a:extLst>
                <a:ext uri="{FF2B5EF4-FFF2-40B4-BE49-F238E27FC236}">
                  <a16:creationId xmlns:a16="http://schemas.microsoft.com/office/drawing/2014/main" id="{058EF380-3BFA-4D4F-905D-20E68FCB7CD4}"/>
                </a:ext>
              </a:extLst>
            </p:cNvPr>
            <p:cNvPicPr>
              <a:picLocks noChangeAspect="1"/>
            </p:cNvPicPr>
            <p:nvPr/>
          </p:nvPicPr>
          <p:blipFill>
            <a:blip r:embed="rId3"/>
            <a:stretch>
              <a:fillRect/>
            </a:stretch>
          </p:blipFill>
          <p:spPr>
            <a:xfrm>
              <a:off x="907478" y="208803"/>
              <a:ext cx="10876207" cy="5883150"/>
            </a:xfrm>
            <a:prstGeom prst="rect">
              <a:avLst/>
            </a:prstGeom>
          </p:spPr>
        </p:pic>
        <p:pic>
          <p:nvPicPr>
            <p:cNvPr id="136" name="图片 135">
              <a:extLst>
                <a:ext uri="{FF2B5EF4-FFF2-40B4-BE49-F238E27FC236}">
                  <a16:creationId xmlns:a16="http://schemas.microsoft.com/office/drawing/2014/main" id="{C0B7273D-A0E8-40B3-808C-F518C2973833}"/>
                </a:ext>
              </a:extLst>
            </p:cNvPr>
            <p:cNvPicPr>
              <a:picLocks noChangeAspect="1"/>
            </p:cNvPicPr>
            <p:nvPr/>
          </p:nvPicPr>
          <p:blipFill>
            <a:blip r:embed="rId4"/>
            <a:stretch>
              <a:fillRect/>
            </a:stretch>
          </p:blipFill>
          <p:spPr>
            <a:xfrm>
              <a:off x="864231" y="208725"/>
              <a:ext cx="10876207" cy="5846571"/>
            </a:xfrm>
            <a:prstGeom prst="rect">
              <a:avLst/>
            </a:prstGeom>
          </p:spPr>
        </p:pic>
        <p:pic>
          <p:nvPicPr>
            <p:cNvPr id="137" name="图片 136">
              <a:extLst>
                <a:ext uri="{FF2B5EF4-FFF2-40B4-BE49-F238E27FC236}">
                  <a16:creationId xmlns:a16="http://schemas.microsoft.com/office/drawing/2014/main" id="{187EA6F5-50E0-4B99-B506-F3E5D19A3BDD}"/>
                </a:ext>
              </a:extLst>
            </p:cNvPr>
            <p:cNvPicPr>
              <a:picLocks noChangeAspect="1"/>
            </p:cNvPicPr>
            <p:nvPr/>
          </p:nvPicPr>
          <p:blipFill>
            <a:blip r:embed="rId5"/>
            <a:stretch>
              <a:fillRect/>
            </a:stretch>
          </p:blipFill>
          <p:spPr>
            <a:xfrm>
              <a:off x="803773" y="208486"/>
              <a:ext cx="10876207" cy="5785605"/>
            </a:xfrm>
            <a:prstGeom prst="rect">
              <a:avLst/>
            </a:prstGeom>
          </p:spPr>
        </p:pic>
        <p:pic>
          <p:nvPicPr>
            <p:cNvPr id="143" name="图片 142">
              <a:extLst>
                <a:ext uri="{FF2B5EF4-FFF2-40B4-BE49-F238E27FC236}">
                  <a16:creationId xmlns:a16="http://schemas.microsoft.com/office/drawing/2014/main" id="{BFB9BEB1-EF4E-4D56-A896-BED2A3B61439}"/>
                </a:ext>
              </a:extLst>
            </p:cNvPr>
            <p:cNvPicPr>
              <a:picLocks noChangeAspect="1"/>
            </p:cNvPicPr>
            <p:nvPr/>
          </p:nvPicPr>
          <p:blipFill>
            <a:blip r:embed="rId6"/>
            <a:stretch>
              <a:fillRect/>
            </a:stretch>
          </p:blipFill>
          <p:spPr>
            <a:xfrm>
              <a:off x="341926" y="784490"/>
              <a:ext cx="1054699" cy="4986960"/>
            </a:xfrm>
            <a:prstGeom prst="rect">
              <a:avLst/>
            </a:prstGeom>
          </p:spPr>
        </p:pic>
      </p:grpSp>
      <p:pic>
        <p:nvPicPr>
          <p:cNvPr id="138" name="图片 137">
            <a:extLst>
              <a:ext uri="{FF2B5EF4-FFF2-40B4-BE49-F238E27FC236}">
                <a16:creationId xmlns:a16="http://schemas.microsoft.com/office/drawing/2014/main" id="{1BAFA7BC-5608-4A87-BF91-9451441194CD}"/>
              </a:ext>
            </a:extLst>
          </p:cNvPr>
          <p:cNvPicPr>
            <a:picLocks noChangeAspect="1"/>
          </p:cNvPicPr>
          <p:nvPr/>
        </p:nvPicPr>
        <p:blipFill rotWithShape="1">
          <a:blip r:embed="rId7"/>
          <a:srcRect r="59575"/>
          <a:stretch/>
        </p:blipFill>
        <p:spPr>
          <a:xfrm>
            <a:off x="9038821" y="512495"/>
            <a:ext cx="2208207" cy="792549"/>
          </a:xfrm>
          <a:prstGeom prst="rect">
            <a:avLst/>
          </a:prstGeom>
        </p:spPr>
      </p:pic>
      <p:pic>
        <p:nvPicPr>
          <p:cNvPr id="139" name="图片 138">
            <a:extLst>
              <a:ext uri="{FF2B5EF4-FFF2-40B4-BE49-F238E27FC236}">
                <a16:creationId xmlns:a16="http://schemas.microsoft.com/office/drawing/2014/main" id="{71603CBD-0EC2-4849-94D8-02CE7759B6BD}"/>
              </a:ext>
            </a:extLst>
          </p:cNvPr>
          <p:cNvPicPr>
            <a:picLocks noChangeAspect="1"/>
          </p:cNvPicPr>
          <p:nvPr/>
        </p:nvPicPr>
        <p:blipFill>
          <a:blip r:embed="rId8"/>
          <a:stretch>
            <a:fillRect/>
          </a:stretch>
        </p:blipFill>
        <p:spPr>
          <a:xfrm>
            <a:off x="9105402" y="4651976"/>
            <a:ext cx="2316681" cy="1268078"/>
          </a:xfrm>
          <a:prstGeom prst="rect">
            <a:avLst/>
          </a:prstGeom>
        </p:spPr>
      </p:pic>
      <p:pic>
        <p:nvPicPr>
          <p:cNvPr id="140" name="图片 139">
            <a:extLst>
              <a:ext uri="{FF2B5EF4-FFF2-40B4-BE49-F238E27FC236}">
                <a16:creationId xmlns:a16="http://schemas.microsoft.com/office/drawing/2014/main" id="{956C086E-2C2F-4A37-806D-C7AC01E835BE}"/>
              </a:ext>
            </a:extLst>
          </p:cNvPr>
          <p:cNvPicPr>
            <a:picLocks noChangeAspect="1"/>
          </p:cNvPicPr>
          <p:nvPr/>
        </p:nvPicPr>
        <p:blipFill>
          <a:blip r:embed="rId9"/>
          <a:stretch>
            <a:fillRect/>
          </a:stretch>
        </p:blipFill>
        <p:spPr>
          <a:xfrm>
            <a:off x="9431031" y="2078823"/>
            <a:ext cx="2523963" cy="2505673"/>
          </a:xfrm>
          <a:prstGeom prst="rect">
            <a:avLst/>
          </a:prstGeom>
        </p:spPr>
      </p:pic>
      <p:pic>
        <p:nvPicPr>
          <p:cNvPr id="141" name="图片 140">
            <a:extLst>
              <a:ext uri="{FF2B5EF4-FFF2-40B4-BE49-F238E27FC236}">
                <a16:creationId xmlns:a16="http://schemas.microsoft.com/office/drawing/2014/main" id="{C7841B54-9F73-4DED-A8BA-EC1305A0BB9C}"/>
              </a:ext>
            </a:extLst>
          </p:cNvPr>
          <p:cNvPicPr>
            <a:picLocks noChangeAspect="1"/>
          </p:cNvPicPr>
          <p:nvPr/>
        </p:nvPicPr>
        <p:blipFill>
          <a:blip r:embed="rId10"/>
          <a:stretch>
            <a:fillRect/>
          </a:stretch>
        </p:blipFill>
        <p:spPr>
          <a:xfrm>
            <a:off x="1506599" y="4214720"/>
            <a:ext cx="3145809" cy="2505673"/>
          </a:xfrm>
          <a:prstGeom prst="rect">
            <a:avLst/>
          </a:prstGeom>
        </p:spPr>
      </p:pic>
      <p:pic>
        <p:nvPicPr>
          <p:cNvPr id="142" name="图片 141">
            <a:extLst>
              <a:ext uri="{FF2B5EF4-FFF2-40B4-BE49-F238E27FC236}">
                <a16:creationId xmlns:a16="http://schemas.microsoft.com/office/drawing/2014/main" id="{6A9AAE3E-8C65-49C5-8093-BFCE4DB36291}"/>
              </a:ext>
            </a:extLst>
          </p:cNvPr>
          <p:cNvPicPr>
            <a:picLocks noChangeAspect="1"/>
          </p:cNvPicPr>
          <p:nvPr/>
        </p:nvPicPr>
        <p:blipFill>
          <a:blip r:embed="rId11"/>
          <a:stretch>
            <a:fillRect/>
          </a:stretch>
        </p:blipFill>
        <p:spPr>
          <a:xfrm>
            <a:off x="9449050" y="1871700"/>
            <a:ext cx="871804" cy="865707"/>
          </a:xfrm>
          <a:prstGeom prst="rect">
            <a:avLst/>
          </a:prstGeom>
        </p:spPr>
      </p:pic>
      <p:pic>
        <p:nvPicPr>
          <p:cNvPr id="148" name="图片 147">
            <a:extLst>
              <a:ext uri="{FF2B5EF4-FFF2-40B4-BE49-F238E27FC236}">
                <a16:creationId xmlns:a16="http://schemas.microsoft.com/office/drawing/2014/main" id="{65303F87-9F21-44CB-9E31-B19C35B8D171}"/>
              </a:ext>
            </a:extLst>
          </p:cNvPr>
          <p:cNvPicPr>
            <a:picLocks noChangeAspect="1"/>
          </p:cNvPicPr>
          <p:nvPr/>
        </p:nvPicPr>
        <p:blipFill>
          <a:blip r:embed="rId12"/>
          <a:stretch>
            <a:fillRect/>
          </a:stretch>
        </p:blipFill>
        <p:spPr>
          <a:xfrm>
            <a:off x="2769165" y="1773383"/>
            <a:ext cx="457240" cy="481626"/>
          </a:xfrm>
          <a:prstGeom prst="rect">
            <a:avLst/>
          </a:prstGeom>
        </p:spPr>
      </p:pic>
      <p:pic>
        <p:nvPicPr>
          <p:cNvPr id="149" name="图片 148">
            <a:extLst>
              <a:ext uri="{FF2B5EF4-FFF2-40B4-BE49-F238E27FC236}">
                <a16:creationId xmlns:a16="http://schemas.microsoft.com/office/drawing/2014/main" id="{9D8778BF-9B1C-41EA-B558-7D67D5A0FA86}"/>
              </a:ext>
            </a:extLst>
          </p:cNvPr>
          <p:cNvPicPr>
            <a:picLocks noChangeAspect="1"/>
          </p:cNvPicPr>
          <p:nvPr/>
        </p:nvPicPr>
        <p:blipFill>
          <a:blip r:embed="rId13"/>
          <a:stretch>
            <a:fillRect/>
          </a:stretch>
        </p:blipFill>
        <p:spPr>
          <a:xfrm>
            <a:off x="2488412" y="2310380"/>
            <a:ext cx="1030313" cy="1024217"/>
          </a:xfrm>
          <a:prstGeom prst="rect">
            <a:avLst/>
          </a:prstGeom>
        </p:spPr>
      </p:pic>
      <p:grpSp>
        <p:nvGrpSpPr>
          <p:cNvPr id="7" name="组合 6">
            <a:extLst>
              <a:ext uri="{FF2B5EF4-FFF2-40B4-BE49-F238E27FC236}">
                <a16:creationId xmlns:a16="http://schemas.microsoft.com/office/drawing/2014/main" id="{0106CC76-29AA-4155-BE1F-91F89FF8C09C}"/>
              </a:ext>
            </a:extLst>
          </p:cNvPr>
          <p:cNvGrpSpPr/>
          <p:nvPr/>
        </p:nvGrpSpPr>
        <p:grpSpPr>
          <a:xfrm>
            <a:off x="4213950" y="962812"/>
            <a:ext cx="896190" cy="1012024"/>
            <a:chOff x="4312426" y="962812"/>
            <a:chExt cx="896190" cy="1012024"/>
          </a:xfrm>
        </p:grpSpPr>
        <p:pic>
          <p:nvPicPr>
            <p:cNvPr id="144" name="图片 143">
              <a:extLst>
                <a:ext uri="{FF2B5EF4-FFF2-40B4-BE49-F238E27FC236}">
                  <a16:creationId xmlns:a16="http://schemas.microsoft.com/office/drawing/2014/main" id="{18EA0D29-E2A5-47C0-9743-CBE90632D5C0}"/>
                </a:ext>
              </a:extLst>
            </p:cNvPr>
            <p:cNvPicPr>
              <a:picLocks noChangeAspect="1"/>
            </p:cNvPicPr>
            <p:nvPr/>
          </p:nvPicPr>
          <p:blipFill>
            <a:blip r:embed="rId14"/>
            <a:stretch>
              <a:fillRect/>
            </a:stretch>
          </p:blipFill>
          <p:spPr>
            <a:xfrm>
              <a:off x="4312426" y="962812"/>
              <a:ext cx="896190" cy="1012024"/>
            </a:xfrm>
            <a:prstGeom prst="rect">
              <a:avLst/>
            </a:prstGeom>
          </p:spPr>
        </p:pic>
        <p:sp>
          <p:nvSpPr>
            <p:cNvPr id="117" name="文本框 116">
              <a:extLst>
                <a:ext uri="{FF2B5EF4-FFF2-40B4-BE49-F238E27FC236}">
                  <a16:creationId xmlns:a16="http://schemas.microsoft.com/office/drawing/2014/main" id="{00B3E71D-A69A-4BC3-A2BA-62C4358EBE52}"/>
                </a:ext>
              </a:extLst>
            </p:cNvPr>
            <p:cNvSpPr txBox="1"/>
            <p:nvPr/>
          </p:nvSpPr>
          <p:spPr>
            <a:xfrm>
              <a:off x="4541583" y="1059708"/>
              <a:ext cx="483435" cy="769441"/>
            </a:xfrm>
            <a:prstGeom prst="rect">
              <a:avLst/>
            </a:prstGeom>
            <a:noFill/>
          </p:spPr>
          <p:txBody>
            <a:bodyPr wrap="square" rtlCol="0">
              <a:spAutoFit/>
            </a:bodyPr>
            <a:lstStyle/>
            <a:p>
              <a:r>
                <a:rPr lang="en-US" altLang="zh-CN" sz="4400" b="1" dirty="0">
                  <a:solidFill>
                    <a:schemeClr val="bg1"/>
                  </a:solidFill>
                </a:rPr>
                <a:t>G</a:t>
              </a:r>
              <a:endParaRPr lang="zh-CN" altLang="en-US" sz="4400" b="1" dirty="0">
                <a:solidFill>
                  <a:schemeClr val="bg1"/>
                </a:solidFill>
              </a:endParaRPr>
            </a:p>
          </p:txBody>
        </p:sp>
      </p:grpSp>
      <p:grpSp>
        <p:nvGrpSpPr>
          <p:cNvPr id="6" name="组合 5">
            <a:extLst>
              <a:ext uri="{FF2B5EF4-FFF2-40B4-BE49-F238E27FC236}">
                <a16:creationId xmlns:a16="http://schemas.microsoft.com/office/drawing/2014/main" id="{EB637EEC-697A-4846-99CE-4EE5F3398728}"/>
              </a:ext>
            </a:extLst>
          </p:cNvPr>
          <p:cNvGrpSpPr/>
          <p:nvPr/>
        </p:nvGrpSpPr>
        <p:grpSpPr>
          <a:xfrm>
            <a:off x="5241342" y="914030"/>
            <a:ext cx="969348" cy="1091279"/>
            <a:chOff x="5339818" y="914030"/>
            <a:chExt cx="969348" cy="1091279"/>
          </a:xfrm>
        </p:grpSpPr>
        <p:pic>
          <p:nvPicPr>
            <p:cNvPr id="147" name="图片 146">
              <a:extLst>
                <a:ext uri="{FF2B5EF4-FFF2-40B4-BE49-F238E27FC236}">
                  <a16:creationId xmlns:a16="http://schemas.microsoft.com/office/drawing/2014/main" id="{A1053DDF-CC48-447B-911C-2E9EDC90EFE3}"/>
                </a:ext>
              </a:extLst>
            </p:cNvPr>
            <p:cNvPicPr>
              <a:picLocks noChangeAspect="1"/>
            </p:cNvPicPr>
            <p:nvPr/>
          </p:nvPicPr>
          <p:blipFill>
            <a:blip r:embed="rId15"/>
            <a:stretch>
              <a:fillRect/>
            </a:stretch>
          </p:blipFill>
          <p:spPr>
            <a:xfrm>
              <a:off x="5339818" y="914030"/>
              <a:ext cx="969348" cy="1091279"/>
            </a:xfrm>
            <a:prstGeom prst="rect">
              <a:avLst/>
            </a:prstGeom>
          </p:spPr>
        </p:pic>
        <p:sp>
          <p:nvSpPr>
            <p:cNvPr id="125" name="文本框 124">
              <a:extLst>
                <a:ext uri="{FF2B5EF4-FFF2-40B4-BE49-F238E27FC236}">
                  <a16:creationId xmlns:a16="http://schemas.microsoft.com/office/drawing/2014/main" id="{7911EDDA-A01A-497B-8E48-4432FFDAA674}"/>
                </a:ext>
              </a:extLst>
            </p:cNvPr>
            <p:cNvSpPr txBox="1"/>
            <p:nvPr/>
          </p:nvSpPr>
          <p:spPr>
            <a:xfrm>
              <a:off x="5567070" y="1059708"/>
              <a:ext cx="483435" cy="769441"/>
            </a:xfrm>
            <a:prstGeom prst="rect">
              <a:avLst/>
            </a:prstGeom>
            <a:noFill/>
          </p:spPr>
          <p:txBody>
            <a:bodyPr wrap="square" rtlCol="0">
              <a:spAutoFit/>
            </a:bodyPr>
            <a:lstStyle/>
            <a:p>
              <a:r>
                <a:rPr lang="en-US" altLang="zh-CN" sz="4400" b="1" dirty="0">
                  <a:solidFill>
                    <a:schemeClr val="bg1"/>
                  </a:solidFill>
                </a:rPr>
                <a:t>D</a:t>
              </a:r>
              <a:endParaRPr lang="zh-CN" altLang="en-US" sz="4400" b="1" dirty="0">
                <a:solidFill>
                  <a:schemeClr val="bg1"/>
                </a:solidFill>
              </a:endParaRPr>
            </a:p>
          </p:txBody>
        </p:sp>
      </p:grpSp>
      <p:grpSp>
        <p:nvGrpSpPr>
          <p:cNvPr id="5" name="组合 4">
            <a:extLst>
              <a:ext uri="{FF2B5EF4-FFF2-40B4-BE49-F238E27FC236}">
                <a16:creationId xmlns:a16="http://schemas.microsoft.com/office/drawing/2014/main" id="{25609BCC-87D3-4013-97A3-D3C4BE105AA4}"/>
              </a:ext>
            </a:extLst>
          </p:cNvPr>
          <p:cNvGrpSpPr/>
          <p:nvPr/>
        </p:nvGrpSpPr>
        <p:grpSpPr>
          <a:xfrm>
            <a:off x="6381819" y="1041329"/>
            <a:ext cx="768163" cy="883997"/>
            <a:chOff x="6480295" y="1041329"/>
            <a:chExt cx="768163" cy="883997"/>
          </a:xfrm>
        </p:grpSpPr>
        <p:pic>
          <p:nvPicPr>
            <p:cNvPr id="146" name="图片 145">
              <a:extLst>
                <a:ext uri="{FF2B5EF4-FFF2-40B4-BE49-F238E27FC236}">
                  <a16:creationId xmlns:a16="http://schemas.microsoft.com/office/drawing/2014/main" id="{01A1158D-CF21-45B3-A99B-B7C8C7E18CB6}"/>
                </a:ext>
              </a:extLst>
            </p:cNvPr>
            <p:cNvPicPr>
              <a:picLocks noChangeAspect="1"/>
            </p:cNvPicPr>
            <p:nvPr/>
          </p:nvPicPr>
          <p:blipFill>
            <a:blip r:embed="rId16"/>
            <a:stretch>
              <a:fillRect/>
            </a:stretch>
          </p:blipFill>
          <p:spPr>
            <a:xfrm>
              <a:off x="6480295" y="1041329"/>
              <a:ext cx="768163" cy="883997"/>
            </a:xfrm>
            <a:prstGeom prst="rect">
              <a:avLst/>
            </a:prstGeom>
          </p:spPr>
        </p:pic>
        <p:sp>
          <p:nvSpPr>
            <p:cNvPr id="126" name="文本框 125">
              <a:extLst>
                <a:ext uri="{FF2B5EF4-FFF2-40B4-BE49-F238E27FC236}">
                  <a16:creationId xmlns:a16="http://schemas.microsoft.com/office/drawing/2014/main" id="{69CA917A-E37A-4868-997E-E431F2228313}"/>
                </a:ext>
              </a:extLst>
            </p:cNvPr>
            <p:cNvSpPr txBox="1"/>
            <p:nvPr/>
          </p:nvSpPr>
          <p:spPr>
            <a:xfrm>
              <a:off x="6635097" y="1059708"/>
              <a:ext cx="483435" cy="769441"/>
            </a:xfrm>
            <a:prstGeom prst="rect">
              <a:avLst/>
            </a:prstGeom>
            <a:noFill/>
          </p:spPr>
          <p:txBody>
            <a:bodyPr wrap="square" rtlCol="0">
              <a:spAutoFit/>
            </a:bodyPr>
            <a:lstStyle/>
            <a:p>
              <a:r>
                <a:rPr lang="en-US" altLang="zh-CN" sz="4400" b="1" dirty="0">
                  <a:solidFill>
                    <a:schemeClr val="bg1"/>
                  </a:solidFill>
                </a:rPr>
                <a:t>C</a:t>
              </a:r>
              <a:endParaRPr lang="zh-CN" altLang="en-US" sz="4400" b="1" dirty="0">
                <a:solidFill>
                  <a:schemeClr val="bg1"/>
                </a:solidFill>
              </a:endParaRPr>
            </a:p>
          </p:txBody>
        </p:sp>
      </p:grpSp>
      <p:grpSp>
        <p:nvGrpSpPr>
          <p:cNvPr id="4" name="组合 3">
            <a:extLst>
              <a:ext uri="{FF2B5EF4-FFF2-40B4-BE49-F238E27FC236}">
                <a16:creationId xmlns:a16="http://schemas.microsoft.com/office/drawing/2014/main" id="{6D212787-0927-44F6-9A76-ACBE4F7329D1}"/>
              </a:ext>
            </a:extLst>
          </p:cNvPr>
          <p:cNvGrpSpPr/>
          <p:nvPr/>
        </p:nvGrpSpPr>
        <p:grpSpPr>
          <a:xfrm>
            <a:off x="7444058" y="1016554"/>
            <a:ext cx="768163" cy="890093"/>
            <a:chOff x="7542534" y="1016554"/>
            <a:chExt cx="768163" cy="890093"/>
          </a:xfrm>
        </p:grpSpPr>
        <p:pic>
          <p:nvPicPr>
            <p:cNvPr id="145" name="图片 144">
              <a:extLst>
                <a:ext uri="{FF2B5EF4-FFF2-40B4-BE49-F238E27FC236}">
                  <a16:creationId xmlns:a16="http://schemas.microsoft.com/office/drawing/2014/main" id="{EFDC83D8-2D66-4388-BF7A-63138D839866}"/>
                </a:ext>
              </a:extLst>
            </p:cNvPr>
            <p:cNvPicPr>
              <a:picLocks noChangeAspect="1"/>
            </p:cNvPicPr>
            <p:nvPr/>
          </p:nvPicPr>
          <p:blipFill>
            <a:blip r:embed="rId17"/>
            <a:stretch>
              <a:fillRect/>
            </a:stretch>
          </p:blipFill>
          <p:spPr>
            <a:xfrm>
              <a:off x="7542534" y="1016554"/>
              <a:ext cx="768163" cy="890093"/>
            </a:xfrm>
            <a:prstGeom prst="rect">
              <a:avLst/>
            </a:prstGeom>
          </p:spPr>
        </p:pic>
        <p:sp>
          <p:nvSpPr>
            <p:cNvPr id="127" name="文本框 126">
              <a:extLst>
                <a:ext uri="{FF2B5EF4-FFF2-40B4-BE49-F238E27FC236}">
                  <a16:creationId xmlns:a16="http://schemas.microsoft.com/office/drawing/2014/main" id="{491E861E-1A3E-46A2-BC7C-D956D9FC302C}"/>
                </a:ext>
              </a:extLst>
            </p:cNvPr>
            <p:cNvSpPr txBox="1"/>
            <p:nvPr/>
          </p:nvSpPr>
          <p:spPr>
            <a:xfrm>
              <a:off x="7666431" y="1059708"/>
              <a:ext cx="483435" cy="769441"/>
            </a:xfrm>
            <a:prstGeom prst="rect">
              <a:avLst/>
            </a:prstGeom>
            <a:noFill/>
          </p:spPr>
          <p:txBody>
            <a:bodyPr wrap="square" rtlCol="0">
              <a:spAutoFit/>
            </a:bodyPr>
            <a:lstStyle/>
            <a:p>
              <a:r>
                <a:rPr lang="en-US" altLang="zh-CN" sz="4400" b="1" dirty="0">
                  <a:solidFill>
                    <a:schemeClr val="bg1"/>
                  </a:solidFill>
                </a:rPr>
                <a:t>D</a:t>
              </a:r>
              <a:endParaRPr lang="zh-CN" altLang="en-US" sz="4400" b="1" dirty="0">
                <a:solidFill>
                  <a:schemeClr val="bg1"/>
                </a:solidFill>
              </a:endParaRPr>
            </a:p>
          </p:txBody>
        </p:sp>
      </p:grpSp>
      <p:sp>
        <p:nvSpPr>
          <p:cNvPr id="114" name="文本框 113">
            <a:extLst>
              <a:ext uri="{FF2B5EF4-FFF2-40B4-BE49-F238E27FC236}">
                <a16:creationId xmlns:a16="http://schemas.microsoft.com/office/drawing/2014/main" id="{20209AAE-7B10-467B-B114-249EE1FF1EE3}"/>
              </a:ext>
            </a:extLst>
          </p:cNvPr>
          <p:cNvSpPr txBox="1"/>
          <p:nvPr/>
        </p:nvSpPr>
        <p:spPr>
          <a:xfrm>
            <a:off x="3065251" y="2010271"/>
            <a:ext cx="6690586" cy="3785652"/>
          </a:xfrm>
          <a:prstGeom prst="rect">
            <a:avLst/>
          </a:prstGeom>
          <a:noFill/>
        </p:spPr>
        <p:txBody>
          <a:bodyPr wrap="square" rtlCol="0">
            <a:spAutoFit/>
          </a:bodyPr>
          <a:lstStyle/>
          <a:p>
            <a:pPr algn="ctr"/>
            <a:r>
              <a:rPr lang="en-US" altLang="zh-CN" sz="6000" smtClean="0">
                <a:solidFill>
                  <a:schemeClr val="tx1">
                    <a:lumMod val="75000"/>
                    <a:lumOff val="25000"/>
                  </a:schemeClr>
                </a:solidFill>
                <a:latin typeface="汉仪夏日体W" panose="00020600040101010101" pitchFamily="18" charset="-122"/>
                <a:ea typeface="汉仪夏日体W" panose="00020600040101010101" pitchFamily="18" charset="-122"/>
              </a:rPr>
              <a:t>BẢO VỆ MÔI TRƯỜNG VÀ TÀI NGUYÊN THIÊN NHIÊN</a:t>
            </a:r>
            <a:endParaRPr lang="zh-CN" altLang="en-US" sz="6000" dirty="0">
              <a:solidFill>
                <a:schemeClr val="tx1">
                  <a:lumMod val="75000"/>
                  <a:lumOff val="25000"/>
                </a:schemeClr>
              </a:solidFill>
              <a:latin typeface="汉仪夏日体W" panose="00020600040101010101" pitchFamily="18" charset="-122"/>
              <a:ea typeface="汉仪夏日体W" panose="00020600040101010101" pitchFamily="18" charset="-122"/>
            </a:endParaRPr>
          </a:p>
        </p:txBody>
      </p:sp>
      <p:pic>
        <p:nvPicPr>
          <p:cNvPr id="150" name="图片 149">
            <a:extLst>
              <a:ext uri="{FF2B5EF4-FFF2-40B4-BE49-F238E27FC236}">
                <a16:creationId xmlns:a16="http://schemas.microsoft.com/office/drawing/2014/main" id="{386BA7ED-6C5D-4D46-92B1-71942008F588}"/>
              </a:ext>
            </a:extLst>
          </p:cNvPr>
          <p:cNvPicPr>
            <a:picLocks noChangeAspect="1"/>
          </p:cNvPicPr>
          <p:nvPr/>
        </p:nvPicPr>
        <p:blipFill rotWithShape="1">
          <a:blip r:embed="rId7"/>
          <a:srcRect l="79894" t="-7176" r="-2213" b="34190"/>
          <a:stretch/>
        </p:blipFill>
        <p:spPr>
          <a:xfrm>
            <a:off x="1851329" y="763818"/>
            <a:ext cx="1219200" cy="578451"/>
          </a:xfrm>
          <a:prstGeom prst="rect">
            <a:avLst/>
          </a:prstGeom>
        </p:spPr>
      </p:pic>
    </p:spTree>
    <p:extLst>
      <p:ext uri="{BB962C8B-B14F-4D97-AF65-F5344CB8AC3E}">
        <p14:creationId xmlns:p14="http://schemas.microsoft.com/office/powerpoint/2010/main" val="38276282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750"/>
                                        <p:tgtEl>
                                          <p:spTgt spid="2"/>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141"/>
                                        </p:tgtEl>
                                        <p:attrNameLst>
                                          <p:attrName>style.visibility</p:attrName>
                                        </p:attrNameLst>
                                      </p:cBhvr>
                                      <p:to>
                                        <p:strVal val="visible"/>
                                      </p:to>
                                    </p:set>
                                    <p:animEffect transition="in" filter="fade">
                                      <p:cBhvr>
                                        <p:cTn id="11" dur="750"/>
                                        <p:tgtEl>
                                          <p:spTgt spid="141"/>
                                        </p:tgtEl>
                                      </p:cBhvr>
                                    </p:animEffect>
                                  </p:childTnLst>
                                </p:cTn>
                              </p:par>
                              <p:par>
                                <p:cTn id="12" presetID="10" presetClass="entr" presetSubtype="0" fill="hold" nodeType="withEffect">
                                  <p:stCondLst>
                                    <p:cond delay="0"/>
                                  </p:stCondLst>
                                  <p:childTnLst>
                                    <p:set>
                                      <p:cBhvr>
                                        <p:cTn id="13" dur="1" fill="hold">
                                          <p:stCondLst>
                                            <p:cond delay="0"/>
                                          </p:stCondLst>
                                        </p:cTn>
                                        <p:tgtEl>
                                          <p:spTgt spid="139"/>
                                        </p:tgtEl>
                                        <p:attrNameLst>
                                          <p:attrName>style.visibility</p:attrName>
                                        </p:attrNameLst>
                                      </p:cBhvr>
                                      <p:to>
                                        <p:strVal val="visible"/>
                                      </p:to>
                                    </p:set>
                                    <p:animEffect transition="in" filter="fade">
                                      <p:cBhvr>
                                        <p:cTn id="14" dur="750"/>
                                        <p:tgtEl>
                                          <p:spTgt spid="139"/>
                                        </p:tgtEl>
                                      </p:cBhvr>
                                    </p:animEffect>
                                  </p:childTnLst>
                                </p:cTn>
                              </p:par>
                              <p:par>
                                <p:cTn id="15" presetID="2" presetClass="entr" presetSubtype="8" fill="hold" nodeType="withEffect">
                                  <p:stCondLst>
                                    <p:cond delay="250"/>
                                  </p:stCondLst>
                                  <p:childTnLst>
                                    <p:set>
                                      <p:cBhvr>
                                        <p:cTn id="16" dur="1" fill="hold">
                                          <p:stCondLst>
                                            <p:cond delay="0"/>
                                          </p:stCondLst>
                                        </p:cTn>
                                        <p:tgtEl>
                                          <p:spTgt spid="150"/>
                                        </p:tgtEl>
                                        <p:attrNameLst>
                                          <p:attrName>style.visibility</p:attrName>
                                        </p:attrNameLst>
                                      </p:cBhvr>
                                      <p:to>
                                        <p:strVal val="visible"/>
                                      </p:to>
                                    </p:set>
                                    <p:anim calcmode="lin" valueType="num">
                                      <p:cBhvr additive="base">
                                        <p:cTn id="17" dur="500" fill="hold"/>
                                        <p:tgtEl>
                                          <p:spTgt spid="150"/>
                                        </p:tgtEl>
                                        <p:attrNameLst>
                                          <p:attrName>ppt_x</p:attrName>
                                        </p:attrNameLst>
                                      </p:cBhvr>
                                      <p:tavLst>
                                        <p:tav tm="0">
                                          <p:val>
                                            <p:strVal val="0-#ppt_w/2"/>
                                          </p:val>
                                        </p:tav>
                                        <p:tav tm="100000">
                                          <p:val>
                                            <p:strVal val="#ppt_x"/>
                                          </p:val>
                                        </p:tav>
                                      </p:tavLst>
                                    </p:anim>
                                    <p:anim calcmode="lin" valueType="num">
                                      <p:cBhvr additive="base">
                                        <p:cTn id="18" dur="500" fill="hold"/>
                                        <p:tgtEl>
                                          <p:spTgt spid="150"/>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250"/>
                                  </p:stCondLst>
                                  <p:childTnLst>
                                    <p:set>
                                      <p:cBhvr>
                                        <p:cTn id="20" dur="1" fill="hold">
                                          <p:stCondLst>
                                            <p:cond delay="0"/>
                                          </p:stCondLst>
                                        </p:cTn>
                                        <p:tgtEl>
                                          <p:spTgt spid="138"/>
                                        </p:tgtEl>
                                        <p:attrNameLst>
                                          <p:attrName>style.visibility</p:attrName>
                                        </p:attrNameLst>
                                      </p:cBhvr>
                                      <p:to>
                                        <p:strVal val="visible"/>
                                      </p:to>
                                    </p:set>
                                    <p:anim calcmode="lin" valueType="num">
                                      <p:cBhvr additive="base">
                                        <p:cTn id="21" dur="500" fill="hold"/>
                                        <p:tgtEl>
                                          <p:spTgt spid="138"/>
                                        </p:tgtEl>
                                        <p:attrNameLst>
                                          <p:attrName>ppt_x</p:attrName>
                                        </p:attrNameLst>
                                      </p:cBhvr>
                                      <p:tavLst>
                                        <p:tav tm="0">
                                          <p:val>
                                            <p:strVal val="1+#ppt_w/2"/>
                                          </p:val>
                                        </p:tav>
                                        <p:tav tm="100000">
                                          <p:val>
                                            <p:strVal val="#ppt_x"/>
                                          </p:val>
                                        </p:tav>
                                      </p:tavLst>
                                    </p:anim>
                                    <p:anim calcmode="lin" valueType="num">
                                      <p:cBhvr additive="base">
                                        <p:cTn id="22" dur="500" fill="hold"/>
                                        <p:tgtEl>
                                          <p:spTgt spid="138"/>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37" presetClass="entr" presetSubtype="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750"/>
                                        <p:tgtEl>
                                          <p:spTgt spid="7"/>
                                        </p:tgtEl>
                                      </p:cBhvr>
                                    </p:animEffect>
                                    <p:anim calcmode="lin" valueType="num">
                                      <p:cBhvr>
                                        <p:cTn id="27" dur="750" fill="hold"/>
                                        <p:tgtEl>
                                          <p:spTgt spid="7"/>
                                        </p:tgtEl>
                                        <p:attrNameLst>
                                          <p:attrName>ppt_x</p:attrName>
                                        </p:attrNameLst>
                                      </p:cBhvr>
                                      <p:tavLst>
                                        <p:tav tm="0">
                                          <p:val>
                                            <p:strVal val="#ppt_x"/>
                                          </p:val>
                                        </p:tav>
                                        <p:tav tm="100000">
                                          <p:val>
                                            <p:strVal val="#ppt_x"/>
                                          </p:val>
                                        </p:tav>
                                      </p:tavLst>
                                    </p:anim>
                                    <p:anim calcmode="lin" valueType="num">
                                      <p:cBhvr>
                                        <p:cTn id="28" dur="675" decel="100000" fill="hold"/>
                                        <p:tgtEl>
                                          <p:spTgt spid="7"/>
                                        </p:tgtEl>
                                        <p:attrNameLst>
                                          <p:attrName>ppt_y</p:attrName>
                                        </p:attrNameLst>
                                      </p:cBhvr>
                                      <p:tavLst>
                                        <p:tav tm="0">
                                          <p:val>
                                            <p:strVal val="#ppt_y+1"/>
                                          </p:val>
                                        </p:tav>
                                        <p:tav tm="100000">
                                          <p:val>
                                            <p:strVal val="#ppt_y-.03"/>
                                          </p:val>
                                        </p:tav>
                                      </p:tavLst>
                                    </p:anim>
                                    <p:anim calcmode="lin" valueType="num">
                                      <p:cBhvr>
                                        <p:cTn id="29" dur="75" accel="100000" fill="hold">
                                          <p:stCondLst>
                                            <p:cond delay="675"/>
                                          </p:stCondLst>
                                        </p:cTn>
                                        <p:tgtEl>
                                          <p:spTgt spid="7"/>
                                        </p:tgtEl>
                                        <p:attrNameLst>
                                          <p:attrName>ppt_y</p:attrName>
                                        </p:attrNameLst>
                                      </p:cBhvr>
                                      <p:tavLst>
                                        <p:tav tm="0">
                                          <p:val>
                                            <p:strVal val="#ppt_y-.03"/>
                                          </p:val>
                                        </p:tav>
                                        <p:tav tm="100000">
                                          <p:val>
                                            <p:strVal val="#ppt_y"/>
                                          </p:val>
                                        </p:tav>
                                      </p:tavLst>
                                    </p:anim>
                                  </p:childTnLst>
                                </p:cTn>
                              </p:par>
                              <p:par>
                                <p:cTn id="30" presetID="37" presetClass="entr" presetSubtype="0" fill="hold" nodeType="withEffect">
                                  <p:stCondLst>
                                    <p:cond delay="25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750"/>
                                        <p:tgtEl>
                                          <p:spTgt spid="6"/>
                                        </p:tgtEl>
                                      </p:cBhvr>
                                    </p:animEffect>
                                    <p:anim calcmode="lin" valueType="num">
                                      <p:cBhvr>
                                        <p:cTn id="33" dur="750" fill="hold"/>
                                        <p:tgtEl>
                                          <p:spTgt spid="6"/>
                                        </p:tgtEl>
                                        <p:attrNameLst>
                                          <p:attrName>ppt_x</p:attrName>
                                        </p:attrNameLst>
                                      </p:cBhvr>
                                      <p:tavLst>
                                        <p:tav tm="0">
                                          <p:val>
                                            <p:strVal val="#ppt_x"/>
                                          </p:val>
                                        </p:tav>
                                        <p:tav tm="100000">
                                          <p:val>
                                            <p:strVal val="#ppt_x"/>
                                          </p:val>
                                        </p:tav>
                                      </p:tavLst>
                                    </p:anim>
                                    <p:anim calcmode="lin" valueType="num">
                                      <p:cBhvr>
                                        <p:cTn id="34" dur="675" decel="100000" fill="hold"/>
                                        <p:tgtEl>
                                          <p:spTgt spid="6"/>
                                        </p:tgtEl>
                                        <p:attrNameLst>
                                          <p:attrName>ppt_y</p:attrName>
                                        </p:attrNameLst>
                                      </p:cBhvr>
                                      <p:tavLst>
                                        <p:tav tm="0">
                                          <p:val>
                                            <p:strVal val="#ppt_y+1"/>
                                          </p:val>
                                        </p:tav>
                                        <p:tav tm="100000">
                                          <p:val>
                                            <p:strVal val="#ppt_y-.03"/>
                                          </p:val>
                                        </p:tav>
                                      </p:tavLst>
                                    </p:anim>
                                    <p:anim calcmode="lin" valueType="num">
                                      <p:cBhvr>
                                        <p:cTn id="35" dur="75" accel="100000" fill="hold">
                                          <p:stCondLst>
                                            <p:cond delay="675"/>
                                          </p:stCondLst>
                                        </p:cTn>
                                        <p:tgtEl>
                                          <p:spTgt spid="6"/>
                                        </p:tgtEl>
                                        <p:attrNameLst>
                                          <p:attrName>ppt_y</p:attrName>
                                        </p:attrNameLst>
                                      </p:cBhvr>
                                      <p:tavLst>
                                        <p:tav tm="0">
                                          <p:val>
                                            <p:strVal val="#ppt_y-.03"/>
                                          </p:val>
                                        </p:tav>
                                        <p:tav tm="100000">
                                          <p:val>
                                            <p:strVal val="#ppt_y"/>
                                          </p:val>
                                        </p:tav>
                                      </p:tavLst>
                                    </p:anim>
                                  </p:childTnLst>
                                </p:cTn>
                              </p:par>
                              <p:par>
                                <p:cTn id="36" presetID="37" presetClass="entr" presetSubtype="0" fill="hold" nodeType="withEffect">
                                  <p:stCondLst>
                                    <p:cond delay="50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750"/>
                                        <p:tgtEl>
                                          <p:spTgt spid="5"/>
                                        </p:tgtEl>
                                      </p:cBhvr>
                                    </p:animEffect>
                                    <p:anim calcmode="lin" valueType="num">
                                      <p:cBhvr>
                                        <p:cTn id="39" dur="750" fill="hold"/>
                                        <p:tgtEl>
                                          <p:spTgt spid="5"/>
                                        </p:tgtEl>
                                        <p:attrNameLst>
                                          <p:attrName>ppt_x</p:attrName>
                                        </p:attrNameLst>
                                      </p:cBhvr>
                                      <p:tavLst>
                                        <p:tav tm="0">
                                          <p:val>
                                            <p:strVal val="#ppt_x"/>
                                          </p:val>
                                        </p:tav>
                                        <p:tav tm="100000">
                                          <p:val>
                                            <p:strVal val="#ppt_x"/>
                                          </p:val>
                                        </p:tav>
                                      </p:tavLst>
                                    </p:anim>
                                    <p:anim calcmode="lin" valueType="num">
                                      <p:cBhvr>
                                        <p:cTn id="40" dur="675" decel="100000" fill="hold"/>
                                        <p:tgtEl>
                                          <p:spTgt spid="5"/>
                                        </p:tgtEl>
                                        <p:attrNameLst>
                                          <p:attrName>ppt_y</p:attrName>
                                        </p:attrNameLst>
                                      </p:cBhvr>
                                      <p:tavLst>
                                        <p:tav tm="0">
                                          <p:val>
                                            <p:strVal val="#ppt_y+1"/>
                                          </p:val>
                                        </p:tav>
                                        <p:tav tm="100000">
                                          <p:val>
                                            <p:strVal val="#ppt_y-.03"/>
                                          </p:val>
                                        </p:tav>
                                      </p:tavLst>
                                    </p:anim>
                                    <p:anim calcmode="lin" valueType="num">
                                      <p:cBhvr>
                                        <p:cTn id="41" dur="75" accel="100000" fill="hold">
                                          <p:stCondLst>
                                            <p:cond delay="675"/>
                                          </p:stCondLst>
                                        </p:cTn>
                                        <p:tgtEl>
                                          <p:spTgt spid="5"/>
                                        </p:tgtEl>
                                        <p:attrNameLst>
                                          <p:attrName>ppt_y</p:attrName>
                                        </p:attrNameLst>
                                      </p:cBhvr>
                                      <p:tavLst>
                                        <p:tav tm="0">
                                          <p:val>
                                            <p:strVal val="#ppt_y-.03"/>
                                          </p:val>
                                        </p:tav>
                                        <p:tav tm="100000">
                                          <p:val>
                                            <p:strVal val="#ppt_y"/>
                                          </p:val>
                                        </p:tav>
                                      </p:tavLst>
                                    </p:anim>
                                  </p:childTnLst>
                                </p:cTn>
                              </p:par>
                              <p:par>
                                <p:cTn id="42" presetID="37" presetClass="entr" presetSubtype="0" fill="hold" nodeType="withEffect">
                                  <p:stCondLst>
                                    <p:cond delay="75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750"/>
                                        <p:tgtEl>
                                          <p:spTgt spid="4"/>
                                        </p:tgtEl>
                                      </p:cBhvr>
                                    </p:animEffect>
                                    <p:anim calcmode="lin" valueType="num">
                                      <p:cBhvr>
                                        <p:cTn id="45" dur="750" fill="hold"/>
                                        <p:tgtEl>
                                          <p:spTgt spid="4"/>
                                        </p:tgtEl>
                                        <p:attrNameLst>
                                          <p:attrName>ppt_x</p:attrName>
                                        </p:attrNameLst>
                                      </p:cBhvr>
                                      <p:tavLst>
                                        <p:tav tm="0">
                                          <p:val>
                                            <p:strVal val="#ppt_x"/>
                                          </p:val>
                                        </p:tav>
                                        <p:tav tm="100000">
                                          <p:val>
                                            <p:strVal val="#ppt_x"/>
                                          </p:val>
                                        </p:tav>
                                      </p:tavLst>
                                    </p:anim>
                                    <p:anim calcmode="lin" valueType="num">
                                      <p:cBhvr>
                                        <p:cTn id="46" dur="675" decel="100000" fill="hold"/>
                                        <p:tgtEl>
                                          <p:spTgt spid="4"/>
                                        </p:tgtEl>
                                        <p:attrNameLst>
                                          <p:attrName>ppt_y</p:attrName>
                                        </p:attrNameLst>
                                      </p:cBhvr>
                                      <p:tavLst>
                                        <p:tav tm="0">
                                          <p:val>
                                            <p:strVal val="#ppt_y+1"/>
                                          </p:val>
                                        </p:tav>
                                        <p:tav tm="100000">
                                          <p:val>
                                            <p:strVal val="#ppt_y-.03"/>
                                          </p:val>
                                        </p:tav>
                                      </p:tavLst>
                                    </p:anim>
                                    <p:anim calcmode="lin" valueType="num">
                                      <p:cBhvr>
                                        <p:cTn id="47" dur="75" accel="100000" fill="hold">
                                          <p:stCondLst>
                                            <p:cond delay="675"/>
                                          </p:stCondLst>
                                        </p:cTn>
                                        <p:tgtEl>
                                          <p:spTgt spid="4"/>
                                        </p:tgtEl>
                                        <p:attrNameLst>
                                          <p:attrName>ppt_y</p:attrName>
                                        </p:attrNameLst>
                                      </p:cBhvr>
                                      <p:tavLst>
                                        <p:tav tm="0">
                                          <p:val>
                                            <p:strVal val="#ppt_y-.03"/>
                                          </p:val>
                                        </p:tav>
                                        <p:tav tm="100000">
                                          <p:val>
                                            <p:strVal val="#ppt_y"/>
                                          </p:val>
                                        </p:tav>
                                      </p:tavLst>
                                    </p:anim>
                                  </p:childTnLst>
                                </p:cTn>
                              </p:par>
                            </p:childTnLst>
                          </p:cTn>
                        </p:par>
                        <p:par>
                          <p:cTn id="48" fill="hold">
                            <p:stCondLst>
                              <p:cond delay="3000"/>
                            </p:stCondLst>
                            <p:childTnLst>
                              <p:par>
                                <p:cTn id="49" presetID="2" presetClass="entr" presetSubtype="8" fill="hold" nodeType="afterEffect">
                                  <p:stCondLst>
                                    <p:cond delay="0"/>
                                  </p:stCondLst>
                                  <p:childTnLst>
                                    <p:set>
                                      <p:cBhvr>
                                        <p:cTn id="50" dur="1" fill="hold">
                                          <p:stCondLst>
                                            <p:cond delay="0"/>
                                          </p:stCondLst>
                                        </p:cTn>
                                        <p:tgtEl>
                                          <p:spTgt spid="148"/>
                                        </p:tgtEl>
                                        <p:attrNameLst>
                                          <p:attrName>style.visibility</p:attrName>
                                        </p:attrNameLst>
                                      </p:cBhvr>
                                      <p:to>
                                        <p:strVal val="visible"/>
                                      </p:to>
                                    </p:set>
                                    <p:anim calcmode="lin" valueType="num">
                                      <p:cBhvr additive="base">
                                        <p:cTn id="51" dur="750" fill="hold"/>
                                        <p:tgtEl>
                                          <p:spTgt spid="148"/>
                                        </p:tgtEl>
                                        <p:attrNameLst>
                                          <p:attrName>ppt_x</p:attrName>
                                        </p:attrNameLst>
                                      </p:cBhvr>
                                      <p:tavLst>
                                        <p:tav tm="0">
                                          <p:val>
                                            <p:strVal val="0-#ppt_w/2"/>
                                          </p:val>
                                        </p:tav>
                                        <p:tav tm="100000">
                                          <p:val>
                                            <p:strVal val="#ppt_x"/>
                                          </p:val>
                                        </p:tav>
                                      </p:tavLst>
                                    </p:anim>
                                    <p:anim calcmode="lin" valueType="num">
                                      <p:cBhvr additive="base">
                                        <p:cTn id="52" dur="750" fill="hold"/>
                                        <p:tgtEl>
                                          <p:spTgt spid="148"/>
                                        </p:tgtEl>
                                        <p:attrNameLst>
                                          <p:attrName>ppt_y</p:attrName>
                                        </p:attrNameLst>
                                      </p:cBhvr>
                                      <p:tavLst>
                                        <p:tav tm="0">
                                          <p:val>
                                            <p:strVal val="#ppt_y"/>
                                          </p:val>
                                        </p:tav>
                                        <p:tav tm="100000">
                                          <p:val>
                                            <p:strVal val="#ppt_y"/>
                                          </p:val>
                                        </p:tav>
                                      </p:tavLst>
                                    </p:anim>
                                  </p:childTnLst>
                                </p:cTn>
                              </p:par>
                              <p:par>
                                <p:cTn id="53" presetID="2" presetClass="entr" presetSubtype="2" fill="hold" nodeType="withEffect">
                                  <p:stCondLst>
                                    <p:cond delay="0"/>
                                  </p:stCondLst>
                                  <p:childTnLst>
                                    <p:set>
                                      <p:cBhvr>
                                        <p:cTn id="54" dur="1" fill="hold">
                                          <p:stCondLst>
                                            <p:cond delay="0"/>
                                          </p:stCondLst>
                                        </p:cTn>
                                        <p:tgtEl>
                                          <p:spTgt spid="142"/>
                                        </p:tgtEl>
                                        <p:attrNameLst>
                                          <p:attrName>style.visibility</p:attrName>
                                        </p:attrNameLst>
                                      </p:cBhvr>
                                      <p:to>
                                        <p:strVal val="visible"/>
                                      </p:to>
                                    </p:set>
                                    <p:anim calcmode="lin" valueType="num">
                                      <p:cBhvr additive="base">
                                        <p:cTn id="55" dur="750" fill="hold"/>
                                        <p:tgtEl>
                                          <p:spTgt spid="142"/>
                                        </p:tgtEl>
                                        <p:attrNameLst>
                                          <p:attrName>ppt_x</p:attrName>
                                        </p:attrNameLst>
                                      </p:cBhvr>
                                      <p:tavLst>
                                        <p:tav tm="0">
                                          <p:val>
                                            <p:strVal val="1+#ppt_w/2"/>
                                          </p:val>
                                        </p:tav>
                                        <p:tav tm="100000">
                                          <p:val>
                                            <p:strVal val="#ppt_x"/>
                                          </p:val>
                                        </p:tav>
                                      </p:tavLst>
                                    </p:anim>
                                    <p:anim calcmode="lin" valueType="num">
                                      <p:cBhvr additive="base">
                                        <p:cTn id="56" dur="750" fill="hold"/>
                                        <p:tgtEl>
                                          <p:spTgt spid="142"/>
                                        </p:tgtEl>
                                        <p:attrNameLst>
                                          <p:attrName>ppt_y</p:attrName>
                                        </p:attrNameLst>
                                      </p:cBhvr>
                                      <p:tavLst>
                                        <p:tav tm="0">
                                          <p:val>
                                            <p:strVal val="#ppt_y"/>
                                          </p:val>
                                        </p:tav>
                                        <p:tav tm="100000">
                                          <p:val>
                                            <p:strVal val="#ppt_y"/>
                                          </p:val>
                                        </p:tav>
                                      </p:tavLst>
                                    </p:anim>
                                  </p:childTnLst>
                                </p:cTn>
                              </p:par>
                            </p:childTnLst>
                          </p:cTn>
                        </p:par>
                        <p:par>
                          <p:cTn id="57" fill="hold">
                            <p:stCondLst>
                              <p:cond delay="3750"/>
                            </p:stCondLst>
                            <p:childTnLst>
                              <p:par>
                                <p:cTn id="58" presetID="22" presetClass="entr" presetSubtype="1" fill="hold" nodeType="afterEffect">
                                  <p:stCondLst>
                                    <p:cond delay="0"/>
                                  </p:stCondLst>
                                  <p:childTnLst>
                                    <p:set>
                                      <p:cBhvr>
                                        <p:cTn id="59" dur="1" fill="hold">
                                          <p:stCondLst>
                                            <p:cond delay="0"/>
                                          </p:stCondLst>
                                        </p:cTn>
                                        <p:tgtEl>
                                          <p:spTgt spid="140"/>
                                        </p:tgtEl>
                                        <p:attrNameLst>
                                          <p:attrName>style.visibility</p:attrName>
                                        </p:attrNameLst>
                                      </p:cBhvr>
                                      <p:to>
                                        <p:strVal val="visible"/>
                                      </p:to>
                                    </p:set>
                                    <p:animEffect transition="in" filter="wipe(up)">
                                      <p:cBhvr>
                                        <p:cTn id="60" dur="500"/>
                                        <p:tgtEl>
                                          <p:spTgt spid="140"/>
                                        </p:tgtEl>
                                      </p:cBhvr>
                                    </p:animEffect>
                                  </p:childTnLst>
                                </p:cTn>
                              </p:par>
                              <p:par>
                                <p:cTn id="61" presetID="22" presetClass="entr" presetSubtype="1" fill="hold" nodeType="withEffect">
                                  <p:stCondLst>
                                    <p:cond delay="0"/>
                                  </p:stCondLst>
                                  <p:childTnLst>
                                    <p:set>
                                      <p:cBhvr>
                                        <p:cTn id="62" dur="1" fill="hold">
                                          <p:stCondLst>
                                            <p:cond delay="0"/>
                                          </p:stCondLst>
                                        </p:cTn>
                                        <p:tgtEl>
                                          <p:spTgt spid="149"/>
                                        </p:tgtEl>
                                        <p:attrNameLst>
                                          <p:attrName>style.visibility</p:attrName>
                                        </p:attrNameLst>
                                      </p:cBhvr>
                                      <p:to>
                                        <p:strVal val="visible"/>
                                      </p:to>
                                    </p:set>
                                    <p:animEffect transition="in" filter="wipe(up)">
                                      <p:cBhvr>
                                        <p:cTn id="63" dur="500"/>
                                        <p:tgtEl>
                                          <p:spTgt spid="149"/>
                                        </p:tgtEl>
                                      </p:cBhvr>
                                    </p:animEffect>
                                  </p:childTnLst>
                                </p:cTn>
                              </p:par>
                            </p:childTnLst>
                          </p:cTn>
                        </p:par>
                        <p:par>
                          <p:cTn id="64" fill="hold">
                            <p:stCondLst>
                              <p:cond delay="4250"/>
                            </p:stCondLst>
                            <p:childTnLst>
                              <p:par>
                                <p:cTn id="65" presetID="41" presetClass="entr" presetSubtype="0" fill="hold" grpId="0" nodeType="afterEffect">
                                  <p:stCondLst>
                                    <p:cond delay="0"/>
                                  </p:stCondLst>
                                  <p:iterate type="lt">
                                    <p:tmPct val="10000"/>
                                  </p:iterate>
                                  <p:childTnLst>
                                    <p:set>
                                      <p:cBhvr>
                                        <p:cTn id="66" dur="1" fill="hold">
                                          <p:stCondLst>
                                            <p:cond delay="0"/>
                                          </p:stCondLst>
                                        </p:cTn>
                                        <p:tgtEl>
                                          <p:spTgt spid="114"/>
                                        </p:tgtEl>
                                        <p:attrNameLst>
                                          <p:attrName>style.visibility</p:attrName>
                                        </p:attrNameLst>
                                      </p:cBhvr>
                                      <p:to>
                                        <p:strVal val="visible"/>
                                      </p:to>
                                    </p:set>
                                    <p:anim calcmode="lin" valueType="num">
                                      <p:cBhvr>
                                        <p:cTn id="67" dur="500" fill="hold"/>
                                        <p:tgtEl>
                                          <p:spTgt spid="114"/>
                                        </p:tgtEl>
                                        <p:attrNameLst>
                                          <p:attrName>ppt_x</p:attrName>
                                        </p:attrNameLst>
                                      </p:cBhvr>
                                      <p:tavLst>
                                        <p:tav tm="0">
                                          <p:val>
                                            <p:strVal val="#ppt_x"/>
                                          </p:val>
                                        </p:tav>
                                        <p:tav tm="50000">
                                          <p:val>
                                            <p:strVal val="#ppt_x+.1"/>
                                          </p:val>
                                        </p:tav>
                                        <p:tav tm="100000">
                                          <p:val>
                                            <p:strVal val="#ppt_x"/>
                                          </p:val>
                                        </p:tav>
                                      </p:tavLst>
                                    </p:anim>
                                    <p:anim calcmode="lin" valueType="num">
                                      <p:cBhvr>
                                        <p:cTn id="68" dur="500" fill="hold"/>
                                        <p:tgtEl>
                                          <p:spTgt spid="114"/>
                                        </p:tgtEl>
                                        <p:attrNameLst>
                                          <p:attrName>ppt_y</p:attrName>
                                        </p:attrNameLst>
                                      </p:cBhvr>
                                      <p:tavLst>
                                        <p:tav tm="0">
                                          <p:val>
                                            <p:strVal val="#ppt_y"/>
                                          </p:val>
                                        </p:tav>
                                        <p:tav tm="100000">
                                          <p:val>
                                            <p:strVal val="#ppt_y"/>
                                          </p:val>
                                        </p:tav>
                                      </p:tavLst>
                                    </p:anim>
                                    <p:anim calcmode="lin" valueType="num">
                                      <p:cBhvr>
                                        <p:cTn id="69" dur="500" fill="hold"/>
                                        <p:tgtEl>
                                          <p:spTgt spid="114"/>
                                        </p:tgtEl>
                                        <p:attrNameLst>
                                          <p:attrName>ppt_h</p:attrName>
                                        </p:attrNameLst>
                                      </p:cBhvr>
                                      <p:tavLst>
                                        <p:tav tm="0">
                                          <p:val>
                                            <p:strVal val="#ppt_h/10"/>
                                          </p:val>
                                        </p:tav>
                                        <p:tav tm="50000">
                                          <p:val>
                                            <p:strVal val="#ppt_h+.01"/>
                                          </p:val>
                                        </p:tav>
                                        <p:tav tm="100000">
                                          <p:val>
                                            <p:strVal val="#ppt_h"/>
                                          </p:val>
                                        </p:tav>
                                      </p:tavLst>
                                    </p:anim>
                                    <p:anim calcmode="lin" valueType="num">
                                      <p:cBhvr>
                                        <p:cTn id="70" dur="500" fill="hold"/>
                                        <p:tgtEl>
                                          <p:spTgt spid="114"/>
                                        </p:tgtEl>
                                        <p:attrNameLst>
                                          <p:attrName>ppt_w</p:attrName>
                                        </p:attrNameLst>
                                      </p:cBhvr>
                                      <p:tavLst>
                                        <p:tav tm="0">
                                          <p:val>
                                            <p:strVal val="#ppt_w/10"/>
                                          </p:val>
                                        </p:tav>
                                        <p:tav tm="50000">
                                          <p:val>
                                            <p:strVal val="#ppt_w+.01"/>
                                          </p:val>
                                        </p:tav>
                                        <p:tav tm="100000">
                                          <p:val>
                                            <p:strVal val="#ppt_w"/>
                                          </p:val>
                                        </p:tav>
                                      </p:tavLst>
                                    </p:anim>
                                    <p:animEffect transition="in" filter="fade">
                                      <p:cBhvr>
                                        <p:cTn id="71" dur="500" tmFilter="0,0; .5, 1; 1, 1"/>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346F4793-9545-4817-BAFA-50B986289D55}"/>
              </a:ext>
            </a:extLst>
          </p:cNvPr>
          <p:cNvGrpSpPr/>
          <p:nvPr/>
        </p:nvGrpSpPr>
        <p:grpSpPr>
          <a:xfrm>
            <a:off x="89210" y="602166"/>
            <a:ext cx="11651228" cy="5397374"/>
            <a:chOff x="-65032" y="149809"/>
            <a:chExt cx="11805470" cy="5905487"/>
          </a:xfrm>
        </p:grpSpPr>
        <p:pic>
          <p:nvPicPr>
            <p:cNvPr id="135" name="图片 134">
              <a:extLst>
                <a:ext uri="{FF2B5EF4-FFF2-40B4-BE49-F238E27FC236}">
                  <a16:creationId xmlns:a16="http://schemas.microsoft.com/office/drawing/2014/main" id="{058EF380-3BFA-4D4F-905D-20E68FCB7CD4}"/>
                </a:ext>
              </a:extLst>
            </p:cNvPr>
            <p:cNvPicPr>
              <a:picLocks noChangeAspect="1"/>
            </p:cNvPicPr>
            <p:nvPr/>
          </p:nvPicPr>
          <p:blipFill rotWithShape="1">
            <a:blip r:embed="rId3"/>
            <a:srcRect r="93419"/>
            <a:stretch/>
          </p:blipFill>
          <p:spPr>
            <a:xfrm flipH="1">
              <a:off x="-65032" y="149809"/>
              <a:ext cx="715787" cy="5883150"/>
            </a:xfrm>
            <a:prstGeom prst="rect">
              <a:avLst/>
            </a:prstGeom>
          </p:spPr>
        </p:pic>
        <p:pic>
          <p:nvPicPr>
            <p:cNvPr id="136" name="图片 135">
              <a:extLst>
                <a:ext uri="{FF2B5EF4-FFF2-40B4-BE49-F238E27FC236}">
                  <a16:creationId xmlns:a16="http://schemas.microsoft.com/office/drawing/2014/main" id="{C0B7273D-A0E8-40B3-808C-F518C2973833}"/>
                </a:ext>
              </a:extLst>
            </p:cNvPr>
            <p:cNvPicPr>
              <a:picLocks noChangeAspect="1"/>
            </p:cNvPicPr>
            <p:nvPr/>
          </p:nvPicPr>
          <p:blipFill>
            <a:blip r:embed="rId4"/>
            <a:stretch>
              <a:fillRect/>
            </a:stretch>
          </p:blipFill>
          <p:spPr>
            <a:xfrm>
              <a:off x="864231" y="208725"/>
              <a:ext cx="10876207" cy="5846571"/>
            </a:xfrm>
            <a:prstGeom prst="rect">
              <a:avLst/>
            </a:prstGeom>
          </p:spPr>
        </p:pic>
        <p:pic>
          <p:nvPicPr>
            <p:cNvPr id="137" name="图片 136">
              <a:extLst>
                <a:ext uri="{FF2B5EF4-FFF2-40B4-BE49-F238E27FC236}">
                  <a16:creationId xmlns:a16="http://schemas.microsoft.com/office/drawing/2014/main" id="{187EA6F5-50E0-4B99-B506-F3E5D19A3BDD}"/>
                </a:ext>
              </a:extLst>
            </p:cNvPr>
            <p:cNvPicPr>
              <a:picLocks noChangeAspect="1"/>
            </p:cNvPicPr>
            <p:nvPr/>
          </p:nvPicPr>
          <p:blipFill>
            <a:blip r:embed="rId5"/>
            <a:stretch>
              <a:fillRect/>
            </a:stretch>
          </p:blipFill>
          <p:spPr>
            <a:xfrm>
              <a:off x="803773" y="208486"/>
              <a:ext cx="10876207" cy="5785605"/>
            </a:xfrm>
            <a:prstGeom prst="rect">
              <a:avLst/>
            </a:prstGeom>
          </p:spPr>
        </p:pic>
        <p:pic>
          <p:nvPicPr>
            <p:cNvPr id="143" name="图片 142">
              <a:extLst>
                <a:ext uri="{FF2B5EF4-FFF2-40B4-BE49-F238E27FC236}">
                  <a16:creationId xmlns:a16="http://schemas.microsoft.com/office/drawing/2014/main" id="{BFB9BEB1-EF4E-4D56-A896-BED2A3B61439}"/>
                </a:ext>
              </a:extLst>
            </p:cNvPr>
            <p:cNvPicPr>
              <a:picLocks noChangeAspect="1"/>
            </p:cNvPicPr>
            <p:nvPr/>
          </p:nvPicPr>
          <p:blipFill>
            <a:blip r:embed="rId6"/>
            <a:stretch>
              <a:fillRect/>
            </a:stretch>
          </p:blipFill>
          <p:spPr>
            <a:xfrm>
              <a:off x="341926" y="784490"/>
              <a:ext cx="1054699" cy="4986960"/>
            </a:xfrm>
            <a:prstGeom prst="rect">
              <a:avLst/>
            </a:prstGeom>
          </p:spPr>
        </p:pic>
      </p:grpSp>
      <p:pic>
        <p:nvPicPr>
          <p:cNvPr id="138" name="图片 137">
            <a:extLst>
              <a:ext uri="{FF2B5EF4-FFF2-40B4-BE49-F238E27FC236}">
                <a16:creationId xmlns:a16="http://schemas.microsoft.com/office/drawing/2014/main" id="{1BAFA7BC-5608-4A87-BF91-9451441194CD}"/>
              </a:ext>
            </a:extLst>
          </p:cNvPr>
          <p:cNvPicPr>
            <a:picLocks noChangeAspect="1"/>
          </p:cNvPicPr>
          <p:nvPr/>
        </p:nvPicPr>
        <p:blipFill rotWithShape="1">
          <a:blip r:embed="rId7"/>
          <a:srcRect r="59575"/>
          <a:stretch/>
        </p:blipFill>
        <p:spPr>
          <a:xfrm>
            <a:off x="9840686" y="700328"/>
            <a:ext cx="1581397" cy="567580"/>
          </a:xfrm>
          <a:prstGeom prst="rect">
            <a:avLst/>
          </a:prstGeom>
        </p:spPr>
      </p:pic>
      <p:pic>
        <p:nvPicPr>
          <p:cNvPr id="139" name="图片 138">
            <a:extLst>
              <a:ext uri="{FF2B5EF4-FFF2-40B4-BE49-F238E27FC236}">
                <a16:creationId xmlns:a16="http://schemas.microsoft.com/office/drawing/2014/main" id="{71603CBD-0EC2-4849-94D8-02CE7759B6BD}"/>
              </a:ext>
            </a:extLst>
          </p:cNvPr>
          <p:cNvPicPr>
            <a:picLocks noChangeAspect="1"/>
          </p:cNvPicPr>
          <p:nvPr/>
        </p:nvPicPr>
        <p:blipFill>
          <a:blip r:embed="rId8"/>
          <a:stretch>
            <a:fillRect/>
          </a:stretch>
        </p:blipFill>
        <p:spPr>
          <a:xfrm>
            <a:off x="9105402" y="4651976"/>
            <a:ext cx="2316681" cy="1268078"/>
          </a:xfrm>
          <a:prstGeom prst="rect">
            <a:avLst/>
          </a:prstGeom>
        </p:spPr>
      </p:pic>
      <p:sp>
        <p:nvSpPr>
          <p:cNvPr id="114" name="文本框 113">
            <a:extLst>
              <a:ext uri="{FF2B5EF4-FFF2-40B4-BE49-F238E27FC236}">
                <a16:creationId xmlns:a16="http://schemas.microsoft.com/office/drawing/2014/main" id="{20209AAE-7B10-467B-B114-249EE1FF1EE3}"/>
              </a:ext>
            </a:extLst>
          </p:cNvPr>
          <p:cNvSpPr txBox="1"/>
          <p:nvPr/>
        </p:nvSpPr>
        <p:spPr>
          <a:xfrm>
            <a:off x="4154694" y="976844"/>
            <a:ext cx="3596293" cy="1175706"/>
          </a:xfrm>
          <a:prstGeom prst="rect">
            <a:avLst/>
          </a:prstGeom>
          <a:noFill/>
        </p:spPr>
        <p:txBody>
          <a:bodyPr wrap="square" rtlCol="0">
            <a:spAutoFit/>
          </a:bodyPr>
          <a:lstStyle/>
          <a:p>
            <a:pPr algn="ctr">
              <a:lnSpc>
                <a:spcPct val="80000"/>
              </a:lnSpc>
            </a:pPr>
            <a:r>
              <a:rPr lang="en-US" altLang="zh-CN" sz="4400" dirty="0" smtClean="0">
                <a:solidFill>
                  <a:schemeClr val="tx1">
                    <a:lumMod val="75000"/>
                    <a:lumOff val="25000"/>
                  </a:schemeClr>
                </a:solidFill>
                <a:latin typeface="汉仪夏日体W" panose="00020600040101010101" pitchFamily="18" charset="-122"/>
                <a:ea typeface="汉仪夏日体W" panose="00020600040101010101" pitchFamily="18" charset="-122"/>
              </a:rPr>
              <a:t>NỘI DUNG BÀI HỌC</a:t>
            </a:r>
            <a:endParaRPr lang="en-US" altLang="zh-CN" sz="4400" dirty="0">
              <a:solidFill>
                <a:schemeClr val="tx1">
                  <a:lumMod val="75000"/>
                  <a:lumOff val="25000"/>
                </a:schemeClr>
              </a:solidFill>
              <a:latin typeface="汉仪夏日体W" panose="00020600040101010101" pitchFamily="18" charset="-122"/>
              <a:ea typeface="汉仪夏日体W" panose="00020600040101010101" pitchFamily="18" charset="-122"/>
            </a:endParaRPr>
          </a:p>
        </p:txBody>
      </p:sp>
      <p:pic>
        <p:nvPicPr>
          <p:cNvPr id="150" name="图片 149">
            <a:extLst>
              <a:ext uri="{FF2B5EF4-FFF2-40B4-BE49-F238E27FC236}">
                <a16:creationId xmlns:a16="http://schemas.microsoft.com/office/drawing/2014/main" id="{386BA7ED-6C5D-4D46-92B1-71942008F588}"/>
              </a:ext>
            </a:extLst>
          </p:cNvPr>
          <p:cNvPicPr>
            <a:picLocks noChangeAspect="1"/>
          </p:cNvPicPr>
          <p:nvPr/>
        </p:nvPicPr>
        <p:blipFill rotWithShape="1">
          <a:blip r:embed="rId7"/>
          <a:srcRect l="79894" t="-7176" r="-2213" b="34190"/>
          <a:stretch/>
        </p:blipFill>
        <p:spPr>
          <a:xfrm>
            <a:off x="1688602" y="733680"/>
            <a:ext cx="1125990" cy="534227"/>
          </a:xfrm>
          <a:prstGeom prst="rect">
            <a:avLst/>
          </a:prstGeom>
        </p:spPr>
      </p:pic>
      <p:pic>
        <p:nvPicPr>
          <p:cNvPr id="4" name="图片 3">
            <a:extLst>
              <a:ext uri="{FF2B5EF4-FFF2-40B4-BE49-F238E27FC236}">
                <a16:creationId xmlns:a16="http://schemas.microsoft.com/office/drawing/2014/main" id="{85B378B0-6448-4A26-A6AC-15783BAF1CE4}"/>
              </a:ext>
            </a:extLst>
          </p:cNvPr>
          <p:cNvPicPr>
            <a:picLocks noChangeAspect="1"/>
          </p:cNvPicPr>
          <p:nvPr/>
        </p:nvPicPr>
        <p:blipFill>
          <a:blip r:embed="rId9"/>
          <a:stretch>
            <a:fillRect/>
          </a:stretch>
        </p:blipFill>
        <p:spPr>
          <a:xfrm>
            <a:off x="1593456" y="4799553"/>
            <a:ext cx="1237657" cy="1042238"/>
          </a:xfrm>
          <a:prstGeom prst="rect">
            <a:avLst/>
          </a:prstGeom>
        </p:spPr>
      </p:pic>
      <p:sp>
        <p:nvSpPr>
          <p:cNvPr id="128" name="文本框 127">
            <a:extLst>
              <a:ext uri="{FF2B5EF4-FFF2-40B4-BE49-F238E27FC236}">
                <a16:creationId xmlns:a16="http://schemas.microsoft.com/office/drawing/2014/main" id="{938786F9-FDE6-465D-B53F-DA861E3A26F2}"/>
              </a:ext>
            </a:extLst>
          </p:cNvPr>
          <p:cNvSpPr txBox="1"/>
          <p:nvPr/>
        </p:nvSpPr>
        <p:spPr>
          <a:xfrm>
            <a:off x="2655021" y="2186294"/>
            <a:ext cx="3031819" cy="400110"/>
          </a:xfrm>
          <a:prstGeom prst="rect">
            <a:avLst/>
          </a:prstGeom>
          <a:noFill/>
        </p:spPr>
        <p:txBody>
          <a:bodyPr wrap="square" rtlCol="0">
            <a:spAutoFit/>
          </a:bodyPr>
          <a:lstStyle/>
          <a:p>
            <a:r>
              <a:rPr lang="en-US" altLang="zh-CN" sz="2000" smtClean="0">
                <a:solidFill>
                  <a:schemeClr val="tx1">
                    <a:lumMod val="75000"/>
                    <a:lumOff val="25000"/>
                  </a:schemeClr>
                </a:solidFill>
                <a:latin typeface="汉仪夏日体W" panose="00020600040101010101" pitchFamily="18" charset="-122"/>
                <a:ea typeface="汉仪夏日体W" panose="00020600040101010101" pitchFamily="18" charset="-122"/>
              </a:rPr>
              <a:t>Môi trường là gì? </a:t>
            </a:r>
            <a:endParaRPr lang="zh-CN" altLang="en-US" sz="2000" dirty="0">
              <a:solidFill>
                <a:schemeClr val="tx1">
                  <a:lumMod val="75000"/>
                  <a:lumOff val="25000"/>
                </a:schemeClr>
              </a:solidFill>
              <a:latin typeface="汉仪夏日体W" panose="00020600040101010101" pitchFamily="18" charset="-122"/>
              <a:ea typeface="汉仪夏日体W" panose="00020600040101010101" pitchFamily="18" charset="-122"/>
            </a:endParaRPr>
          </a:p>
        </p:txBody>
      </p:sp>
      <p:sp>
        <p:nvSpPr>
          <p:cNvPr id="35" name="文本框 34">
            <a:extLst>
              <a:ext uri="{FF2B5EF4-FFF2-40B4-BE49-F238E27FC236}">
                <a16:creationId xmlns:a16="http://schemas.microsoft.com/office/drawing/2014/main" id="{9CDE47D1-7F96-49A8-A973-697D239637F9}"/>
              </a:ext>
            </a:extLst>
          </p:cNvPr>
          <p:cNvSpPr txBox="1"/>
          <p:nvPr/>
        </p:nvSpPr>
        <p:spPr>
          <a:xfrm>
            <a:off x="6721997" y="2291644"/>
            <a:ext cx="3924556" cy="1015663"/>
          </a:xfrm>
          <a:prstGeom prst="rect">
            <a:avLst/>
          </a:prstGeom>
          <a:noFill/>
        </p:spPr>
        <p:txBody>
          <a:bodyPr wrap="square" rtlCol="0">
            <a:spAutoFit/>
          </a:bodyPr>
          <a:lstStyle/>
          <a:p>
            <a:pPr algn="just"/>
            <a:r>
              <a:rPr lang="en-US" altLang="zh-CN" sz="2000" smtClean="0">
                <a:solidFill>
                  <a:schemeClr val="tx1">
                    <a:lumMod val="75000"/>
                    <a:lumOff val="25000"/>
                  </a:schemeClr>
                </a:solidFill>
                <a:latin typeface="汉仪夏日体W" panose="00020600040101010101" pitchFamily="18" charset="-122"/>
                <a:ea typeface="汉仪夏日体W" panose="00020600040101010101" pitchFamily="18" charset="-122"/>
              </a:rPr>
              <a:t>Tầm quan trọng của môi trường và tài nguyên thiên nhiên</a:t>
            </a:r>
            <a:endParaRPr lang="zh-CN" altLang="en-US" sz="2000" dirty="0">
              <a:solidFill>
                <a:schemeClr val="tx1">
                  <a:lumMod val="75000"/>
                  <a:lumOff val="25000"/>
                </a:schemeClr>
              </a:solidFill>
              <a:latin typeface="汉仪夏日体W" panose="00020600040101010101" pitchFamily="18" charset="-122"/>
              <a:ea typeface="汉仪夏日体W" panose="00020600040101010101" pitchFamily="18" charset="-122"/>
            </a:endParaRPr>
          </a:p>
        </p:txBody>
      </p:sp>
      <p:sp>
        <p:nvSpPr>
          <p:cNvPr id="39" name="文本框 38">
            <a:extLst>
              <a:ext uri="{FF2B5EF4-FFF2-40B4-BE49-F238E27FC236}">
                <a16:creationId xmlns:a16="http://schemas.microsoft.com/office/drawing/2014/main" id="{8653F8DA-F9D2-4C85-8D5B-1BF6698275E6}"/>
              </a:ext>
            </a:extLst>
          </p:cNvPr>
          <p:cNvSpPr txBox="1"/>
          <p:nvPr/>
        </p:nvSpPr>
        <p:spPr>
          <a:xfrm>
            <a:off x="2657701" y="3601876"/>
            <a:ext cx="3419714" cy="707886"/>
          </a:xfrm>
          <a:prstGeom prst="rect">
            <a:avLst/>
          </a:prstGeom>
          <a:noFill/>
        </p:spPr>
        <p:txBody>
          <a:bodyPr wrap="square" rtlCol="0">
            <a:spAutoFit/>
          </a:bodyPr>
          <a:lstStyle/>
          <a:p>
            <a:r>
              <a:rPr lang="en-US" altLang="zh-CN" sz="2000" smtClean="0">
                <a:solidFill>
                  <a:schemeClr val="tx1">
                    <a:lumMod val="75000"/>
                    <a:lumOff val="25000"/>
                  </a:schemeClr>
                </a:solidFill>
                <a:latin typeface="汉仪夏日体W" panose="00020600040101010101" pitchFamily="18" charset="-122"/>
                <a:ea typeface="汉仪夏日体W" panose="00020600040101010101" pitchFamily="18" charset="-122"/>
              </a:rPr>
              <a:t>Tài nguyên thiên nhiên là gì? </a:t>
            </a:r>
            <a:endParaRPr lang="zh-CN" altLang="en-US" sz="2000" dirty="0">
              <a:solidFill>
                <a:schemeClr val="tx1">
                  <a:lumMod val="75000"/>
                  <a:lumOff val="25000"/>
                </a:schemeClr>
              </a:solidFill>
              <a:latin typeface="汉仪夏日体W" panose="00020600040101010101" pitchFamily="18" charset="-122"/>
              <a:ea typeface="汉仪夏日体W" panose="00020600040101010101" pitchFamily="18" charset="-122"/>
            </a:endParaRPr>
          </a:p>
        </p:txBody>
      </p:sp>
      <p:sp>
        <p:nvSpPr>
          <p:cNvPr id="43" name="文本框 42">
            <a:extLst>
              <a:ext uri="{FF2B5EF4-FFF2-40B4-BE49-F238E27FC236}">
                <a16:creationId xmlns:a16="http://schemas.microsoft.com/office/drawing/2014/main" id="{ECE377EB-9534-415F-B548-521E54211DB2}"/>
              </a:ext>
            </a:extLst>
          </p:cNvPr>
          <p:cNvSpPr txBox="1"/>
          <p:nvPr/>
        </p:nvSpPr>
        <p:spPr>
          <a:xfrm>
            <a:off x="6712036" y="3635330"/>
            <a:ext cx="4075230" cy="1015663"/>
          </a:xfrm>
          <a:prstGeom prst="rect">
            <a:avLst/>
          </a:prstGeom>
          <a:noFill/>
        </p:spPr>
        <p:txBody>
          <a:bodyPr wrap="square" rtlCol="0">
            <a:spAutoFit/>
          </a:bodyPr>
          <a:lstStyle/>
          <a:p>
            <a:r>
              <a:rPr lang="en-US" altLang="zh-CN" sz="2000" smtClean="0">
                <a:solidFill>
                  <a:schemeClr val="tx1">
                    <a:lumMod val="75000"/>
                    <a:lumOff val="25000"/>
                  </a:schemeClr>
                </a:solidFill>
                <a:latin typeface="汉仪夏日体W" panose="00020600040101010101" pitchFamily="18" charset="-122"/>
                <a:ea typeface="汉仪夏日体W" panose="00020600040101010101" pitchFamily="18" charset="-122"/>
              </a:rPr>
              <a:t>Thế nào là bảo vệ môi trường và tài nguyên thiên nhiên</a:t>
            </a:r>
            <a:endParaRPr lang="zh-CN" altLang="en-US" sz="2000" dirty="0">
              <a:solidFill>
                <a:schemeClr val="tx1">
                  <a:lumMod val="75000"/>
                  <a:lumOff val="25000"/>
                </a:schemeClr>
              </a:solidFill>
              <a:latin typeface="汉仪夏日体W" panose="00020600040101010101" pitchFamily="18" charset="-122"/>
              <a:ea typeface="汉仪夏日体W" panose="00020600040101010101" pitchFamily="18" charset="-122"/>
            </a:endParaRPr>
          </a:p>
        </p:txBody>
      </p:sp>
      <p:grpSp>
        <p:nvGrpSpPr>
          <p:cNvPr id="10" name="组合 9">
            <a:extLst>
              <a:ext uri="{FF2B5EF4-FFF2-40B4-BE49-F238E27FC236}">
                <a16:creationId xmlns:a16="http://schemas.microsoft.com/office/drawing/2014/main" id="{4C5AD46F-6A43-40FC-8974-7AAA6224AF79}"/>
              </a:ext>
            </a:extLst>
          </p:cNvPr>
          <p:cNvGrpSpPr/>
          <p:nvPr/>
        </p:nvGrpSpPr>
        <p:grpSpPr>
          <a:xfrm>
            <a:off x="5956964" y="2291644"/>
            <a:ext cx="497540" cy="2102719"/>
            <a:chOff x="5859183" y="2273774"/>
            <a:chExt cx="609960" cy="2577834"/>
          </a:xfrm>
        </p:grpSpPr>
        <p:pic>
          <p:nvPicPr>
            <p:cNvPr id="9" name="图片 8">
              <a:extLst>
                <a:ext uri="{FF2B5EF4-FFF2-40B4-BE49-F238E27FC236}">
                  <a16:creationId xmlns:a16="http://schemas.microsoft.com/office/drawing/2014/main" id="{E00E6511-6545-474E-9B6A-68C0F1F9F93D}"/>
                </a:ext>
              </a:extLst>
            </p:cNvPr>
            <p:cNvPicPr>
              <a:picLocks noChangeAspect="1"/>
            </p:cNvPicPr>
            <p:nvPr/>
          </p:nvPicPr>
          <p:blipFill rotWithShape="1">
            <a:blip r:embed="rId10"/>
            <a:srcRect l="71332"/>
            <a:stretch/>
          </p:blipFill>
          <p:spPr>
            <a:xfrm rot="16200000" flipV="1">
              <a:off x="5590349" y="2542608"/>
              <a:ext cx="1129032" cy="591363"/>
            </a:xfrm>
            <a:prstGeom prst="rect">
              <a:avLst/>
            </a:prstGeom>
          </p:spPr>
        </p:pic>
        <p:pic>
          <p:nvPicPr>
            <p:cNvPr id="53" name="图片 52">
              <a:extLst>
                <a:ext uri="{FF2B5EF4-FFF2-40B4-BE49-F238E27FC236}">
                  <a16:creationId xmlns:a16="http://schemas.microsoft.com/office/drawing/2014/main" id="{326B4B64-07F7-4890-B719-07E95EC87C2C}"/>
                </a:ext>
              </a:extLst>
            </p:cNvPr>
            <p:cNvPicPr>
              <a:picLocks noChangeAspect="1"/>
            </p:cNvPicPr>
            <p:nvPr/>
          </p:nvPicPr>
          <p:blipFill rotWithShape="1">
            <a:blip r:embed="rId10"/>
            <a:srcRect l="61961"/>
            <a:stretch/>
          </p:blipFill>
          <p:spPr>
            <a:xfrm rot="16200000" flipV="1">
              <a:off x="5424399" y="3806864"/>
              <a:ext cx="1498125" cy="591363"/>
            </a:xfrm>
            <a:prstGeom prst="rect">
              <a:avLst/>
            </a:prstGeom>
          </p:spPr>
        </p:pic>
      </p:grpSp>
      <p:pic>
        <p:nvPicPr>
          <p:cNvPr id="148" name="图片 147">
            <a:extLst>
              <a:ext uri="{FF2B5EF4-FFF2-40B4-BE49-F238E27FC236}">
                <a16:creationId xmlns:a16="http://schemas.microsoft.com/office/drawing/2014/main" id="{65303F87-9F21-44CB-9E31-B19C35B8D171}"/>
              </a:ext>
            </a:extLst>
          </p:cNvPr>
          <p:cNvPicPr>
            <a:picLocks noChangeAspect="1"/>
          </p:cNvPicPr>
          <p:nvPr/>
        </p:nvPicPr>
        <p:blipFill>
          <a:blip r:embed="rId11"/>
          <a:stretch>
            <a:fillRect/>
          </a:stretch>
        </p:blipFill>
        <p:spPr>
          <a:xfrm>
            <a:off x="2026450" y="2034294"/>
            <a:ext cx="457240" cy="481626"/>
          </a:xfrm>
          <a:prstGeom prst="rect">
            <a:avLst/>
          </a:prstGeom>
        </p:spPr>
      </p:pic>
      <p:pic>
        <p:nvPicPr>
          <p:cNvPr id="34" name="图片 33">
            <a:extLst>
              <a:ext uri="{FF2B5EF4-FFF2-40B4-BE49-F238E27FC236}">
                <a16:creationId xmlns:a16="http://schemas.microsoft.com/office/drawing/2014/main" id="{AA094462-FFD7-483A-9A1B-DD38C1911FCD}"/>
              </a:ext>
            </a:extLst>
          </p:cNvPr>
          <p:cNvPicPr>
            <a:picLocks noChangeAspect="1"/>
          </p:cNvPicPr>
          <p:nvPr/>
        </p:nvPicPr>
        <p:blipFill>
          <a:blip r:embed="rId11"/>
          <a:stretch>
            <a:fillRect/>
          </a:stretch>
        </p:blipFill>
        <p:spPr>
          <a:xfrm flipH="1">
            <a:off x="10631384" y="2186294"/>
            <a:ext cx="457240" cy="481626"/>
          </a:xfrm>
          <a:prstGeom prst="rect">
            <a:avLst/>
          </a:prstGeom>
        </p:spPr>
      </p:pic>
      <p:pic>
        <p:nvPicPr>
          <p:cNvPr id="38" name="图片 37">
            <a:extLst>
              <a:ext uri="{FF2B5EF4-FFF2-40B4-BE49-F238E27FC236}">
                <a16:creationId xmlns:a16="http://schemas.microsoft.com/office/drawing/2014/main" id="{8D42F607-6E32-43C6-82D1-EBD028E9A169}"/>
              </a:ext>
            </a:extLst>
          </p:cNvPr>
          <p:cNvPicPr>
            <a:picLocks noChangeAspect="1"/>
          </p:cNvPicPr>
          <p:nvPr/>
        </p:nvPicPr>
        <p:blipFill>
          <a:blip r:embed="rId11"/>
          <a:stretch>
            <a:fillRect/>
          </a:stretch>
        </p:blipFill>
        <p:spPr>
          <a:xfrm>
            <a:off x="1961121" y="3516023"/>
            <a:ext cx="457240" cy="481626"/>
          </a:xfrm>
          <a:prstGeom prst="rect">
            <a:avLst/>
          </a:prstGeom>
        </p:spPr>
      </p:pic>
      <p:pic>
        <p:nvPicPr>
          <p:cNvPr id="42" name="图片 41">
            <a:extLst>
              <a:ext uri="{FF2B5EF4-FFF2-40B4-BE49-F238E27FC236}">
                <a16:creationId xmlns:a16="http://schemas.microsoft.com/office/drawing/2014/main" id="{A7243045-C656-4829-AEF0-7DBA8DBBDF0C}"/>
              </a:ext>
            </a:extLst>
          </p:cNvPr>
          <p:cNvPicPr>
            <a:picLocks noChangeAspect="1"/>
          </p:cNvPicPr>
          <p:nvPr/>
        </p:nvPicPr>
        <p:blipFill>
          <a:blip r:embed="rId11"/>
          <a:stretch>
            <a:fillRect/>
          </a:stretch>
        </p:blipFill>
        <p:spPr>
          <a:xfrm flipH="1">
            <a:off x="10772122" y="3548352"/>
            <a:ext cx="457240" cy="481626"/>
          </a:xfrm>
          <a:prstGeom prst="rect">
            <a:avLst/>
          </a:prstGeom>
        </p:spPr>
      </p:pic>
      <p:sp>
        <p:nvSpPr>
          <p:cNvPr id="24" name="文本框 42">
            <a:extLst>
              <a:ext uri="{FF2B5EF4-FFF2-40B4-BE49-F238E27FC236}">
                <a16:creationId xmlns:a16="http://schemas.microsoft.com/office/drawing/2014/main" id="{ECE377EB-9534-415F-B548-521E54211DB2}"/>
              </a:ext>
            </a:extLst>
          </p:cNvPr>
          <p:cNvSpPr txBox="1"/>
          <p:nvPr/>
        </p:nvSpPr>
        <p:spPr>
          <a:xfrm>
            <a:off x="4154694" y="4824793"/>
            <a:ext cx="4075230" cy="1015663"/>
          </a:xfrm>
          <a:prstGeom prst="rect">
            <a:avLst/>
          </a:prstGeom>
          <a:noFill/>
        </p:spPr>
        <p:txBody>
          <a:bodyPr wrap="square" rtlCol="0">
            <a:spAutoFit/>
          </a:bodyPr>
          <a:lstStyle/>
          <a:p>
            <a:r>
              <a:rPr lang="en-US" altLang="zh-CN" sz="2000" smtClean="0">
                <a:solidFill>
                  <a:schemeClr val="tx1">
                    <a:lumMod val="75000"/>
                    <a:lumOff val="25000"/>
                  </a:schemeClr>
                </a:solidFill>
                <a:latin typeface="汉仪夏日体W" panose="00020600040101010101" pitchFamily="18" charset="-122"/>
                <a:ea typeface="汉仪夏日体W" panose="00020600040101010101" pitchFamily="18" charset="-122"/>
              </a:rPr>
              <a:t>Trách nhiệm bảo vệ môi trường và tài nguyên thiên nhiên.</a:t>
            </a:r>
            <a:endParaRPr lang="zh-CN" altLang="en-US" sz="2000" dirty="0">
              <a:solidFill>
                <a:schemeClr val="tx1">
                  <a:lumMod val="75000"/>
                  <a:lumOff val="25000"/>
                </a:schemeClr>
              </a:solidFill>
              <a:latin typeface="汉仪夏日体W" panose="00020600040101010101" pitchFamily="18" charset="-122"/>
              <a:ea typeface="汉仪夏日体W" panose="00020600040101010101" pitchFamily="18" charset="-122"/>
            </a:endParaRPr>
          </a:p>
        </p:txBody>
      </p:sp>
    </p:spTree>
    <p:extLst>
      <p:ext uri="{BB962C8B-B14F-4D97-AF65-F5344CB8AC3E}">
        <p14:creationId xmlns:p14="http://schemas.microsoft.com/office/powerpoint/2010/main" val="642498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750"/>
                                        <p:tgtEl>
                                          <p:spTgt spid="5"/>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139"/>
                                        </p:tgtEl>
                                        <p:attrNameLst>
                                          <p:attrName>style.visibility</p:attrName>
                                        </p:attrNameLst>
                                      </p:cBhvr>
                                      <p:to>
                                        <p:strVal val="visible"/>
                                      </p:to>
                                    </p:set>
                                    <p:animEffect transition="in" filter="fade">
                                      <p:cBhvr>
                                        <p:cTn id="11" dur="750"/>
                                        <p:tgtEl>
                                          <p:spTgt spid="139"/>
                                        </p:tgtEl>
                                      </p:cBhvr>
                                    </p:animEffect>
                                  </p:childTnLst>
                                </p:cTn>
                              </p:par>
                              <p:par>
                                <p:cTn id="12" presetID="53" presetClass="entr" presetSubtype="16"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750" fill="hold"/>
                                        <p:tgtEl>
                                          <p:spTgt spid="4"/>
                                        </p:tgtEl>
                                        <p:attrNameLst>
                                          <p:attrName>ppt_w</p:attrName>
                                        </p:attrNameLst>
                                      </p:cBhvr>
                                      <p:tavLst>
                                        <p:tav tm="0">
                                          <p:val>
                                            <p:fltVal val="0"/>
                                          </p:val>
                                        </p:tav>
                                        <p:tav tm="100000">
                                          <p:val>
                                            <p:strVal val="#ppt_w"/>
                                          </p:val>
                                        </p:tav>
                                      </p:tavLst>
                                    </p:anim>
                                    <p:anim calcmode="lin" valueType="num">
                                      <p:cBhvr>
                                        <p:cTn id="15" dur="750" fill="hold"/>
                                        <p:tgtEl>
                                          <p:spTgt spid="4"/>
                                        </p:tgtEl>
                                        <p:attrNameLst>
                                          <p:attrName>ppt_h</p:attrName>
                                        </p:attrNameLst>
                                      </p:cBhvr>
                                      <p:tavLst>
                                        <p:tav tm="0">
                                          <p:val>
                                            <p:fltVal val="0"/>
                                          </p:val>
                                        </p:tav>
                                        <p:tav tm="100000">
                                          <p:val>
                                            <p:strVal val="#ppt_h"/>
                                          </p:val>
                                        </p:tav>
                                      </p:tavLst>
                                    </p:anim>
                                    <p:animEffect transition="in" filter="fade">
                                      <p:cBhvr>
                                        <p:cTn id="16" dur="750"/>
                                        <p:tgtEl>
                                          <p:spTgt spid="4"/>
                                        </p:tgtEl>
                                      </p:cBhvr>
                                    </p:animEffect>
                                  </p:childTnLst>
                                </p:cTn>
                              </p:par>
                              <p:par>
                                <p:cTn id="17" presetID="2" presetClass="entr" presetSubtype="8" fill="hold" nodeType="withEffect">
                                  <p:stCondLst>
                                    <p:cond delay="250"/>
                                  </p:stCondLst>
                                  <p:childTnLst>
                                    <p:set>
                                      <p:cBhvr>
                                        <p:cTn id="18" dur="1" fill="hold">
                                          <p:stCondLst>
                                            <p:cond delay="0"/>
                                          </p:stCondLst>
                                        </p:cTn>
                                        <p:tgtEl>
                                          <p:spTgt spid="150"/>
                                        </p:tgtEl>
                                        <p:attrNameLst>
                                          <p:attrName>style.visibility</p:attrName>
                                        </p:attrNameLst>
                                      </p:cBhvr>
                                      <p:to>
                                        <p:strVal val="visible"/>
                                      </p:to>
                                    </p:set>
                                    <p:anim calcmode="lin" valueType="num">
                                      <p:cBhvr additive="base">
                                        <p:cTn id="19" dur="500" fill="hold"/>
                                        <p:tgtEl>
                                          <p:spTgt spid="150"/>
                                        </p:tgtEl>
                                        <p:attrNameLst>
                                          <p:attrName>ppt_x</p:attrName>
                                        </p:attrNameLst>
                                      </p:cBhvr>
                                      <p:tavLst>
                                        <p:tav tm="0">
                                          <p:val>
                                            <p:strVal val="0-#ppt_w/2"/>
                                          </p:val>
                                        </p:tav>
                                        <p:tav tm="100000">
                                          <p:val>
                                            <p:strVal val="#ppt_x"/>
                                          </p:val>
                                        </p:tav>
                                      </p:tavLst>
                                    </p:anim>
                                    <p:anim calcmode="lin" valueType="num">
                                      <p:cBhvr additive="base">
                                        <p:cTn id="20" dur="500" fill="hold"/>
                                        <p:tgtEl>
                                          <p:spTgt spid="150"/>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250"/>
                                  </p:stCondLst>
                                  <p:childTnLst>
                                    <p:set>
                                      <p:cBhvr>
                                        <p:cTn id="22" dur="1" fill="hold">
                                          <p:stCondLst>
                                            <p:cond delay="0"/>
                                          </p:stCondLst>
                                        </p:cTn>
                                        <p:tgtEl>
                                          <p:spTgt spid="138"/>
                                        </p:tgtEl>
                                        <p:attrNameLst>
                                          <p:attrName>style.visibility</p:attrName>
                                        </p:attrNameLst>
                                      </p:cBhvr>
                                      <p:to>
                                        <p:strVal val="visible"/>
                                      </p:to>
                                    </p:set>
                                    <p:anim calcmode="lin" valueType="num">
                                      <p:cBhvr additive="base">
                                        <p:cTn id="23" dur="500" fill="hold"/>
                                        <p:tgtEl>
                                          <p:spTgt spid="138"/>
                                        </p:tgtEl>
                                        <p:attrNameLst>
                                          <p:attrName>ppt_x</p:attrName>
                                        </p:attrNameLst>
                                      </p:cBhvr>
                                      <p:tavLst>
                                        <p:tav tm="0">
                                          <p:val>
                                            <p:strVal val="1+#ppt_w/2"/>
                                          </p:val>
                                        </p:tav>
                                        <p:tav tm="100000">
                                          <p:val>
                                            <p:strVal val="#ppt_x"/>
                                          </p:val>
                                        </p:tav>
                                      </p:tavLst>
                                    </p:anim>
                                    <p:anim calcmode="lin" valueType="num">
                                      <p:cBhvr additive="base">
                                        <p:cTn id="24" dur="500" fill="hold"/>
                                        <p:tgtEl>
                                          <p:spTgt spid="138"/>
                                        </p:tgtEl>
                                        <p:attrNameLst>
                                          <p:attrName>ppt_y</p:attrName>
                                        </p:attrNameLst>
                                      </p:cBhvr>
                                      <p:tavLst>
                                        <p:tav tm="0">
                                          <p:val>
                                            <p:strVal val="#ppt_y"/>
                                          </p:val>
                                        </p:tav>
                                        <p:tav tm="100000">
                                          <p:val>
                                            <p:strVal val="#ppt_y"/>
                                          </p:val>
                                        </p:tav>
                                      </p:tavLst>
                                    </p:anim>
                                  </p:childTnLst>
                                </p:cTn>
                              </p:par>
                            </p:childTnLst>
                          </p:cTn>
                        </p:par>
                        <p:par>
                          <p:cTn id="25" fill="hold">
                            <p:stCondLst>
                              <p:cond delay="1500"/>
                            </p:stCondLst>
                            <p:childTnLst>
                              <p:par>
                                <p:cTn id="26" presetID="41" presetClass="entr" presetSubtype="0" fill="hold" grpId="0" nodeType="afterEffect">
                                  <p:stCondLst>
                                    <p:cond delay="0"/>
                                  </p:stCondLst>
                                  <p:iterate type="lt">
                                    <p:tmPct val="10000"/>
                                  </p:iterate>
                                  <p:childTnLst>
                                    <p:set>
                                      <p:cBhvr>
                                        <p:cTn id="27" dur="1" fill="hold">
                                          <p:stCondLst>
                                            <p:cond delay="0"/>
                                          </p:stCondLst>
                                        </p:cTn>
                                        <p:tgtEl>
                                          <p:spTgt spid="114"/>
                                        </p:tgtEl>
                                        <p:attrNameLst>
                                          <p:attrName>style.visibility</p:attrName>
                                        </p:attrNameLst>
                                      </p:cBhvr>
                                      <p:to>
                                        <p:strVal val="visible"/>
                                      </p:to>
                                    </p:set>
                                    <p:anim calcmode="lin" valueType="num">
                                      <p:cBhvr>
                                        <p:cTn id="28" dur="500" fill="hold"/>
                                        <p:tgtEl>
                                          <p:spTgt spid="114"/>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114"/>
                                        </p:tgtEl>
                                        <p:attrNameLst>
                                          <p:attrName>ppt_y</p:attrName>
                                        </p:attrNameLst>
                                      </p:cBhvr>
                                      <p:tavLst>
                                        <p:tav tm="0">
                                          <p:val>
                                            <p:strVal val="#ppt_y"/>
                                          </p:val>
                                        </p:tav>
                                        <p:tav tm="100000">
                                          <p:val>
                                            <p:strVal val="#ppt_y"/>
                                          </p:val>
                                        </p:tav>
                                      </p:tavLst>
                                    </p:anim>
                                    <p:anim calcmode="lin" valueType="num">
                                      <p:cBhvr>
                                        <p:cTn id="30" dur="500" fill="hold"/>
                                        <p:tgtEl>
                                          <p:spTgt spid="114"/>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114"/>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114"/>
                                        </p:tgtEl>
                                      </p:cBhvr>
                                    </p:animEffect>
                                  </p:childTnLst>
                                </p:cTn>
                              </p:par>
                            </p:childTnLst>
                          </p:cTn>
                        </p:par>
                        <p:par>
                          <p:cTn id="33" fill="hold">
                            <p:stCondLst>
                              <p:cond delay="2600"/>
                            </p:stCondLst>
                            <p:childTnLst>
                              <p:par>
                                <p:cTn id="34" presetID="22" presetClass="entr" presetSubtype="1" fill="hold"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up)">
                                      <p:cBhvr>
                                        <p:cTn id="36" dur="500"/>
                                        <p:tgtEl>
                                          <p:spTgt spid="10"/>
                                        </p:tgtEl>
                                      </p:cBhvr>
                                    </p:animEffect>
                                  </p:childTnLst>
                                </p:cTn>
                              </p:par>
                            </p:childTnLst>
                          </p:cTn>
                        </p:par>
                        <p:par>
                          <p:cTn id="37" fill="hold">
                            <p:stCondLst>
                              <p:cond delay="3100"/>
                            </p:stCondLst>
                            <p:childTnLst>
                              <p:par>
                                <p:cTn id="38" presetID="2" presetClass="entr" presetSubtype="8" fill="hold" nodeType="afterEffect">
                                  <p:stCondLst>
                                    <p:cond delay="0"/>
                                  </p:stCondLst>
                                  <p:childTnLst>
                                    <p:set>
                                      <p:cBhvr>
                                        <p:cTn id="39" dur="1" fill="hold">
                                          <p:stCondLst>
                                            <p:cond delay="0"/>
                                          </p:stCondLst>
                                        </p:cTn>
                                        <p:tgtEl>
                                          <p:spTgt spid="148"/>
                                        </p:tgtEl>
                                        <p:attrNameLst>
                                          <p:attrName>style.visibility</p:attrName>
                                        </p:attrNameLst>
                                      </p:cBhvr>
                                      <p:to>
                                        <p:strVal val="visible"/>
                                      </p:to>
                                    </p:set>
                                    <p:anim calcmode="lin" valueType="num">
                                      <p:cBhvr additive="base">
                                        <p:cTn id="40" dur="500" fill="hold"/>
                                        <p:tgtEl>
                                          <p:spTgt spid="148"/>
                                        </p:tgtEl>
                                        <p:attrNameLst>
                                          <p:attrName>ppt_x</p:attrName>
                                        </p:attrNameLst>
                                      </p:cBhvr>
                                      <p:tavLst>
                                        <p:tav tm="0">
                                          <p:val>
                                            <p:strVal val="0-#ppt_w/2"/>
                                          </p:val>
                                        </p:tav>
                                        <p:tav tm="100000">
                                          <p:val>
                                            <p:strVal val="#ppt_x"/>
                                          </p:val>
                                        </p:tav>
                                      </p:tavLst>
                                    </p:anim>
                                    <p:anim calcmode="lin" valueType="num">
                                      <p:cBhvr additive="base">
                                        <p:cTn id="41" dur="500" fill="hold"/>
                                        <p:tgtEl>
                                          <p:spTgt spid="148"/>
                                        </p:tgtEl>
                                        <p:attrNameLst>
                                          <p:attrName>ppt_y</p:attrName>
                                        </p:attrNameLst>
                                      </p:cBhvr>
                                      <p:tavLst>
                                        <p:tav tm="0">
                                          <p:val>
                                            <p:strVal val="#ppt_y"/>
                                          </p:val>
                                        </p:tav>
                                        <p:tav tm="100000">
                                          <p:val>
                                            <p:strVal val="#ppt_y"/>
                                          </p:val>
                                        </p:tav>
                                      </p:tavLst>
                                    </p:anim>
                                  </p:childTnLst>
                                </p:cTn>
                              </p:par>
                            </p:childTnLst>
                          </p:cTn>
                        </p:par>
                        <p:par>
                          <p:cTn id="42" fill="hold">
                            <p:stCondLst>
                              <p:cond delay="3600"/>
                            </p:stCondLst>
                            <p:childTnLst>
                              <p:par>
                                <p:cTn id="43" presetID="41" presetClass="entr" presetSubtype="0" fill="hold" grpId="0" nodeType="afterEffect">
                                  <p:stCondLst>
                                    <p:cond delay="0"/>
                                  </p:stCondLst>
                                  <p:iterate type="lt">
                                    <p:tmPct val="10000"/>
                                  </p:iterate>
                                  <p:childTnLst>
                                    <p:set>
                                      <p:cBhvr>
                                        <p:cTn id="44" dur="1" fill="hold">
                                          <p:stCondLst>
                                            <p:cond delay="0"/>
                                          </p:stCondLst>
                                        </p:cTn>
                                        <p:tgtEl>
                                          <p:spTgt spid="128"/>
                                        </p:tgtEl>
                                        <p:attrNameLst>
                                          <p:attrName>style.visibility</p:attrName>
                                        </p:attrNameLst>
                                      </p:cBhvr>
                                      <p:to>
                                        <p:strVal val="visible"/>
                                      </p:to>
                                    </p:set>
                                    <p:anim calcmode="lin" valueType="num">
                                      <p:cBhvr>
                                        <p:cTn id="45" dur="500" fill="hold"/>
                                        <p:tgtEl>
                                          <p:spTgt spid="128"/>
                                        </p:tgtEl>
                                        <p:attrNameLst>
                                          <p:attrName>ppt_x</p:attrName>
                                        </p:attrNameLst>
                                      </p:cBhvr>
                                      <p:tavLst>
                                        <p:tav tm="0">
                                          <p:val>
                                            <p:strVal val="#ppt_x"/>
                                          </p:val>
                                        </p:tav>
                                        <p:tav tm="50000">
                                          <p:val>
                                            <p:strVal val="#ppt_x+.1"/>
                                          </p:val>
                                        </p:tav>
                                        <p:tav tm="100000">
                                          <p:val>
                                            <p:strVal val="#ppt_x"/>
                                          </p:val>
                                        </p:tav>
                                      </p:tavLst>
                                    </p:anim>
                                    <p:anim calcmode="lin" valueType="num">
                                      <p:cBhvr>
                                        <p:cTn id="46" dur="500" fill="hold"/>
                                        <p:tgtEl>
                                          <p:spTgt spid="128"/>
                                        </p:tgtEl>
                                        <p:attrNameLst>
                                          <p:attrName>ppt_y</p:attrName>
                                        </p:attrNameLst>
                                      </p:cBhvr>
                                      <p:tavLst>
                                        <p:tav tm="0">
                                          <p:val>
                                            <p:strVal val="#ppt_y"/>
                                          </p:val>
                                        </p:tav>
                                        <p:tav tm="100000">
                                          <p:val>
                                            <p:strVal val="#ppt_y"/>
                                          </p:val>
                                        </p:tav>
                                      </p:tavLst>
                                    </p:anim>
                                    <p:anim calcmode="lin" valueType="num">
                                      <p:cBhvr>
                                        <p:cTn id="47" dur="500" fill="hold"/>
                                        <p:tgtEl>
                                          <p:spTgt spid="128"/>
                                        </p:tgtEl>
                                        <p:attrNameLst>
                                          <p:attrName>ppt_h</p:attrName>
                                        </p:attrNameLst>
                                      </p:cBhvr>
                                      <p:tavLst>
                                        <p:tav tm="0">
                                          <p:val>
                                            <p:strVal val="#ppt_h/10"/>
                                          </p:val>
                                        </p:tav>
                                        <p:tav tm="50000">
                                          <p:val>
                                            <p:strVal val="#ppt_h+.01"/>
                                          </p:val>
                                        </p:tav>
                                        <p:tav tm="100000">
                                          <p:val>
                                            <p:strVal val="#ppt_h"/>
                                          </p:val>
                                        </p:tav>
                                      </p:tavLst>
                                    </p:anim>
                                    <p:anim calcmode="lin" valueType="num">
                                      <p:cBhvr>
                                        <p:cTn id="48" dur="500" fill="hold"/>
                                        <p:tgtEl>
                                          <p:spTgt spid="128"/>
                                        </p:tgtEl>
                                        <p:attrNameLst>
                                          <p:attrName>ppt_w</p:attrName>
                                        </p:attrNameLst>
                                      </p:cBhvr>
                                      <p:tavLst>
                                        <p:tav tm="0">
                                          <p:val>
                                            <p:strVal val="#ppt_w/10"/>
                                          </p:val>
                                        </p:tav>
                                        <p:tav tm="50000">
                                          <p:val>
                                            <p:strVal val="#ppt_w+.01"/>
                                          </p:val>
                                        </p:tav>
                                        <p:tav tm="100000">
                                          <p:val>
                                            <p:strVal val="#ppt_w"/>
                                          </p:val>
                                        </p:tav>
                                      </p:tavLst>
                                    </p:anim>
                                    <p:animEffect transition="in" filter="fade">
                                      <p:cBhvr>
                                        <p:cTn id="49" dur="500" tmFilter="0,0; .5, 1; 1, 1"/>
                                        <p:tgtEl>
                                          <p:spTgt spid="128"/>
                                        </p:tgtEl>
                                      </p:cBhvr>
                                    </p:animEffect>
                                  </p:childTnLst>
                                </p:cTn>
                              </p:par>
                            </p:childTnLst>
                          </p:cTn>
                        </p:par>
                        <p:par>
                          <p:cTn id="50" fill="hold">
                            <p:stCondLst>
                              <p:cond delay="4750"/>
                            </p:stCondLst>
                            <p:childTnLst>
                              <p:par>
                                <p:cTn id="51" presetID="2" presetClass="entr" presetSubtype="2" fill="hold" nodeType="afterEffect">
                                  <p:stCondLst>
                                    <p:cond delay="0"/>
                                  </p:stCondLst>
                                  <p:childTnLst>
                                    <p:set>
                                      <p:cBhvr>
                                        <p:cTn id="52" dur="1" fill="hold">
                                          <p:stCondLst>
                                            <p:cond delay="0"/>
                                          </p:stCondLst>
                                        </p:cTn>
                                        <p:tgtEl>
                                          <p:spTgt spid="34"/>
                                        </p:tgtEl>
                                        <p:attrNameLst>
                                          <p:attrName>style.visibility</p:attrName>
                                        </p:attrNameLst>
                                      </p:cBhvr>
                                      <p:to>
                                        <p:strVal val="visible"/>
                                      </p:to>
                                    </p:set>
                                    <p:anim calcmode="lin" valueType="num">
                                      <p:cBhvr additive="base">
                                        <p:cTn id="53" dur="500" fill="hold"/>
                                        <p:tgtEl>
                                          <p:spTgt spid="34"/>
                                        </p:tgtEl>
                                        <p:attrNameLst>
                                          <p:attrName>ppt_x</p:attrName>
                                        </p:attrNameLst>
                                      </p:cBhvr>
                                      <p:tavLst>
                                        <p:tav tm="0">
                                          <p:val>
                                            <p:strVal val="1+#ppt_w/2"/>
                                          </p:val>
                                        </p:tav>
                                        <p:tav tm="100000">
                                          <p:val>
                                            <p:strVal val="#ppt_x"/>
                                          </p:val>
                                        </p:tav>
                                      </p:tavLst>
                                    </p:anim>
                                    <p:anim calcmode="lin" valueType="num">
                                      <p:cBhvr additive="base">
                                        <p:cTn id="54" dur="500" fill="hold"/>
                                        <p:tgtEl>
                                          <p:spTgt spid="34"/>
                                        </p:tgtEl>
                                        <p:attrNameLst>
                                          <p:attrName>ppt_y</p:attrName>
                                        </p:attrNameLst>
                                      </p:cBhvr>
                                      <p:tavLst>
                                        <p:tav tm="0">
                                          <p:val>
                                            <p:strVal val="#ppt_y"/>
                                          </p:val>
                                        </p:tav>
                                        <p:tav tm="100000">
                                          <p:val>
                                            <p:strVal val="#ppt_y"/>
                                          </p:val>
                                        </p:tav>
                                      </p:tavLst>
                                    </p:anim>
                                  </p:childTnLst>
                                </p:cTn>
                              </p:par>
                            </p:childTnLst>
                          </p:cTn>
                        </p:par>
                        <p:par>
                          <p:cTn id="55" fill="hold">
                            <p:stCondLst>
                              <p:cond delay="5250"/>
                            </p:stCondLst>
                            <p:childTnLst>
                              <p:par>
                                <p:cTn id="56" presetID="41" presetClass="entr" presetSubtype="0" fill="hold" grpId="0" nodeType="afterEffect">
                                  <p:stCondLst>
                                    <p:cond delay="0"/>
                                  </p:stCondLst>
                                  <p:iterate type="lt">
                                    <p:tmPct val="10000"/>
                                  </p:iterate>
                                  <p:childTnLst>
                                    <p:set>
                                      <p:cBhvr>
                                        <p:cTn id="57" dur="1" fill="hold">
                                          <p:stCondLst>
                                            <p:cond delay="0"/>
                                          </p:stCondLst>
                                        </p:cTn>
                                        <p:tgtEl>
                                          <p:spTgt spid="35"/>
                                        </p:tgtEl>
                                        <p:attrNameLst>
                                          <p:attrName>style.visibility</p:attrName>
                                        </p:attrNameLst>
                                      </p:cBhvr>
                                      <p:to>
                                        <p:strVal val="visible"/>
                                      </p:to>
                                    </p:set>
                                    <p:anim calcmode="lin" valueType="num">
                                      <p:cBhvr>
                                        <p:cTn id="58" dur="500" fill="hold"/>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35"/>
                                        </p:tgtEl>
                                        <p:attrNameLst>
                                          <p:attrName>ppt_y</p:attrName>
                                        </p:attrNameLst>
                                      </p:cBhvr>
                                      <p:tavLst>
                                        <p:tav tm="0">
                                          <p:val>
                                            <p:strVal val="#ppt_y"/>
                                          </p:val>
                                        </p:tav>
                                        <p:tav tm="100000">
                                          <p:val>
                                            <p:strVal val="#ppt_y"/>
                                          </p:val>
                                        </p:tav>
                                      </p:tavLst>
                                    </p:anim>
                                    <p:anim calcmode="lin" valueType="num">
                                      <p:cBhvr>
                                        <p:cTn id="60" dur="500" fill="hold"/>
                                        <p:tgtEl>
                                          <p:spTgt spid="35"/>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35"/>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35"/>
                                        </p:tgtEl>
                                      </p:cBhvr>
                                    </p:animEffect>
                                  </p:childTnLst>
                                </p:cTn>
                              </p:par>
                            </p:childTnLst>
                          </p:cTn>
                        </p:par>
                        <p:par>
                          <p:cTn id="63" fill="hold">
                            <p:stCondLst>
                              <p:cond delay="7950"/>
                            </p:stCondLst>
                            <p:childTnLst>
                              <p:par>
                                <p:cTn id="64" presetID="2" presetClass="entr" presetSubtype="8" fill="hold" nodeType="afterEffect">
                                  <p:stCondLst>
                                    <p:cond delay="0"/>
                                  </p:stCondLst>
                                  <p:childTnLst>
                                    <p:set>
                                      <p:cBhvr>
                                        <p:cTn id="65" dur="1" fill="hold">
                                          <p:stCondLst>
                                            <p:cond delay="0"/>
                                          </p:stCondLst>
                                        </p:cTn>
                                        <p:tgtEl>
                                          <p:spTgt spid="38"/>
                                        </p:tgtEl>
                                        <p:attrNameLst>
                                          <p:attrName>style.visibility</p:attrName>
                                        </p:attrNameLst>
                                      </p:cBhvr>
                                      <p:to>
                                        <p:strVal val="visible"/>
                                      </p:to>
                                    </p:set>
                                    <p:anim calcmode="lin" valueType="num">
                                      <p:cBhvr additive="base">
                                        <p:cTn id="66" dur="500" fill="hold"/>
                                        <p:tgtEl>
                                          <p:spTgt spid="38"/>
                                        </p:tgtEl>
                                        <p:attrNameLst>
                                          <p:attrName>ppt_x</p:attrName>
                                        </p:attrNameLst>
                                      </p:cBhvr>
                                      <p:tavLst>
                                        <p:tav tm="0">
                                          <p:val>
                                            <p:strVal val="0-#ppt_w/2"/>
                                          </p:val>
                                        </p:tav>
                                        <p:tav tm="100000">
                                          <p:val>
                                            <p:strVal val="#ppt_x"/>
                                          </p:val>
                                        </p:tav>
                                      </p:tavLst>
                                    </p:anim>
                                    <p:anim calcmode="lin" valueType="num">
                                      <p:cBhvr additive="base">
                                        <p:cTn id="67" dur="500" fill="hold"/>
                                        <p:tgtEl>
                                          <p:spTgt spid="38"/>
                                        </p:tgtEl>
                                        <p:attrNameLst>
                                          <p:attrName>ppt_y</p:attrName>
                                        </p:attrNameLst>
                                      </p:cBhvr>
                                      <p:tavLst>
                                        <p:tav tm="0">
                                          <p:val>
                                            <p:strVal val="#ppt_y"/>
                                          </p:val>
                                        </p:tav>
                                        <p:tav tm="100000">
                                          <p:val>
                                            <p:strVal val="#ppt_y"/>
                                          </p:val>
                                        </p:tav>
                                      </p:tavLst>
                                    </p:anim>
                                  </p:childTnLst>
                                </p:cTn>
                              </p:par>
                            </p:childTnLst>
                          </p:cTn>
                        </p:par>
                        <p:par>
                          <p:cTn id="68" fill="hold">
                            <p:stCondLst>
                              <p:cond delay="8450"/>
                            </p:stCondLst>
                            <p:childTnLst>
                              <p:par>
                                <p:cTn id="69" presetID="41" presetClass="entr" presetSubtype="0" fill="hold" grpId="0" nodeType="afterEffect">
                                  <p:stCondLst>
                                    <p:cond delay="0"/>
                                  </p:stCondLst>
                                  <p:iterate type="lt">
                                    <p:tmPct val="10000"/>
                                  </p:iterate>
                                  <p:childTnLst>
                                    <p:set>
                                      <p:cBhvr>
                                        <p:cTn id="70" dur="1" fill="hold">
                                          <p:stCondLst>
                                            <p:cond delay="0"/>
                                          </p:stCondLst>
                                        </p:cTn>
                                        <p:tgtEl>
                                          <p:spTgt spid="39"/>
                                        </p:tgtEl>
                                        <p:attrNameLst>
                                          <p:attrName>style.visibility</p:attrName>
                                        </p:attrNameLst>
                                      </p:cBhvr>
                                      <p:to>
                                        <p:strVal val="visible"/>
                                      </p:to>
                                    </p:set>
                                    <p:anim calcmode="lin" valueType="num">
                                      <p:cBhvr>
                                        <p:cTn id="71" dur="500" fill="hold"/>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2" dur="500" fill="hold"/>
                                        <p:tgtEl>
                                          <p:spTgt spid="39"/>
                                        </p:tgtEl>
                                        <p:attrNameLst>
                                          <p:attrName>ppt_y</p:attrName>
                                        </p:attrNameLst>
                                      </p:cBhvr>
                                      <p:tavLst>
                                        <p:tav tm="0">
                                          <p:val>
                                            <p:strVal val="#ppt_y"/>
                                          </p:val>
                                        </p:tav>
                                        <p:tav tm="100000">
                                          <p:val>
                                            <p:strVal val="#ppt_y"/>
                                          </p:val>
                                        </p:tav>
                                      </p:tavLst>
                                    </p:anim>
                                    <p:anim calcmode="lin" valueType="num">
                                      <p:cBhvr>
                                        <p:cTn id="73" dur="500" fill="hold"/>
                                        <p:tgtEl>
                                          <p:spTgt spid="39"/>
                                        </p:tgtEl>
                                        <p:attrNameLst>
                                          <p:attrName>ppt_h</p:attrName>
                                        </p:attrNameLst>
                                      </p:cBhvr>
                                      <p:tavLst>
                                        <p:tav tm="0">
                                          <p:val>
                                            <p:strVal val="#ppt_h/10"/>
                                          </p:val>
                                        </p:tav>
                                        <p:tav tm="50000">
                                          <p:val>
                                            <p:strVal val="#ppt_h+.01"/>
                                          </p:val>
                                        </p:tav>
                                        <p:tav tm="100000">
                                          <p:val>
                                            <p:strVal val="#ppt_h"/>
                                          </p:val>
                                        </p:tav>
                                      </p:tavLst>
                                    </p:anim>
                                    <p:anim calcmode="lin" valueType="num">
                                      <p:cBhvr>
                                        <p:cTn id="74" dur="500" fill="hold"/>
                                        <p:tgtEl>
                                          <p:spTgt spid="39"/>
                                        </p:tgtEl>
                                        <p:attrNameLst>
                                          <p:attrName>ppt_w</p:attrName>
                                        </p:attrNameLst>
                                      </p:cBhvr>
                                      <p:tavLst>
                                        <p:tav tm="0">
                                          <p:val>
                                            <p:strVal val="#ppt_w/10"/>
                                          </p:val>
                                        </p:tav>
                                        <p:tav tm="50000">
                                          <p:val>
                                            <p:strVal val="#ppt_w+.01"/>
                                          </p:val>
                                        </p:tav>
                                        <p:tav tm="100000">
                                          <p:val>
                                            <p:strVal val="#ppt_w"/>
                                          </p:val>
                                        </p:tav>
                                      </p:tavLst>
                                    </p:anim>
                                    <p:animEffect transition="in" filter="fade">
                                      <p:cBhvr>
                                        <p:cTn id="75" dur="500" tmFilter="0,0; .5, 1; 1, 1"/>
                                        <p:tgtEl>
                                          <p:spTgt spid="39"/>
                                        </p:tgtEl>
                                      </p:cBhvr>
                                    </p:animEffect>
                                  </p:childTnLst>
                                </p:cTn>
                              </p:par>
                            </p:childTnLst>
                          </p:cTn>
                        </p:par>
                        <p:par>
                          <p:cTn id="76" fill="hold">
                            <p:stCondLst>
                              <p:cond delay="10100"/>
                            </p:stCondLst>
                            <p:childTnLst>
                              <p:par>
                                <p:cTn id="77" presetID="2" presetClass="entr" presetSubtype="2" fill="hold" nodeType="afterEffect">
                                  <p:stCondLst>
                                    <p:cond delay="0"/>
                                  </p:stCondLst>
                                  <p:childTnLst>
                                    <p:set>
                                      <p:cBhvr>
                                        <p:cTn id="78" dur="1" fill="hold">
                                          <p:stCondLst>
                                            <p:cond delay="0"/>
                                          </p:stCondLst>
                                        </p:cTn>
                                        <p:tgtEl>
                                          <p:spTgt spid="42"/>
                                        </p:tgtEl>
                                        <p:attrNameLst>
                                          <p:attrName>style.visibility</p:attrName>
                                        </p:attrNameLst>
                                      </p:cBhvr>
                                      <p:to>
                                        <p:strVal val="visible"/>
                                      </p:to>
                                    </p:set>
                                    <p:anim calcmode="lin" valueType="num">
                                      <p:cBhvr additive="base">
                                        <p:cTn id="79" dur="500" fill="hold"/>
                                        <p:tgtEl>
                                          <p:spTgt spid="42"/>
                                        </p:tgtEl>
                                        <p:attrNameLst>
                                          <p:attrName>ppt_x</p:attrName>
                                        </p:attrNameLst>
                                      </p:cBhvr>
                                      <p:tavLst>
                                        <p:tav tm="0">
                                          <p:val>
                                            <p:strVal val="1+#ppt_w/2"/>
                                          </p:val>
                                        </p:tav>
                                        <p:tav tm="100000">
                                          <p:val>
                                            <p:strVal val="#ppt_x"/>
                                          </p:val>
                                        </p:tav>
                                      </p:tavLst>
                                    </p:anim>
                                    <p:anim calcmode="lin" valueType="num">
                                      <p:cBhvr additive="base">
                                        <p:cTn id="80" dur="500" fill="hold"/>
                                        <p:tgtEl>
                                          <p:spTgt spid="42"/>
                                        </p:tgtEl>
                                        <p:attrNameLst>
                                          <p:attrName>ppt_y</p:attrName>
                                        </p:attrNameLst>
                                      </p:cBhvr>
                                      <p:tavLst>
                                        <p:tav tm="0">
                                          <p:val>
                                            <p:strVal val="#ppt_y"/>
                                          </p:val>
                                        </p:tav>
                                        <p:tav tm="100000">
                                          <p:val>
                                            <p:strVal val="#ppt_y"/>
                                          </p:val>
                                        </p:tav>
                                      </p:tavLst>
                                    </p:anim>
                                  </p:childTnLst>
                                </p:cTn>
                              </p:par>
                            </p:childTnLst>
                          </p:cTn>
                        </p:par>
                        <p:par>
                          <p:cTn id="81" fill="hold">
                            <p:stCondLst>
                              <p:cond delay="10600"/>
                            </p:stCondLst>
                            <p:childTnLst>
                              <p:par>
                                <p:cTn id="82" presetID="41" presetClass="entr" presetSubtype="0" fill="hold" grpId="0" nodeType="afterEffect">
                                  <p:stCondLst>
                                    <p:cond delay="0"/>
                                  </p:stCondLst>
                                  <p:iterate type="lt">
                                    <p:tmPct val="10000"/>
                                  </p:iterate>
                                  <p:childTnLst>
                                    <p:set>
                                      <p:cBhvr>
                                        <p:cTn id="83" dur="1" fill="hold">
                                          <p:stCondLst>
                                            <p:cond delay="0"/>
                                          </p:stCondLst>
                                        </p:cTn>
                                        <p:tgtEl>
                                          <p:spTgt spid="43"/>
                                        </p:tgtEl>
                                        <p:attrNameLst>
                                          <p:attrName>style.visibility</p:attrName>
                                        </p:attrNameLst>
                                      </p:cBhvr>
                                      <p:to>
                                        <p:strVal val="visible"/>
                                      </p:to>
                                    </p:set>
                                    <p:anim calcmode="lin" valueType="num">
                                      <p:cBhvr>
                                        <p:cTn id="84" dur="500" fill="hold"/>
                                        <p:tgtEl>
                                          <p:spTgt spid="43"/>
                                        </p:tgtEl>
                                        <p:attrNameLst>
                                          <p:attrName>ppt_x</p:attrName>
                                        </p:attrNameLst>
                                      </p:cBhvr>
                                      <p:tavLst>
                                        <p:tav tm="0">
                                          <p:val>
                                            <p:strVal val="#ppt_x"/>
                                          </p:val>
                                        </p:tav>
                                        <p:tav tm="50000">
                                          <p:val>
                                            <p:strVal val="#ppt_x+.1"/>
                                          </p:val>
                                        </p:tav>
                                        <p:tav tm="100000">
                                          <p:val>
                                            <p:strVal val="#ppt_x"/>
                                          </p:val>
                                        </p:tav>
                                      </p:tavLst>
                                    </p:anim>
                                    <p:anim calcmode="lin" valueType="num">
                                      <p:cBhvr>
                                        <p:cTn id="85" dur="500" fill="hold"/>
                                        <p:tgtEl>
                                          <p:spTgt spid="43"/>
                                        </p:tgtEl>
                                        <p:attrNameLst>
                                          <p:attrName>ppt_y</p:attrName>
                                        </p:attrNameLst>
                                      </p:cBhvr>
                                      <p:tavLst>
                                        <p:tav tm="0">
                                          <p:val>
                                            <p:strVal val="#ppt_y"/>
                                          </p:val>
                                        </p:tav>
                                        <p:tav tm="100000">
                                          <p:val>
                                            <p:strVal val="#ppt_y"/>
                                          </p:val>
                                        </p:tav>
                                      </p:tavLst>
                                    </p:anim>
                                    <p:anim calcmode="lin" valueType="num">
                                      <p:cBhvr>
                                        <p:cTn id="86" dur="500" fill="hold"/>
                                        <p:tgtEl>
                                          <p:spTgt spid="43"/>
                                        </p:tgtEl>
                                        <p:attrNameLst>
                                          <p:attrName>ppt_h</p:attrName>
                                        </p:attrNameLst>
                                      </p:cBhvr>
                                      <p:tavLst>
                                        <p:tav tm="0">
                                          <p:val>
                                            <p:strVal val="#ppt_h/10"/>
                                          </p:val>
                                        </p:tav>
                                        <p:tav tm="50000">
                                          <p:val>
                                            <p:strVal val="#ppt_h+.01"/>
                                          </p:val>
                                        </p:tav>
                                        <p:tav tm="100000">
                                          <p:val>
                                            <p:strVal val="#ppt_h"/>
                                          </p:val>
                                        </p:tav>
                                      </p:tavLst>
                                    </p:anim>
                                    <p:anim calcmode="lin" valueType="num">
                                      <p:cBhvr>
                                        <p:cTn id="87" dur="500" fill="hold"/>
                                        <p:tgtEl>
                                          <p:spTgt spid="43"/>
                                        </p:tgtEl>
                                        <p:attrNameLst>
                                          <p:attrName>ppt_w</p:attrName>
                                        </p:attrNameLst>
                                      </p:cBhvr>
                                      <p:tavLst>
                                        <p:tav tm="0">
                                          <p:val>
                                            <p:strVal val="#ppt_w/10"/>
                                          </p:val>
                                        </p:tav>
                                        <p:tav tm="50000">
                                          <p:val>
                                            <p:strVal val="#ppt_w+.01"/>
                                          </p:val>
                                        </p:tav>
                                        <p:tav tm="100000">
                                          <p:val>
                                            <p:strVal val="#ppt_w"/>
                                          </p:val>
                                        </p:tav>
                                      </p:tavLst>
                                    </p:anim>
                                    <p:animEffect transition="in" filter="fade">
                                      <p:cBhvr>
                                        <p:cTn id="88" dur="500" tmFilter="0,0; .5, 1; 1, 1"/>
                                        <p:tgtEl>
                                          <p:spTgt spid="43"/>
                                        </p:tgtEl>
                                      </p:cBhvr>
                                    </p:animEffect>
                                  </p:childTnLst>
                                </p:cTn>
                              </p:par>
                            </p:childTnLst>
                          </p:cTn>
                        </p:par>
                        <p:par>
                          <p:cTn id="89" fill="hold">
                            <p:stCondLst>
                              <p:cond delay="13200"/>
                            </p:stCondLst>
                            <p:childTnLst>
                              <p:par>
                                <p:cTn id="90" presetID="41" presetClass="entr" presetSubtype="0" fill="hold" grpId="0" nodeType="afterEffect">
                                  <p:stCondLst>
                                    <p:cond delay="0"/>
                                  </p:stCondLst>
                                  <p:iterate type="lt">
                                    <p:tmPct val="10000"/>
                                  </p:iterate>
                                  <p:childTnLst>
                                    <p:set>
                                      <p:cBhvr>
                                        <p:cTn id="91" dur="1" fill="hold">
                                          <p:stCondLst>
                                            <p:cond delay="0"/>
                                          </p:stCondLst>
                                        </p:cTn>
                                        <p:tgtEl>
                                          <p:spTgt spid="24"/>
                                        </p:tgtEl>
                                        <p:attrNameLst>
                                          <p:attrName>style.visibility</p:attrName>
                                        </p:attrNameLst>
                                      </p:cBhvr>
                                      <p:to>
                                        <p:strVal val="visible"/>
                                      </p:to>
                                    </p:set>
                                    <p:anim calcmode="lin" valueType="num">
                                      <p:cBhvr>
                                        <p:cTn id="92" dur="5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93" dur="500" fill="hold"/>
                                        <p:tgtEl>
                                          <p:spTgt spid="24"/>
                                        </p:tgtEl>
                                        <p:attrNameLst>
                                          <p:attrName>ppt_y</p:attrName>
                                        </p:attrNameLst>
                                      </p:cBhvr>
                                      <p:tavLst>
                                        <p:tav tm="0">
                                          <p:val>
                                            <p:strVal val="#ppt_y"/>
                                          </p:val>
                                        </p:tav>
                                        <p:tav tm="100000">
                                          <p:val>
                                            <p:strVal val="#ppt_y"/>
                                          </p:val>
                                        </p:tav>
                                      </p:tavLst>
                                    </p:anim>
                                    <p:anim calcmode="lin" valueType="num">
                                      <p:cBhvr>
                                        <p:cTn id="94" dur="5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95" dur="5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96" dur="500" tmFilter="0,0; .5, 1; 1, 1"/>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p:bldP spid="128" grpId="0"/>
      <p:bldP spid="35" grpId="0"/>
      <p:bldP spid="39" grpId="0"/>
      <p:bldP spid="43"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2190AF63-1D47-4DEB-BFEE-5ECC671D79D1}"/>
              </a:ext>
            </a:extLst>
          </p:cNvPr>
          <p:cNvGrpSpPr/>
          <p:nvPr/>
        </p:nvGrpSpPr>
        <p:grpSpPr>
          <a:xfrm>
            <a:off x="234584" y="430891"/>
            <a:ext cx="11187499" cy="5624405"/>
            <a:chOff x="-65032" y="149809"/>
            <a:chExt cx="11805470" cy="5905487"/>
          </a:xfrm>
        </p:grpSpPr>
        <p:pic>
          <p:nvPicPr>
            <p:cNvPr id="135" name="图片 134">
              <a:extLst>
                <a:ext uri="{FF2B5EF4-FFF2-40B4-BE49-F238E27FC236}">
                  <a16:creationId xmlns:a16="http://schemas.microsoft.com/office/drawing/2014/main" id="{058EF380-3BFA-4D4F-905D-20E68FCB7CD4}"/>
                </a:ext>
              </a:extLst>
            </p:cNvPr>
            <p:cNvPicPr>
              <a:picLocks noChangeAspect="1"/>
            </p:cNvPicPr>
            <p:nvPr/>
          </p:nvPicPr>
          <p:blipFill rotWithShape="1">
            <a:blip r:embed="rId3"/>
            <a:srcRect r="93419"/>
            <a:stretch/>
          </p:blipFill>
          <p:spPr>
            <a:xfrm flipH="1">
              <a:off x="-65032" y="149809"/>
              <a:ext cx="715787" cy="5883150"/>
            </a:xfrm>
            <a:prstGeom prst="rect">
              <a:avLst/>
            </a:prstGeom>
          </p:spPr>
        </p:pic>
        <p:pic>
          <p:nvPicPr>
            <p:cNvPr id="136" name="图片 135">
              <a:extLst>
                <a:ext uri="{FF2B5EF4-FFF2-40B4-BE49-F238E27FC236}">
                  <a16:creationId xmlns:a16="http://schemas.microsoft.com/office/drawing/2014/main" id="{C0B7273D-A0E8-40B3-808C-F518C2973833}"/>
                </a:ext>
              </a:extLst>
            </p:cNvPr>
            <p:cNvPicPr>
              <a:picLocks noChangeAspect="1"/>
            </p:cNvPicPr>
            <p:nvPr/>
          </p:nvPicPr>
          <p:blipFill>
            <a:blip r:embed="rId4"/>
            <a:stretch>
              <a:fillRect/>
            </a:stretch>
          </p:blipFill>
          <p:spPr>
            <a:xfrm>
              <a:off x="864231" y="208725"/>
              <a:ext cx="10876207" cy="5846571"/>
            </a:xfrm>
            <a:prstGeom prst="rect">
              <a:avLst/>
            </a:prstGeom>
          </p:spPr>
        </p:pic>
        <p:pic>
          <p:nvPicPr>
            <p:cNvPr id="137" name="图片 136">
              <a:extLst>
                <a:ext uri="{FF2B5EF4-FFF2-40B4-BE49-F238E27FC236}">
                  <a16:creationId xmlns:a16="http://schemas.microsoft.com/office/drawing/2014/main" id="{187EA6F5-50E0-4B99-B506-F3E5D19A3BDD}"/>
                </a:ext>
              </a:extLst>
            </p:cNvPr>
            <p:cNvPicPr>
              <a:picLocks noChangeAspect="1"/>
            </p:cNvPicPr>
            <p:nvPr/>
          </p:nvPicPr>
          <p:blipFill>
            <a:blip r:embed="rId5"/>
            <a:stretch>
              <a:fillRect/>
            </a:stretch>
          </p:blipFill>
          <p:spPr>
            <a:xfrm>
              <a:off x="803773" y="208486"/>
              <a:ext cx="10876207" cy="5785605"/>
            </a:xfrm>
            <a:prstGeom prst="rect">
              <a:avLst/>
            </a:prstGeom>
          </p:spPr>
        </p:pic>
        <p:pic>
          <p:nvPicPr>
            <p:cNvPr id="143" name="图片 142">
              <a:extLst>
                <a:ext uri="{FF2B5EF4-FFF2-40B4-BE49-F238E27FC236}">
                  <a16:creationId xmlns:a16="http://schemas.microsoft.com/office/drawing/2014/main" id="{BFB9BEB1-EF4E-4D56-A896-BED2A3B61439}"/>
                </a:ext>
              </a:extLst>
            </p:cNvPr>
            <p:cNvPicPr>
              <a:picLocks noChangeAspect="1"/>
            </p:cNvPicPr>
            <p:nvPr/>
          </p:nvPicPr>
          <p:blipFill>
            <a:blip r:embed="rId6"/>
            <a:stretch>
              <a:fillRect/>
            </a:stretch>
          </p:blipFill>
          <p:spPr>
            <a:xfrm>
              <a:off x="341926" y="784490"/>
              <a:ext cx="1054699" cy="4986960"/>
            </a:xfrm>
            <a:prstGeom prst="rect">
              <a:avLst/>
            </a:prstGeom>
          </p:spPr>
        </p:pic>
      </p:grpSp>
      <p:pic>
        <p:nvPicPr>
          <p:cNvPr id="16" name="图片 15">
            <a:extLst>
              <a:ext uri="{FF2B5EF4-FFF2-40B4-BE49-F238E27FC236}">
                <a16:creationId xmlns:a16="http://schemas.microsoft.com/office/drawing/2014/main" id="{1DA889A7-19E1-4EBE-8977-91B6557A0ADC}"/>
              </a:ext>
            </a:extLst>
          </p:cNvPr>
          <p:cNvPicPr>
            <a:picLocks noChangeAspect="1"/>
          </p:cNvPicPr>
          <p:nvPr/>
        </p:nvPicPr>
        <p:blipFill>
          <a:blip r:embed="rId7"/>
          <a:stretch>
            <a:fillRect/>
          </a:stretch>
        </p:blipFill>
        <p:spPr>
          <a:xfrm>
            <a:off x="3310302" y="430891"/>
            <a:ext cx="5156008" cy="5550838"/>
          </a:xfrm>
          <a:prstGeom prst="rect">
            <a:avLst/>
          </a:prstGeom>
        </p:spPr>
      </p:pic>
      <p:pic>
        <p:nvPicPr>
          <p:cNvPr id="17" name="图片 16">
            <a:extLst>
              <a:ext uri="{FF2B5EF4-FFF2-40B4-BE49-F238E27FC236}">
                <a16:creationId xmlns:a16="http://schemas.microsoft.com/office/drawing/2014/main" id="{3F663E3B-22D8-434C-803B-8E5FD2588FFD}"/>
              </a:ext>
            </a:extLst>
          </p:cNvPr>
          <p:cNvPicPr>
            <a:picLocks noChangeAspect="1"/>
          </p:cNvPicPr>
          <p:nvPr/>
        </p:nvPicPr>
        <p:blipFill>
          <a:blip r:embed="rId8"/>
          <a:stretch>
            <a:fillRect/>
          </a:stretch>
        </p:blipFill>
        <p:spPr>
          <a:xfrm>
            <a:off x="2737166" y="430891"/>
            <a:ext cx="676715" cy="707197"/>
          </a:xfrm>
          <a:prstGeom prst="rect">
            <a:avLst/>
          </a:prstGeom>
        </p:spPr>
      </p:pic>
      <p:pic>
        <p:nvPicPr>
          <p:cNvPr id="18" name="图片 17">
            <a:extLst>
              <a:ext uri="{FF2B5EF4-FFF2-40B4-BE49-F238E27FC236}">
                <a16:creationId xmlns:a16="http://schemas.microsoft.com/office/drawing/2014/main" id="{D4811393-123B-4E5E-ABA6-6E41F21BDAC5}"/>
              </a:ext>
            </a:extLst>
          </p:cNvPr>
          <p:cNvPicPr>
            <a:picLocks noChangeAspect="1"/>
          </p:cNvPicPr>
          <p:nvPr/>
        </p:nvPicPr>
        <p:blipFill>
          <a:blip r:embed="rId9"/>
          <a:stretch>
            <a:fillRect/>
          </a:stretch>
        </p:blipFill>
        <p:spPr>
          <a:xfrm>
            <a:off x="2554104" y="1164544"/>
            <a:ext cx="1286367" cy="1280271"/>
          </a:xfrm>
          <a:prstGeom prst="rect">
            <a:avLst/>
          </a:prstGeom>
        </p:spPr>
      </p:pic>
      <p:sp>
        <p:nvSpPr>
          <p:cNvPr id="114" name="文本框 113">
            <a:extLst>
              <a:ext uri="{FF2B5EF4-FFF2-40B4-BE49-F238E27FC236}">
                <a16:creationId xmlns:a16="http://schemas.microsoft.com/office/drawing/2014/main" id="{20209AAE-7B10-467B-B114-249EE1FF1EE3}"/>
              </a:ext>
            </a:extLst>
          </p:cNvPr>
          <p:cNvSpPr txBox="1"/>
          <p:nvPr/>
        </p:nvSpPr>
        <p:spPr>
          <a:xfrm>
            <a:off x="4047946" y="1241285"/>
            <a:ext cx="680323" cy="707886"/>
          </a:xfrm>
          <a:prstGeom prst="rect">
            <a:avLst/>
          </a:prstGeom>
          <a:noFill/>
        </p:spPr>
        <p:txBody>
          <a:bodyPr wrap="square" rtlCol="0">
            <a:spAutoFit/>
          </a:bodyPr>
          <a:lstStyle/>
          <a:p>
            <a:pPr algn="ctr"/>
            <a:r>
              <a:rPr lang="en-US" altLang="zh-CN" sz="4000" dirty="0">
                <a:solidFill>
                  <a:schemeClr val="tx1">
                    <a:lumMod val="75000"/>
                    <a:lumOff val="25000"/>
                  </a:schemeClr>
                </a:solidFill>
                <a:latin typeface="Impact" panose="020B0806030902050204" pitchFamily="34" charset="0"/>
                <a:ea typeface="汉仪夏日体W" panose="00020600040101010101" pitchFamily="18" charset="-122"/>
              </a:rPr>
              <a:t>01</a:t>
            </a:r>
            <a:endParaRPr lang="zh-CN" altLang="en-US" sz="4000" dirty="0">
              <a:solidFill>
                <a:schemeClr val="tx1">
                  <a:lumMod val="75000"/>
                  <a:lumOff val="25000"/>
                </a:schemeClr>
              </a:solidFill>
              <a:latin typeface="Impact" panose="020B0806030902050204" pitchFamily="34" charset="0"/>
              <a:ea typeface="汉仪夏日体W" panose="00020600040101010101" pitchFamily="18" charset="-122"/>
            </a:endParaRPr>
          </a:p>
        </p:txBody>
      </p:sp>
      <p:pic>
        <p:nvPicPr>
          <p:cNvPr id="19" name="图片 18">
            <a:extLst>
              <a:ext uri="{FF2B5EF4-FFF2-40B4-BE49-F238E27FC236}">
                <a16:creationId xmlns:a16="http://schemas.microsoft.com/office/drawing/2014/main" id="{AAF06224-66D5-4EDF-B567-735310A4C1C0}"/>
              </a:ext>
            </a:extLst>
          </p:cNvPr>
          <p:cNvPicPr>
            <a:picLocks noChangeAspect="1"/>
          </p:cNvPicPr>
          <p:nvPr/>
        </p:nvPicPr>
        <p:blipFill>
          <a:blip r:embed="rId10"/>
          <a:stretch>
            <a:fillRect/>
          </a:stretch>
        </p:blipFill>
        <p:spPr>
          <a:xfrm rot="20212831">
            <a:off x="7965957" y="1857505"/>
            <a:ext cx="2992974" cy="2971285"/>
          </a:xfrm>
          <a:prstGeom prst="rect">
            <a:avLst/>
          </a:prstGeom>
        </p:spPr>
      </p:pic>
      <p:pic>
        <p:nvPicPr>
          <p:cNvPr id="20" name="图片 19">
            <a:extLst>
              <a:ext uri="{FF2B5EF4-FFF2-40B4-BE49-F238E27FC236}">
                <a16:creationId xmlns:a16="http://schemas.microsoft.com/office/drawing/2014/main" id="{F8185D55-0902-4A6D-B63F-DA65073A47BF}"/>
              </a:ext>
            </a:extLst>
          </p:cNvPr>
          <p:cNvPicPr>
            <a:picLocks noChangeAspect="1"/>
          </p:cNvPicPr>
          <p:nvPr/>
        </p:nvPicPr>
        <p:blipFill>
          <a:blip r:embed="rId11"/>
          <a:stretch>
            <a:fillRect/>
          </a:stretch>
        </p:blipFill>
        <p:spPr>
          <a:xfrm>
            <a:off x="7810556" y="1949171"/>
            <a:ext cx="871804" cy="865707"/>
          </a:xfrm>
          <a:prstGeom prst="rect">
            <a:avLst/>
          </a:prstGeom>
        </p:spPr>
      </p:pic>
      <p:pic>
        <p:nvPicPr>
          <p:cNvPr id="21" name="图片 20">
            <a:extLst>
              <a:ext uri="{FF2B5EF4-FFF2-40B4-BE49-F238E27FC236}">
                <a16:creationId xmlns:a16="http://schemas.microsoft.com/office/drawing/2014/main" id="{21C64A99-3D07-4E95-BDBD-4A2FD9F8B721}"/>
              </a:ext>
            </a:extLst>
          </p:cNvPr>
          <p:cNvPicPr>
            <a:picLocks noChangeAspect="1"/>
          </p:cNvPicPr>
          <p:nvPr/>
        </p:nvPicPr>
        <p:blipFill>
          <a:blip r:embed="rId12"/>
          <a:stretch>
            <a:fillRect/>
          </a:stretch>
        </p:blipFill>
        <p:spPr>
          <a:xfrm>
            <a:off x="234585" y="5381592"/>
            <a:ext cx="2109790" cy="1563027"/>
          </a:xfrm>
          <a:prstGeom prst="rect">
            <a:avLst/>
          </a:prstGeom>
        </p:spPr>
      </p:pic>
      <p:pic>
        <p:nvPicPr>
          <p:cNvPr id="23" name="图片 22">
            <a:extLst>
              <a:ext uri="{FF2B5EF4-FFF2-40B4-BE49-F238E27FC236}">
                <a16:creationId xmlns:a16="http://schemas.microsoft.com/office/drawing/2014/main" id="{2F06EBA9-0539-4CDB-B423-45758EBC76FF}"/>
              </a:ext>
            </a:extLst>
          </p:cNvPr>
          <p:cNvPicPr>
            <a:picLocks noChangeAspect="1"/>
          </p:cNvPicPr>
          <p:nvPr/>
        </p:nvPicPr>
        <p:blipFill>
          <a:blip r:embed="rId13"/>
          <a:stretch>
            <a:fillRect/>
          </a:stretch>
        </p:blipFill>
        <p:spPr>
          <a:xfrm>
            <a:off x="9839627" y="5358275"/>
            <a:ext cx="2175511" cy="1620061"/>
          </a:xfrm>
          <a:prstGeom prst="rect">
            <a:avLst/>
          </a:prstGeom>
        </p:spPr>
      </p:pic>
      <p:sp>
        <p:nvSpPr>
          <p:cNvPr id="24" name="文本框 23">
            <a:extLst>
              <a:ext uri="{FF2B5EF4-FFF2-40B4-BE49-F238E27FC236}">
                <a16:creationId xmlns:a16="http://schemas.microsoft.com/office/drawing/2014/main" id="{9C98C2EB-5E4C-43D5-BB7A-01F13E6E62D8}"/>
              </a:ext>
            </a:extLst>
          </p:cNvPr>
          <p:cNvSpPr txBox="1"/>
          <p:nvPr/>
        </p:nvSpPr>
        <p:spPr>
          <a:xfrm>
            <a:off x="4078175" y="2353213"/>
            <a:ext cx="3702152" cy="461665"/>
          </a:xfrm>
          <a:prstGeom prst="rect">
            <a:avLst/>
          </a:prstGeom>
          <a:noFill/>
        </p:spPr>
        <p:txBody>
          <a:bodyPr wrap="square" rtlCol="0">
            <a:spAutoFit/>
          </a:bodyPr>
          <a:lstStyle/>
          <a:p>
            <a:pPr algn="ctr"/>
            <a:r>
              <a:rPr lang="en-US" altLang="zh-CN" sz="2400" b="1" smtClean="0">
                <a:solidFill>
                  <a:schemeClr val="tx1">
                    <a:lumMod val="75000"/>
                    <a:lumOff val="25000"/>
                  </a:schemeClr>
                </a:solidFill>
                <a:latin typeface="汉仪夏日体W" panose="00020600040101010101" pitchFamily="18" charset="-122"/>
                <a:ea typeface="汉仪夏日体W" panose="00020600040101010101" pitchFamily="18" charset="-122"/>
              </a:rPr>
              <a:t>MÔI TRƯỜNG LÀ GÌ?</a:t>
            </a:r>
            <a:endParaRPr lang="zh-CN" altLang="en-US" sz="2400" b="1" dirty="0">
              <a:solidFill>
                <a:schemeClr val="tx1">
                  <a:lumMod val="75000"/>
                  <a:lumOff val="25000"/>
                </a:schemeClr>
              </a:solidFill>
              <a:latin typeface="汉仪夏日体W" panose="00020600040101010101" pitchFamily="18" charset="-122"/>
              <a:ea typeface="汉仪夏日体W" panose="00020600040101010101" pitchFamily="18" charset="-122"/>
            </a:endParaRPr>
          </a:p>
        </p:txBody>
      </p:sp>
      <p:pic>
        <p:nvPicPr>
          <p:cNvPr id="22" name="图片 21">
            <a:extLst>
              <a:ext uri="{FF2B5EF4-FFF2-40B4-BE49-F238E27FC236}">
                <a16:creationId xmlns:a16="http://schemas.microsoft.com/office/drawing/2014/main" id="{B798A7A3-DDB5-4F7C-A674-05D3720D241E}"/>
              </a:ext>
            </a:extLst>
          </p:cNvPr>
          <p:cNvPicPr>
            <a:picLocks noChangeAspect="1"/>
          </p:cNvPicPr>
          <p:nvPr/>
        </p:nvPicPr>
        <p:blipFill rotWithShape="1">
          <a:blip r:embed="rId14"/>
          <a:srcRect r="59575"/>
          <a:stretch/>
        </p:blipFill>
        <p:spPr>
          <a:xfrm>
            <a:off x="9840686" y="700328"/>
            <a:ext cx="1581397" cy="567580"/>
          </a:xfrm>
          <a:prstGeom prst="rect">
            <a:avLst/>
          </a:prstGeom>
        </p:spPr>
      </p:pic>
      <p:pic>
        <p:nvPicPr>
          <p:cNvPr id="26" name="图片 25">
            <a:extLst>
              <a:ext uri="{FF2B5EF4-FFF2-40B4-BE49-F238E27FC236}">
                <a16:creationId xmlns:a16="http://schemas.microsoft.com/office/drawing/2014/main" id="{2B579779-48D3-4F4C-8FC8-41E2AFBD0EB1}"/>
              </a:ext>
            </a:extLst>
          </p:cNvPr>
          <p:cNvPicPr>
            <a:picLocks noChangeAspect="1"/>
          </p:cNvPicPr>
          <p:nvPr/>
        </p:nvPicPr>
        <p:blipFill rotWithShape="1">
          <a:blip r:embed="rId14"/>
          <a:srcRect l="79894" t="-7176" r="-2213" b="34190"/>
          <a:stretch/>
        </p:blipFill>
        <p:spPr>
          <a:xfrm>
            <a:off x="1688602" y="733680"/>
            <a:ext cx="1125990" cy="534227"/>
          </a:xfrm>
          <a:prstGeom prst="rect">
            <a:avLst/>
          </a:prstGeom>
        </p:spPr>
      </p:pic>
    </p:spTree>
    <p:extLst>
      <p:ext uri="{BB962C8B-B14F-4D97-AF65-F5344CB8AC3E}">
        <p14:creationId xmlns:p14="http://schemas.microsoft.com/office/powerpoint/2010/main" val="889675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750"/>
                                        <p:tgtEl>
                                          <p:spTgt spid="2"/>
                                        </p:tgtEl>
                                      </p:cBhvr>
                                    </p:animEffect>
                                  </p:childTnLst>
                                </p:cTn>
                              </p:par>
                            </p:childTnLst>
                          </p:cTn>
                        </p:par>
                        <p:par>
                          <p:cTn id="8" fill="hold">
                            <p:stCondLst>
                              <p:cond delay="750"/>
                            </p:stCondLst>
                            <p:childTnLst>
                              <p:par>
                                <p:cTn id="9" presetID="42"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750"/>
                                        <p:tgtEl>
                                          <p:spTgt spid="21"/>
                                        </p:tgtEl>
                                      </p:cBhvr>
                                    </p:animEffect>
                                    <p:anim calcmode="lin" valueType="num">
                                      <p:cBhvr>
                                        <p:cTn id="12" dur="750" fill="hold"/>
                                        <p:tgtEl>
                                          <p:spTgt spid="21"/>
                                        </p:tgtEl>
                                        <p:attrNameLst>
                                          <p:attrName>ppt_x</p:attrName>
                                        </p:attrNameLst>
                                      </p:cBhvr>
                                      <p:tavLst>
                                        <p:tav tm="0">
                                          <p:val>
                                            <p:strVal val="#ppt_x"/>
                                          </p:val>
                                        </p:tav>
                                        <p:tav tm="100000">
                                          <p:val>
                                            <p:strVal val="#ppt_x"/>
                                          </p:val>
                                        </p:tav>
                                      </p:tavLst>
                                    </p:anim>
                                    <p:anim calcmode="lin" valueType="num">
                                      <p:cBhvr>
                                        <p:cTn id="13" dur="750" fill="hold"/>
                                        <p:tgtEl>
                                          <p:spTgt spid="2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750"/>
                                        <p:tgtEl>
                                          <p:spTgt spid="23"/>
                                        </p:tgtEl>
                                      </p:cBhvr>
                                    </p:animEffect>
                                    <p:anim calcmode="lin" valueType="num">
                                      <p:cBhvr>
                                        <p:cTn id="17" dur="750" fill="hold"/>
                                        <p:tgtEl>
                                          <p:spTgt spid="23"/>
                                        </p:tgtEl>
                                        <p:attrNameLst>
                                          <p:attrName>ppt_x</p:attrName>
                                        </p:attrNameLst>
                                      </p:cBhvr>
                                      <p:tavLst>
                                        <p:tav tm="0">
                                          <p:val>
                                            <p:strVal val="#ppt_x"/>
                                          </p:val>
                                        </p:tav>
                                        <p:tav tm="100000">
                                          <p:val>
                                            <p:strVal val="#ppt_x"/>
                                          </p:val>
                                        </p:tav>
                                      </p:tavLst>
                                    </p:anim>
                                    <p:anim calcmode="lin" valueType="num">
                                      <p:cBhvr>
                                        <p:cTn id="18" dur="750" fill="hold"/>
                                        <p:tgtEl>
                                          <p:spTgt spid="23"/>
                                        </p:tgtEl>
                                        <p:attrNameLst>
                                          <p:attrName>ppt_y</p:attrName>
                                        </p:attrNameLst>
                                      </p:cBhvr>
                                      <p:tavLst>
                                        <p:tav tm="0">
                                          <p:val>
                                            <p:strVal val="#ppt_y+.1"/>
                                          </p:val>
                                        </p:tav>
                                        <p:tav tm="100000">
                                          <p:val>
                                            <p:strVal val="#ppt_y"/>
                                          </p:val>
                                        </p:tav>
                                      </p:tavLst>
                                    </p:anim>
                                  </p:childTnLst>
                                </p:cTn>
                              </p:par>
                              <p:par>
                                <p:cTn id="19" presetID="2" presetClass="entr" presetSubtype="8" fill="hold" nodeType="withEffect">
                                  <p:stCondLst>
                                    <p:cond delay="25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fill="hold"/>
                                        <p:tgtEl>
                                          <p:spTgt spid="26"/>
                                        </p:tgtEl>
                                        <p:attrNameLst>
                                          <p:attrName>ppt_x</p:attrName>
                                        </p:attrNameLst>
                                      </p:cBhvr>
                                      <p:tavLst>
                                        <p:tav tm="0">
                                          <p:val>
                                            <p:strVal val="0-#ppt_w/2"/>
                                          </p:val>
                                        </p:tav>
                                        <p:tav tm="100000">
                                          <p:val>
                                            <p:strVal val="#ppt_x"/>
                                          </p:val>
                                        </p:tav>
                                      </p:tavLst>
                                    </p:anim>
                                    <p:anim calcmode="lin" valueType="num">
                                      <p:cBhvr additive="base">
                                        <p:cTn id="22" dur="500" fill="hold"/>
                                        <p:tgtEl>
                                          <p:spTgt spid="26"/>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25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1+#ppt_w/2"/>
                                          </p:val>
                                        </p:tav>
                                        <p:tav tm="100000">
                                          <p:val>
                                            <p:strVal val="#ppt_x"/>
                                          </p:val>
                                        </p:tav>
                                      </p:tavLst>
                                    </p:anim>
                                    <p:anim calcmode="lin" valueType="num">
                                      <p:cBhvr additive="base">
                                        <p:cTn id="26" dur="500" fill="hold"/>
                                        <p:tgtEl>
                                          <p:spTgt spid="22"/>
                                        </p:tgtEl>
                                        <p:attrNameLst>
                                          <p:attrName>ppt_y</p:attrName>
                                        </p:attrNameLst>
                                      </p:cBhvr>
                                      <p:tavLst>
                                        <p:tav tm="0">
                                          <p:val>
                                            <p:strVal val="#ppt_y"/>
                                          </p:val>
                                        </p:tav>
                                        <p:tav tm="100000">
                                          <p:val>
                                            <p:strVal val="#ppt_y"/>
                                          </p:val>
                                        </p:tav>
                                      </p:tavLst>
                                    </p:anim>
                                  </p:childTnLst>
                                </p:cTn>
                              </p:par>
                            </p:childTnLst>
                          </p:cTn>
                        </p:par>
                        <p:par>
                          <p:cTn id="27" fill="hold">
                            <p:stCondLst>
                              <p:cond delay="1500"/>
                            </p:stCondLst>
                            <p:childTnLst>
                              <p:par>
                                <p:cTn id="28" presetID="42" presetClass="entr" presetSubtype="0" fill="hold"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750"/>
                                        <p:tgtEl>
                                          <p:spTgt spid="16"/>
                                        </p:tgtEl>
                                      </p:cBhvr>
                                    </p:animEffect>
                                    <p:anim calcmode="lin" valueType="num">
                                      <p:cBhvr>
                                        <p:cTn id="31" dur="750" fill="hold"/>
                                        <p:tgtEl>
                                          <p:spTgt spid="16"/>
                                        </p:tgtEl>
                                        <p:attrNameLst>
                                          <p:attrName>ppt_x</p:attrName>
                                        </p:attrNameLst>
                                      </p:cBhvr>
                                      <p:tavLst>
                                        <p:tav tm="0">
                                          <p:val>
                                            <p:strVal val="#ppt_x"/>
                                          </p:val>
                                        </p:tav>
                                        <p:tav tm="100000">
                                          <p:val>
                                            <p:strVal val="#ppt_x"/>
                                          </p:val>
                                        </p:tav>
                                      </p:tavLst>
                                    </p:anim>
                                    <p:anim calcmode="lin" valueType="num">
                                      <p:cBhvr>
                                        <p:cTn id="32" dur="750" fill="hold"/>
                                        <p:tgtEl>
                                          <p:spTgt spid="16"/>
                                        </p:tgtEl>
                                        <p:attrNameLst>
                                          <p:attrName>ppt_y</p:attrName>
                                        </p:attrNameLst>
                                      </p:cBhvr>
                                      <p:tavLst>
                                        <p:tav tm="0">
                                          <p:val>
                                            <p:strVal val="#ppt_y+.1"/>
                                          </p:val>
                                        </p:tav>
                                        <p:tav tm="100000">
                                          <p:val>
                                            <p:strVal val="#ppt_y"/>
                                          </p:val>
                                        </p:tav>
                                      </p:tavLst>
                                    </p:anim>
                                  </p:childTnLst>
                                </p:cTn>
                              </p:par>
                            </p:childTnLst>
                          </p:cTn>
                        </p:par>
                        <p:par>
                          <p:cTn id="33" fill="hold">
                            <p:stCondLst>
                              <p:cond delay="2250"/>
                            </p:stCondLst>
                            <p:childTnLst>
                              <p:par>
                                <p:cTn id="34" presetID="2" presetClass="entr" presetSubtype="8" fill="hold" nodeType="after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additive="base">
                                        <p:cTn id="36" dur="500" fill="hold"/>
                                        <p:tgtEl>
                                          <p:spTgt spid="17"/>
                                        </p:tgtEl>
                                        <p:attrNameLst>
                                          <p:attrName>ppt_x</p:attrName>
                                        </p:attrNameLst>
                                      </p:cBhvr>
                                      <p:tavLst>
                                        <p:tav tm="0">
                                          <p:val>
                                            <p:strVal val="0-#ppt_w/2"/>
                                          </p:val>
                                        </p:tav>
                                        <p:tav tm="100000">
                                          <p:val>
                                            <p:strVal val="#ppt_x"/>
                                          </p:val>
                                        </p:tav>
                                      </p:tavLst>
                                    </p:anim>
                                    <p:anim calcmode="lin" valueType="num">
                                      <p:cBhvr additive="base">
                                        <p:cTn id="37" dur="500" fill="hold"/>
                                        <p:tgtEl>
                                          <p:spTgt spid="17"/>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additive="base">
                                        <p:cTn id="40" dur="500" fill="hold"/>
                                        <p:tgtEl>
                                          <p:spTgt spid="20"/>
                                        </p:tgtEl>
                                        <p:attrNameLst>
                                          <p:attrName>ppt_x</p:attrName>
                                        </p:attrNameLst>
                                      </p:cBhvr>
                                      <p:tavLst>
                                        <p:tav tm="0">
                                          <p:val>
                                            <p:strVal val="1+#ppt_w/2"/>
                                          </p:val>
                                        </p:tav>
                                        <p:tav tm="100000">
                                          <p:val>
                                            <p:strVal val="#ppt_x"/>
                                          </p:val>
                                        </p:tav>
                                      </p:tavLst>
                                    </p:anim>
                                    <p:anim calcmode="lin" valueType="num">
                                      <p:cBhvr additive="base">
                                        <p:cTn id="41" dur="500" fill="hold"/>
                                        <p:tgtEl>
                                          <p:spTgt spid="20"/>
                                        </p:tgtEl>
                                        <p:attrNameLst>
                                          <p:attrName>ppt_y</p:attrName>
                                        </p:attrNameLst>
                                      </p:cBhvr>
                                      <p:tavLst>
                                        <p:tav tm="0">
                                          <p:val>
                                            <p:strVal val="#ppt_y"/>
                                          </p:val>
                                        </p:tav>
                                        <p:tav tm="100000">
                                          <p:val>
                                            <p:strVal val="#ppt_y"/>
                                          </p:val>
                                        </p:tav>
                                      </p:tavLst>
                                    </p:anim>
                                  </p:childTnLst>
                                </p:cTn>
                              </p:par>
                            </p:childTnLst>
                          </p:cTn>
                        </p:par>
                        <p:par>
                          <p:cTn id="42" fill="hold">
                            <p:stCondLst>
                              <p:cond delay="2750"/>
                            </p:stCondLst>
                            <p:childTnLst>
                              <p:par>
                                <p:cTn id="43" presetID="22" presetClass="entr" presetSubtype="1" fill="hold" nodeType="after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up)">
                                      <p:cBhvr>
                                        <p:cTn id="45" dur="500"/>
                                        <p:tgtEl>
                                          <p:spTgt spid="18"/>
                                        </p:tgtEl>
                                      </p:cBhvr>
                                    </p:animEffect>
                                  </p:childTnLst>
                                </p:cTn>
                              </p:par>
                              <p:par>
                                <p:cTn id="46" presetID="22" presetClass="entr" presetSubtype="1" fill="hold"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wipe(up)">
                                      <p:cBhvr>
                                        <p:cTn id="48" dur="500"/>
                                        <p:tgtEl>
                                          <p:spTgt spid="19"/>
                                        </p:tgtEl>
                                      </p:cBhvr>
                                    </p:animEffect>
                                  </p:childTnLst>
                                </p:cTn>
                              </p:par>
                            </p:childTnLst>
                          </p:cTn>
                        </p:par>
                        <p:par>
                          <p:cTn id="49" fill="hold">
                            <p:stCondLst>
                              <p:cond delay="3250"/>
                            </p:stCondLst>
                            <p:childTnLst>
                              <p:par>
                                <p:cTn id="50" presetID="38" presetClass="entr" presetSubtype="0" accel="50000" fill="hold" grpId="0" nodeType="afterEffect">
                                  <p:stCondLst>
                                    <p:cond delay="0"/>
                                  </p:stCondLst>
                                  <p:iterate type="lt">
                                    <p:tmPct val="50000"/>
                                  </p:iterate>
                                  <p:childTnLst>
                                    <p:set>
                                      <p:cBhvr>
                                        <p:cTn id="51" dur="1" fill="hold">
                                          <p:stCondLst>
                                            <p:cond delay="0"/>
                                          </p:stCondLst>
                                        </p:cTn>
                                        <p:tgtEl>
                                          <p:spTgt spid="114"/>
                                        </p:tgtEl>
                                        <p:attrNameLst>
                                          <p:attrName>style.visibility</p:attrName>
                                        </p:attrNameLst>
                                      </p:cBhvr>
                                      <p:to>
                                        <p:strVal val="visible"/>
                                      </p:to>
                                    </p:set>
                                    <p:set>
                                      <p:cBhvr>
                                        <p:cTn id="52" dur="227" fill="hold">
                                          <p:stCondLst>
                                            <p:cond delay="0"/>
                                          </p:stCondLst>
                                        </p:cTn>
                                        <p:tgtEl>
                                          <p:spTgt spid="114"/>
                                        </p:tgtEl>
                                        <p:attrNameLst>
                                          <p:attrName>style.rotation</p:attrName>
                                        </p:attrNameLst>
                                      </p:cBhvr>
                                      <p:to>
                                        <p:strVal val="-45.0"/>
                                      </p:to>
                                    </p:set>
                                    <p:anim calcmode="lin" valueType="num">
                                      <p:cBhvr>
                                        <p:cTn id="53" dur="227" fill="hold">
                                          <p:stCondLst>
                                            <p:cond delay="227"/>
                                          </p:stCondLst>
                                        </p:cTn>
                                        <p:tgtEl>
                                          <p:spTgt spid="114"/>
                                        </p:tgtEl>
                                        <p:attrNameLst>
                                          <p:attrName>style.rotation</p:attrName>
                                        </p:attrNameLst>
                                      </p:cBhvr>
                                      <p:tavLst>
                                        <p:tav tm="0">
                                          <p:val>
                                            <p:fltVal val="-45"/>
                                          </p:val>
                                        </p:tav>
                                        <p:tav tm="69900">
                                          <p:val>
                                            <p:fltVal val="45"/>
                                          </p:val>
                                        </p:tav>
                                        <p:tav tm="100000">
                                          <p:val>
                                            <p:fltVal val="0"/>
                                          </p:val>
                                        </p:tav>
                                      </p:tavLst>
                                    </p:anim>
                                    <p:anim calcmode="lin" valueType="num">
                                      <p:cBhvr>
                                        <p:cTn id="54" dur="227" fill="hold">
                                          <p:stCondLst>
                                            <p:cond delay="0"/>
                                          </p:stCondLst>
                                        </p:cTn>
                                        <p:tgtEl>
                                          <p:spTgt spid="114"/>
                                        </p:tgtEl>
                                        <p:attrNameLst>
                                          <p:attrName>ppt_y</p:attrName>
                                        </p:attrNameLst>
                                      </p:cBhvr>
                                      <p:tavLst>
                                        <p:tav tm="0">
                                          <p:val>
                                            <p:strVal val="#ppt_y-1"/>
                                          </p:val>
                                        </p:tav>
                                        <p:tav tm="100000">
                                          <p:val>
                                            <p:strVal val="#ppt_y-(0.354*#ppt_w-0.172*#ppt_h)"/>
                                          </p:val>
                                        </p:tav>
                                      </p:tavLst>
                                    </p:anim>
                                    <p:anim calcmode="lin" valueType="num">
                                      <p:cBhvr>
                                        <p:cTn id="55" dur="78" decel="50000" autoRev="1" fill="hold">
                                          <p:stCondLst>
                                            <p:cond delay="227"/>
                                          </p:stCondLst>
                                        </p:cTn>
                                        <p:tgtEl>
                                          <p:spTgt spid="114"/>
                                        </p:tgtEl>
                                        <p:attrNameLst>
                                          <p:attrName>ppt_y</p:attrName>
                                        </p:attrNameLst>
                                      </p:cBhvr>
                                      <p:tavLst>
                                        <p:tav tm="0">
                                          <p:val>
                                            <p:strVal val="#ppt_y-(0.354*#ppt_w-0.172*#ppt_h)"/>
                                          </p:val>
                                        </p:tav>
                                        <p:tav tm="100000">
                                          <p:val>
                                            <p:strVal val="#ppt_y-(0.354*#ppt_w-0.172*#ppt_h)-#ppt_h/2"/>
                                          </p:val>
                                        </p:tav>
                                      </p:tavLst>
                                    </p:anim>
                                    <p:anim calcmode="lin" valueType="num">
                                      <p:cBhvr>
                                        <p:cTn id="56" dur="68" fill="hold">
                                          <p:stCondLst>
                                            <p:cond delay="432"/>
                                          </p:stCondLst>
                                        </p:cTn>
                                        <p:tgtEl>
                                          <p:spTgt spid="114"/>
                                        </p:tgtEl>
                                        <p:attrNameLst>
                                          <p:attrName>ppt_y</p:attrName>
                                        </p:attrNameLst>
                                      </p:cBhvr>
                                      <p:tavLst>
                                        <p:tav tm="0">
                                          <p:val>
                                            <p:strVal val="#ppt_y-(0.354*#ppt_w-0.172*#ppt_h)"/>
                                          </p:val>
                                        </p:tav>
                                        <p:tav tm="100000">
                                          <p:val>
                                            <p:strVal val="#ppt_y"/>
                                          </p:val>
                                        </p:tav>
                                      </p:tavLst>
                                    </p:anim>
                                  </p:childTnLst>
                                </p:cTn>
                              </p:par>
                            </p:childTnLst>
                          </p:cTn>
                        </p:par>
                        <p:par>
                          <p:cTn id="57" fill="hold">
                            <p:stCondLst>
                              <p:cond delay="4000"/>
                            </p:stCondLst>
                            <p:childTnLst>
                              <p:par>
                                <p:cTn id="58" presetID="2" presetClass="entr" presetSubtype="2" fill="hold" grpId="0" nodeType="afterEffect">
                                  <p:stCondLst>
                                    <p:cond delay="0"/>
                                  </p:stCondLst>
                                  <p:iterate type="lt">
                                    <p:tmPct val="10000"/>
                                  </p:iterate>
                                  <p:childTnLst>
                                    <p:set>
                                      <p:cBhvr>
                                        <p:cTn id="59" dur="1" fill="hold">
                                          <p:stCondLst>
                                            <p:cond delay="0"/>
                                          </p:stCondLst>
                                        </p:cTn>
                                        <p:tgtEl>
                                          <p:spTgt spid="24"/>
                                        </p:tgtEl>
                                        <p:attrNameLst>
                                          <p:attrName>style.visibility</p:attrName>
                                        </p:attrNameLst>
                                      </p:cBhvr>
                                      <p:to>
                                        <p:strVal val="visible"/>
                                      </p:to>
                                    </p:set>
                                    <p:anim calcmode="lin" valueType="num">
                                      <p:cBhvr additive="base">
                                        <p:cTn id="60" dur="500" fill="hold"/>
                                        <p:tgtEl>
                                          <p:spTgt spid="24"/>
                                        </p:tgtEl>
                                        <p:attrNameLst>
                                          <p:attrName>ppt_x</p:attrName>
                                        </p:attrNameLst>
                                      </p:cBhvr>
                                      <p:tavLst>
                                        <p:tav tm="0">
                                          <p:val>
                                            <p:strVal val="1+#ppt_w/2"/>
                                          </p:val>
                                        </p:tav>
                                        <p:tav tm="100000">
                                          <p:val>
                                            <p:strVal val="#ppt_x"/>
                                          </p:val>
                                        </p:tav>
                                      </p:tavLst>
                                    </p:anim>
                                    <p:anim calcmode="lin" valueType="num">
                                      <p:cBhvr additive="base">
                                        <p:cTn id="61"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3552938" y="2611337"/>
            <a:ext cx="4606290" cy="1668780"/>
          </a:xfrm>
          <a:prstGeom prst="roundRect">
            <a:avLst/>
          </a:prstGeom>
          <a:solidFill>
            <a:schemeClr val="accent6">
              <a:lumMod val="60000"/>
              <a:lumOff val="40000"/>
            </a:schemeClr>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accent6">
                    <a:lumMod val="50000"/>
                  </a:schemeClr>
                </a:solidFill>
              </a:rPr>
              <a:t>Quan sát những hình ảnh sau đây?</a:t>
            </a:r>
            <a:endParaRPr lang="vi-VN" sz="3200">
              <a:solidFill>
                <a:schemeClr val="accent6">
                  <a:lumMod val="50000"/>
                </a:schemeClr>
              </a:solidFill>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1477" y="599313"/>
            <a:ext cx="4053016" cy="262943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4493" y="599313"/>
            <a:ext cx="3959985" cy="262943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1477" y="3228743"/>
            <a:ext cx="4053016" cy="3154002"/>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84493" y="3228743"/>
            <a:ext cx="3959985" cy="2976679"/>
          </a:xfrm>
          <a:prstGeom prst="rect">
            <a:avLst/>
          </a:prstGeom>
        </p:spPr>
      </p:pic>
      <p:sp>
        <p:nvSpPr>
          <p:cNvPr id="13" name="Cloud Callout 12"/>
          <p:cNvSpPr/>
          <p:nvPr/>
        </p:nvSpPr>
        <p:spPr>
          <a:xfrm>
            <a:off x="3621195" y="2035585"/>
            <a:ext cx="4469775" cy="2386315"/>
          </a:xfrm>
          <a:prstGeom prst="cloudCallou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chemeClr val="accent6">
                    <a:lumMod val="50000"/>
                  </a:schemeClr>
                </a:solidFill>
                <a:latin typeface="Times New Roman" panose="02020603050405020304" pitchFamily="18" charset="0"/>
                <a:cs typeface="Times New Roman" panose="02020603050405020304" pitchFamily="18" charset="0"/>
              </a:rPr>
              <a:t>Những hiện tượng trên gọi là gì? Em hãy cho biết nguyên nhân?</a:t>
            </a:r>
            <a:endParaRPr lang="vi-VN" sz="240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3248820" y="1574877"/>
            <a:ext cx="5271345" cy="3142205"/>
          </a:xfrm>
          <a:prstGeom prst="roundRect">
            <a:avLst/>
          </a:prstGeom>
          <a:solidFill>
            <a:schemeClr val="accent6">
              <a:lumMod val="20000"/>
              <a:lumOff val="80000"/>
            </a:schemeClr>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Tx/>
              <a:buChar char="-"/>
            </a:pPr>
            <a:r>
              <a:rPr lang="en-US" sz="2400" smtClean="0">
                <a:solidFill>
                  <a:schemeClr val="accent6">
                    <a:lumMod val="50000"/>
                  </a:schemeClr>
                </a:solidFill>
              </a:rPr>
              <a:t>Do mưa lớn kéo dài;</a:t>
            </a:r>
          </a:p>
          <a:p>
            <a:pPr marL="285750" indent="-285750" algn="just">
              <a:buFontTx/>
              <a:buChar char="-"/>
            </a:pPr>
            <a:r>
              <a:rPr lang="en-US" sz="2400" smtClean="0">
                <a:solidFill>
                  <a:schemeClr val="accent6">
                    <a:lumMod val="50000"/>
                  </a:schemeClr>
                </a:solidFill>
              </a:rPr>
              <a:t>Do triều cường hoặc bão;</a:t>
            </a:r>
          </a:p>
          <a:p>
            <a:pPr marL="285750" indent="-285750" algn="just">
              <a:buFontTx/>
              <a:buChar char="-"/>
            </a:pPr>
            <a:r>
              <a:rPr lang="en-US" sz="2400" smtClean="0">
                <a:solidFill>
                  <a:schemeClr val="accent6">
                    <a:lumMod val="50000"/>
                  </a:schemeClr>
                </a:solidFill>
              </a:rPr>
              <a:t>Chặt phá rừng, đốt rừng làm nương rẫy;</a:t>
            </a:r>
          </a:p>
          <a:p>
            <a:pPr marL="285750" indent="-285750" algn="just">
              <a:buFontTx/>
              <a:buChar char="-"/>
            </a:pPr>
            <a:r>
              <a:rPr lang="en-US" sz="2400" smtClean="0">
                <a:solidFill>
                  <a:schemeClr val="accent6">
                    <a:lumMod val="50000"/>
                  </a:schemeClr>
                </a:solidFill>
              </a:rPr>
              <a:t>Đào vét kênh mương gây sạt lỡ đất; …</a:t>
            </a:r>
            <a:endParaRPr lang="vi-VN" sz="2400">
              <a:solidFill>
                <a:schemeClr val="accent6">
                  <a:lumMod val="50000"/>
                </a:schemeClr>
              </a:solidFill>
            </a:endParaRPr>
          </a:p>
        </p:txBody>
      </p:sp>
      <p:sp>
        <p:nvSpPr>
          <p:cNvPr id="15" name="Rectangle 14"/>
          <p:cNvSpPr/>
          <p:nvPr/>
        </p:nvSpPr>
        <p:spPr>
          <a:xfrm>
            <a:off x="3463290" y="2823210"/>
            <a:ext cx="4937760" cy="67437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835730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par>
                                <p:cTn id="14" presetID="14" presetClass="entr" presetSubtype="1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par>
                                <p:cTn id="17" presetID="14" presetClass="entr" presetSubtype="1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par>
                                <p:cTn id="20" presetID="14" presetClass="entr" presetSubtype="1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1000"/>
                                        <p:tgtEl>
                                          <p:spTgt spid="15"/>
                                        </p:tgtEl>
                                      </p:cBhvr>
                                    </p:animEffect>
                                    <p:anim calcmode="lin" valueType="num">
                                      <p:cBhvr>
                                        <p:cTn id="41" dur="1000" fill="hold"/>
                                        <p:tgtEl>
                                          <p:spTgt spid="15"/>
                                        </p:tgtEl>
                                        <p:attrNameLst>
                                          <p:attrName>ppt_x</p:attrName>
                                        </p:attrNameLst>
                                      </p:cBhvr>
                                      <p:tavLst>
                                        <p:tav tm="0">
                                          <p:val>
                                            <p:strVal val="#ppt_x"/>
                                          </p:val>
                                        </p:tav>
                                        <p:tav tm="100000">
                                          <p:val>
                                            <p:strVal val="#ppt_x"/>
                                          </p:val>
                                        </p:tav>
                                      </p:tavLst>
                                    </p:anim>
                                    <p:anim calcmode="lin" valueType="num">
                                      <p:cBhvr>
                                        <p:cTn id="4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0670" y="132722"/>
            <a:ext cx="4034718" cy="304038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10" y="261938"/>
            <a:ext cx="4377690" cy="291116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0670" y="3260407"/>
            <a:ext cx="4034718" cy="317182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80810" y="3260407"/>
            <a:ext cx="4377690" cy="3087053"/>
          </a:xfrm>
          <a:prstGeom prst="rect">
            <a:avLst/>
          </a:prstGeom>
        </p:spPr>
      </p:pic>
      <p:sp>
        <p:nvSpPr>
          <p:cNvPr id="8" name="Cloud Callout 7"/>
          <p:cNvSpPr/>
          <p:nvPr/>
        </p:nvSpPr>
        <p:spPr>
          <a:xfrm>
            <a:off x="3669030" y="1828800"/>
            <a:ext cx="4663440" cy="2121408"/>
          </a:xfrm>
          <a:prstGeom prst="cloudCallout">
            <a:avLst/>
          </a:prstGeom>
          <a:solidFill>
            <a:schemeClr val="accent6">
              <a:lumMod val="20000"/>
              <a:lumOff val="80000"/>
            </a:schemeClr>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chemeClr val="accent6">
                    <a:lumMod val="50000"/>
                  </a:schemeClr>
                </a:solidFill>
                <a:latin typeface="Times New Roman" panose="02020603050405020304" pitchFamily="18" charset="0"/>
                <a:cs typeface="Times New Roman" panose="02020603050405020304" pitchFamily="18" charset="0"/>
              </a:rPr>
              <a:t>Nêu tác dụng của rừng đối với đời sống con người?</a:t>
            </a:r>
            <a:endParaRPr lang="vi-VN" sz="240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9" name="Rounded Rectangle 8"/>
          <p:cNvSpPr/>
          <p:nvPr/>
        </p:nvSpPr>
        <p:spPr>
          <a:xfrm>
            <a:off x="3348990" y="1386364"/>
            <a:ext cx="5840730" cy="3326129"/>
          </a:xfrm>
          <a:prstGeom prst="roundRect">
            <a:avLst/>
          </a:prstGeom>
          <a:solidFill>
            <a:schemeClr val="accent6">
              <a:lumMod val="20000"/>
              <a:lumOff val="80000"/>
            </a:schemeClr>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Tx/>
              <a:buChar char="-"/>
            </a:pPr>
            <a:r>
              <a:rPr lang="vi-VN" sz="2000" smtClean="0">
                <a:solidFill>
                  <a:schemeClr val="accent6">
                    <a:lumMod val="50000"/>
                  </a:schemeClr>
                </a:solidFill>
              </a:rPr>
              <a:t>Cung </a:t>
            </a:r>
            <a:r>
              <a:rPr lang="vi-VN" sz="2000">
                <a:solidFill>
                  <a:schemeClr val="accent6">
                    <a:lumMod val="50000"/>
                  </a:schemeClr>
                </a:solidFill>
              </a:rPr>
              <a:t>cấp nguồn gỗ, </a:t>
            </a:r>
            <a:r>
              <a:rPr lang="vi-VN" sz="2000" smtClean="0">
                <a:solidFill>
                  <a:schemeClr val="accent6">
                    <a:lumMod val="50000"/>
                  </a:schemeClr>
                </a:solidFill>
              </a:rPr>
              <a:t>củi;</a:t>
            </a:r>
          </a:p>
          <a:p>
            <a:pPr marL="285750" indent="-285750" algn="just">
              <a:buFontTx/>
              <a:buChar char="-"/>
            </a:pPr>
            <a:r>
              <a:rPr lang="vi-VN" sz="2000" smtClean="0">
                <a:solidFill>
                  <a:schemeClr val="accent6">
                    <a:lumMod val="50000"/>
                  </a:schemeClr>
                </a:solidFill>
              </a:rPr>
              <a:t>Điều </a:t>
            </a:r>
            <a:r>
              <a:rPr lang="vi-VN" sz="2000">
                <a:solidFill>
                  <a:schemeClr val="accent6">
                    <a:lumMod val="50000"/>
                  </a:schemeClr>
                </a:solidFill>
              </a:rPr>
              <a:t>hòa, tạo ra oxy, điều hòa nước, là nơi cư trú động thực vật và tàng trữ các nguồn gen quý hiếm, </a:t>
            </a:r>
            <a:endParaRPr lang="vi-VN" sz="2000" smtClean="0">
              <a:solidFill>
                <a:schemeClr val="accent6">
                  <a:lumMod val="50000"/>
                </a:schemeClr>
              </a:solidFill>
            </a:endParaRPr>
          </a:p>
          <a:p>
            <a:pPr marL="285750" indent="-285750" algn="just">
              <a:buFontTx/>
              <a:buChar char="-"/>
            </a:pPr>
            <a:r>
              <a:rPr lang="vi-VN" sz="2000">
                <a:solidFill>
                  <a:schemeClr val="accent6">
                    <a:lumMod val="50000"/>
                  </a:schemeClr>
                </a:solidFill>
              </a:rPr>
              <a:t>B</a:t>
            </a:r>
            <a:r>
              <a:rPr lang="vi-VN" sz="2000" smtClean="0">
                <a:solidFill>
                  <a:schemeClr val="accent6">
                    <a:lumMod val="50000"/>
                  </a:schemeClr>
                </a:solidFill>
              </a:rPr>
              <a:t>ảo </a:t>
            </a:r>
            <a:r>
              <a:rPr lang="vi-VN" sz="2000">
                <a:solidFill>
                  <a:schemeClr val="accent6">
                    <a:lumMod val="50000"/>
                  </a:schemeClr>
                </a:solidFill>
              </a:rPr>
              <a:t>vệ và ngăn chặn gió </a:t>
            </a:r>
            <a:r>
              <a:rPr lang="vi-VN" sz="2000" smtClean="0">
                <a:solidFill>
                  <a:schemeClr val="accent6">
                    <a:lumMod val="50000"/>
                  </a:schemeClr>
                </a:solidFill>
              </a:rPr>
              <a:t>bão;</a:t>
            </a:r>
          </a:p>
          <a:p>
            <a:pPr marL="285750" indent="-285750" algn="just">
              <a:buFontTx/>
              <a:buChar char="-"/>
            </a:pPr>
            <a:r>
              <a:rPr lang="vi-VN" sz="2000">
                <a:solidFill>
                  <a:schemeClr val="accent6">
                    <a:lumMod val="50000"/>
                  </a:schemeClr>
                </a:solidFill>
              </a:rPr>
              <a:t>C</a:t>
            </a:r>
            <a:r>
              <a:rPr lang="vi-VN" sz="2000" smtClean="0">
                <a:solidFill>
                  <a:schemeClr val="accent6">
                    <a:lumMod val="50000"/>
                  </a:schemeClr>
                </a:solidFill>
              </a:rPr>
              <a:t>hống </a:t>
            </a:r>
            <a:r>
              <a:rPr lang="vi-VN" sz="2000">
                <a:solidFill>
                  <a:schemeClr val="accent6">
                    <a:lumMod val="50000"/>
                  </a:schemeClr>
                </a:solidFill>
              </a:rPr>
              <a:t>xói mòn đất, đảm bảo cho sự sống, bảo vệ sức khỏe </a:t>
            </a:r>
            <a:r>
              <a:rPr lang="vi-VN" sz="2000" b="1">
                <a:solidFill>
                  <a:schemeClr val="accent6">
                    <a:lumMod val="50000"/>
                  </a:schemeClr>
                </a:solidFill>
              </a:rPr>
              <a:t>của</a:t>
            </a:r>
            <a:r>
              <a:rPr lang="vi-VN" sz="2000">
                <a:solidFill>
                  <a:schemeClr val="accent6">
                    <a:lumMod val="50000"/>
                  </a:schemeClr>
                </a:solidFill>
              </a:rPr>
              <a:t> con người…</a:t>
            </a:r>
          </a:p>
        </p:txBody>
      </p:sp>
      <p:sp>
        <p:nvSpPr>
          <p:cNvPr id="10" name="Rectangle 9"/>
          <p:cNvSpPr/>
          <p:nvPr/>
        </p:nvSpPr>
        <p:spPr>
          <a:xfrm>
            <a:off x="3568029" y="3173103"/>
            <a:ext cx="5427381" cy="10674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564875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ircle(in)">
                                      <p:cBhvr>
                                        <p:cTn id="21" dur="20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randombar(horizontal)">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2190AF63-1D47-4DEB-BFEE-5ECC671D79D1}"/>
              </a:ext>
            </a:extLst>
          </p:cNvPr>
          <p:cNvGrpSpPr/>
          <p:nvPr/>
        </p:nvGrpSpPr>
        <p:grpSpPr>
          <a:xfrm>
            <a:off x="234584" y="430891"/>
            <a:ext cx="11187499" cy="5624405"/>
            <a:chOff x="-65032" y="149809"/>
            <a:chExt cx="11805470" cy="5905487"/>
          </a:xfrm>
        </p:grpSpPr>
        <p:pic>
          <p:nvPicPr>
            <p:cNvPr id="135" name="图片 134">
              <a:extLst>
                <a:ext uri="{FF2B5EF4-FFF2-40B4-BE49-F238E27FC236}">
                  <a16:creationId xmlns:a16="http://schemas.microsoft.com/office/drawing/2014/main" id="{058EF380-3BFA-4D4F-905D-20E68FCB7CD4}"/>
                </a:ext>
              </a:extLst>
            </p:cNvPr>
            <p:cNvPicPr>
              <a:picLocks noChangeAspect="1"/>
            </p:cNvPicPr>
            <p:nvPr/>
          </p:nvPicPr>
          <p:blipFill rotWithShape="1">
            <a:blip r:embed="rId3"/>
            <a:srcRect r="93419"/>
            <a:stretch/>
          </p:blipFill>
          <p:spPr>
            <a:xfrm flipH="1">
              <a:off x="-65032" y="149809"/>
              <a:ext cx="715787" cy="5883150"/>
            </a:xfrm>
            <a:prstGeom prst="rect">
              <a:avLst/>
            </a:prstGeom>
          </p:spPr>
        </p:pic>
        <p:pic>
          <p:nvPicPr>
            <p:cNvPr id="136" name="图片 135">
              <a:extLst>
                <a:ext uri="{FF2B5EF4-FFF2-40B4-BE49-F238E27FC236}">
                  <a16:creationId xmlns:a16="http://schemas.microsoft.com/office/drawing/2014/main" id="{C0B7273D-A0E8-40B3-808C-F518C2973833}"/>
                </a:ext>
              </a:extLst>
            </p:cNvPr>
            <p:cNvPicPr>
              <a:picLocks noChangeAspect="1"/>
            </p:cNvPicPr>
            <p:nvPr/>
          </p:nvPicPr>
          <p:blipFill>
            <a:blip r:embed="rId4"/>
            <a:stretch>
              <a:fillRect/>
            </a:stretch>
          </p:blipFill>
          <p:spPr>
            <a:xfrm>
              <a:off x="864231" y="208725"/>
              <a:ext cx="10876207" cy="5846571"/>
            </a:xfrm>
            <a:prstGeom prst="rect">
              <a:avLst/>
            </a:prstGeom>
          </p:spPr>
        </p:pic>
        <p:pic>
          <p:nvPicPr>
            <p:cNvPr id="137" name="图片 136">
              <a:extLst>
                <a:ext uri="{FF2B5EF4-FFF2-40B4-BE49-F238E27FC236}">
                  <a16:creationId xmlns:a16="http://schemas.microsoft.com/office/drawing/2014/main" id="{187EA6F5-50E0-4B99-B506-F3E5D19A3BDD}"/>
                </a:ext>
              </a:extLst>
            </p:cNvPr>
            <p:cNvPicPr>
              <a:picLocks noChangeAspect="1"/>
            </p:cNvPicPr>
            <p:nvPr/>
          </p:nvPicPr>
          <p:blipFill>
            <a:blip r:embed="rId5"/>
            <a:stretch>
              <a:fillRect/>
            </a:stretch>
          </p:blipFill>
          <p:spPr>
            <a:xfrm>
              <a:off x="803773" y="208486"/>
              <a:ext cx="10876207" cy="5785605"/>
            </a:xfrm>
            <a:prstGeom prst="rect">
              <a:avLst/>
            </a:prstGeom>
          </p:spPr>
        </p:pic>
        <p:pic>
          <p:nvPicPr>
            <p:cNvPr id="143" name="图片 142">
              <a:extLst>
                <a:ext uri="{FF2B5EF4-FFF2-40B4-BE49-F238E27FC236}">
                  <a16:creationId xmlns:a16="http://schemas.microsoft.com/office/drawing/2014/main" id="{BFB9BEB1-EF4E-4D56-A896-BED2A3B61439}"/>
                </a:ext>
              </a:extLst>
            </p:cNvPr>
            <p:cNvPicPr>
              <a:picLocks noChangeAspect="1"/>
            </p:cNvPicPr>
            <p:nvPr/>
          </p:nvPicPr>
          <p:blipFill>
            <a:blip r:embed="rId6"/>
            <a:stretch>
              <a:fillRect/>
            </a:stretch>
          </p:blipFill>
          <p:spPr>
            <a:xfrm>
              <a:off x="341926" y="784490"/>
              <a:ext cx="1054699" cy="4986960"/>
            </a:xfrm>
            <a:prstGeom prst="rect">
              <a:avLst/>
            </a:prstGeom>
          </p:spPr>
        </p:pic>
      </p:grpSp>
      <p:pic>
        <p:nvPicPr>
          <p:cNvPr id="17" name="图片 16">
            <a:extLst>
              <a:ext uri="{FF2B5EF4-FFF2-40B4-BE49-F238E27FC236}">
                <a16:creationId xmlns:a16="http://schemas.microsoft.com/office/drawing/2014/main" id="{3F663E3B-22D8-434C-803B-8E5FD2588FFD}"/>
              </a:ext>
            </a:extLst>
          </p:cNvPr>
          <p:cNvPicPr>
            <a:picLocks noChangeAspect="1"/>
          </p:cNvPicPr>
          <p:nvPr/>
        </p:nvPicPr>
        <p:blipFill>
          <a:blip r:embed="rId7"/>
          <a:stretch>
            <a:fillRect/>
          </a:stretch>
        </p:blipFill>
        <p:spPr>
          <a:xfrm>
            <a:off x="2737166" y="430891"/>
            <a:ext cx="676715" cy="707197"/>
          </a:xfrm>
          <a:prstGeom prst="rect">
            <a:avLst/>
          </a:prstGeom>
        </p:spPr>
      </p:pic>
      <p:pic>
        <p:nvPicPr>
          <p:cNvPr id="21" name="图片 20">
            <a:extLst>
              <a:ext uri="{FF2B5EF4-FFF2-40B4-BE49-F238E27FC236}">
                <a16:creationId xmlns:a16="http://schemas.microsoft.com/office/drawing/2014/main" id="{21C64A99-3D07-4E95-BDBD-4A2FD9F8B721}"/>
              </a:ext>
            </a:extLst>
          </p:cNvPr>
          <p:cNvPicPr>
            <a:picLocks noChangeAspect="1"/>
          </p:cNvPicPr>
          <p:nvPr/>
        </p:nvPicPr>
        <p:blipFill>
          <a:blip r:embed="rId8"/>
          <a:stretch>
            <a:fillRect/>
          </a:stretch>
        </p:blipFill>
        <p:spPr>
          <a:xfrm>
            <a:off x="234585" y="5381592"/>
            <a:ext cx="2109790" cy="1563027"/>
          </a:xfrm>
          <a:prstGeom prst="rect">
            <a:avLst/>
          </a:prstGeom>
        </p:spPr>
      </p:pic>
      <p:pic>
        <p:nvPicPr>
          <p:cNvPr id="23" name="图片 22">
            <a:extLst>
              <a:ext uri="{FF2B5EF4-FFF2-40B4-BE49-F238E27FC236}">
                <a16:creationId xmlns:a16="http://schemas.microsoft.com/office/drawing/2014/main" id="{2F06EBA9-0539-4CDB-B423-45758EBC76FF}"/>
              </a:ext>
            </a:extLst>
          </p:cNvPr>
          <p:cNvPicPr>
            <a:picLocks noChangeAspect="1"/>
          </p:cNvPicPr>
          <p:nvPr/>
        </p:nvPicPr>
        <p:blipFill>
          <a:blip r:embed="rId9"/>
          <a:stretch>
            <a:fillRect/>
          </a:stretch>
        </p:blipFill>
        <p:spPr>
          <a:xfrm>
            <a:off x="9839627" y="5358275"/>
            <a:ext cx="2175511" cy="1620061"/>
          </a:xfrm>
          <a:prstGeom prst="rect">
            <a:avLst/>
          </a:prstGeom>
        </p:spPr>
      </p:pic>
      <p:pic>
        <p:nvPicPr>
          <p:cNvPr id="22" name="图片 21">
            <a:extLst>
              <a:ext uri="{FF2B5EF4-FFF2-40B4-BE49-F238E27FC236}">
                <a16:creationId xmlns:a16="http://schemas.microsoft.com/office/drawing/2014/main" id="{B798A7A3-DDB5-4F7C-A674-05D3720D241E}"/>
              </a:ext>
            </a:extLst>
          </p:cNvPr>
          <p:cNvPicPr>
            <a:picLocks noChangeAspect="1"/>
          </p:cNvPicPr>
          <p:nvPr/>
        </p:nvPicPr>
        <p:blipFill rotWithShape="1">
          <a:blip r:embed="rId10"/>
          <a:srcRect r="59575"/>
          <a:stretch/>
        </p:blipFill>
        <p:spPr>
          <a:xfrm>
            <a:off x="9840686" y="700328"/>
            <a:ext cx="1581397" cy="567580"/>
          </a:xfrm>
          <a:prstGeom prst="rect">
            <a:avLst/>
          </a:prstGeom>
        </p:spPr>
      </p:pic>
      <p:pic>
        <p:nvPicPr>
          <p:cNvPr id="26" name="图片 25">
            <a:extLst>
              <a:ext uri="{FF2B5EF4-FFF2-40B4-BE49-F238E27FC236}">
                <a16:creationId xmlns:a16="http://schemas.microsoft.com/office/drawing/2014/main" id="{2B579779-48D3-4F4C-8FC8-41E2AFBD0EB1}"/>
              </a:ext>
            </a:extLst>
          </p:cNvPr>
          <p:cNvPicPr>
            <a:picLocks noChangeAspect="1"/>
          </p:cNvPicPr>
          <p:nvPr/>
        </p:nvPicPr>
        <p:blipFill rotWithShape="1">
          <a:blip r:embed="rId10"/>
          <a:srcRect l="79894" t="-7176" r="-2213" b="34190"/>
          <a:stretch/>
        </p:blipFill>
        <p:spPr>
          <a:xfrm>
            <a:off x="1688602" y="733680"/>
            <a:ext cx="1125990" cy="534227"/>
          </a:xfrm>
          <a:prstGeom prst="rect">
            <a:avLst/>
          </a:prstGeom>
        </p:spPr>
      </p:pic>
      <p:sp>
        <p:nvSpPr>
          <p:cNvPr id="25" name="Cloud Callout 24"/>
          <p:cNvSpPr/>
          <p:nvPr/>
        </p:nvSpPr>
        <p:spPr>
          <a:xfrm>
            <a:off x="7574913" y="419798"/>
            <a:ext cx="3847170" cy="2364058"/>
          </a:xfrm>
          <a:prstGeom prst="cloudCallou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accent6">
                    <a:lumMod val="50000"/>
                  </a:schemeClr>
                </a:solidFill>
              </a:rPr>
              <a:t>Môi trường là gì? </a:t>
            </a:r>
            <a:endParaRPr lang="vi-VN" sz="3200">
              <a:solidFill>
                <a:schemeClr val="accent6">
                  <a:lumMod val="50000"/>
                </a:schemeClr>
              </a:solidFill>
            </a:endParaRPr>
          </a:p>
        </p:txBody>
      </p:sp>
      <p:pic>
        <p:nvPicPr>
          <p:cNvPr id="27" name="Picture 2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588" y="1601827"/>
            <a:ext cx="5943941" cy="3720907"/>
          </a:xfrm>
          <a:prstGeom prst="rect">
            <a:avLst/>
          </a:prstGeom>
        </p:spPr>
      </p:pic>
      <p:sp>
        <p:nvSpPr>
          <p:cNvPr id="28" name="TextBox 27"/>
          <p:cNvSpPr txBox="1"/>
          <p:nvPr/>
        </p:nvSpPr>
        <p:spPr>
          <a:xfrm>
            <a:off x="6905839" y="3159397"/>
            <a:ext cx="4664334" cy="3046988"/>
          </a:xfrm>
          <a:prstGeom prst="rect">
            <a:avLst/>
          </a:prstGeom>
          <a:solidFill>
            <a:schemeClr val="accent6">
              <a:lumMod val="40000"/>
              <a:lumOff val="60000"/>
            </a:schemeClr>
          </a:solidFill>
        </p:spPr>
        <p:txBody>
          <a:bodyPr wrap="square" rtlCol="0">
            <a:spAutoFit/>
          </a:bodyPr>
          <a:lstStyle/>
          <a:p>
            <a:pPr algn="just"/>
            <a:r>
              <a:rPr lang="vi-VN" sz="3200" dirty="0">
                <a:latin typeface="Times New Roman" panose="02020603050405020304" pitchFamily="18" charset="0"/>
                <a:cs typeface="Times New Roman" panose="02020603050405020304" pitchFamily="18" charset="0"/>
              </a:rPr>
              <a:t>“Môi trường bao gồm các yếu tố tự nhiên và vật chất nhân tạo bao quanh con người</a:t>
            </a:r>
            <a:r>
              <a:rPr lang="vi-VN" sz="3200">
                <a:latin typeface="Times New Roman" panose="02020603050405020304" pitchFamily="18" charset="0"/>
                <a:cs typeface="Times New Roman" panose="02020603050405020304" pitchFamily="18" charset="0"/>
              </a:rPr>
              <a:t>, </a:t>
            </a:r>
            <a:r>
              <a:rPr lang="vi-VN" sz="3200" smtClean="0">
                <a:latin typeface="Times New Roman" panose="02020603050405020304" pitchFamily="18" charset="0"/>
                <a:cs typeface="Times New Roman" panose="02020603050405020304" pitchFamily="18" charset="0"/>
              </a:rPr>
              <a:t>có tác động đến sự tồn tại và phát triển của con người và thiên nhiên.</a:t>
            </a:r>
            <a:endParaRPr lang="vi-VN"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87596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750"/>
                                        <p:tgtEl>
                                          <p:spTgt spid="2"/>
                                        </p:tgtEl>
                                      </p:cBhvr>
                                    </p:animEffect>
                                  </p:childTnLst>
                                </p:cTn>
                              </p:par>
                            </p:childTnLst>
                          </p:cTn>
                        </p:par>
                        <p:par>
                          <p:cTn id="8" fill="hold">
                            <p:stCondLst>
                              <p:cond delay="750"/>
                            </p:stCondLst>
                            <p:childTnLst>
                              <p:par>
                                <p:cTn id="9" presetID="42"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750"/>
                                        <p:tgtEl>
                                          <p:spTgt spid="21"/>
                                        </p:tgtEl>
                                      </p:cBhvr>
                                    </p:animEffect>
                                    <p:anim calcmode="lin" valueType="num">
                                      <p:cBhvr>
                                        <p:cTn id="12" dur="750" fill="hold"/>
                                        <p:tgtEl>
                                          <p:spTgt spid="21"/>
                                        </p:tgtEl>
                                        <p:attrNameLst>
                                          <p:attrName>ppt_x</p:attrName>
                                        </p:attrNameLst>
                                      </p:cBhvr>
                                      <p:tavLst>
                                        <p:tav tm="0">
                                          <p:val>
                                            <p:strVal val="#ppt_x"/>
                                          </p:val>
                                        </p:tav>
                                        <p:tav tm="100000">
                                          <p:val>
                                            <p:strVal val="#ppt_x"/>
                                          </p:val>
                                        </p:tav>
                                      </p:tavLst>
                                    </p:anim>
                                    <p:anim calcmode="lin" valueType="num">
                                      <p:cBhvr>
                                        <p:cTn id="13" dur="750" fill="hold"/>
                                        <p:tgtEl>
                                          <p:spTgt spid="2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750"/>
                                        <p:tgtEl>
                                          <p:spTgt spid="23"/>
                                        </p:tgtEl>
                                      </p:cBhvr>
                                    </p:animEffect>
                                    <p:anim calcmode="lin" valueType="num">
                                      <p:cBhvr>
                                        <p:cTn id="17" dur="750" fill="hold"/>
                                        <p:tgtEl>
                                          <p:spTgt spid="23"/>
                                        </p:tgtEl>
                                        <p:attrNameLst>
                                          <p:attrName>ppt_x</p:attrName>
                                        </p:attrNameLst>
                                      </p:cBhvr>
                                      <p:tavLst>
                                        <p:tav tm="0">
                                          <p:val>
                                            <p:strVal val="#ppt_x"/>
                                          </p:val>
                                        </p:tav>
                                        <p:tav tm="100000">
                                          <p:val>
                                            <p:strVal val="#ppt_x"/>
                                          </p:val>
                                        </p:tav>
                                      </p:tavLst>
                                    </p:anim>
                                    <p:anim calcmode="lin" valueType="num">
                                      <p:cBhvr>
                                        <p:cTn id="18" dur="750" fill="hold"/>
                                        <p:tgtEl>
                                          <p:spTgt spid="23"/>
                                        </p:tgtEl>
                                        <p:attrNameLst>
                                          <p:attrName>ppt_y</p:attrName>
                                        </p:attrNameLst>
                                      </p:cBhvr>
                                      <p:tavLst>
                                        <p:tav tm="0">
                                          <p:val>
                                            <p:strVal val="#ppt_y+.1"/>
                                          </p:val>
                                        </p:tav>
                                        <p:tav tm="100000">
                                          <p:val>
                                            <p:strVal val="#ppt_y"/>
                                          </p:val>
                                        </p:tav>
                                      </p:tavLst>
                                    </p:anim>
                                  </p:childTnLst>
                                </p:cTn>
                              </p:par>
                              <p:par>
                                <p:cTn id="19" presetID="2" presetClass="entr" presetSubtype="8" fill="hold" nodeType="withEffect">
                                  <p:stCondLst>
                                    <p:cond delay="25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fill="hold"/>
                                        <p:tgtEl>
                                          <p:spTgt spid="26"/>
                                        </p:tgtEl>
                                        <p:attrNameLst>
                                          <p:attrName>ppt_x</p:attrName>
                                        </p:attrNameLst>
                                      </p:cBhvr>
                                      <p:tavLst>
                                        <p:tav tm="0">
                                          <p:val>
                                            <p:strVal val="0-#ppt_w/2"/>
                                          </p:val>
                                        </p:tav>
                                        <p:tav tm="100000">
                                          <p:val>
                                            <p:strVal val="#ppt_x"/>
                                          </p:val>
                                        </p:tav>
                                      </p:tavLst>
                                    </p:anim>
                                    <p:anim calcmode="lin" valueType="num">
                                      <p:cBhvr additive="base">
                                        <p:cTn id="22" dur="500" fill="hold"/>
                                        <p:tgtEl>
                                          <p:spTgt spid="26"/>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25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1+#ppt_w/2"/>
                                          </p:val>
                                        </p:tav>
                                        <p:tav tm="100000">
                                          <p:val>
                                            <p:strVal val="#ppt_x"/>
                                          </p:val>
                                        </p:tav>
                                      </p:tavLst>
                                    </p:anim>
                                    <p:anim calcmode="lin" valueType="num">
                                      <p:cBhvr additive="base">
                                        <p:cTn id="26" dur="500" fill="hold"/>
                                        <p:tgtEl>
                                          <p:spTgt spid="22"/>
                                        </p:tgtEl>
                                        <p:attrNameLst>
                                          <p:attrName>ppt_y</p:attrName>
                                        </p:attrNameLst>
                                      </p:cBhvr>
                                      <p:tavLst>
                                        <p:tav tm="0">
                                          <p:val>
                                            <p:strVal val="#ppt_y"/>
                                          </p:val>
                                        </p:tav>
                                        <p:tav tm="100000">
                                          <p:val>
                                            <p:strVal val="#ppt_y"/>
                                          </p:val>
                                        </p:tav>
                                      </p:tavLst>
                                    </p:anim>
                                  </p:childTnLst>
                                </p:cTn>
                              </p:par>
                            </p:childTnLst>
                          </p:cTn>
                        </p:par>
                        <p:par>
                          <p:cTn id="27" fill="hold">
                            <p:stCondLst>
                              <p:cond delay="1500"/>
                            </p:stCondLst>
                            <p:childTnLst>
                              <p:par>
                                <p:cTn id="28" presetID="2" presetClass="entr" presetSubtype="8" fill="hold" nodeType="after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additive="base">
                                        <p:cTn id="30" dur="500" fill="hold"/>
                                        <p:tgtEl>
                                          <p:spTgt spid="17"/>
                                        </p:tgtEl>
                                        <p:attrNameLst>
                                          <p:attrName>ppt_x</p:attrName>
                                        </p:attrNameLst>
                                      </p:cBhvr>
                                      <p:tavLst>
                                        <p:tav tm="0">
                                          <p:val>
                                            <p:strVal val="0-#ppt_w/2"/>
                                          </p:val>
                                        </p:tav>
                                        <p:tav tm="100000">
                                          <p:val>
                                            <p:strVal val="#ppt_x"/>
                                          </p:val>
                                        </p:tav>
                                      </p:tavLst>
                                    </p:anim>
                                    <p:anim calcmode="lin" valueType="num">
                                      <p:cBhvr additive="base">
                                        <p:cTn id="31" dur="500" fill="hold"/>
                                        <p:tgtEl>
                                          <p:spTgt spid="17"/>
                                        </p:tgtEl>
                                        <p:attrNameLst>
                                          <p:attrName>ppt_y</p:attrName>
                                        </p:attrNameLst>
                                      </p:cBhvr>
                                      <p:tavLst>
                                        <p:tav tm="0">
                                          <p:val>
                                            <p:strVal val="#ppt_y"/>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27"/>
                                        </p:tgtEl>
                                        <p:attrNameLst>
                                          <p:attrName>style.visibility</p:attrName>
                                        </p:attrNameLst>
                                      </p:cBhvr>
                                      <p:to>
                                        <p:strVal val="visible"/>
                                      </p:to>
                                    </p:set>
                                    <p:anim calcmode="lin" valueType="num">
                                      <p:cBhvr additive="base">
                                        <p:cTn id="34" dur="500" fill="hold"/>
                                        <p:tgtEl>
                                          <p:spTgt spid="27"/>
                                        </p:tgtEl>
                                        <p:attrNameLst>
                                          <p:attrName>ppt_x</p:attrName>
                                        </p:attrNameLst>
                                      </p:cBhvr>
                                      <p:tavLst>
                                        <p:tav tm="0">
                                          <p:val>
                                            <p:strVal val="#ppt_x"/>
                                          </p:val>
                                        </p:tav>
                                        <p:tav tm="100000">
                                          <p:val>
                                            <p:strVal val="#ppt_x"/>
                                          </p:val>
                                        </p:tav>
                                      </p:tavLst>
                                    </p:anim>
                                    <p:anim calcmode="lin" valueType="num">
                                      <p:cBhvr additive="base">
                                        <p:cTn id="35"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1000"/>
                                        <p:tgtEl>
                                          <p:spTgt spid="25"/>
                                        </p:tgtEl>
                                      </p:cBhvr>
                                    </p:animEffect>
                                    <p:anim calcmode="lin" valueType="num">
                                      <p:cBhvr>
                                        <p:cTn id="41" dur="1000" fill="hold"/>
                                        <p:tgtEl>
                                          <p:spTgt spid="25"/>
                                        </p:tgtEl>
                                        <p:attrNameLst>
                                          <p:attrName>ppt_x</p:attrName>
                                        </p:attrNameLst>
                                      </p:cBhvr>
                                      <p:tavLst>
                                        <p:tav tm="0">
                                          <p:val>
                                            <p:strVal val="#ppt_x"/>
                                          </p:val>
                                        </p:tav>
                                        <p:tav tm="100000">
                                          <p:val>
                                            <p:strVal val="#ppt_x"/>
                                          </p:val>
                                        </p:tav>
                                      </p:tavLst>
                                    </p:anim>
                                    <p:anim calcmode="lin" valueType="num">
                                      <p:cBhvr>
                                        <p:cTn id="4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1000"/>
                                        <p:tgtEl>
                                          <p:spTgt spid="28"/>
                                        </p:tgtEl>
                                      </p:cBhvr>
                                    </p:animEffect>
                                    <p:anim calcmode="lin" valueType="num">
                                      <p:cBhvr>
                                        <p:cTn id="48" dur="1000" fill="hold"/>
                                        <p:tgtEl>
                                          <p:spTgt spid="28"/>
                                        </p:tgtEl>
                                        <p:attrNameLst>
                                          <p:attrName>ppt_x</p:attrName>
                                        </p:attrNameLst>
                                      </p:cBhvr>
                                      <p:tavLst>
                                        <p:tav tm="0">
                                          <p:val>
                                            <p:strVal val="#ppt_x"/>
                                          </p:val>
                                        </p:tav>
                                        <p:tav tm="100000">
                                          <p:val>
                                            <p:strVal val="#ppt_x"/>
                                          </p:val>
                                        </p:tav>
                                      </p:tavLst>
                                    </p:anim>
                                    <p:anim calcmode="lin" valueType="num">
                                      <p:cBhvr>
                                        <p:cTn id="4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vi-VN"/>
          </a:p>
        </p:txBody>
      </p:sp>
      <p:grpSp>
        <p:nvGrpSpPr>
          <p:cNvPr id="4" name="组合 1">
            <a:extLst>
              <a:ext uri="{FF2B5EF4-FFF2-40B4-BE49-F238E27FC236}">
                <a16:creationId xmlns:a16="http://schemas.microsoft.com/office/drawing/2014/main" id="{2190AF63-1D47-4DEB-BFEE-5ECC671D79D1}"/>
              </a:ext>
            </a:extLst>
          </p:cNvPr>
          <p:cNvGrpSpPr/>
          <p:nvPr/>
        </p:nvGrpSpPr>
        <p:grpSpPr>
          <a:xfrm>
            <a:off x="838200" y="571500"/>
            <a:ext cx="10583883" cy="5483796"/>
            <a:chOff x="-65032" y="149809"/>
            <a:chExt cx="11805470" cy="5905487"/>
          </a:xfrm>
        </p:grpSpPr>
        <p:pic>
          <p:nvPicPr>
            <p:cNvPr id="5" name="图片 134">
              <a:extLst>
                <a:ext uri="{FF2B5EF4-FFF2-40B4-BE49-F238E27FC236}">
                  <a16:creationId xmlns:a16="http://schemas.microsoft.com/office/drawing/2014/main" id="{058EF380-3BFA-4D4F-905D-20E68FCB7CD4}"/>
                </a:ext>
              </a:extLst>
            </p:cNvPr>
            <p:cNvPicPr>
              <a:picLocks noChangeAspect="1"/>
            </p:cNvPicPr>
            <p:nvPr/>
          </p:nvPicPr>
          <p:blipFill rotWithShape="1">
            <a:blip r:embed="rId3"/>
            <a:srcRect r="93419"/>
            <a:stretch/>
          </p:blipFill>
          <p:spPr>
            <a:xfrm flipH="1">
              <a:off x="-65032" y="149809"/>
              <a:ext cx="715787" cy="5883150"/>
            </a:xfrm>
            <a:prstGeom prst="rect">
              <a:avLst/>
            </a:prstGeom>
          </p:spPr>
        </p:pic>
        <p:pic>
          <p:nvPicPr>
            <p:cNvPr id="6" name="图片 135">
              <a:extLst>
                <a:ext uri="{FF2B5EF4-FFF2-40B4-BE49-F238E27FC236}">
                  <a16:creationId xmlns:a16="http://schemas.microsoft.com/office/drawing/2014/main" id="{C0B7273D-A0E8-40B3-808C-F518C2973833}"/>
                </a:ext>
              </a:extLst>
            </p:cNvPr>
            <p:cNvPicPr>
              <a:picLocks noChangeAspect="1"/>
            </p:cNvPicPr>
            <p:nvPr/>
          </p:nvPicPr>
          <p:blipFill>
            <a:blip r:embed="rId4"/>
            <a:stretch>
              <a:fillRect/>
            </a:stretch>
          </p:blipFill>
          <p:spPr>
            <a:xfrm>
              <a:off x="864231" y="208725"/>
              <a:ext cx="10876207" cy="5846571"/>
            </a:xfrm>
            <a:prstGeom prst="rect">
              <a:avLst/>
            </a:prstGeom>
          </p:spPr>
        </p:pic>
        <p:pic>
          <p:nvPicPr>
            <p:cNvPr id="7" name="图片 136">
              <a:extLst>
                <a:ext uri="{FF2B5EF4-FFF2-40B4-BE49-F238E27FC236}">
                  <a16:creationId xmlns:a16="http://schemas.microsoft.com/office/drawing/2014/main" id="{187EA6F5-50E0-4B99-B506-F3E5D19A3BDD}"/>
                </a:ext>
              </a:extLst>
            </p:cNvPr>
            <p:cNvPicPr>
              <a:picLocks noChangeAspect="1"/>
            </p:cNvPicPr>
            <p:nvPr/>
          </p:nvPicPr>
          <p:blipFill>
            <a:blip r:embed="rId5"/>
            <a:stretch>
              <a:fillRect/>
            </a:stretch>
          </p:blipFill>
          <p:spPr>
            <a:xfrm>
              <a:off x="803773" y="208486"/>
              <a:ext cx="10876207" cy="5785605"/>
            </a:xfrm>
            <a:prstGeom prst="rect">
              <a:avLst/>
            </a:prstGeom>
          </p:spPr>
        </p:pic>
        <p:pic>
          <p:nvPicPr>
            <p:cNvPr id="8" name="图片 142">
              <a:extLst>
                <a:ext uri="{FF2B5EF4-FFF2-40B4-BE49-F238E27FC236}">
                  <a16:creationId xmlns:a16="http://schemas.microsoft.com/office/drawing/2014/main" id="{BFB9BEB1-EF4E-4D56-A896-BED2A3B61439}"/>
                </a:ext>
              </a:extLst>
            </p:cNvPr>
            <p:cNvPicPr>
              <a:picLocks noChangeAspect="1"/>
            </p:cNvPicPr>
            <p:nvPr/>
          </p:nvPicPr>
          <p:blipFill>
            <a:blip r:embed="rId6"/>
            <a:stretch>
              <a:fillRect/>
            </a:stretch>
          </p:blipFill>
          <p:spPr>
            <a:xfrm>
              <a:off x="341926" y="784490"/>
              <a:ext cx="1054699" cy="4986960"/>
            </a:xfrm>
            <a:prstGeom prst="rect">
              <a:avLst/>
            </a:prstGeom>
          </p:spPr>
        </p:pic>
      </p:grpSp>
      <p:sp>
        <p:nvSpPr>
          <p:cNvPr id="9" name="Rounded Rectangle 8"/>
          <p:cNvSpPr/>
          <p:nvPr/>
        </p:nvSpPr>
        <p:spPr>
          <a:xfrm>
            <a:off x="1764737" y="2609385"/>
            <a:ext cx="2921620" cy="778287"/>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accent6">
                    <a:lumMod val="50000"/>
                  </a:schemeClr>
                </a:solidFill>
              </a:rPr>
              <a:t>Môi trường</a:t>
            </a:r>
            <a:endParaRPr lang="vi-VN">
              <a:solidFill>
                <a:schemeClr val="accent6">
                  <a:lumMod val="50000"/>
                </a:schemeClr>
              </a:solidFill>
            </a:endParaRPr>
          </a:p>
        </p:txBody>
      </p:sp>
      <p:cxnSp>
        <p:nvCxnSpPr>
          <p:cNvPr id="11" name="Straight Arrow Connector 10"/>
          <p:cNvCxnSpPr/>
          <p:nvPr/>
        </p:nvCxnSpPr>
        <p:spPr>
          <a:xfrm flipV="1">
            <a:off x="4672541" y="2169014"/>
            <a:ext cx="1159547" cy="875269"/>
          </a:xfrm>
          <a:prstGeom prst="straightConnector1">
            <a:avLst/>
          </a:prstGeom>
          <a:ln w="381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4686357" y="3049858"/>
            <a:ext cx="1145731" cy="951436"/>
          </a:xfrm>
          <a:prstGeom prst="straightConnector1">
            <a:avLst/>
          </a:prstGeom>
          <a:ln w="381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5975970" y="1211137"/>
            <a:ext cx="4213581" cy="12289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mtClean="0">
                <a:solidFill>
                  <a:schemeClr val="tx1">
                    <a:lumMod val="95000"/>
                    <a:lumOff val="5000"/>
                  </a:schemeClr>
                </a:solidFill>
              </a:rPr>
              <a:t>Môi trường tự nhiên: Có sẵn trong thiên nhiên (rừng cây, chim thú, sinh vật biển,…)</a:t>
            </a:r>
            <a:endParaRPr lang="vi-VN">
              <a:solidFill>
                <a:schemeClr val="tx1">
                  <a:lumMod val="95000"/>
                  <a:lumOff val="5000"/>
                </a:schemeClr>
              </a:solidFill>
            </a:endParaRPr>
          </a:p>
        </p:txBody>
      </p:sp>
      <p:sp>
        <p:nvSpPr>
          <p:cNvPr id="17" name="Rectangle 16"/>
          <p:cNvSpPr/>
          <p:nvPr/>
        </p:nvSpPr>
        <p:spPr>
          <a:xfrm>
            <a:off x="5975970" y="3682991"/>
            <a:ext cx="4213581" cy="12289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mtClean="0">
                <a:solidFill>
                  <a:schemeClr val="tx1">
                    <a:lumMod val="95000"/>
                    <a:lumOff val="5000"/>
                  </a:schemeClr>
                </a:solidFill>
              </a:rPr>
              <a:t>Môi trường do con người tạo ra: nhà máy, xí nghiệp, công viên, khói bụi, …</a:t>
            </a:r>
            <a:endParaRPr lang="vi-VN">
              <a:solidFill>
                <a:schemeClr val="tx1">
                  <a:lumMod val="95000"/>
                  <a:lumOff val="5000"/>
                </a:schemeClr>
              </a:solidFill>
            </a:endParaRPr>
          </a:p>
        </p:txBody>
      </p:sp>
    </p:spTree>
    <p:extLst>
      <p:ext uri="{BB962C8B-B14F-4D97-AF65-F5344CB8AC3E}">
        <p14:creationId xmlns:p14="http://schemas.microsoft.com/office/powerpoint/2010/main" val="3159147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2190AF63-1D47-4DEB-BFEE-5ECC671D79D1}"/>
              </a:ext>
            </a:extLst>
          </p:cNvPr>
          <p:cNvGrpSpPr/>
          <p:nvPr/>
        </p:nvGrpSpPr>
        <p:grpSpPr>
          <a:xfrm>
            <a:off x="234584" y="430891"/>
            <a:ext cx="11187499" cy="5624405"/>
            <a:chOff x="-65032" y="149809"/>
            <a:chExt cx="11805470" cy="5905487"/>
          </a:xfrm>
        </p:grpSpPr>
        <p:pic>
          <p:nvPicPr>
            <p:cNvPr id="135" name="图片 134">
              <a:extLst>
                <a:ext uri="{FF2B5EF4-FFF2-40B4-BE49-F238E27FC236}">
                  <a16:creationId xmlns:a16="http://schemas.microsoft.com/office/drawing/2014/main" id="{058EF380-3BFA-4D4F-905D-20E68FCB7CD4}"/>
                </a:ext>
              </a:extLst>
            </p:cNvPr>
            <p:cNvPicPr>
              <a:picLocks noChangeAspect="1"/>
            </p:cNvPicPr>
            <p:nvPr/>
          </p:nvPicPr>
          <p:blipFill rotWithShape="1">
            <a:blip r:embed="rId3"/>
            <a:srcRect r="93419"/>
            <a:stretch/>
          </p:blipFill>
          <p:spPr>
            <a:xfrm flipH="1">
              <a:off x="-65032" y="149809"/>
              <a:ext cx="715787" cy="5883150"/>
            </a:xfrm>
            <a:prstGeom prst="rect">
              <a:avLst/>
            </a:prstGeom>
          </p:spPr>
        </p:pic>
        <p:pic>
          <p:nvPicPr>
            <p:cNvPr id="136" name="图片 135">
              <a:extLst>
                <a:ext uri="{FF2B5EF4-FFF2-40B4-BE49-F238E27FC236}">
                  <a16:creationId xmlns:a16="http://schemas.microsoft.com/office/drawing/2014/main" id="{C0B7273D-A0E8-40B3-808C-F518C2973833}"/>
                </a:ext>
              </a:extLst>
            </p:cNvPr>
            <p:cNvPicPr>
              <a:picLocks noChangeAspect="1"/>
            </p:cNvPicPr>
            <p:nvPr/>
          </p:nvPicPr>
          <p:blipFill>
            <a:blip r:embed="rId4"/>
            <a:stretch>
              <a:fillRect/>
            </a:stretch>
          </p:blipFill>
          <p:spPr>
            <a:xfrm>
              <a:off x="864231" y="208725"/>
              <a:ext cx="10876207" cy="5846571"/>
            </a:xfrm>
            <a:prstGeom prst="rect">
              <a:avLst/>
            </a:prstGeom>
          </p:spPr>
        </p:pic>
        <p:pic>
          <p:nvPicPr>
            <p:cNvPr id="137" name="图片 136">
              <a:extLst>
                <a:ext uri="{FF2B5EF4-FFF2-40B4-BE49-F238E27FC236}">
                  <a16:creationId xmlns:a16="http://schemas.microsoft.com/office/drawing/2014/main" id="{187EA6F5-50E0-4B99-B506-F3E5D19A3BDD}"/>
                </a:ext>
              </a:extLst>
            </p:cNvPr>
            <p:cNvPicPr>
              <a:picLocks noChangeAspect="1"/>
            </p:cNvPicPr>
            <p:nvPr/>
          </p:nvPicPr>
          <p:blipFill>
            <a:blip r:embed="rId5"/>
            <a:stretch>
              <a:fillRect/>
            </a:stretch>
          </p:blipFill>
          <p:spPr>
            <a:xfrm>
              <a:off x="803773" y="208486"/>
              <a:ext cx="10876207" cy="5785605"/>
            </a:xfrm>
            <a:prstGeom prst="rect">
              <a:avLst/>
            </a:prstGeom>
          </p:spPr>
        </p:pic>
        <p:pic>
          <p:nvPicPr>
            <p:cNvPr id="143" name="图片 142">
              <a:extLst>
                <a:ext uri="{FF2B5EF4-FFF2-40B4-BE49-F238E27FC236}">
                  <a16:creationId xmlns:a16="http://schemas.microsoft.com/office/drawing/2014/main" id="{BFB9BEB1-EF4E-4D56-A896-BED2A3B61439}"/>
                </a:ext>
              </a:extLst>
            </p:cNvPr>
            <p:cNvPicPr>
              <a:picLocks noChangeAspect="1"/>
            </p:cNvPicPr>
            <p:nvPr/>
          </p:nvPicPr>
          <p:blipFill>
            <a:blip r:embed="rId6"/>
            <a:stretch>
              <a:fillRect/>
            </a:stretch>
          </p:blipFill>
          <p:spPr>
            <a:xfrm>
              <a:off x="341926" y="784490"/>
              <a:ext cx="1054699" cy="4986960"/>
            </a:xfrm>
            <a:prstGeom prst="rect">
              <a:avLst/>
            </a:prstGeom>
          </p:spPr>
        </p:pic>
      </p:grpSp>
      <p:pic>
        <p:nvPicPr>
          <p:cNvPr id="16" name="图片 15">
            <a:extLst>
              <a:ext uri="{FF2B5EF4-FFF2-40B4-BE49-F238E27FC236}">
                <a16:creationId xmlns:a16="http://schemas.microsoft.com/office/drawing/2014/main" id="{1DA889A7-19E1-4EBE-8977-91B6557A0ADC}"/>
              </a:ext>
            </a:extLst>
          </p:cNvPr>
          <p:cNvPicPr>
            <a:picLocks noChangeAspect="1"/>
          </p:cNvPicPr>
          <p:nvPr/>
        </p:nvPicPr>
        <p:blipFill>
          <a:blip r:embed="rId7"/>
          <a:stretch>
            <a:fillRect/>
          </a:stretch>
        </p:blipFill>
        <p:spPr>
          <a:xfrm>
            <a:off x="3310302" y="430891"/>
            <a:ext cx="5156008" cy="5550838"/>
          </a:xfrm>
          <a:prstGeom prst="rect">
            <a:avLst/>
          </a:prstGeom>
        </p:spPr>
      </p:pic>
      <p:pic>
        <p:nvPicPr>
          <p:cNvPr id="17" name="图片 16">
            <a:extLst>
              <a:ext uri="{FF2B5EF4-FFF2-40B4-BE49-F238E27FC236}">
                <a16:creationId xmlns:a16="http://schemas.microsoft.com/office/drawing/2014/main" id="{3F663E3B-22D8-434C-803B-8E5FD2588FFD}"/>
              </a:ext>
            </a:extLst>
          </p:cNvPr>
          <p:cNvPicPr>
            <a:picLocks noChangeAspect="1"/>
          </p:cNvPicPr>
          <p:nvPr/>
        </p:nvPicPr>
        <p:blipFill>
          <a:blip r:embed="rId8"/>
          <a:stretch>
            <a:fillRect/>
          </a:stretch>
        </p:blipFill>
        <p:spPr>
          <a:xfrm>
            <a:off x="2737166" y="430891"/>
            <a:ext cx="676715" cy="707197"/>
          </a:xfrm>
          <a:prstGeom prst="rect">
            <a:avLst/>
          </a:prstGeom>
        </p:spPr>
      </p:pic>
      <p:pic>
        <p:nvPicPr>
          <p:cNvPr id="18" name="图片 17">
            <a:extLst>
              <a:ext uri="{FF2B5EF4-FFF2-40B4-BE49-F238E27FC236}">
                <a16:creationId xmlns:a16="http://schemas.microsoft.com/office/drawing/2014/main" id="{D4811393-123B-4E5E-ABA6-6E41F21BDAC5}"/>
              </a:ext>
            </a:extLst>
          </p:cNvPr>
          <p:cNvPicPr>
            <a:picLocks noChangeAspect="1"/>
          </p:cNvPicPr>
          <p:nvPr/>
        </p:nvPicPr>
        <p:blipFill>
          <a:blip r:embed="rId9"/>
          <a:stretch>
            <a:fillRect/>
          </a:stretch>
        </p:blipFill>
        <p:spPr>
          <a:xfrm>
            <a:off x="2554104" y="1164544"/>
            <a:ext cx="1286367" cy="1280271"/>
          </a:xfrm>
          <a:prstGeom prst="rect">
            <a:avLst/>
          </a:prstGeom>
        </p:spPr>
      </p:pic>
      <p:sp>
        <p:nvSpPr>
          <p:cNvPr id="114" name="文本框 113">
            <a:extLst>
              <a:ext uri="{FF2B5EF4-FFF2-40B4-BE49-F238E27FC236}">
                <a16:creationId xmlns:a16="http://schemas.microsoft.com/office/drawing/2014/main" id="{20209AAE-7B10-467B-B114-249EE1FF1EE3}"/>
              </a:ext>
            </a:extLst>
          </p:cNvPr>
          <p:cNvSpPr txBox="1"/>
          <p:nvPr/>
        </p:nvSpPr>
        <p:spPr>
          <a:xfrm>
            <a:off x="4047946" y="1241285"/>
            <a:ext cx="864131" cy="707886"/>
          </a:xfrm>
          <a:prstGeom prst="rect">
            <a:avLst/>
          </a:prstGeom>
          <a:noFill/>
        </p:spPr>
        <p:txBody>
          <a:bodyPr wrap="square" rtlCol="0">
            <a:spAutoFit/>
          </a:bodyPr>
          <a:lstStyle/>
          <a:p>
            <a:pPr algn="ctr"/>
            <a:r>
              <a:rPr lang="en-US" altLang="zh-CN" sz="4000" smtClean="0">
                <a:solidFill>
                  <a:schemeClr val="tx1">
                    <a:lumMod val="75000"/>
                    <a:lumOff val="25000"/>
                  </a:schemeClr>
                </a:solidFill>
                <a:latin typeface="Impact" panose="020B0806030902050204" pitchFamily="34" charset="0"/>
                <a:ea typeface="汉仪夏日体W" panose="00020600040101010101" pitchFamily="18" charset="-122"/>
              </a:rPr>
              <a:t>02</a:t>
            </a:r>
            <a:endParaRPr lang="zh-CN" altLang="en-US" sz="4000" dirty="0">
              <a:solidFill>
                <a:schemeClr val="tx1">
                  <a:lumMod val="75000"/>
                  <a:lumOff val="25000"/>
                </a:schemeClr>
              </a:solidFill>
              <a:latin typeface="Impact" panose="020B0806030902050204" pitchFamily="34" charset="0"/>
              <a:ea typeface="汉仪夏日体W" panose="00020600040101010101" pitchFamily="18" charset="-122"/>
            </a:endParaRPr>
          </a:p>
        </p:txBody>
      </p:sp>
      <p:pic>
        <p:nvPicPr>
          <p:cNvPr id="19" name="图片 18">
            <a:extLst>
              <a:ext uri="{FF2B5EF4-FFF2-40B4-BE49-F238E27FC236}">
                <a16:creationId xmlns:a16="http://schemas.microsoft.com/office/drawing/2014/main" id="{AAF06224-66D5-4EDF-B567-735310A4C1C0}"/>
              </a:ext>
            </a:extLst>
          </p:cNvPr>
          <p:cNvPicPr>
            <a:picLocks noChangeAspect="1"/>
          </p:cNvPicPr>
          <p:nvPr/>
        </p:nvPicPr>
        <p:blipFill>
          <a:blip r:embed="rId10"/>
          <a:stretch>
            <a:fillRect/>
          </a:stretch>
        </p:blipFill>
        <p:spPr>
          <a:xfrm rot="20212831">
            <a:off x="7965957" y="1857505"/>
            <a:ext cx="2992974" cy="2971285"/>
          </a:xfrm>
          <a:prstGeom prst="rect">
            <a:avLst/>
          </a:prstGeom>
        </p:spPr>
      </p:pic>
      <p:pic>
        <p:nvPicPr>
          <p:cNvPr id="20" name="图片 19">
            <a:extLst>
              <a:ext uri="{FF2B5EF4-FFF2-40B4-BE49-F238E27FC236}">
                <a16:creationId xmlns:a16="http://schemas.microsoft.com/office/drawing/2014/main" id="{F8185D55-0902-4A6D-B63F-DA65073A47BF}"/>
              </a:ext>
            </a:extLst>
          </p:cNvPr>
          <p:cNvPicPr>
            <a:picLocks noChangeAspect="1"/>
          </p:cNvPicPr>
          <p:nvPr/>
        </p:nvPicPr>
        <p:blipFill>
          <a:blip r:embed="rId11"/>
          <a:stretch>
            <a:fillRect/>
          </a:stretch>
        </p:blipFill>
        <p:spPr>
          <a:xfrm>
            <a:off x="7810556" y="1949171"/>
            <a:ext cx="871804" cy="865707"/>
          </a:xfrm>
          <a:prstGeom prst="rect">
            <a:avLst/>
          </a:prstGeom>
        </p:spPr>
      </p:pic>
      <p:pic>
        <p:nvPicPr>
          <p:cNvPr id="21" name="图片 20">
            <a:extLst>
              <a:ext uri="{FF2B5EF4-FFF2-40B4-BE49-F238E27FC236}">
                <a16:creationId xmlns:a16="http://schemas.microsoft.com/office/drawing/2014/main" id="{21C64A99-3D07-4E95-BDBD-4A2FD9F8B721}"/>
              </a:ext>
            </a:extLst>
          </p:cNvPr>
          <p:cNvPicPr>
            <a:picLocks noChangeAspect="1"/>
          </p:cNvPicPr>
          <p:nvPr/>
        </p:nvPicPr>
        <p:blipFill>
          <a:blip r:embed="rId12"/>
          <a:stretch>
            <a:fillRect/>
          </a:stretch>
        </p:blipFill>
        <p:spPr>
          <a:xfrm>
            <a:off x="234585" y="5381592"/>
            <a:ext cx="2109790" cy="1563027"/>
          </a:xfrm>
          <a:prstGeom prst="rect">
            <a:avLst/>
          </a:prstGeom>
        </p:spPr>
      </p:pic>
      <p:pic>
        <p:nvPicPr>
          <p:cNvPr id="23" name="图片 22">
            <a:extLst>
              <a:ext uri="{FF2B5EF4-FFF2-40B4-BE49-F238E27FC236}">
                <a16:creationId xmlns:a16="http://schemas.microsoft.com/office/drawing/2014/main" id="{2F06EBA9-0539-4CDB-B423-45758EBC76FF}"/>
              </a:ext>
            </a:extLst>
          </p:cNvPr>
          <p:cNvPicPr>
            <a:picLocks noChangeAspect="1"/>
          </p:cNvPicPr>
          <p:nvPr/>
        </p:nvPicPr>
        <p:blipFill>
          <a:blip r:embed="rId13"/>
          <a:stretch>
            <a:fillRect/>
          </a:stretch>
        </p:blipFill>
        <p:spPr>
          <a:xfrm>
            <a:off x="9839627" y="5358275"/>
            <a:ext cx="2175511" cy="1620061"/>
          </a:xfrm>
          <a:prstGeom prst="rect">
            <a:avLst/>
          </a:prstGeom>
        </p:spPr>
      </p:pic>
      <p:sp>
        <p:nvSpPr>
          <p:cNvPr id="24" name="文本框 23">
            <a:extLst>
              <a:ext uri="{FF2B5EF4-FFF2-40B4-BE49-F238E27FC236}">
                <a16:creationId xmlns:a16="http://schemas.microsoft.com/office/drawing/2014/main" id="{9C98C2EB-5E4C-43D5-BB7A-01F13E6E62D8}"/>
              </a:ext>
            </a:extLst>
          </p:cNvPr>
          <p:cNvSpPr txBox="1"/>
          <p:nvPr/>
        </p:nvSpPr>
        <p:spPr>
          <a:xfrm>
            <a:off x="4078175" y="2353213"/>
            <a:ext cx="3702152" cy="830997"/>
          </a:xfrm>
          <a:prstGeom prst="rect">
            <a:avLst/>
          </a:prstGeom>
          <a:noFill/>
        </p:spPr>
        <p:txBody>
          <a:bodyPr wrap="square" rtlCol="0">
            <a:spAutoFit/>
          </a:bodyPr>
          <a:lstStyle/>
          <a:p>
            <a:pPr algn="ctr"/>
            <a:r>
              <a:rPr lang="en-US" altLang="zh-CN" sz="2400" b="1">
                <a:solidFill>
                  <a:schemeClr val="tx1">
                    <a:lumMod val="75000"/>
                    <a:lumOff val="25000"/>
                  </a:schemeClr>
                </a:solidFill>
                <a:latin typeface="汉仪夏日体W" panose="00020600040101010101" pitchFamily="18" charset="-122"/>
                <a:ea typeface="汉仪夏日体W" panose="00020600040101010101" pitchFamily="18" charset="-122"/>
              </a:rPr>
              <a:t> </a:t>
            </a:r>
            <a:r>
              <a:rPr lang="en-US" altLang="zh-CN" sz="2400" b="1" smtClean="0">
                <a:solidFill>
                  <a:schemeClr val="tx1">
                    <a:lumMod val="75000"/>
                    <a:lumOff val="25000"/>
                  </a:schemeClr>
                </a:solidFill>
                <a:latin typeface="汉仪夏日体W" panose="00020600040101010101" pitchFamily="18" charset="-122"/>
                <a:ea typeface="汉仪夏日体W" panose="00020600040101010101" pitchFamily="18" charset="-122"/>
              </a:rPr>
              <a:t>TÀI NGUYÊN </a:t>
            </a:r>
          </a:p>
          <a:p>
            <a:pPr algn="ctr"/>
            <a:r>
              <a:rPr lang="en-US" altLang="zh-CN" sz="2400" b="1" smtClean="0">
                <a:solidFill>
                  <a:schemeClr val="tx1">
                    <a:lumMod val="75000"/>
                    <a:lumOff val="25000"/>
                  </a:schemeClr>
                </a:solidFill>
                <a:latin typeface="汉仪夏日体W" panose="00020600040101010101" pitchFamily="18" charset="-122"/>
                <a:ea typeface="汉仪夏日体W" panose="00020600040101010101" pitchFamily="18" charset="-122"/>
              </a:rPr>
              <a:t>THIÊN NHIÊN LÀ GÌ?</a:t>
            </a:r>
            <a:endParaRPr lang="zh-CN" altLang="en-US" sz="2400" b="1" dirty="0">
              <a:solidFill>
                <a:schemeClr val="tx1">
                  <a:lumMod val="75000"/>
                  <a:lumOff val="25000"/>
                </a:schemeClr>
              </a:solidFill>
              <a:latin typeface="汉仪夏日体W" panose="00020600040101010101" pitchFamily="18" charset="-122"/>
              <a:ea typeface="汉仪夏日体W" panose="00020600040101010101" pitchFamily="18" charset="-122"/>
            </a:endParaRPr>
          </a:p>
        </p:txBody>
      </p:sp>
      <p:pic>
        <p:nvPicPr>
          <p:cNvPr id="22" name="图片 21">
            <a:extLst>
              <a:ext uri="{FF2B5EF4-FFF2-40B4-BE49-F238E27FC236}">
                <a16:creationId xmlns:a16="http://schemas.microsoft.com/office/drawing/2014/main" id="{B798A7A3-DDB5-4F7C-A674-05D3720D241E}"/>
              </a:ext>
            </a:extLst>
          </p:cNvPr>
          <p:cNvPicPr>
            <a:picLocks noChangeAspect="1"/>
          </p:cNvPicPr>
          <p:nvPr/>
        </p:nvPicPr>
        <p:blipFill rotWithShape="1">
          <a:blip r:embed="rId14"/>
          <a:srcRect r="59575"/>
          <a:stretch/>
        </p:blipFill>
        <p:spPr>
          <a:xfrm>
            <a:off x="9840686" y="700328"/>
            <a:ext cx="1581397" cy="567580"/>
          </a:xfrm>
          <a:prstGeom prst="rect">
            <a:avLst/>
          </a:prstGeom>
        </p:spPr>
      </p:pic>
      <p:pic>
        <p:nvPicPr>
          <p:cNvPr id="26" name="图片 25">
            <a:extLst>
              <a:ext uri="{FF2B5EF4-FFF2-40B4-BE49-F238E27FC236}">
                <a16:creationId xmlns:a16="http://schemas.microsoft.com/office/drawing/2014/main" id="{2B579779-48D3-4F4C-8FC8-41E2AFBD0EB1}"/>
              </a:ext>
            </a:extLst>
          </p:cNvPr>
          <p:cNvPicPr>
            <a:picLocks noChangeAspect="1"/>
          </p:cNvPicPr>
          <p:nvPr/>
        </p:nvPicPr>
        <p:blipFill rotWithShape="1">
          <a:blip r:embed="rId14"/>
          <a:srcRect l="79894" t="-7176" r="-2213" b="34190"/>
          <a:stretch/>
        </p:blipFill>
        <p:spPr>
          <a:xfrm>
            <a:off x="1688602" y="733680"/>
            <a:ext cx="1125990" cy="534227"/>
          </a:xfrm>
          <a:prstGeom prst="rect">
            <a:avLst/>
          </a:prstGeom>
        </p:spPr>
      </p:pic>
    </p:spTree>
    <p:extLst>
      <p:ext uri="{BB962C8B-B14F-4D97-AF65-F5344CB8AC3E}">
        <p14:creationId xmlns:p14="http://schemas.microsoft.com/office/powerpoint/2010/main" val="17369845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750"/>
                                        <p:tgtEl>
                                          <p:spTgt spid="2"/>
                                        </p:tgtEl>
                                      </p:cBhvr>
                                    </p:animEffect>
                                  </p:childTnLst>
                                </p:cTn>
                              </p:par>
                            </p:childTnLst>
                          </p:cTn>
                        </p:par>
                        <p:par>
                          <p:cTn id="8" fill="hold">
                            <p:stCondLst>
                              <p:cond delay="750"/>
                            </p:stCondLst>
                            <p:childTnLst>
                              <p:par>
                                <p:cTn id="9" presetID="42"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750"/>
                                        <p:tgtEl>
                                          <p:spTgt spid="21"/>
                                        </p:tgtEl>
                                      </p:cBhvr>
                                    </p:animEffect>
                                    <p:anim calcmode="lin" valueType="num">
                                      <p:cBhvr>
                                        <p:cTn id="12" dur="750" fill="hold"/>
                                        <p:tgtEl>
                                          <p:spTgt spid="21"/>
                                        </p:tgtEl>
                                        <p:attrNameLst>
                                          <p:attrName>ppt_x</p:attrName>
                                        </p:attrNameLst>
                                      </p:cBhvr>
                                      <p:tavLst>
                                        <p:tav tm="0">
                                          <p:val>
                                            <p:strVal val="#ppt_x"/>
                                          </p:val>
                                        </p:tav>
                                        <p:tav tm="100000">
                                          <p:val>
                                            <p:strVal val="#ppt_x"/>
                                          </p:val>
                                        </p:tav>
                                      </p:tavLst>
                                    </p:anim>
                                    <p:anim calcmode="lin" valueType="num">
                                      <p:cBhvr>
                                        <p:cTn id="13" dur="750" fill="hold"/>
                                        <p:tgtEl>
                                          <p:spTgt spid="2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750"/>
                                        <p:tgtEl>
                                          <p:spTgt spid="23"/>
                                        </p:tgtEl>
                                      </p:cBhvr>
                                    </p:animEffect>
                                    <p:anim calcmode="lin" valueType="num">
                                      <p:cBhvr>
                                        <p:cTn id="17" dur="750" fill="hold"/>
                                        <p:tgtEl>
                                          <p:spTgt spid="23"/>
                                        </p:tgtEl>
                                        <p:attrNameLst>
                                          <p:attrName>ppt_x</p:attrName>
                                        </p:attrNameLst>
                                      </p:cBhvr>
                                      <p:tavLst>
                                        <p:tav tm="0">
                                          <p:val>
                                            <p:strVal val="#ppt_x"/>
                                          </p:val>
                                        </p:tav>
                                        <p:tav tm="100000">
                                          <p:val>
                                            <p:strVal val="#ppt_x"/>
                                          </p:val>
                                        </p:tav>
                                      </p:tavLst>
                                    </p:anim>
                                    <p:anim calcmode="lin" valueType="num">
                                      <p:cBhvr>
                                        <p:cTn id="18" dur="750" fill="hold"/>
                                        <p:tgtEl>
                                          <p:spTgt spid="23"/>
                                        </p:tgtEl>
                                        <p:attrNameLst>
                                          <p:attrName>ppt_y</p:attrName>
                                        </p:attrNameLst>
                                      </p:cBhvr>
                                      <p:tavLst>
                                        <p:tav tm="0">
                                          <p:val>
                                            <p:strVal val="#ppt_y+.1"/>
                                          </p:val>
                                        </p:tav>
                                        <p:tav tm="100000">
                                          <p:val>
                                            <p:strVal val="#ppt_y"/>
                                          </p:val>
                                        </p:tav>
                                      </p:tavLst>
                                    </p:anim>
                                  </p:childTnLst>
                                </p:cTn>
                              </p:par>
                              <p:par>
                                <p:cTn id="19" presetID="2" presetClass="entr" presetSubtype="8" fill="hold" nodeType="withEffect">
                                  <p:stCondLst>
                                    <p:cond delay="25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fill="hold"/>
                                        <p:tgtEl>
                                          <p:spTgt spid="26"/>
                                        </p:tgtEl>
                                        <p:attrNameLst>
                                          <p:attrName>ppt_x</p:attrName>
                                        </p:attrNameLst>
                                      </p:cBhvr>
                                      <p:tavLst>
                                        <p:tav tm="0">
                                          <p:val>
                                            <p:strVal val="0-#ppt_w/2"/>
                                          </p:val>
                                        </p:tav>
                                        <p:tav tm="100000">
                                          <p:val>
                                            <p:strVal val="#ppt_x"/>
                                          </p:val>
                                        </p:tav>
                                      </p:tavLst>
                                    </p:anim>
                                    <p:anim calcmode="lin" valueType="num">
                                      <p:cBhvr additive="base">
                                        <p:cTn id="22" dur="500" fill="hold"/>
                                        <p:tgtEl>
                                          <p:spTgt spid="26"/>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25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1+#ppt_w/2"/>
                                          </p:val>
                                        </p:tav>
                                        <p:tav tm="100000">
                                          <p:val>
                                            <p:strVal val="#ppt_x"/>
                                          </p:val>
                                        </p:tav>
                                      </p:tavLst>
                                    </p:anim>
                                    <p:anim calcmode="lin" valueType="num">
                                      <p:cBhvr additive="base">
                                        <p:cTn id="26" dur="500" fill="hold"/>
                                        <p:tgtEl>
                                          <p:spTgt spid="22"/>
                                        </p:tgtEl>
                                        <p:attrNameLst>
                                          <p:attrName>ppt_y</p:attrName>
                                        </p:attrNameLst>
                                      </p:cBhvr>
                                      <p:tavLst>
                                        <p:tav tm="0">
                                          <p:val>
                                            <p:strVal val="#ppt_y"/>
                                          </p:val>
                                        </p:tav>
                                        <p:tav tm="100000">
                                          <p:val>
                                            <p:strVal val="#ppt_y"/>
                                          </p:val>
                                        </p:tav>
                                      </p:tavLst>
                                    </p:anim>
                                  </p:childTnLst>
                                </p:cTn>
                              </p:par>
                            </p:childTnLst>
                          </p:cTn>
                        </p:par>
                        <p:par>
                          <p:cTn id="27" fill="hold">
                            <p:stCondLst>
                              <p:cond delay="1500"/>
                            </p:stCondLst>
                            <p:childTnLst>
                              <p:par>
                                <p:cTn id="28" presetID="42" presetClass="entr" presetSubtype="0" fill="hold"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750"/>
                                        <p:tgtEl>
                                          <p:spTgt spid="16"/>
                                        </p:tgtEl>
                                      </p:cBhvr>
                                    </p:animEffect>
                                    <p:anim calcmode="lin" valueType="num">
                                      <p:cBhvr>
                                        <p:cTn id="31" dur="750" fill="hold"/>
                                        <p:tgtEl>
                                          <p:spTgt spid="16"/>
                                        </p:tgtEl>
                                        <p:attrNameLst>
                                          <p:attrName>ppt_x</p:attrName>
                                        </p:attrNameLst>
                                      </p:cBhvr>
                                      <p:tavLst>
                                        <p:tav tm="0">
                                          <p:val>
                                            <p:strVal val="#ppt_x"/>
                                          </p:val>
                                        </p:tav>
                                        <p:tav tm="100000">
                                          <p:val>
                                            <p:strVal val="#ppt_x"/>
                                          </p:val>
                                        </p:tav>
                                      </p:tavLst>
                                    </p:anim>
                                    <p:anim calcmode="lin" valueType="num">
                                      <p:cBhvr>
                                        <p:cTn id="32" dur="750" fill="hold"/>
                                        <p:tgtEl>
                                          <p:spTgt spid="16"/>
                                        </p:tgtEl>
                                        <p:attrNameLst>
                                          <p:attrName>ppt_y</p:attrName>
                                        </p:attrNameLst>
                                      </p:cBhvr>
                                      <p:tavLst>
                                        <p:tav tm="0">
                                          <p:val>
                                            <p:strVal val="#ppt_y+.1"/>
                                          </p:val>
                                        </p:tav>
                                        <p:tav tm="100000">
                                          <p:val>
                                            <p:strVal val="#ppt_y"/>
                                          </p:val>
                                        </p:tav>
                                      </p:tavLst>
                                    </p:anim>
                                  </p:childTnLst>
                                </p:cTn>
                              </p:par>
                            </p:childTnLst>
                          </p:cTn>
                        </p:par>
                        <p:par>
                          <p:cTn id="33" fill="hold">
                            <p:stCondLst>
                              <p:cond delay="2250"/>
                            </p:stCondLst>
                            <p:childTnLst>
                              <p:par>
                                <p:cTn id="34" presetID="2" presetClass="entr" presetSubtype="8" fill="hold" nodeType="after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additive="base">
                                        <p:cTn id="36" dur="500" fill="hold"/>
                                        <p:tgtEl>
                                          <p:spTgt spid="17"/>
                                        </p:tgtEl>
                                        <p:attrNameLst>
                                          <p:attrName>ppt_x</p:attrName>
                                        </p:attrNameLst>
                                      </p:cBhvr>
                                      <p:tavLst>
                                        <p:tav tm="0">
                                          <p:val>
                                            <p:strVal val="0-#ppt_w/2"/>
                                          </p:val>
                                        </p:tav>
                                        <p:tav tm="100000">
                                          <p:val>
                                            <p:strVal val="#ppt_x"/>
                                          </p:val>
                                        </p:tav>
                                      </p:tavLst>
                                    </p:anim>
                                    <p:anim calcmode="lin" valueType="num">
                                      <p:cBhvr additive="base">
                                        <p:cTn id="37" dur="500" fill="hold"/>
                                        <p:tgtEl>
                                          <p:spTgt spid="17"/>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additive="base">
                                        <p:cTn id="40" dur="500" fill="hold"/>
                                        <p:tgtEl>
                                          <p:spTgt spid="20"/>
                                        </p:tgtEl>
                                        <p:attrNameLst>
                                          <p:attrName>ppt_x</p:attrName>
                                        </p:attrNameLst>
                                      </p:cBhvr>
                                      <p:tavLst>
                                        <p:tav tm="0">
                                          <p:val>
                                            <p:strVal val="1+#ppt_w/2"/>
                                          </p:val>
                                        </p:tav>
                                        <p:tav tm="100000">
                                          <p:val>
                                            <p:strVal val="#ppt_x"/>
                                          </p:val>
                                        </p:tav>
                                      </p:tavLst>
                                    </p:anim>
                                    <p:anim calcmode="lin" valueType="num">
                                      <p:cBhvr additive="base">
                                        <p:cTn id="41" dur="500" fill="hold"/>
                                        <p:tgtEl>
                                          <p:spTgt spid="20"/>
                                        </p:tgtEl>
                                        <p:attrNameLst>
                                          <p:attrName>ppt_y</p:attrName>
                                        </p:attrNameLst>
                                      </p:cBhvr>
                                      <p:tavLst>
                                        <p:tav tm="0">
                                          <p:val>
                                            <p:strVal val="#ppt_y"/>
                                          </p:val>
                                        </p:tav>
                                        <p:tav tm="100000">
                                          <p:val>
                                            <p:strVal val="#ppt_y"/>
                                          </p:val>
                                        </p:tav>
                                      </p:tavLst>
                                    </p:anim>
                                  </p:childTnLst>
                                </p:cTn>
                              </p:par>
                            </p:childTnLst>
                          </p:cTn>
                        </p:par>
                        <p:par>
                          <p:cTn id="42" fill="hold">
                            <p:stCondLst>
                              <p:cond delay="2750"/>
                            </p:stCondLst>
                            <p:childTnLst>
                              <p:par>
                                <p:cTn id="43" presetID="22" presetClass="entr" presetSubtype="1" fill="hold" nodeType="after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up)">
                                      <p:cBhvr>
                                        <p:cTn id="45" dur="500"/>
                                        <p:tgtEl>
                                          <p:spTgt spid="18"/>
                                        </p:tgtEl>
                                      </p:cBhvr>
                                    </p:animEffect>
                                  </p:childTnLst>
                                </p:cTn>
                              </p:par>
                              <p:par>
                                <p:cTn id="46" presetID="22" presetClass="entr" presetSubtype="1" fill="hold"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wipe(up)">
                                      <p:cBhvr>
                                        <p:cTn id="48" dur="500"/>
                                        <p:tgtEl>
                                          <p:spTgt spid="19"/>
                                        </p:tgtEl>
                                      </p:cBhvr>
                                    </p:animEffect>
                                  </p:childTnLst>
                                </p:cTn>
                              </p:par>
                            </p:childTnLst>
                          </p:cTn>
                        </p:par>
                        <p:par>
                          <p:cTn id="49" fill="hold">
                            <p:stCondLst>
                              <p:cond delay="3250"/>
                            </p:stCondLst>
                            <p:childTnLst>
                              <p:par>
                                <p:cTn id="50" presetID="38" presetClass="entr" presetSubtype="0" accel="50000" fill="hold" grpId="0" nodeType="afterEffect">
                                  <p:stCondLst>
                                    <p:cond delay="0"/>
                                  </p:stCondLst>
                                  <p:iterate type="lt">
                                    <p:tmPct val="50000"/>
                                  </p:iterate>
                                  <p:childTnLst>
                                    <p:set>
                                      <p:cBhvr>
                                        <p:cTn id="51" dur="1" fill="hold">
                                          <p:stCondLst>
                                            <p:cond delay="0"/>
                                          </p:stCondLst>
                                        </p:cTn>
                                        <p:tgtEl>
                                          <p:spTgt spid="114"/>
                                        </p:tgtEl>
                                        <p:attrNameLst>
                                          <p:attrName>style.visibility</p:attrName>
                                        </p:attrNameLst>
                                      </p:cBhvr>
                                      <p:to>
                                        <p:strVal val="visible"/>
                                      </p:to>
                                    </p:set>
                                    <p:set>
                                      <p:cBhvr>
                                        <p:cTn id="52" dur="227" fill="hold">
                                          <p:stCondLst>
                                            <p:cond delay="0"/>
                                          </p:stCondLst>
                                        </p:cTn>
                                        <p:tgtEl>
                                          <p:spTgt spid="114"/>
                                        </p:tgtEl>
                                        <p:attrNameLst>
                                          <p:attrName>style.rotation</p:attrName>
                                        </p:attrNameLst>
                                      </p:cBhvr>
                                      <p:to>
                                        <p:strVal val="-45.0"/>
                                      </p:to>
                                    </p:set>
                                    <p:anim calcmode="lin" valueType="num">
                                      <p:cBhvr>
                                        <p:cTn id="53" dur="227" fill="hold">
                                          <p:stCondLst>
                                            <p:cond delay="227"/>
                                          </p:stCondLst>
                                        </p:cTn>
                                        <p:tgtEl>
                                          <p:spTgt spid="114"/>
                                        </p:tgtEl>
                                        <p:attrNameLst>
                                          <p:attrName>style.rotation</p:attrName>
                                        </p:attrNameLst>
                                      </p:cBhvr>
                                      <p:tavLst>
                                        <p:tav tm="0">
                                          <p:val>
                                            <p:fltVal val="-45"/>
                                          </p:val>
                                        </p:tav>
                                        <p:tav tm="69900">
                                          <p:val>
                                            <p:fltVal val="45"/>
                                          </p:val>
                                        </p:tav>
                                        <p:tav tm="100000">
                                          <p:val>
                                            <p:fltVal val="0"/>
                                          </p:val>
                                        </p:tav>
                                      </p:tavLst>
                                    </p:anim>
                                    <p:anim calcmode="lin" valueType="num">
                                      <p:cBhvr>
                                        <p:cTn id="54" dur="227" fill="hold">
                                          <p:stCondLst>
                                            <p:cond delay="0"/>
                                          </p:stCondLst>
                                        </p:cTn>
                                        <p:tgtEl>
                                          <p:spTgt spid="114"/>
                                        </p:tgtEl>
                                        <p:attrNameLst>
                                          <p:attrName>ppt_y</p:attrName>
                                        </p:attrNameLst>
                                      </p:cBhvr>
                                      <p:tavLst>
                                        <p:tav tm="0">
                                          <p:val>
                                            <p:strVal val="#ppt_y-1"/>
                                          </p:val>
                                        </p:tav>
                                        <p:tav tm="100000">
                                          <p:val>
                                            <p:strVal val="#ppt_y-(0.354*#ppt_w-0.172*#ppt_h)"/>
                                          </p:val>
                                        </p:tav>
                                      </p:tavLst>
                                    </p:anim>
                                    <p:anim calcmode="lin" valueType="num">
                                      <p:cBhvr>
                                        <p:cTn id="55" dur="78" decel="50000" autoRev="1" fill="hold">
                                          <p:stCondLst>
                                            <p:cond delay="227"/>
                                          </p:stCondLst>
                                        </p:cTn>
                                        <p:tgtEl>
                                          <p:spTgt spid="114"/>
                                        </p:tgtEl>
                                        <p:attrNameLst>
                                          <p:attrName>ppt_y</p:attrName>
                                        </p:attrNameLst>
                                      </p:cBhvr>
                                      <p:tavLst>
                                        <p:tav tm="0">
                                          <p:val>
                                            <p:strVal val="#ppt_y-(0.354*#ppt_w-0.172*#ppt_h)"/>
                                          </p:val>
                                        </p:tav>
                                        <p:tav tm="100000">
                                          <p:val>
                                            <p:strVal val="#ppt_y-(0.354*#ppt_w-0.172*#ppt_h)-#ppt_h/2"/>
                                          </p:val>
                                        </p:tav>
                                      </p:tavLst>
                                    </p:anim>
                                    <p:anim calcmode="lin" valueType="num">
                                      <p:cBhvr>
                                        <p:cTn id="56" dur="68" fill="hold">
                                          <p:stCondLst>
                                            <p:cond delay="432"/>
                                          </p:stCondLst>
                                        </p:cTn>
                                        <p:tgtEl>
                                          <p:spTgt spid="114"/>
                                        </p:tgtEl>
                                        <p:attrNameLst>
                                          <p:attrName>ppt_y</p:attrName>
                                        </p:attrNameLst>
                                      </p:cBhvr>
                                      <p:tavLst>
                                        <p:tav tm="0">
                                          <p:val>
                                            <p:strVal val="#ppt_y-(0.354*#ppt_w-0.172*#ppt_h)"/>
                                          </p:val>
                                        </p:tav>
                                        <p:tav tm="100000">
                                          <p:val>
                                            <p:strVal val="#ppt_y"/>
                                          </p:val>
                                        </p:tav>
                                      </p:tavLst>
                                    </p:anim>
                                  </p:childTnLst>
                                </p:cTn>
                              </p:par>
                            </p:childTnLst>
                          </p:cTn>
                        </p:par>
                        <p:par>
                          <p:cTn id="57" fill="hold">
                            <p:stCondLst>
                              <p:cond delay="4000"/>
                            </p:stCondLst>
                            <p:childTnLst>
                              <p:par>
                                <p:cTn id="58" presetID="2" presetClass="entr" presetSubtype="2" fill="hold" grpId="0" nodeType="afterEffect">
                                  <p:stCondLst>
                                    <p:cond delay="0"/>
                                  </p:stCondLst>
                                  <p:iterate type="lt">
                                    <p:tmPct val="10000"/>
                                  </p:iterate>
                                  <p:childTnLst>
                                    <p:set>
                                      <p:cBhvr>
                                        <p:cTn id="59" dur="1" fill="hold">
                                          <p:stCondLst>
                                            <p:cond delay="0"/>
                                          </p:stCondLst>
                                        </p:cTn>
                                        <p:tgtEl>
                                          <p:spTgt spid="24"/>
                                        </p:tgtEl>
                                        <p:attrNameLst>
                                          <p:attrName>style.visibility</p:attrName>
                                        </p:attrNameLst>
                                      </p:cBhvr>
                                      <p:to>
                                        <p:strVal val="visible"/>
                                      </p:to>
                                    </p:set>
                                    <p:anim calcmode="lin" valueType="num">
                                      <p:cBhvr additive="base">
                                        <p:cTn id="60" dur="500" fill="hold"/>
                                        <p:tgtEl>
                                          <p:spTgt spid="24"/>
                                        </p:tgtEl>
                                        <p:attrNameLst>
                                          <p:attrName>ppt_x</p:attrName>
                                        </p:attrNameLst>
                                      </p:cBhvr>
                                      <p:tavLst>
                                        <p:tav tm="0">
                                          <p:val>
                                            <p:strVal val="1+#ppt_w/2"/>
                                          </p:val>
                                        </p:tav>
                                        <p:tav tm="100000">
                                          <p:val>
                                            <p:strVal val="#ppt_x"/>
                                          </p:val>
                                        </p:tav>
                                      </p:tavLst>
                                    </p:anim>
                                    <p:anim calcmode="lin" valueType="num">
                                      <p:cBhvr additive="base">
                                        <p:cTn id="61"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p:bldP spid="2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手绘课件PPT"/>
</p:tagLst>
</file>

<file path=ppt/tags/tag2.xml><?xml version="1.0" encoding="utf-8"?>
<p:tagLst xmlns:a="http://schemas.openxmlformats.org/drawingml/2006/main" xmlns:r="http://schemas.openxmlformats.org/officeDocument/2006/relationships" xmlns:p="http://schemas.openxmlformats.org/presentationml/2006/main">
  <p:tag name="MH" val="20170801162713"/>
  <p:tag name="MH_LIBRARY" val="GRAPHIC"/>
  <p:tag name="MH_TYPE" val="Other"/>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70801162713"/>
  <p:tag name="MH_LIBRARY" val="GRAPHIC"/>
  <p:tag name="MH_TYPE" val="Other"/>
  <p:tag name="MH_ORDER" val="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8">
      <a:majorFont>
        <a:latin typeface="Arial"/>
        <a:ea typeface="YF补 汉仪夏日体+黑白emoji"/>
        <a:cs typeface=""/>
      </a:majorFont>
      <a:minorFont>
        <a:latin typeface="Arial"/>
        <a:ea typeface="YF补 汉仪夏日体+黑白emoj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1833</TotalTime>
  <Words>661</Words>
  <Application>Microsoft Office PowerPoint</Application>
  <PresentationFormat>Widescreen</PresentationFormat>
  <Paragraphs>84</Paragraphs>
  <Slides>19</Slides>
  <Notes>15</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等线</vt:lpstr>
      <vt:lpstr>Impact</vt:lpstr>
      <vt:lpstr>Times New Roman</vt:lpstr>
      <vt:lpstr>YF补 汉仪夏日体+黑白emoji</vt:lpstr>
      <vt:lpstr>汉仪夏日体W</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优品PPT</dc:creator>
  <dc:description>http://www.ypppt.com/</dc:description>
  <cp:lastModifiedBy>Le Tran Thi My (IEC-QNI-iSC)</cp:lastModifiedBy>
  <cp:revision>549</cp:revision>
  <dcterms:created xsi:type="dcterms:W3CDTF">2017-08-01T03:24:34Z</dcterms:created>
  <dcterms:modified xsi:type="dcterms:W3CDTF">2020-04-20T16:45:59Z</dcterms:modified>
</cp:coreProperties>
</file>