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98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F604-D5A4-4002-8979-1B3CCF27B148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6FF2A-1DD9-42D8-992F-EBAB650D1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F604-D5A4-4002-8979-1B3CCF27B148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6FF2A-1DD9-42D8-992F-EBAB650D1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F604-D5A4-4002-8979-1B3CCF27B148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6FF2A-1DD9-42D8-992F-EBAB650D1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F604-D5A4-4002-8979-1B3CCF27B148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6FF2A-1DD9-42D8-992F-EBAB650D1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F604-D5A4-4002-8979-1B3CCF27B148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6FF2A-1DD9-42D8-992F-EBAB650D1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F604-D5A4-4002-8979-1B3CCF27B148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6FF2A-1DD9-42D8-992F-EBAB650D1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F604-D5A4-4002-8979-1B3CCF27B148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6FF2A-1DD9-42D8-992F-EBAB650D1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F604-D5A4-4002-8979-1B3CCF27B148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6FF2A-1DD9-42D8-992F-EBAB650D1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F604-D5A4-4002-8979-1B3CCF27B148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6FF2A-1DD9-42D8-992F-EBAB650D1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F604-D5A4-4002-8979-1B3CCF27B148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6FF2A-1DD9-42D8-992F-EBAB650D1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F604-D5A4-4002-8979-1B3CCF27B148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6FF2A-1DD9-42D8-992F-EBAB650D1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7F604-D5A4-4002-8979-1B3CCF27B148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6FF2A-1DD9-42D8-992F-EBAB650D1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1523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2431"/>
            <a:ext cx="9143999" cy="696286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62200" y="2895600"/>
            <a:ext cx="457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24:</a:t>
            </a:r>
          </a:p>
          <a:p>
            <a:pPr algn="ctr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GIEO HẠT VÀ CHĂM SÓC VƯỜN GIEO ƯƠM CÂY RỪNG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211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343"/>
            <a:ext cx="9132903" cy="686634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95400" y="1219200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3657600"/>
            <a:ext cx="1143000" cy="264687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2514600" y="2438400"/>
            <a:ext cx="5334000" cy="2819400"/>
          </a:xfrm>
          <a:prstGeom prst="wedgeEllipseCallout">
            <a:avLst>
              <a:gd name="adj1" fmla="val -61976"/>
              <a:gd name="adj2" fmla="val 53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331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5653"/>
            <a:ext cx="9143999" cy="69293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3324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329"/>
            <a:ext cx="9144000" cy="68831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47800" y="2667000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ngâm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ấm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3272135"/>
            <a:ext cx="64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mỏng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thấm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400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phổ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endParaRPr lang="en-US" sz="2400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chanh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keo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tràm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endParaRPr lang="en-US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3390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0935"/>
            <a:ext cx="9143999" cy="68998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340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343"/>
            <a:ext cx="9144000" cy="687468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5001161"/>
            <a:ext cx="685800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5257800"/>
            <a:ext cx="670560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3475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55151" cy="68496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3390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0935"/>
            <a:ext cx="9143999" cy="689986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19200" y="3657600"/>
            <a:ext cx="1143000" cy="264687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Callout 3"/>
          <p:cNvSpPr/>
          <p:nvPr/>
        </p:nvSpPr>
        <p:spPr>
          <a:xfrm>
            <a:off x="2514600" y="2438400"/>
            <a:ext cx="5334000" cy="2819400"/>
          </a:xfrm>
          <a:prstGeom prst="wedgeEllipseCallout">
            <a:avLst>
              <a:gd name="adj1" fmla="val -61976"/>
              <a:gd name="adj2" fmla="val 53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3324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2561"/>
            <a:ext cx="9144000" cy="688312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38200" y="2685871"/>
            <a:ext cx="7467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dày</a:t>
            </a:r>
            <a:r>
              <a:rPr lang="en-US" sz="28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thấm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phôi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khía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nứt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chặt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ủ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ẩm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Tx/>
              <a:buChar char="-"/>
            </a:pPr>
            <a:r>
              <a:rPr lang="en-US" sz="28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dày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thấm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trẩu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lim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trám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dẻ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endParaRPr lang="en-US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211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7468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685800"/>
            <a:ext cx="685800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942439"/>
            <a:ext cx="670560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1143000" y="3429000"/>
            <a:ext cx="1219200" cy="1143000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endParaRPr lang="en-US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3588603"/>
            <a:ext cx="563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diệt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211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8343"/>
            <a:ext cx="9132903" cy="686634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" y="914400"/>
            <a:ext cx="373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GIEO HẠT</a:t>
            </a:r>
          </a:p>
          <a:p>
            <a:pPr marL="342900" indent="-34290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17293" y="1727537"/>
            <a:ext cx="535707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Callout 5"/>
          <p:cNvSpPr/>
          <p:nvPr/>
        </p:nvSpPr>
        <p:spPr>
          <a:xfrm>
            <a:off x="5105400" y="762000"/>
            <a:ext cx="2133600" cy="1447800"/>
          </a:xfrm>
          <a:prstGeom prst="wedgeEllipseCallout">
            <a:avLst>
              <a:gd name="adj1" fmla="val -61976"/>
              <a:gd name="adj2" fmla="val 53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loud 7"/>
          <p:cNvSpPr/>
          <p:nvPr/>
        </p:nvSpPr>
        <p:spPr>
          <a:xfrm>
            <a:off x="2438400" y="2819400"/>
            <a:ext cx="4419600" cy="2971800"/>
          </a:xfrm>
          <a:prstGeom prst="cloud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2024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4399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95400" y="3124200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nảy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3743980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4353580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ươm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3324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2560"/>
            <a:ext cx="9143999" cy="68831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00200" y="3272135"/>
            <a:ext cx="64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11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2.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Nam: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3.</a:t>
            </a:r>
            <a:endParaRPr lang="en-US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211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7" y="-1"/>
            <a:ext cx="9132903" cy="686634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685800"/>
            <a:ext cx="685800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942439"/>
            <a:ext cx="624840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1143000" y="3429000"/>
            <a:ext cx="1219200" cy="1143000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endParaRPr lang="en-US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3588603"/>
            <a:ext cx="563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211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343"/>
            <a:ext cx="9144000" cy="687468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95400" y="1219200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17293" y="1727537"/>
            <a:ext cx="535707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Callout 4"/>
          <p:cNvSpPr/>
          <p:nvPr/>
        </p:nvSpPr>
        <p:spPr>
          <a:xfrm>
            <a:off x="5105400" y="762000"/>
            <a:ext cx="2438400" cy="1447800"/>
          </a:xfrm>
          <a:prstGeom prst="wedgeEllipseCallout">
            <a:avLst>
              <a:gd name="adj1" fmla="val -61976"/>
              <a:gd name="adj2" fmla="val 53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1143000" y="3505200"/>
            <a:ext cx="1219200" cy="1143000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endParaRPr lang="en-US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2200" y="3588603"/>
            <a:ext cx="5638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Lấp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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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Tưới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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thuốc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bệnh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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Bảo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luống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 animBg="1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211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343"/>
            <a:ext cx="9144000" cy="687468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5800" y="1219200"/>
            <a:ext cx="77724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CHĂM SÓC VƯỜN GIEO ƯƠM  CÂY RỪNG</a:t>
            </a:r>
            <a:endParaRPr lang="en-US" sz="27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2895600"/>
            <a:ext cx="1143000" cy="264687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2362200" y="2438400"/>
            <a:ext cx="5257800" cy="32004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ươm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9 0948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686"/>
            <a:ext cx="9166356" cy="684131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2677180"/>
            <a:ext cx="46482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phủ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24400" y="2667000"/>
            <a:ext cx="44196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Tưới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334780"/>
            <a:ext cx="46482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Tỉa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dặm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4400" y="6334780"/>
            <a:ext cx="44196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bệnh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211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343"/>
            <a:ext cx="9144000" cy="6874686"/>
          </a:xfrm>
          <a:prstGeom prst="rect">
            <a:avLst/>
          </a:prstGeom>
        </p:spPr>
      </p:pic>
      <p:pic>
        <p:nvPicPr>
          <p:cNvPr id="3" name="Picture 2" descr="Screenshot 2022-02-09 09560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871538"/>
            <a:ext cx="8229600" cy="301466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41910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Che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phủ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481078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chống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cơn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to,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gắt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211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343"/>
            <a:ext cx="9144000" cy="6874686"/>
          </a:xfrm>
          <a:prstGeom prst="rect">
            <a:avLst/>
          </a:prstGeom>
        </p:spPr>
      </p:pic>
      <p:pic>
        <p:nvPicPr>
          <p:cNvPr id="3" name="Picture 2" descr="Screenshot 2022-02-09 09560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974612"/>
            <a:ext cx="8229600" cy="280851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41910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Tưới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481078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ẩm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211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343"/>
            <a:ext cx="9144000" cy="6874686"/>
          </a:xfrm>
          <a:prstGeom prst="rect">
            <a:avLst/>
          </a:prstGeom>
        </p:spPr>
      </p:pic>
      <p:pic>
        <p:nvPicPr>
          <p:cNvPr id="3" name="Picture 2" descr="Screenshot 2022-02-09 09560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095" y="974612"/>
            <a:ext cx="7707810" cy="280851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41910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481078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211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343"/>
            <a:ext cx="9144000" cy="6874686"/>
          </a:xfrm>
          <a:prstGeom prst="rect">
            <a:avLst/>
          </a:prstGeom>
        </p:spPr>
      </p:pic>
      <p:pic>
        <p:nvPicPr>
          <p:cNvPr id="3" name="Picture 2" descr="Screenshot 2022-02-09 09560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265" y="974612"/>
            <a:ext cx="7035469" cy="280851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41910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Phun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481078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211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343"/>
            <a:ext cx="9144000" cy="687468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66800" y="838200"/>
            <a:ext cx="6858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Callout 3"/>
          <p:cNvSpPr/>
          <p:nvPr/>
        </p:nvSpPr>
        <p:spPr>
          <a:xfrm>
            <a:off x="2514600" y="609600"/>
            <a:ext cx="5181600" cy="1676400"/>
          </a:xfrm>
          <a:prstGeom prst="wedgeEllipseCallout">
            <a:avLst>
              <a:gd name="adj1" fmla="val -64962"/>
              <a:gd name="adj2" fmla="val 66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loud 5"/>
          <p:cNvSpPr/>
          <p:nvPr/>
        </p:nvSpPr>
        <p:spPr>
          <a:xfrm>
            <a:off x="2438400" y="2819400"/>
            <a:ext cx="4419600" cy="2971800"/>
          </a:xfrm>
          <a:prstGeom prst="cloud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FontTx/>
              <a:buChar char="-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Bón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vun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xới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211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343"/>
            <a:ext cx="9132903" cy="686634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95400" y="1219200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nảy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3657600"/>
            <a:ext cx="1143000" cy="264687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2514600" y="2438400"/>
            <a:ext cx="5334000" cy="2819400"/>
          </a:xfrm>
          <a:prstGeom prst="wedgeEllipseCallout">
            <a:avLst>
              <a:gd name="adj1" fmla="val -61449"/>
              <a:gd name="adj2" fmla="val 542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nảy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211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343"/>
            <a:ext cx="9144000" cy="6874686"/>
          </a:xfrm>
          <a:prstGeom prst="rect">
            <a:avLst/>
          </a:prstGeom>
        </p:spPr>
      </p:pic>
      <p:pic>
        <p:nvPicPr>
          <p:cNvPr id="3" name="Picture 2" descr="Screenshot 2022-02-09 09560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1543" y="553258"/>
            <a:ext cx="5499243" cy="363774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41910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Bón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481078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kịp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dinh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211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343"/>
            <a:ext cx="9144000" cy="6874686"/>
          </a:xfrm>
          <a:prstGeom prst="rect">
            <a:avLst/>
          </a:prstGeom>
        </p:spPr>
      </p:pic>
      <p:pic>
        <p:nvPicPr>
          <p:cNvPr id="3" name="Picture 2" descr="Screenshot 2022-02-09 09560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1790" y="553258"/>
            <a:ext cx="5298748" cy="363774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41910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xới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4810780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Diệt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dại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tơi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xốp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chống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9 10270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760456"/>
            <a:ext cx="3048000" cy="2278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49608" y="2429470"/>
            <a:ext cx="2503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GIEO HẠT VÀ CHĂM SÓC VƯỜN GIEO ƯƠM CÂY RỪNG</a:t>
            </a:r>
            <a:endParaRPr lang="en-US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>
            <a:stCxn id="2" idx="3"/>
          </p:cNvCxnSpPr>
          <p:nvPr/>
        </p:nvCxnSpPr>
        <p:spPr>
          <a:xfrm flipV="1">
            <a:off x="3657600" y="1066800"/>
            <a:ext cx="1600200" cy="18327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2" idx="3"/>
          </p:cNvCxnSpPr>
          <p:nvPr/>
        </p:nvCxnSpPr>
        <p:spPr>
          <a:xfrm flipV="1">
            <a:off x="3657600" y="2895600"/>
            <a:ext cx="1524000" cy="39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6200000" flipH="1">
            <a:off x="3429000" y="3124200"/>
            <a:ext cx="2362200" cy="1905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 rot="18635191">
            <a:off x="3248042" y="1516485"/>
            <a:ext cx="2357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KÍCH THÍCH HẠT</a:t>
            </a:r>
            <a:endParaRPr lang="en-US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86200" y="2514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GIEO HẠT</a:t>
            </a:r>
            <a:endParaRPr lang="en-US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3069700">
            <a:off x="3394236" y="3940739"/>
            <a:ext cx="300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CHĂM SÓC VƯỜN GIEO</a:t>
            </a:r>
            <a:endParaRPr lang="en-US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5257800" y="685800"/>
            <a:ext cx="457200" cy="381000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23" idx="1"/>
          </p:cNvCxnSpPr>
          <p:nvPr/>
        </p:nvCxnSpPr>
        <p:spPr>
          <a:xfrm>
            <a:off x="5257800" y="1066800"/>
            <a:ext cx="457200" cy="378768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715000" y="457200"/>
            <a:ext cx="228600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15000" y="1214735"/>
            <a:ext cx="228600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lực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5181600" y="2514600"/>
            <a:ext cx="457200" cy="381000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28" idx="1"/>
          </p:cNvCxnSpPr>
          <p:nvPr/>
        </p:nvCxnSpPr>
        <p:spPr>
          <a:xfrm>
            <a:off x="5181600" y="2895600"/>
            <a:ext cx="457200" cy="378768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638800" y="2286000"/>
            <a:ext cx="228600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638800" y="3043535"/>
            <a:ext cx="228600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gieo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rot="5400000" flipH="1" flipV="1">
            <a:off x="5448300" y="4686300"/>
            <a:ext cx="685800" cy="457200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32" idx="1"/>
          </p:cNvCxnSpPr>
          <p:nvPr/>
        </p:nvCxnSpPr>
        <p:spPr>
          <a:xfrm flipV="1">
            <a:off x="5562600" y="5183833"/>
            <a:ext cx="457200" cy="73967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019800" y="4343400"/>
            <a:ext cx="228600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phủ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019800" y="4953000"/>
            <a:ext cx="228600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Straight Arrow Connector 34"/>
          <p:cNvCxnSpPr>
            <a:endCxn id="38" idx="1"/>
          </p:cNvCxnSpPr>
          <p:nvPr/>
        </p:nvCxnSpPr>
        <p:spPr>
          <a:xfrm rot="16200000" flipH="1">
            <a:off x="5523384" y="5297016"/>
            <a:ext cx="535633" cy="457200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019800" y="5562600"/>
            <a:ext cx="228600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thuốc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rot="10800000" flipV="1">
            <a:off x="4724400" y="5257800"/>
            <a:ext cx="838200" cy="609600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581400" y="5867400"/>
            <a:ext cx="228600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Bón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thúc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rot="10800000" flipV="1">
            <a:off x="4419600" y="5257800"/>
            <a:ext cx="1143000" cy="152400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133600" y="5181600"/>
            <a:ext cx="228600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xới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  <p:bldP spid="12" grpId="0"/>
      <p:bldP spid="22" grpId="0" animBg="1"/>
      <p:bldP spid="23" grpId="0" animBg="1"/>
      <p:bldP spid="27" grpId="0" animBg="1"/>
      <p:bldP spid="28" grpId="0" animBg="1"/>
      <p:bldP spid="31" grpId="0" animBg="1"/>
      <p:bldP spid="32" grpId="0" animBg="1"/>
      <p:bldP spid="38" grpId="0" animBg="1"/>
      <p:bldP spid="45" grpId="0" animBg="1"/>
      <p:bldP spid="5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211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7468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19400" y="1143000"/>
            <a:ext cx="365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26670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SGK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62.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321058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, 2, 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SGK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62.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374398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26: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SZ169"/>
          <p:cNvPicPr>
            <a:picLocks noChangeAspect="1" noChangeArrowheads="1"/>
          </p:cNvPicPr>
          <p:nvPr/>
        </p:nvPicPr>
        <p:blipFill>
          <a:blip r:embed="rId2"/>
          <a:srcRect l="8594" t="2061" r="10156" b="515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0066"/>
          </a:solidFill>
          <a:ln w="9525">
            <a:noFill/>
            <a:miter lim="800000"/>
            <a:headEnd/>
            <a:tailEnd/>
          </a:ln>
        </p:spPr>
      </p:pic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905000" y="1797050"/>
            <a:ext cx="609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TIẾT 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HỌC KẾT THÚC</a:t>
            </a:r>
          </a:p>
        </p:txBody>
      </p:sp>
      <p:sp>
        <p:nvSpPr>
          <p:cNvPr id="24580" name="WordArt 5"/>
          <p:cNvSpPr>
            <a:spLocks noChangeArrowheads="1" noChangeShapeType="1" noTextEdit="1"/>
          </p:cNvSpPr>
          <p:nvPr/>
        </p:nvSpPr>
        <p:spPr bwMode="auto">
          <a:xfrm>
            <a:off x="990600" y="2633663"/>
            <a:ext cx="6486525" cy="12525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CHÀO TẠM BIỆT CÁC EM !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4581" name="Picture 7" descr="3d butterfl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685800"/>
            <a:ext cx="1371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2324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9308"/>
            <a:ext cx="9144000" cy="691661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0600" y="32004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Đốt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endParaRPr lang="en-US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48400" y="32004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đập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endParaRPr lang="en-US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6091535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Ngâm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ấm</a:t>
            </a:r>
            <a:endParaRPr lang="en-US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91200" y="6091535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Chặt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endParaRPr lang="en-US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667000" y="2133600"/>
            <a:ext cx="9144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2895600" y="4191000"/>
            <a:ext cx="6858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81400" y="2286000"/>
            <a:ext cx="914400" cy="206287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endParaRPr lang="en-US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10800000" flipV="1">
            <a:off x="5562600" y="2057400"/>
            <a:ext cx="6858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0800000">
            <a:off x="5562600" y="4191000"/>
            <a:ext cx="609600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648200" y="2286000"/>
            <a:ext cx="914400" cy="2123658"/>
          </a:xfrm>
          <a:prstGeom prst="rect">
            <a:avLst/>
          </a:prstGeom>
          <a:solidFill>
            <a:srgbClr val="000099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lực</a:t>
            </a:r>
            <a:endParaRPr lang="en-US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Arrow Connector 21"/>
          <p:cNvCxnSpPr>
            <a:stCxn id="13" idx="0"/>
          </p:cNvCxnSpPr>
          <p:nvPr/>
        </p:nvCxnSpPr>
        <p:spPr>
          <a:xfrm rot="5400000" flipH="1" flipV="1">
            <a:off x="3848100" y="1943100"/>
            <a:ext cx="5334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9" idx="0"/>
          </p:cNvCxnSpPr>
          <p:nvPr/>
        </p:nvCxnSpPr>
        <p:spPr>
          <a:xfrm rot="16200000" flipV="1">
            <a:off x="4762500" y="1943100"/>
            <a:ext cx="5334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581400" y="609600"/>
            <a:ext cx="1981200" cy="110799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nảy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endParaRPr lang="en-US" sz="2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13" grpId="0" animBg="1"/>
      <p:bldP spid="19" grpId="1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211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343"/>
            <a:ext cx="9144000" cy="687468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" y="914400"/>
            <a:ext cx="373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Đốt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Screenshot 2022-02-08 23075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1" y="2743200"/>
            <a:ext cx="4267200" cy="3034961"/>
          </a:xfrm>
          <a:prstGeom prst="rect">
            <a:avLst/>
          </a:prstGeom>
        </p:spPr>
      </p:pic>
      <p:sp>
        <p:nvSpPr>
          <p:cNvPr id="5" name="Oval Callout 4"/>
          <p:cNvSpPr/>
          <p:nvPr/>
        </p:nvSpPr>
        <p:spPr>
          <a:xfrm>
            <a:off x="4876800" y="2438400"/>
            <a:ext cx="3657600" cy="2895600"/>
          </a:xfrm>
          <a:prstGeom prst="wedgeEllipseCallout">
            <a:avLst>
              <a:gd name="adj1" fmla="val -39639"/>
              <a:gd name="adj2" fmla="val 576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đốt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3152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13556" cy="68809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211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8343"/>
            <a:ext cx="9132903" cy="686634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" y="914400"/>
            <a:ext cx="6705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nảy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ấm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Screenshot 2022-02-08 23194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538413"/>
            <a:ext cx="3700462" cy="318887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14400" y="5791200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Ngâm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ấm</a:t>
            </a:r>
            <a:endParaRPr lang="en-US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Callout 5"/>
          <p:cNvSpPr/>
          <p:nvPr/>
        </p:nvSpPr>
        <p:spPr>
          <a:xfrm>
            <a:off x="4876800" y="2438400"/>
            <a:ext cx="3657600" cy="2895600"/>
          </a:xfrm>
          <a:prstGeom prst="wedgeEllipseCallout">
            <a:avLst>
              <a:gd name="adj1" fmla="val -58101"/>
              <a:gd name="adj2" fmla="val 586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ấm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211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8343"/>
            <a:ext cx="9132903" cy="686634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" y="914400"/>
            <a:ext cx="6705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nảy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ấm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2-02-08 2326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343"/>
            <a:ext cx="9144000" cy="68746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810</Words>
  <Application>Microsoft Office PowerPoint</Application>
  <PresentationFormat>On-screen Show (4:3)</PresentationFormat>
  <Paragraphs>103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10</dc:creator>
  <cp:lastModifiedBy>sony</cp:lastModifiedBy>
  <cp:revision>47</cp:revision>
  <dcterms:created xsi:type="dcterms:W3CDTF">2022-02-08T14:56:50Z</dcterms:created>
  <dcterms:modified xsi:type="dcterms:W3CDTF">2022-02-15T08:36:24Z</dcterms:modified>
</cp:coreProperties>
</file>