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63"/>
  </p:notesMasterIdLst>
  <p:sldIdLst>
    <p:sldId id="298" r:id="rId2"/>
    <p:sldId id="299" r:id="rId3"/>
    <p:sldId id="300" r:id="rId4"/>
    <p:sldId id="301" r:id="rId5"/>
    <p:sldId id="302" r:id="rId6"/>
    <p:sldId id="303" r:id="rId7"/>
    <p:sldId id="304" r:id="rId8"/>
    <p:sldId id="305" r:id="rId9"/>
    <p:sldId id="306" r:id="rId10"/>
    <p:sldId id="307" r:id="rId11"/>
    <p:sldId id="308" r:id="rId12"/>
    <p:sldId id="309" r:id="rId13"/>
    <p:sldId id="310" r:id="rId14"/>
    <p:sldId id="311" r:id="rId15"/>
    <p:sldId id="312" r:id="rId16"/>
    <p:sldId id="313" r:id="rId17"/>
    <p:sldId id="314" r:id="rId18"/>
    <p:sldId id="315" r:id="rId19"/>
    <p:sldId id="316" r:id="rId20"/>
    <p:sldId id="317" r:id="rId21"/>
    <p:sldId id="318" r:id="rId22"/>
    <p:sldId id="319" r:id="rId23"/>
    <p:sldId id="320" r:id="rId24"/>
    <p:sldId id="321" r:id="rId25"/>
    <p:sldId id="322" r:id="rId26"/>
    <p:sldId id="323" r:id="rId27"/>
    <p:sldId id="324" r:id="rId28"/>
    <p:sldId id="325" r:id="rId29"/>
    <p:sldId id="326" r:id="rId30"/>
    <p:sldId id="327" r:id="rId31"/>
    <p:sldId id="328" r:id="rId32"/>
    <p:sldId id="329" r:id="rId33"/>
    <p:sldId id="330" r:id="rId34"/>
    <p:sldId id="331" r:id="rId35"/>
    <p:sldId id="332" r:id="rId36"/>
    <p:sldId id="333" r:id="rId37"/>
    <p:sldId id="334" r:id="rId38"/>
    <p:sldId id="335" r:id="rId39"/>
    <p:sldId id="336" r:id="rId40"/>
    <p:sldId id="337" r:id="rId41"/>
    <p:sldId id="338" r:id="rId42"/>
    <p:sldId id="339" r:id="rId43"/>
    <p:sldId id="340" r:id="rId44"/>
    <p:sldId id="341" r:id="rId45"/>
    <p:sldId id="342" r:id="rId46"/>
    <p:sldId id="343" r:id="rId47"/>
    <p:sldId id="344" r:id="rId48"/>
    <p:sldId id="345" r:id="rId49"/>
    <p:sldId id="346" r:id="rId50"/>
    <p:sldId id="355" r:id="rId51"/>
    <p:sldId id="283" r:id="rId52"/>
    <p:sldId id="274" r:id="rId53"/>
    <p:sldId id="284" r:id="rId54"/>
    <p:sldId id="285" r:id="rId55"/>
    <p:sldId id="286" r:id="rId56"/>
    <p:sldId id="287" r:id="rId57"/>
    <p:sldId id="288" r:id="rId58"/>
    <p:sldId id="289" r:id="rId59"/>
    <p:sldId id="290" r:id="rId60"/>
    <p:sldId id="356" r:id="rId61"/>
    <p:sldId id="357" r:id="rId62"/>
  </p:sldIdLst>
  <p:sldSz cx="12188825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  <p15:guide id="3" pos="3839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632" autoAdjust="0"/>
    <p:restoredTop sz="94660"/>
  </p:normalViewPr>
  <p:slideViewPr>
    <p:cSldViewPr>
      <p:cViewPr varScale="1">
        <p:scale>
          <a:sx n="82" d="100"/>
          <a:sy n="82" d="100"/>
        </p:scale>
        <p:origin x="600" y="62"/>
      </p:cViewPr>
      <p:guideLst>
        <p:guide orient="horz" pos="2160"/>
        <p:guide pos="2880"/>
        <p:guide pos="3839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theme" Target="theme/theme1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AFC029F-C9FE-4E4D-A29A-12B3968F70C2}" type="datetimeFigureOut">
              <a:rPr lang="en-US" smtClean="0"/>
              <a:pPr/>
              <a:t>1/21/2022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AE2D862-C2CF-4112-A498-8E310701B93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96702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2588" y="685800"/>
            <a:ext cx="6092825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1689F0-D8FB-450F-A36F-553F26501FEE}" type="slidenum">
              <a:rPr lang="zh-CN" alt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271168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2588" y="685800"/>
            <a:ext cx="6092825" cy="3429000"/>
          </a:xfrm>
          <a:ln/>
        </p:spPr>
      </p:sp>
      <p:sp>
        <p:nvSpPr>
          <p:cNvPr id="4915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2588" y="685800"/>
            <a:ext cx="6092825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F43661-B6AF-4818-960E-E1703A3816EA}" type="slidenum">
              <a:rPr lang="zh-CN" altLang="en-US" smtClean="0"/>
              <a:pPr/>
              <a:t>61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854291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12188825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11985678" y="3048"/>
            <a:ext cx="203147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203147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12188825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95021" y="6391657"/>
            <a:ext cx="11774405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828324" y="2819400"/>
            <a:ext cx="8532178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1/21/2022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207210" y="2420112"/>
            <a:ext cx="11774405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203147" y="152400"/>
            <a:ext cx="11774405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Oval 12"/>
          <p:cNvSpPr/>
          <p:nvPr/>
        </p:nvSpPr>
        <p:spPr>
          <a:xfrm>
            <a:off x="5688119" y="2115312"/>
            <a:ext cx="812588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5814070" y="2209800"/>
            <a:ext cx="560686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5789692" y="2199451"/>
            <a:ext cx="609441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914162" y="381000"/>
            <a:ext cx="10360501" cy="175260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6705600"/>
            <a:ext cx="12188825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9344766" y="0"/>
            <a:ext cx="2844059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12188825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white">
          <a:xfrm>
            <a:off x="0" y="0"/>
            <a:ext cx="203147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195021" y="6391657"/>
            <a:ext cx="11774405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203147" y="155448"/>
            <a:ext cx="11774405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 rot="5400000">
            <a:off x="6400859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9117241" y="2925763"/>
            <a:ext cx="812588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Oval 14"/>
          <p:cNvSpPr/>
          <p:nvPr/>
        </p:nvSpPr>
        <p:spPr>
          <a:xfrm>
            <a:off x="9243192" y="3020251"/>
            <a:ext cx="560686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218815" y="3009902"/>
            <a:ext cx="609441" cy="4413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06294" y="304800"/>
            <a:ext cx="8735325" cy="5821366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852634" y="304802"/>
            <a:ext cx="1929897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814070" y="1026373"/>
            <a:ext cx="609441" cy="4413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402231" y="1527048"/>
            <a:ext cx="11335607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203147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12188825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12188825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11985678" y="19050"/>
            <a:ext cx="203147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203147" y="2286000"/>
            <a:ext cx="11774405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207210" y="142352"/>
            <a:ext cx="11774405" cy="213969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24093" y="2743200"/>
            <a:ext cx="8637982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95021" y="6391657"/>
            <a:ext cx="11774405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203147" y="152400"/>
            <a:ext cx="11774405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1/21/2022</a:t>
            </a:fld>
            <a:endParaRPr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203147" y="2438400"/>
            <a:ext cx="11774405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Oval 9"/>
          <p:cNvSpPr/>
          <p:nvPr/>
        </p:nvSpPr>
        <p:spPr>
          <a:xfrm>
            <a:off x="5688119" y="2115312"/>
            <a:ext cx="812588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val 10"/>
          <p:cNvSpPr/>
          <p:nvPr/>
        </p:nvSpPr>
        <p:spPr>
          <a:xfrm>
            <a:off x="5814070" y="2209800"/>
            <a:ext cx="560686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789692" y="2199451"/>
            <a:ext cx="609441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2833" y="533400"/>
            <a:ext cx="10360501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2231" y="228600"/>
            <a:ext cx="11376237" cy="758952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719589" y="6409944"/>
            <a:ext cx="4058879" cy="365760"/>
          </a:xfr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1/21/2022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 flipV="1">
            <a:off x="6082523" y="1575653"/>
            <a:ext cx="11892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Content Placeholder 9"/>
          <p:cNvSpPr>
            <a:spLocks noGrp="1"/>
          </p:cNvSpPr>
          <p:nvPr>
            <p:ph sz="half" idx="1"/>
          </p:nvPr>
        </p:nvSpPr>
        <p:spPr>
          <a:xfrm>
            <a:off x="402231" y="1371600"/>
            <a:ext cx="5383398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2" name="Content Placeholder 11"/>
          <p:cNvSpPr>
            <a:spLocks noGrp="1"/>
          </p:cNvSpPr>
          <p:nvPr>
            <p:ph sz="half" idx="2"/>
          </p:nvPr>
        </p:nvSpPr>
        <p:spPr>
          <a:xfrm>
            <a:off x="6399133" y="1371600"/>
            <a:ext cx="5383398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traight Connector 9"/>
          <p:cNvSpPr>
            <a:spLocks noChangeShapeType="1"/>
          </p:cNvSpPr>
          <p:nvPr/>
        </p:nvSpPr>
        <p:spPr bwMode="auto">
          <a:xfrm flipV="1">
            <a:off x="6094413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white">
          <a:xfrm>
            <a:off x="0" y="0"/>
            <a:ext cx="12188825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0" y="6705600"/>
            <a:ext cx="12188825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white">
          <a:xfrm>
            <a:off x="0" y="0"/>
            <a:ext cx="203147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white">
          <a:xfrm>
            <a:off x="11985678" y="0"/>
            <a:ext cx="203147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203147" y="1371600"/>
            <a:ext cx="11774405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94513" y="6391656"/>
            <a:ext cx="11774405" cy="31089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02231" y="1524000"/>
            <a:ext cx="5385514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6386777" y="1524000"/>
            <a:ext cx="5387630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1/21/2022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06294" y="6409944"/>
            <a:ext cx="4773956" cy="365760"/>
          </a:xfrm>
        </p:spPr>
        <p:txBody>
          <a:bodyPr/>
          <a:lstStyle/>
          <a:p>
            <a:endParaRPr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203147" y="1280160"/>
            <a:ext cx="11774405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auto">
          <a:xfrm>
            <a:off x="203147" y="155448"/>
            <a:ext cx="11774405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4" name="Content Placeholder 23"/>
          <p:cNvSpPr>
            <a:spLocks noGrp="1"/>
          </p:cNvSpPr>
          <p:nvPr>
            <p:ph sz="quarter" idx="2"/>
          </p:nvPr>
        </p:nvSpPr>
        <p:spPr>
          <a:xfrm>
            <a:off x="402231" y="2471383"/>
            <a:ext cx="5387461" cy="3818404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6" name="Content Placeholder 25"/>
          <p:cNvSpPr>
            <a:spLocks noGrp="1"/>
          </p:cNvSpPr>
          <p:nvPr>
            <p:ph sz="quarter" idx="4"/>
          </p:nvPr>
        </p:nvSpPr>
        <p:spPr>
          <a:xfrm>
            <a:off x="6399133" y="2471383"/>
            <a:ext cx="5383398" cy="382219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Oval 24"/>
          <p:cNvSpPr/>
          <p:nvPr/>
        </p:nvSpPr>
        <p:spPr>
          <a:xfrm>
            <a:off x="5688119" y="956036"/>
            <a:ext cx="812588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Oval 26"/>
          <p:cNvSpPr/>
          <p:nvPr/>
        </p:nvSpPr>
        <p:spPr>
          <a:xfrm>
            <a:off x="5814070" y="1050524"/>
            <a:ext cx="560686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5789692" y="1042417"/>
            <a:ext cx="609441" cy="441325"/>
          </a:xfrm>
        </p:spPr>
        <p:txBody>
          <a:bodyPr/>
          <a:lstStyle>
            <a:lvl1pPr algn="ctr">
              <a:defRPr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3" name="Title 22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1/21/2022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5789692" y="1036021"/>
            <a:ext cx="609441" cy="4413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6705600"/>
            <a:ext cx="12188825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0" y="0"/>
            <a:ext cx="12188825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white">
          <a:xfrm>
            <a:off x="11985678" y="0"/>
            <a:ext cx="203147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203147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95021" y="6391657"/>
            <a:ext cx="11774405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203147" y="158496"/>
            <a:ext cx="11774405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1/21/2022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5688119" y="6324600"/>
            <a:ext cx="812588" cy="4413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>
            <a:spLocks noChangeArrowheads="1"/>
          </p:cNvSpPr>
          <p:nvPr/>
        </p:nvSpPr>
        <p:spPr bwMode="auto">
          <a:xfrm>
            <a:off x="203147" y="152400"/>
            <a:ext cx="11774405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12188825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11985678" y="0"/>
            <a:ext cx="203147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12188825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203147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3" name="Rectangle 12"/>
          <p:cNvSpPr/>
          <p:nvPr/>
        </p:nvSpPr>
        <p:spPr>
          <a:xfrm>
            <a:off x="203147" y="609600"/>
            <a:ext cx="3656648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7868" y="914400"/>
            <a:ext cx="314878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507868" y="1981201"/>
            <a:ext cx="314878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203147" y="152400"/>
            <a:ext cx="11774405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203147" y="533400"/>
            <a:ext cx="11774405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Content Placeholder 19"/>
          <p:cNvSpPr>
            <a:spLocks noGrp="1"/>
          </p:cNvSpPr>
          <p:nvPr>
            <p:ph sz="quarter" idx="1"/>
          </p:nvPr>
        </p:nvSpPr>
        <p:spPr>
          <a:xfrm>
            <a:off x="4164515" y="685800"/>
            <a:ext cx="7516442" cy="5410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Oval 9"/>
          <p:cNvSpPr/>
          <p:nvPr/>
        </p:nvSpPr>
        <p:spPr>
          <a:xfrm>
            <a:off x="1726750" y="228600"/>
            <a:ext cx="812588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val 10"/>
          <p:cNvSpPr/>
          <p:nvPr/>
        </p:nvSpPr>
        <p:spPr>
          <a:xfrm>
            <a:off x="1852701" y="323088"/>
            <a:ext cx="560686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828324" y="312739"/>
            <a:ext cx="609441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auto">
          <a:xfrm>
            <a:off x="199084" y="6388386"/>
            <a:ext cx="11774405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2231" y="6410848"/>
            <a:ext cx="4509865" cy="365760"/>
          </a:xfrm>
        </p:spPr>
        <p:txBody>
          <a:bodyPr/>
          <a:lstStyle/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traight Connector 20"/>
          <p:cNvSpPr>
            <a:spLocks noChangeShapeType="1"/>
          </p:cNvSpPr>
          <p:nvPr/>
        </p:nvSpPr>
        <p:spPr bwMode="auto">
          <a:xfrm>
            <a:off x="203147" y="533400"/>
            <a:ext cx="11774405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0" y="6705600"/>
            <a:ext cx="12188825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11985678" y="0"/>
            <a:ext cx="203147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12188825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203147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auto">
          <a:xfrm>
            <a:off x="203147" y="152400"/>
            <a:ext cx="11774405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203147" y="609600"/>
            <a:ext cx="3656648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203147" y="155448"/>
            <a:ext cx="11774405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Oval 11"/>
          <p:cNvSpPr/>
          <p:nvPr/>
        </p:nvSpPr>
        <p:spPr>
          <a:xfrm>
            <a:off x="1726750" y="228600"/>
            <a:ext cx="812588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Oval 12"/>
          <p:cNvSpPr/>
          <p:nvPr/>
        </p:nvSpPr>
        <p:spPr>
          <a:xfrm>
            <a:off x="1852701" y="323088"/>
            <a:ext cx="560686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828324" y="312739"/>
            <a:ext cx="609441" cy="4413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99458" y="5029200"/>
            <a:ext cx="7821163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999458" y="609600"/>
            <a:ext cx="7821163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7868" y="990600"/>
            <a:ext cx="3250353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auto">
          <a:xfrm>
            <a:off x="199084" y="6388386"/>
            <a:ext cx="11774405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715526" y="6404984"/>
            <a:ext cx="4058879" cy="365760"/>
          </a:xfr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1/21/2022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2231" y="6410848"/>
            <a:ext cx="4778019" cy="365760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6705600"/>
            <a:ext cx="12188825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1"/>
            <a:ext cx="12188825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203147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11985678" y="0"/>
            <a:ext cx="203147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199084" y="6388386"/>
            <a:ext cx="11774405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7719589" y="6404984"/>
            <a:ext cx="4058879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1/21/2022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406294" y="6410848"/>
            <a:ext cx="4773956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203147" y="155448"/>
            <a:ext cx="11774405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203147" y="1276743"/>
            <a:ext cx="11774405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Oval 11"/>
          <p:cNvSpPr/>
          <p:nvPr/>
        </p:nvSpPr>
        <p:spPr>
          <a:xfrm>
            <a:off x="5688119" y="956036"/>
            <a:ext cx="812588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Oval 14"/>
          <p:cNvSpPr/>
          <p:nvPr/>
        </p:nvSpPr>
        <p:spPr>
          <a:xfrm>
            <a:off x="5814070" y="1050524"/>
            <a:ext cx="560686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5789692" y="1040175"/>
            <a:ext cx="609441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02231" y="228600"/>
            <a:ext cx="11376237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02231" y="1524000"/>
            <a:ext cx="11376237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jpeg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3.jpeg"/><Relationship Id="rId4" Type="http://schemas.openxmlformats.org/officeDocument/2006/relationships/image" Target="../media/image32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3" Type="http://schemas.openxmlformats.org/officeDocument/2006/relationships/image" Target="../media/image31.png"/><Relationship Id="rId7" Type="http://schemas.openxmlformats.org/officeDocument/2006/relationships/image" Target="../media/image37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png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3.xml"/><Relationship Id="rId4" Type="http://schemas.openxmlformats.org/officeDocument/2006/relationships/image" Target="../media/image39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tags" Target="../tags/tag11.xml"/><Relationship Id="rId3" Type="http://schemas.openxmlformats.org/officeDocument/2006/relationships/tags" Target="../tags/tag6.xml"/><Relationship Id="rId7" Type="http://schemas.openxmlformats.org/officeDocument/2006/relationships/tags" Target="../tags/tag10.xml"/><Relationship Id="rId12" Type="http://schemas.openxmlformats.org/officeDocument/2006/relationships/image" Target="../media/image4.png"/><Relationship Id="rId2" Type="http://schemas.openxmlformats.org/officeDocument/2006/relationships/tags" Target="../tags/tag5.xml"/><Relationship Id="rId1" Type="http://schemas.openxmlformats.org/officeDocument/2006/relationships/tags" Target="../tags/tag4.xml"/><Relationship Id="rId6" Type="http://schemas.openxmlformats.org/officeDocument/2006/relationships/tags" Target="../tags/tag9.xml"/><Relationship Id="rId11" Type="http://schemas.openxmlformats.org/officeDocument/2006/relationships/image" Target="../media/image3.png"/><Relationship Id="rId5" Type="http://schemas.openxmlformats.org/officeDocument/2006/relationships/tags" Target="../tags/tag8.xml"/><Relationship Id="rId10" Type="http://schemas.openxmlformats.org/officeDocument/2006/relationships/slideLayout" Target="../slideLayouts/slideLayout7.xml"/><Relationship Id="rId4" Type="http://schemas.openxmlformats.org/officeDocument/2006/relationships/tags" Target="../tags/tag7.xml"/><Relationship Id="rId9" Type="http://schemas.openxmlformats.org/officeDocument/2006/relationships/tags" Target="../tags/tag1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3.xml"/><Relationship Id="rId5" Type="http://schemas.openxmlformats.org/officeDocument/2006/relationships/image" Target="../media/image40.png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13" Type="http://schemas.openxmlformats.org/officeDocument/2006/relationships/image" Target="../media/image16.png"/><Relationship Id="rId3" Type="http://schemas.openxmlformats.org/officeDocument/2006/relationships/image" Target="../media/image4.png"/><Relationship Id="rId7" Type="http://schemas.openxmlformats.org/officeDocument/2006/relationships/image" Target="../media/image10.png"/><Relationship Id="rId12" Type="http://schemas.openxmlformats.org/officeDocument/2006/relationships/image" Target="../media/image1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11" Type="http://schemas.openxmlformats.org/officeDocument/2006/relationships/image" Target="../media/image14.png"/><Relationship Id="rId5" Type="http://schemas.openxmlformats.org/officeDocument/2006/relationships/image" Target="../media/image8.png"/><Relationship Id="rId15" Type="http://schemas.openxmlformats.org/officeDocument/2006/relationships/image" Target="../media/image18.png"/><Relationship Id="rId10" Type="http://schemas.openxmlformats.org/officeDocument/2006/relationships/image" Target="../media/image13.png"/><Relationship Id="rId4" Type="http://schemas.openxmlformats.org/officeDocument/2006/relationships/image" Target="../media/image7.png"/><Relationship Id="rId9" Type="http://schemas.openxmlformats.org/officeDocument/2006/relationships/image" Target="../media/image12.png"/><Relationship Id="rId14" Type="http://schemas.openxmlformats.org/officeDocument/2006/relationships/image" Target="../media/image17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jpeg"/><Relationship Id="rId3" Type="http://schemas.openxmlformats.org/officeDocument/2006/relationships/image" Target="../media/image4.png"/><Relationship Id="rId7" Type="http://schemas.openxmlformats.org/officeDocument/2006/relationships/image" Target="../media/image4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3.jpeg"/><Relationship Id="rId5" Type="http://schemas.openxmlformats.org/officeDocument/2006/relationships/image" Target="../media/image42.jpeg"/><Relationship Id="rId4" Type="http://schemas.openxmlformats.org/officeDocument/2006/relationships/image" Target="../media/image41.jpeg"/><Relationship Id="rId9" Type="http://schemas.openxmlformats.org/officeDocument/2006/relationships/image" Target="../media/image46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9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eg"/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6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jpeg"/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jpeg"/><Relationship Id="rId2" Type="http://schemas.openxmlformats.org/officeDocument/2006/relationships/image" Target="../media/image59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5" Type="http://schemas.openxmlformats.org/officeDocument/2006/relationships/image" Target="../media/image19.png"/><Relationship Id="rId4" Type="http://schemas.openxmlformats.org/officeDocument/2006/relationships/image" Target="../media/image3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4.xml"/><Relationship Id="rId4" Type="http://schemas.openxmlformats.org/officeDocument/2006/relationships/image" Target="../media/image39.png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tags" Target="../tags/tag17.xml"/><Relationship Id="rId7" Type="http://schemas.openxmlformats.org/officeDocument/2006/relationships/image" Target="../media/image3.png"/><Relationship Id="rId2" Type="http://schemas.openxmlformats.org/officeDocument/2006/relationships/tags" Target="../tags/tag16.xml"/><Relationship Id="rId1" Type="http://schemas.openxmlformats.org/officeDocument/2006/relationships/tags" Target="../tags/tag15.xml"/><Relationship Id="rId6" Type="http://schemas.openxmlformats.org/officeDocument/2006/relationships/slideLayout" Target="../slideLayouts/slideLayout7.xml"/><Relationship Id="rId5" Type="http://schemas.openxmlformats.org/officeDocument/2006/relationships/tags" Target="../tags/tag19.xml"/><Relationship Id="rId4" Type="http://schemas.openxmlformats.org/officeDocument/2006/relationships/tags" Target="../tags/tag18.xml"/><Relationship Id="rId9" Type="http://schemas.openxmlformats.org/officeDocument/2006/relationships/image" Target="../media/image6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2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tags" Target="../tags/tag22.xml"/><Relationship Id="rId7" Type="http://schemas.openxmlformats.org/officeDocument/2006/relationships/image" Target="../media/image4.png"/><Relationship Id="rId2" Type="http://schemas.openxmlformats.org/officeDocument/2006/relationships/tags" Target="../tags/tag21.xml"/><Relationship Id="rId1" Type="http://schemas.openxmlformats.org/officeDocument/2006/relationships/tags" Target="../tags/tag20.xml"/><Relationship Id="rId6" Type="http://schemas.openxmlformats.org/officeDocument/2006/relationships/image" Target="../media/image3.png"/><Relationship Id="rId5" Type="http://schemas.openxmlformats.org/officeDocument/2006/relationships/slideLayout" Target="../slideLayouts/slideLayout7.xml"/><Relationship Id="rId4" Type="http://schemas.openxmlformats.org/officeDocument/2006/relationships/tags" Target="../tags/tag23.xml"/></Relationships>
</file>

<file path=ppt/slides/_rels/slide4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8.png"/><Relationship Id="rId3" Type="http://schemas.openxmlformats.org/officeDocument/2006/relationships/image" Target="../media/image63.png"/><Relationship Id="rId7" Type="http://schemas.openxmlformats.org/officeDocument/2006/relationships/image" Target="../media/image67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6.png"/><Relationship Id="rId11" Type="http://schemas.openxmlformats.org/officeDocument/2006/relationships/image" Target="../media/image71.png"/><Relationship Id="rId5" Type="http://schemas.openxmlformats.org/officeDocument/2006/relationships/image" Target="../media/image65.png"/><Relationship Id="rId10" Type="http://schemas.openxmlformats.org/officeDocument/2006/relationships/image" Target="../media/image70.png"/><Relationship Id="rId4" Type="http://schemas.openxmlformats.org/officeDocument/2006/relationships/image" Target="../media/image64.png"/><Relationship Id="rId9" Type="http://schemas.openxmlformats.org/officeDocument/2006/relationships/image" Target="../media/image69.png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2.jpeg"/><Relationship Id="rId1" Type="http://schemas.openxmlformats.org/officeDocument/2006/relationships/slideLayout" Target="../slideLayouts/slideLayout1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3.pn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0.pn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4.xml"/><Relationship Id="rId5" Type="http://schemas.openxmlformats.org/officeDocument/2006/relationships/image" Target="../media/image74.png"/><Relationship Id="rId4" Type="http://schemas.openxmlformats.org/officeDocument/2006/relationships/image" Target="../media/image4.pn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jpeg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png"/><Relationship Id="rId2" Type="http://schemas.openxmlformats.org/officeDocument/2006/relationships/image" Target="../media/image7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9.gif"/><Relationship Id="rId5" Type="http://schemas.openxmlformats.org/officeDocument/2006/relationships/image" Target="../media/image78.gif"/><Relationship Id="rId4" Type="http://schemas.microsoft.com/office/2007/relationships/hdphoto" Target="NUL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.png"/><Relationship Id="rId7" Type="http://schemas.microsoft.com/office/2007/relationships/hdphoto" Target="../media/hdphoto2.wdp"/><Relationship Id="rId2" Type="http://schemas.openxmlformats.org/officeDocument/2006/relationships/image" Target="../media/image8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2.png"/><Relationship Id="rId5" Type="http://schemas.openxmlformats.org/officeDocument/2006/relationships/slide" Target="slide52.xml"/><Relationship Id="rId4" Type="http://schemas.microsoft.com/office/2007/relationships/hdphoto" Target="../media/hdphoto1.wdp"/></Relationships>
</file>

<file path=ppt/slides/_rels/slide52.xml.rels><?xml version="1.0" encoding="UTF-8" standalone="yes"?>
<Relationships xmlns="http://schemas.openxmlformats.org/package/2006/relationships"><Relationship Id="rId8" Type="http://schemas.microsoft.com/office/2007/relationships/hdphoto" Target="../media/hdphoto5.wdp"/><Relationship Id="rId13" Type="http://schemas.openxmlformats.org/officeDocument/2006/relationships/image" Target="../media/image89.png"/><Relationship Id="rId18" Type="http://schemas.openxmlformats.org/officeDocument/2006/relationships/slide" Target="slide55.xml"/><Relationship Id="rId26" Type="http://schemas.openxmlformats.org/officeDocument/2006/relationships/slide" Target="slide59.xml"/><Relationship Id="rId3" Type="http://schemas.microsoft.com/office/2007/relationships/hdphoto" Target="../media/hdphoto3.wdp"/><Relationship Id="rId21" Type="http://schemas.openxmlformats.org/officeDocument/2006/relationships/image" Target="../media/image93.png"/><Relationship Id="rId7" Type="http://schemas.openxmlformats.org/officeDocument/2006/relationships/image" Target="../media/image86.png"/><Relationship Id="rId12" Type="http://schemas.microsoft.com/office/2007/relationships/hdphoto" Target="../media/hdphoto7.wdp"/><Relationship Id="rId17" Type="http://schemas.openxmlformats.org/officeDocument/2006/relationships/image" Target="../media/image91.png"/><Relationship Id="rId25" Type="http://schemas.openxmlformats.org/officeDocument/2006/relationships/image" Target="../media/image95.png"/><Relationship Id="rId2" Type="http://schemas.openxmlformats.org/officeDocument/2006/relationships/image" Target="../media/image83.png"/><Relationship Id="rId16" Type="http://schemas.openxmlformats.org/officeDocument/2006/relationships/slide" Target="slide54.xml"/><Relationship Id="rId20" Type="http://schemas.openxmlformats.org/officeDocument/2006/relationships/slide" Target="slide5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5.gif"/><Relationship Id="rId11" Type="http://schemas.openxmlformats.org/officeDocument/2006/relationships/image" Target="../media/image88.png"/><Relationship Id="rId24" Type="http://schemas.openxmlformats.org/officeDocument/2006/relationships/slide" Target="slide58.xml"/><Relationship Id="rId5" Type="http://schemas.microsoft.com/office/2007/relationships/hdphoto" Target="../media/hdphoto4.wdp"/><Relationship Id="rId15" Type="http://schemas.openxmlformats.org/officeDocument/2006/relationships/image" Target="../media/image90.png"/><Relationship Id="rId23" Type="http://schemas.openxmlformats.org/officeDocument/2006/relationships/image" Target="../media/image94.png"/><Relationship Id="rId10" Type="http://schemas.microsoft.com/office/2007/relationships/hdphoto" Target="../media/hdphoto6.wdp"/><Relationship Id="rId19" Type="http://schemas.openxmlformats.org/officeDocument/2006/relationships/image" Target="../media/image92.png"/><Relationship Id="rId4" Type="http://schemas.openxmlformats.org/officeDocument/2006/relationships/image" Target="../media/image84.png"/><Relationship Id="rId9" Type="http://schemas.openxmlformats.org/officeDocument/2006/relationships/image" Target="../media/image87.png"/><Relationship Id="rId14" Type="http://schemas.openxmlformats.org/officeDocument/2006/relationships/slide" Target="slide53.xml"/><Relationship Id="rId22" Type="http://schemas.openxmlformats.org/officeDocument/2006/relationships/slide" Target="slide57.xml"/><Relationship Id="rId27" Type="http://schemas.openxmlformats.org/officeDocument/2006/relationships/image" Target="../media/image96.jpeg"/></Relationships>
</file>

<file path=ppt/slides/_rels/slide53.xml.rels><?xml version="1.0" encoding="UTF-8" standalone="yes"?>
<Relationships xmlns="http://schemas.openxmlformats.org/package/2006/relationships"><Relationship Id="rId8" Type="http://schemas.microsoft.com/office/2007/relationships/hdphoto" Target="../media/hdphoto9.wdp"/><Relationship Id="rId3" Type="http://schemas.openxmlformats.org/officeDocument/2006/relationships/image" Target="../media/image97.jpeg"/><Relationship Id="rId7" Type="http://schemas.openxmlformats.org/officeDocument/2006/relationships/image" Target="../media/image99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6" Type="http://schemas.openxmlformats.org/officeDocument/2006/relationships/slide" Target="slide52.xml"/><Relationship Id="rId5" Type="http://schemas.openxmlformats.org/officeDocument/2006/relationships/image" Target="../media/image98.jpeg"/><Relationship Id="rId4" Type="http://schemas.microsoft.com/office/2007/relationships/hdphoto" Target="../media/hdphoto8.wdp"/></Relationships>
</file>

<file path=ppt/slides/_rels/slide54.xml.rels><?xml version="1.0" encoding="UTF-8" standalone="yes"?>
<Relationships xmlns="http://schemas.openxmlformats.org/package/2006/relationships"><Relationship Id="rId8" Type="http://schemas.microsoft.com/office/2007/relationships/hdphoto" Target="../media/hdphoto9.wdp"/><Relationship Id="rId3" Type="http://schemas.openxmlformats.org/officeDocument/2006/relationships/image" Target="../media/image97.jpeg"/><Relationship Id="rId7" Type="http://schemas.openxmlformats.org/officeDocument/2006/relationships/image" Target="../media/image99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6" Type="http://schemas.openxmlformats.org/officeDocument/2006/relationships/slide" Target="slide52.xml"/><Relationship Id="rId5" Type="http://schemas.openxmlformats.org/officeDocument/2006/relationships/image" Target="../media/image98.jpeg"/><Relationship Id="rId4" Type="http://schemas.microsoft.com/office/2007/relationships/hdphoto" Target="../media/hdphoto8.wdp"/></Relationships>
</file>

<file path=ppt/slides/_rels/slide55.xml.rels><?xml version="1.0" encoding="UTF-8" standalone="yes"?>
<Relationships xmlns="http://schemas.openxmlformats.org/package/2006/relationships"><Relationship Id="rId8" Type="http://schemas.microsoft.com/office/2007/relationships/hdphoto" Target="../media/hdphoto9.wdp"/><Relationship Id="rId3" Type="http://schemas.openxmlformats.org/officeDocument/2006/relationships/image" Target="../media/image97.jpeg"/><Relationship Id="rId7" Type="http://schemas.openxmlformats.org/officeDocument/2006/relationships/image" Target="../media/image99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6" Type="http://schemas.openxmlformats.org/officeDocument/2006/relationships/slide" Target="slide52.xml"/><Relationship Id="rId5" Type="http://schemas.openxmlformats.org/officeDocument/2006/relationships/image" Target="../media/image98.jpeg"/><Relationship Id="rId4" Type="http://schemas.microsoft.com/office/2007/relationships/hdphoto" Target="../media/hdphoto8.wdp"/></Relationships>
</file>

<file path=ppt/slides/_rels/slide56.xml.rels><?xml version="1.0" encoding="UTF-8" standalone="yes"?>
<Relationships xmlns="http://schemas.openxmlformats.org/package/2006/relationships"><Relationship Id="rId8" Type="http://schemas.microsoft.com/office/2007/relationships/hdphoto" Target="../media/hdphoto9.wdp"/><Relationship Id="rId3" Type="http://schemas.openxmlformats.org/officeDocument/2006/relationships/image" Target="../media/image97.jpeg"/><Relationship Id="rId7" Type="http://schemas.openxmlformats.org/officeDocument/2006/relationships/image" Target="../media/image99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6" Type="http://schemas.openxmlformats.org/officeDocument/2006/relationships/slide" Target="slide52.xml"/><Relationship Id="rId5" Type="http://schemas.openxmlformats.org/officeDocument/2006/relationships/image" Target="../media/image98.jpeg"/><Relationship Id="rId4" Type="http://schemas.microsoft.com/office/2007/relationships/hdphoto" Target="../media/hdphoto8.wdp"/></Relationships>
</file>

<file path=ppt/slides/_rels/slide57.xml.rels><?xml version="1.0" encoding="UTF-8" standalone="yes"?>
<Relationships xmlns="http://schemas.openxmlformats.org/package/2006/relationships"><Relationship Id="rId8" Type="http://schemas.microsoft.com/office/2007/relationships/hdphoto" Target="../media/hdphoto9.wdp"/><Relationship Id="rId3" Type="http://schemas.openxmlformats.org/officeDocument/2006/relationships/image" Target="../media/image97.jpeg"/><Relationship Id="rId7" Type="http://schemas.openxmlformats.org/officeDocument/2006/relationships/image" Target="../media/image99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6" Type="http://schemas.openxmlformats.org/officeDocument/2006/relationships/slide" Target="slide52.xml"/><Relationship Id="rId5" Type="http://schemas.openxmlformats.org/officeDocument/2006/relationships/image" Target="../media/image98.jpeg"/><Relationship Id="rId4" Type="http://schemas.microsoft.com/office/2007/relationships/hdphoto" Target="../media/hdphoto8.wdp"/></Relationships>
</file>

<file path=ppt/slides/_rels/slide58.xml.rels><?xml version="1.0" encoding="UTF-8" standalone="yes"?>
<Relationships xmlns="http://schemas.openxmlformats.org/package/2006/relationships"><Relationship Id="rId8" Type="http://schemas.microsoft.com/office/2007/relationships/hdphoto" Target="../media/hdphoto9.wdp"/><Relationship Id="rId3" Type="http://schemas.openxmlformats.org/officeDocument/2006/relationships/image" Target="../media/image97.jpeg"/><Relationship Id="rId7" Type="http://schemas.openxmlformats.org/officeDocument/2006/relationships/image" Target="../media/image99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6" Type="http://schemas.openxmlformats.org/officeDocument/2006/relationships/slide" Target="slide52.xml"/><Relationship Id="rId5" Type="http://schemas.openxmlformats.org/officeDocument/2006/relationships/image" Target="../media/image98.jpeg"/><Relationship Id="rId4" Type="http://schemas.microsoft.com/office/2007/relationships/hdphoto" Target="../media/hdphoto8.wdp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png"/><Relationship Id="rId2" Type="http://schemas.openxmlformats.org/officeDocument/2006/relationships/image" Target="../media/image7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9.gif"/><Relationship Id="rId5" Type="http://schemas.openxmlformats.org/officeDocument/2006/relationships/image" Target="../media/image78.gif"/><Relationship Id="rId4" Type="http://schemas.microsoft.com/office/2007/relationships/hdphoto" Target="../media/hdphoto1.wdp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6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1.png"/><Relationship Id="rId3" Type="http://schemas.openxmlformats.org/officeDocument/2006/relationships/tags" Target="../tags/tag27.xml"/><Relationship Id="rId7" Type="http://schemas.openxmlformats.org/officeDocument/2006/relationships/image" Target="../media/image100.jpeg"/><Relationship Id="rId2" Type="http://schemas.openxmlformats.org/officeDocument/2006/relationships/tags" Target="../tags/tag26.xml"/><Relationship Id="rId1" Type="http://schemas.openxmlformats.org/officeDocument/2006/relationships/tags" Target="../tags/tag25.xml"/><Relationship Id="rId6" Type="http://schemas.openxmlformats.org/officeDocument/2006/relationships/notesSlide" Target="../notesSlides/notesSlide3.xml"/><Relationship Id="rId5" Type="http://schemas.openxmlformats.org/officeDocument/2006/relationships/slideLayout" Target="../slideLayouts/slideLayout7.xml"/><Relationship Id="rId4" Type="http://schemas.openxmlformats.org/officeDocument/2006/relationships/tags" Target="../tags/tag28.xml"/><Relationship Id="rId9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 l="23105" t="20378" r="6776" b="9572"/>
          <a:stretch>
            <a:fillRect/>
          </a:stretch>
        </p:blipFill>
        <p:spPr bwMode="auto">
          <a:xfrm>
            <a:off x="1" y="0"/>
            <a:ext cx="1220094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2" name="组合 2123"/>
          <p:cNvGrpSpPr/>
          <p:nvPr/>
        </p:nvGrpSpPr>
        <p:grpSpPr>
          <a:xfrm>
            <a:off x="-1525588" y="2847"/>
            <a:ext cx="13297692" cy="6855153"/>
            <a:chOff x="-7938" y="-109538"/>
            <a:chExt cx="11843979" cy="6377829"/>
          </a:xfrm>
        </p:grpSpPr>
        <p:pic>
          <p:nvPicPr>
            <p:cNvPr id="4" name="图片 2122"/>
            <p:cNvPicPr>
              <a:picLocks noChangeAspect="1"/>
            </p:cNvPicPr>
            <p:nvPr/>
          </p:nvPicPr>
          <p:blipFill rotWithShape="1">
            <a:blip r:embed="rId3"/>
            <a:srcRect b="68945"/>
            <a:stretch/>
          </p:blipFill>
          <p:spPr>
            <a:xfrm>
              <a:off x="1705769" y="864432"/>
              <a:ext cx="10101948" cy="952336"/>
            </a:xfrm>
            <a:prstGeom prst="rect">
              <a:avLst/>
            </a:prstGeom>
          </p:spPr>
        </p:pic>
        <p:pic>
          <p:nvPicPr>
            <p:cNvPr id="5" name="图片 147"/>
            <p:cNvPicPr>
              <a:picLocks noChangeAspect="1"/>
            </p:cNvPicPr>
            <p:nvPr/>
          </p:nvPicPr>
          <p:blipFill rotWithShape="1">
            <a:blip r:embed="rId3"/>
            <a:srcRect b="64968"/>
            <a:stretch/>
          </p:blipFill>
          <p:spPr>
            <a:xfrm>
              <a:off x="1727309" y="838200"/>
              <a:ext cx="10101948" cy="2867526"/>
            </a:xfrm>
            <a:prstGeom prst="rect">
              <a:avLst/>
            </a:prstGeom>
          </p:spPr>
        </p:pic>
        <p:sp>
          <p:nvSpPr>
            <p:cNvPr id="6" name="Oval 103"/>
            <p:cNvSpPr>
              <a:spLocks noChangeArrowheads="1"/>
            </p:cNvSpPr>
            <p:nvPr/>
          </p:nvSpPr>
          <p:spPr bwMode="auto">
            <a:xfrm>
              <a:off x="7938" y="796925"/>
              <a:ext cx="1317625" cy="1323975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7" name="Oval 104"/>
            <p:cNvSpPr>
              <a:spLocks noChangeArrowheads="1"/>
            </p:cNvSpPr>
            <p:nvPr/>
          </p:nvSpPr>
          <p:spPr bwMode="auto">
            <a:xfrm>
              <a:off x="82550" y="871538"/>
              <a:ext cx="1319213" cy="1316038"/>
            </a:xfrm>
            <a:prstGeom prst="ellipse">
              <a:avLst/>
            </a:prstGeom>
            <a:solidFill>
              <a:srgbClr val="CBE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8" name="Freeform 105"/>
            <p:cNvSpPr>
              <a:spLocks/>
            </p:cNvSpPr>
            <p:nvPr/>
          </p:nvSpPr>
          <p:spPr bwMode="auto">
            <a:xfrm>
              <a:off x="-7938" y="738188"/>
              <a:ext cx="1343025" cy="1441450"/>
            </a:xfrm>
            <a:custGeom>
              <a:avLst/>
              <a:gdLst>
                <a:gd name="T0" fmla="*/ 159 w 161"/>
                <a:gd name="T1" fmla="*/ 86 h 172"/>
                <a:gd name="T2" fmla="*/ 66 w 161"/>
                <a:gd name="T3" fmla="*/ 163 h 172"/>
                <a:gd name="T4" fmla="*/ 3 w 161"/>
                <a:gd name="T5" fmla="*/ 86 h 172"/>
                <a:gd name="T6" fmla="*/ 96 w 161"/>
                <a:gd name="T7" fmla="*/ 9 h 172"/>
                <a:gd name="T8" fmla="*/ 159 w 161"/>
                <a:gd name="T9" fmla="*/ 86 h 172"/>
                <a:gd name="T10" fmla="*/ 160 w 161"/>
                <a:gd name="T11" fmla="*/ 86 h 172"/>
                <a:gd name="T12" fmla="*/ 66 w 161"/>
                <a:gd name="T13" fmla="*/ 8 h 172"/>
                <a:gd name="T14" fmla="*/ 2 w 161"/>
                <a:gd name="T15" fmla="*/ 86 h 172"/>
                <a:gd name="T16" fmla="*/ 97 w 161"/>
                <a:gd name="T17" fmla="*/ 163 h 172"/>
                <a:gd name="T18" fmla="*/ 160 w 161"/>
                <a:gd name="T19" fmla="*/ 86 h 172"/>
                <a:gd name="T20" fmla="*/ 159 w 161"/>
                <a:gd name="T21" fmla="*/ 86 h 1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61" h="172">
                  <a:moveTo>
                    <a:pt x="159" y="86"/>
                  </a:moveTo>
                  <a:cubicBezTo>
                    <a:pt x="158" y="135"/>
                    <a:pt x="117" y="172"/>
                    <a:pt x="66" y="163"/>
                  </a:cubicBezTo>
                  <a:cubicBezTo>
                    <a:pt x="29" y="157"/>
                    <a:pt x="4" y="122"/>
                    <a:pt x="3" y="86"/>
                  </a:cubicBezTo>
                  <a:cubicBezTo>
                    <a:pt x="1" y="37"/>
                    <a:pt x="49" y="1"/>
                    <a:pt x="96" y="9"/>
                  </a:cubicBezTo>
                  <a:cubicBezTo>
                    <a:pt x="134" y="15"/>
                    <a:pt x="158" y="50"/>
                    <a:pt x="159" y="86"/>
                  </a:cubicBezTo>
                  <a:cubicBezTo>
                    <a:pt x="159" y="86"/>
                    <a:pt x="161" y="86"/>
                    <a:pt x="160" y="86"/>
                  </a:cubicBezTo>
                  <a:cubicBezTo>
                    <a:pt x="159" y="35"/>
                    <a:pt x="115" y="0"/>
                    <a:pt x="66" y="8"/>
                  </a:cubicBezTo>
                  <a:cubicBezTo>
                    <a:pt x="28" y="15"/>
                    <a:pt x="3" y="49"/>
                    <a:pt x="2" y="86"/>
                  </a:cubicBezTo>
                  <a:cubicBezTo>
                    <a:pt x="0" y="137"/>
                    <a:pt x="50" y="171"/>
                    <a:pt x="97" y="163"/>
                  </a:cubicBezTo>
                  <a:cubicBezTo>
                    <a:pt x="134" y="157"/>
                    <a:pt x="159" y="122"/>
                    <a:pt x="160" y="86"/>
                  </a:cubicBezTo>
                  <a:cubicBezTo>
                    <a:pt x="160" y="86"/>
                    <a:pt x="159" y="86"/>
                    <a:pt x="159" y="86"/>
                  </a:cubicBezTo>
                  <a:close/>
                </a:path>
              </a:pathLst>
            </a:custGeom>
            <a:solidFill>
              <a:srgbClr val="49321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9" name="Freeform 106"/>
            <p:cNvSpPr>
              <a:spLocks/>
            </p:cNvSpPr>
            <p:nvPr/>
          </p:nvSpPr>
          <p:spPr bwMode="auto">
            <a:xfrm>
              <a:off x="125413" y="981075"/>
              <a:ext cx="441325" cy="787400"/>
            </a:xfrm>
            <a:custGeom>
              <a:avLst/>
              <a:gdLst>
                <a:gd name="T0" fmla="*/ 2 w 53"/>
                <a:gd name="T1" fmla="*/ 74 h 94"/>
                <a:gd name="T2" fmla="*/ 1 w 53"/>
                <a:gd name="T3" fmla="*/ 55 h 94"/>
                <a:gd name="T4" fmla="*/ 14 w 53"/>
                <a:gd name="T5" fmla="*/ 20 h 94"/>
                <a:gd name="T6" fmla="*/ 33 w 53"/>
                <a:gd name="T7" fmla="*/ 5 h 94"/>
                <a:gd name="T8" fmla="*/ 51 w 53"/>
                <a:gd name="T9" fmla="*/ 5 h 94"/>
                <a:gd name="T10" fmla="*/ 44 w 53"/>
                <a:gd name="T11" fmla="*/ 18 h 94"/>
                <a:gd name="T12" fmla="*/ 34 w 53"/>
                <a:gd name="T13" fmla="*/ 25 h 94"/>
                <a:gd name="T14" fmla="*/ 19 w 53"/>
                <a:gd name="T15" fmla="*/ 49 h 94"/>
                <a:gd name="T16" fmla="*/ 20 w 53"/>
                <a:gd name="T17" fmla="*/ 74 h 94"/>
                <a:gd name="T18" fmla="*/ 20 w 53"/>
                <a:gd name="T19" fmla="*/ 92 h 94"/>
                <a:gd name="T20" fmla="*/ 6 w 53"/>
                <a:gd name="T21" fmla="*/ 84 h 94"/>
                <a:gd name="T22" fmla="*/ 2 w 53"/>
                <a:gd name="T23" fmla="*/ 74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3" h="94">
                  <a:moveTo>
                    <a:pt x="2" y="74"/>
                  </a:moveTo>
                  <a:cubicBezTo>
                    <a:pt x="1" y="67"/>
                    <a:pt x="0" y="60"/>
                    <a:pt x="1" y="55"/>
                  </a:cubicBezTo>
                  <a:cubicBezTo>
                    <a:pt x="2" y="43"/>
                    <a:pt x="6" y="28"/>
                    <a:pt x="14" y="20"/>
                  </a:cubicBezTo>
                  <a:cubicBezTo>
                    <a:pt x="20" y="14"/>
                    <a:pt x="26" y="9"/>
                    <a:pt x="33" y="5"/>
                  </a:cubicBezTo>
                  <a:cubicBezTo>
                    <a:pt x="38" y="3"/>
                    <a:pt x="47" y="0"/>
                    <a:pt x="51" y="5"/>
                  </a:cubicBezTo>
                  <a:cubicBezTo>
                    <a:pt x="53" y="9"/>
                    <a:pt x="46" y="16"/>
                    <a:pt x="44" y="18"/>
                  </a:cubicBezTo>
                  <a:cubicBezTo>
                    <a:pt x="41" y="21"/>
                    <a:pt x="37" y="23"/>
                    <a:pt x="34" y="25"/>
                  </a:cubicBezTo>
                  <a:cubicBezTo>
                    <a:pt x="26" y="31"/>
                    <a:pt x="21" y="39"/>
                    <a:pt x="19" y="49"/>
                  </a:cubicBezTo>
                  <a:cubicBezTo>
                    <a:pt x="17" y="57"/>
                    <a:pt x="18" y="66"/>
                    <a:pt x="20" y="74"/>
                  </a:cubicBezTo>
                  <a:cubicBezTo>
                    <a:pt x="21" y="77"/>
                    <a:pt x="25" y="90"/>
                    <a:pt x="20" y="92"/>
                  </a:cubicBezTo>
                  <a:cubicBezTo>
                    <a:pt x="15" y="94"/>
                    <a:pt x="8" y="87"/>
                    <a:pt x="6" y="84"/>
                  </a:cubicBezTo>
                  <a:cubicBezTo>
                    <a:pt x="5" y="81"/>
                    <a:pt x="3" y="77"/>
                    <a:pt x="2" y="7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10" name="Freeform 107"/>
            <p:cNvSpPr>
              <a:spLocks/>
            </p:cNvSpPr>
            <p:nvPr/>
          </p:nvSpPr>
          <p:spPr bwMode="auto">
            <a:xfrm>
              <a:off x="166688" y="1022350"/>
              <a:ext cx="441325" cy="788988"/>
            </a:xfrm>
            <a:custGeom>
              <a:avLst/>
              <a:gdLst>
                <a:gd name="T0" fmla="*/ 2 w 53"/>
                <a:gd name="T1" fmla="*/ 74 h 94"/>
                <a:gd name="T2" fmla="*/ 0 w 53"/>
                <a:gd name="T3" fmla="*/ 55 h 94"/>
                <a:gd name="T4" fmla="*/ 14 w 53"/>
                <a:gd name="T5" fmla="*/ 20 h 94"/>
                <a:gd name="T6" fmla="*/ 32 w 53"/>
                <a:gd name="T7" fmla="*/ 6 h 94"/>
                <a:gd name="T8" fmla="*/ 50 w 53"/>
                <a:gd name="T9" fmla="*/ 6 h 94"/>
                <a:gd name="T10" fmla="*/ 43 w 53"/>
                <a:gd name="T11" fmla="*/ 18 h 94"/>
                <a:gd name="T12" fmla="*/ 34 w 53"/>
                <a:gd name="T13" fmla="*/ 26 h 94"/>
                <a:gd name="T14" fmla="*/ 18 w 53"/>
                <a:gd name="T15" fmla="*/ 49 h 94"/>
                <a:gd name="T16" fmla="*/ 19 w 53"/>
                <a:gd name="T17" fmla="*/ 74 h 94"/>
                <a:gd name="T18" fmla="*/ 19 w 53"/>
                <a:gd name="T19" fmla="*/ 93 h 94"/>
                <a:gd name="T20" fmla="*/ 6 w 53"/>
                <a:gd name="T21" fmla="*/ 85 h 94"/>
                <a:gd name="T22" fmla="*/ 2 w 53"/>
                <a:gd name="T23" fmla="*/ 74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3" h="94">
                  <a:moveTo>
                    <a:pt x="2" y="74"/>
                  </a:moveTo>
                  <a:cubicBezTo>
                    <a:pt x="0" y="68"/>
                    <a:pt x="0" y="61"/>
                    <a:pt x="0" y="55"/>
                  </a:cubicBezTo>
                  <a:cubicBezTo>
                    <a:pt x="1" y="43"/>
                    <a:pt x="6" y="29"/>
                    <a:pt x="14" y="20"/>
                  </a:cubicBezTo>
                  <a:cubicBezTo>
                    <a:pt x="19" y="15"/>
                    <a:pt x="25" y="9"/>
                    <a:pt x="32" y="6"/>
                  </a:cubicBezTo>
                  <a:cubicBezTo>
                    <a:pt x="37" y="4"/>
                    <a:pt x="47" y="0"/>
                    <a:pt x="50" y="6"/>
                  </a:cubicBezTo>
                  <a:cubicBezTo>
                    <a:pt x="53" y="9"/>
                    <a:pt x="45" y="17"/>
                    <a:pt x="43" y="18"/>
                  </a:cubicBezTo>
                  <a:cubicBezTo>
                    <a:pt x="40" y="21"/>
                    <a:pt x="37" y="23"/>
                    <a:pt x="34" y="26"/>
                  </a:cubicBezTo>
                  <a:cubicBezTo>
                    <a:pt x="26" y="32"/>
                    <a:pt x="21" y="40"/>
                    <a:pt x="18" y="49"/>
                  </a:cubicBezTo>
                  <a:cubicBezTo>
                    <a:pt x="16" y="58"/>
                    <a:pt x="17" y="66"/>
                    <a:pt x="19" y="74"/>
                  </a:cubicBezTo>
                  <a:cubicBezTo>
                    <a:pt x="20" y="78"/>
                    <a:pt x="24" y="91"/>
                    <a:pt x="19" y="93"/>
                  </a:cubicBezTo>
                  <a:cubicBezTo>
                    <a:pt x="14" y="94"/>
                    <a:pt x="8" y="88"/>
                    <a:pt x="6" y="85"/>
                  </a:cubicBezTo>
                  <a:cubicBezTo>
                    <a:pt x="4" y="82"/>
                    <a:pt x="3" y="78"/>
                    <a:pt x="2" y="7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11" name="Freeform 108"/>
            <p:cNvSpPr>
              <a:spLocks/>
            </p:cNvSpPr>
            <p:nvPr/>
          </p:nvSpPr>
          <p:spPr bwMode="auto">
            <a:xfrm>
              <a:off x="92075" y="938213"/>
              <a:ext cx="508000" cy="863600"/>
            </a:xfrm>
            <a:custGeom>
              <a:avLst/>
              <a:gdLst>
                <a:gd name="T0" fmla="*/ 7 w 61"/>
                <a:gd name="T1" fmla="*/ 79 h 103"/>
                <a:gd name="T2" fmla="*/ 13 w 61"/>
                <a:gd name="T3" fmla="*/ 32 h 103"/>
                <a:gd name="T4" fmla="*/ 54 w 61"/>
                <a:gd name="T5" fmla="*/ 11 h 103"/>
                <a:gd name="T6" fmla="*/ 37 w 61"/>
                <a:gd name="T7" fmla="*/ 30 h 103"/>
                <a:gd name="T8" fmla="*/ 22 w 61"/>
                <a:gd name="T9" fmla="*/ 73 h 103"/>
                <a:gd name="T10" fmla="*/ 26 w 61"/>
                <a:gd name="T11" fmla="*/ 90 h 103"/>
                <a:gd name="T12" fmla="*/ 13 w 61"/>
                <a:gd name="T13" fmla="*/ 92 h 103"/>
                <a:gd name="T14" fmla="*/ 7 w 61"/>
                <a:gd name="T15" fmla="*/ 79 h 103"/>
                <a:gd name="T16" fmla="*/ 6 w 61"/>
                <a:gd name="T17" fmla="*/ 79 h 103"/>
                <a:gd name="T18" fmla="*/ 26 w 61"/>
                <a:gd name="T19" fmla="*/ 96 h 103"/>
                <a:gd name="T20" fmla="*/ 22 w 61"/>
                <a:gd name="T21" fmla="*/ 66 h 103"/>
                <a:gd name="T22" fmla="*/ 50 w 61"/>
                <a:gd name="T23" fmla="*/ 21 h 103"/>
                <a:gd name="T24" fmla="*/ 40 w 61"/>
                <a:gd name="T25" fmla="*/ 9 h 103"/>
                <a:gd name="T26" fmla="*/ 6 w 61"/>
                <a:gd name="T27" fmla="*/ 79 h 103"/>
                <a:gd name="T28" fmla="*/ 7 w 61"/>
                <a:gd name="T29" fmla="*/ 79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61" h="103">
                  <a:moveTo>
                    <a:pt x="7" y="79"/>
                  </a:moveTo>
                  <a:cubicBezTo>
                    <a:pt x="4" y="62"/>
                    <a:pt x="6" y="47"/>
                    <a:pt x="13" y="32"/>
                  </a:cubicBezTo>
                  <a:cubicBezTo>
                    <a:pt x="18" y="23"/>
                    <a:pt x="42" y="0"/>
                    <a:pt x="54" y="11"/>
                  </a:cubicBezTo>
                  <a:cubicBezTo>
                    <a:pt x="60" y="15"/>
                    <a:pt x="40" y="29"/>
                    <a:pt x="37" y="30"/>
                  </a:cubicBezTo>
                  <a:cubicBezTo>
                    <a:pt x="24" y="41"/>
                    <a:pt x="20" y="57"/>
                    <a:pt x="22" y="73"/>
                  </a:cubicBezTo>
                  <a:cubicBezTo>
                    <a:pt x="23" y="79"/>
                    <a:pt x="25" y="84"/>
                    <a:pt x="26" y="90"/>
                  </a:cubicBezTo>
                  <a:cubicBezTo>
                    <a:pt x="26" y="98"/>
                    <a:pt x="17" y="95"/>
                    <a:pt x="13" y="92"/>
                  </a:cubicBezTo>
                  <a:cubicBezTo>
                    <a:pt x="10" y="89"/>
                    <a:pt x="8" y="83"/>
                    <a:pt x="7" y="79"/>
                  </a:cubicBezTo>
                  <a:cubicBezTo>
                    <a:pt x="7" y="78"/>
                    <a:pt x="6" y="79"/>
                    <a:pt x="6" y="79"/>
                  </a:cubicBezTo>
                  <a:cubicBezTo>
                    <a:pt x="8" y="86"/>
                    <a:pt x="16" y="103"/>
                    <a:pt x="26" y="96"/>
                  </a:cubicBezTo>
                  <a:cubicBezTo>
                    <a:pt x="30" y="92"/>
                    <a:pt x="23" y="70"/>
                    <a:pt x="22" y="66"/>
                  </a:cubicBezTo>
                  <a:cubicBezTo>
                    <a:pt x="19" y="44"/>
                    <a:pt x="37" y="34"/>
                    <a:pt x="50" y="21"/>
                  </a:cubicBezTo>
                  <a:cubicBezTo>
                    <a:pt x="61" y="10"/>
                    <a:pt x="50" y="4"/>
                    <a:pt x="40" y="9"/>
                  </a:cubicBezTo>
                  <a:cubicBezTo>
                    <a:pt x="12" y="21"/>
                    <a:pt x="0" y="50"/>
                    <a:pt x="6" y="79"/>
                  </a:cubicBezTo>
                  <a:cubicBezTo>
                    <a:pt x="6" y="79"/>
                    <a:pt x="7" y="79"/>
                    <a:pt x="7" y="79"/>
                  </a:cubicBezTo>
                  <a:close/>
                </a:path>
              </a:pathLst>
            </a:custGeom>
            <a:solidFill>
              <a:srgbClr val="49321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12" name="Oval 109"/>
            <p:cNvSpPr>
              <a:spLocks noChangeArrowheads="1"/>
            </p:cNvSpPr>
            <p:nvPr/>
          </p:nvSpPr>
          <p:spPr bwMode="auto">
            <a:xfrm>
              <a:off x="684213" y="922338"/>
              <a:ext cx="149225" cy="150813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13" name="Oval 110"/>
            <p:cNvSpPr>
              <a:spLocks noChangeArrowheads="1"/>
            </p:cNvSpPr>
            <p:nvPr/>
          </p:nvSpPr>
          <p:spPr bwMode="auto">
            <a:xfrm>
              <a:off x="708025" y="963613"/>
              <a:ext cx="142875" cy="142875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14" name="Freeform 111"/>
            <p:cNvSpPr>
              <a:spLocks/>
            </p:cNvSpPr>
            <p:nvPr/>
          </p:nvSpPr>
          <p:spPr bwMode="auto">
            <a:xfrm>
              <a:off x="674688" y="896938"/>
              <a:ext cx="168275" cy="201613"/>
            </a:xfrm>
            <a:custGeom>
              <a:avLst/>
              <a:gdLst>
                <a:gd name="T0" fmla="*/ 18 w 20"/>
                <a:gd name="T1" fmla="*/ 12 h 24"/>
                <a:gd name="T2" fmla="*/ 9 w 20"/>
                <a:gd name="T3" fmla="*/ 21 h 24"/>
                <a:gd name="T4" fmla="*/ 2 w 20"/>
                <a:gd name="T5" fmla="*/ 12 h 24"/>
                <a:gd name="T6" fmla="*/ 12 w 20"/>
                <a:gd name="T7" fmla="*/ 4 h 24"/>
                <a:gd name="T8" fmla="*/ 18 w 20"/>
                <a:gd name="T9" fmla="*/ 12 h 24"/>
                <a:gd name="T10" fmla="*/ 20 w 20"/>
                <a:gd name="T11" fmla="*/ 12 h 24"/>
                <a:gd name="T12" fmla="*/ 1 w 20"/>
                <a:gd name="T13" fmla="*/ 12 h 24"/>
                <a:gd name="T14" fmla="*/ 20 w 20"/>
                <a:gd name="T15" fmla="*/ 12 h 24"/>
                <a:gd name="T16" fmla="*/ 18 w 20"/>
                <a:gd name="T17" fmla="*/ 12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0" h="24">
                  <a:moveTo>
                    <a:pt x="18" y="12"/>
                  </a:moveTo>
                  <a:cubicBezTo>
                    <a:pt x="18" y="17"/>
                    <a:pt x="14" y="22"/>
                    <a:pt x="9" y="21"/>
                  </a:cubicBezTo>
                  <a:cubicBezTo>
                    <a:pt x="5" y="20"/>
                    <a:pt x="2" y="16"/>
                    <a:pt x="2" y="12"/>
                  </a:cubicBezTo>
                  <a:cubicBezTo>
                    <a:pt x="2" y="7"/>
                    <a:pt x="7" y="3"/>
                    <a:pt x="12" y="4"/>
                  </a:cubicBezTo>
                  <a:cubicBezTo>
                    <a:pt x="16" y="5"/>
                    <a:pt x="18" y="8"/>
                    <a:pt x="18" y="12"/>
                  </a:cubicBezTo>
                  <a:cubicBezTo>
                    <a:pt x="18" y="12"/>
                    <a:pt x="20" y="12"/>
                    <a:pt x="20" y="12"/>
                  </a:cubicBezTo>
                  <a:cubicBezTo>
                    <a:pt x="19" y="0"/>
                    <a:pt x="1" y="1"/>
                    <a:pt x="1" y="12"/>
                  </a:cubicBezTo>
                  <a:cubicBezTo>
                    <a:pt x="0" y="24"/>
                    <a:pt x="19" y="23"/>
                    <a:pt x="20" y="12"/>
                  </a:cubicBezTo>
                  <a:cubicBezTo>
                    <a:pt x="20" y="12"/>
                    <a:pt x="18" y="12"/>
                    <a:pt x="18" y="12"/>
                  </a:cubicBezTo>
                  <a:close/>
                </a:path>
              </a:pathLst>
            </a:custGeom>
            <a:solidFill>
              <a:srgbClr val="49321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15" name="Oval 112"/>
            <p:cNvSpPr>
              <a:spLocks noChangeArrowheads="1"/>
            </p:cNvSpPr>
            <p:nvPr/>
          </p:nvSpPr>
          <p:spPr bwMode="auto">
            <a:xfrm>
              <a:off x="1201738" y="2430463"/>
              <a:ext cx="1008063" cy="1014413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16" name="Oval 113"/>
            <p:cNvSpPr>
              <a:spLocks noChangeArrowheads="1"/>
            </p:cNvSpPr>
            <p:nvPr/>
          </p:nvSpPr>
          <p:spPr bwMode="auto">
            <a:xfrm>
              <a:off x="1258888" y="2489200"/>
              <a:ext cx="1001713" cy="1006475"/>
            </a:xfrm>
            <a:prstGeom prst="ellipse">
              <a:avLst/>
            </a:prstGeom>
            <a:solidFill>
              <a:srgbClr val="A8CAE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17" name="Freeform 114"/>
            <p:cNvSpPr>
              <a:spLocks/>
            </p:cNvSpPr>
            <p:nvPr/>
          </p:nvSpPr>
          <p:spPr bwMode="auto">
            <a:xfrm>
              <a:off x="1184275" y="2271713"/>
              <a:ext cx="1025525" cy="1223963"/>
            </a:xfrm>
            <a:custGeom>
              <a:avLst/>
              <a:gdLst>
                <a:gd name="T0" fmla="*/ 122 w 123"/>
                <a:gd name="T1" fmla="*/ 79 h 146"/>
                <a:gd name="T2" fmla="*/ 52 w 123"/>
                <a:gd name="T3" fmla="*/ 138 h 146"/>
                <a:gd name="T4" fmla="*/ 3 w 123"/>
                <a:gd name="T5" fmla="*/ 79 h 146"/>
                <a:gd name="T6" fmla="*/ 73 w 123"/>
                <a:gd name="T7" fmla="*/ 20 h 146"/>
                <a:gd name="T8" fmla="*/ 122 w 123"/>
                <a:gd name="T9" fmla="*/ 79 h 146"/>
                <a:gd name="T10" fmla="*/ 123 w 123"/>
                <a:gd name="T11" fmla="*/ 79 h 146"/>
                <a:gd name="T12" fmla="*/ 2 w 123"/>
                <a:gd name="T13" fmla="*/ 79 h 146"/>
                <a:gd name="T14" fmla="*/ 73 w 123"/>
                <a:gd name="T15" fmla="*/ 139 h 146"/>
                <a:gd name="T16" fmla="*/ 123 w 123"/>
                <a:gd name="T17" fmla="*/ 79 h 146"/>
                <a:gd name="T18" fmla="*/ 122 w 123"/>
                <a:gd name="T19" fmla="*/ 79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23" h="146">
                  <a:moveTo>
                    <a:pt x="122" y="79"/>
                  </a:moveTo>
                  <a:cubicBezTo>
                    <a:pt x="120" y="116"/>
                    <a:pt x="91" y="144"/>
                    <a:pt x="52" y="138"/>
                  </a:cubicBezTo>
                  <a:cubicBezTo>
                    <a:pt x="23" y="134"/>
                    <a:pt x="4" y="107"/>
                    <a:pt x="3" y="79"/>
                  </a:cubicBezTo>
                  <a:cubicBezTo>
                    <a:pt x="1" y="42"/>
                    <a:pt x="37" y="15"/>
                    <a:pt x="73" y="20"/>
                  </a:cubicBezTo>
                  <a:cubicBezTo>
                    <a:pt x="102" y="24"/>
                    <a:pt x="121" y="52"/>
                    <a:pt x="122" y="79"/>
                  </a:cubicBezTo>
                  <a:cubicBezTo>
                    <a:pt x="122" y="79"/>
                    <a:pt x="123" y="79"/>
                    <a:pt x="123" y="79"/>
                  </a:cubicBezTo>
                  <a:cubicBezTo>
                    <a:pt x="120" y="0"/>
                    <a:pt x="5" y="1"/>
                    <a:pt x="2" y="79"/>
                  </a:cubicBezTo>
                  <a:cubicBezTo>
                    <a:pt x="0" y="116"/>
                    <a:pt x="38" y="146"/>
                    <a:pt x="73" y="139"/>
                  </a:cubicBezTo>
                  <a:cubicBezTo>
                    <a:pt x="102" y="132"/>
                    <a:pt x="122" y="109"/>
                    <a:pt x="123" y="79"/>
                  </a:cubicBezTo>
                  <a:cubicBezTo>
                    <a:pt x="123" y="79"/>
                    <a:pt x="122" y="79"/>
                    <a:pt x="122" y="79"/>
                  </a:cubicBezTo>
                  <a:close/>
                </a:path>
              </a:pathLst>
            </a:custGeom>
            <a:solidFill>
              <a:srgbClr val="49321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18" name="Freeform 115"/>
            <p:cNvSpPr>
              <a:spLocks/>
            </p:cNvSpPr>
            <p:nvPr/>
          </p:nvSpPr>
          <p:spPr bwMode="auto">
            <a:xfrm>
              <a:off x="1292225" y="2565400"/>
              <a:ext cx="334963" cy="603250"/>
            </a:xfrm>
            <a:custGeom>
              <a:avLst/>
              <a:gdLst>
                <a:gd name="T0" fmla="*/ 1 w 40"/>
                <a:gd name="T1" fmla="*/ 57 h 72"/>
                <a:gd name="T2" fmla="*/ 0 w 40"/>
                <a:gd name="T3" fmla="*/ 42 h 72"/>
                <a:gd name="T4" fmla="*/ 11 w 40"/>
                <a:gd name="T5" fmla="*/ 16 h 72"/>
                <a:gd name="T6" fmla="*/ 25 w 40"/>
                <a:gd name="T7" fmla="*/ 5 h 72"/>
                <a:gd name="T8" fmla="*/ 38 w 40"/>
                <a:gd name="T9" fmla="*/ 5 h 72"/>
                <a:gd name="T10" fmla="*/ 33 w 40"/>
                <a:gd name="T11" fmla="*/ 14 h 72"/>
                <a:gd name="T12" fmla="*/ 26 w 40"/>
                <a:gd name="T13" fmla="*/ 20 h 72"/>
                <a:gd name="T14" fmla="*/ 14 w 40"/>
                <a:gd name="T15" fmla="*/ 38 h 72"/>
                <a:gd name="T16" fmla="*/ 15 w 40"/>
                <a:gd name="T17" fmla="*/ 57 h 72"/>
                <a:gd name="T18" fmla="*/ 15 w 40"/>
                <a:gd name="T19" fmla="*/ 71 h 72"/>
                <a:gd name="T20" fmla="*/ 5 w 40"/>
                <a:gd name="T21" fmla="*/ 65 h 72"/>
                <a:gd name="T22" fmla="*/ 1 w 40"/>
                <a:gd name="T23" fmla="*/ 57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40" h="72">
                  <a:moveTo>
                    <a:pt x="1" y="57"/>
                  </a:moveTo>
                  <a:cubicBezTo>
                    <a:pt x="0" y="52"/>
                    <a:pt x="0" y="47"/>
                    <a:pt x="0" y="42"/>
                  </a:cubicBezTo>
                  <a:cubicBezTo>
                    <a:pt x="1" y="34"/>
                    <a:pt x="4" y="23"/>
                    <a:pt x="11" y="16"/>
                  </a:cubicBezTo>
                  <a:cubicBezTo>
                    <a:pt x="15" y="12"/>
                    <a:pt x="19" y="8"/>
                    <a:pt x="25" y="5"/>
                  </a:cubicBezTo>
                  <a:cubicBezTo>
                    <a:pt x="28" y="3"/>
                    <a:pt x="35" y="0"/>
                    <a:pt x="38" y="5"/>
                  </a:cubicBezTo>
                  <a:cubicBezTo>
                    <a:pt x="40" y="8"/>
                    <a:pt x="35" y="13"/>
                    <a:pt x="33" y="14"/>
                  </a:cubicBezTo>
                  <a:cubicBezTo>
                    <a:pt x="31" y="16"/>
                    <a:pt x="28" y="18"/>
                    <a:pt x="26" y="20"/>
                  </a:cubicBezTo>
                  <a:cubicBezTo>
                    <a:pt x="20" y="25"/>
                    <a:pt x="16" y="31"/>
                    <a:pt x="14" y="38"/>
                  </a:cubicBezTo>
                  <a:cubicBezTo>
                    <a:pt x="12" y="44"/>
                    <a:pt x="13" y="51"/>
                    <a:pt x="15" y="57"/>
                  </a:cubicBezTo>
                  <a:cubicBezTo>
                    <a:pt x="16" y="60"/>
                    <a:pt x="18" y="70"/>
                    <a:pt x="15" y="71"/>
                  </a:cubicBezTo>
                  <a:cubicBezTo>
                    <a:pt x="11" y="72"/>
                    <a:pt x="6" y="68"/>
                    <a:pt x="5" y="65"/>
                  </a:cubicBezTo>
                  <a:cubicBezTo>
                    <a:pt x="3" y="63"/>
                    <a:pt x="2" y="60"/>
                    <a:pt x="1" y="5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19" name="Freeform 116"/>
            <p:cNvSpPr>
              <a:spLocks/>
            </p:cNvSpPr>
            <p:nvPr/>
          </p:nvSpPr>
          <p:spPr bwMode="auto">
            <a:xfrm>
              <a:off x="1317625" y="2606675"/>
              <a:ext cx="342900" cy="603250"/>
            </a:xfrm>
            <a:custGeom>
              <a:avLst/>
              <a:gdLst>
                <a:gd name="T0" fmla="*/ 2 w 41"/>
                <a:gd name="T1" fmla="*/ 56 h 72"/>
                <a:gd name="T2" fmla="*/ 1 w 41"/>
                <a:gd name="T3" fmla="*/ 42 h 72"/>
                <a:gd name="T4" fmla="*/ 11 w 41"/>
                <a:gd name="T5" fmla="*/ 15 h 72"/>
                <a:gd name="T6" fmla="*/ 25 w 41"/>
                <a:gd name="T7" fmla="*/ 4 h 72"/>
                <a:gd name="T8" fmla="*/ 39 w 41"/>
                <a:gd name="T9" fmla="*/ 4 h 72"/>
                <a:gd name="T10" fmla="*/ 34 w 41"/>
                <a:gd name="T11" fmla="*/ 14 h 72"/>
                <a:gd name="T12" fmla="*/ 26 w 41"/>
                <a:gd name="T13" fmla="*/ 19 h 72"/>
                <a:gd name="T14" fmla="*/ 14 w 41"/>
                <a:gd name="T15" fmla="*/ 37 h 72"/>
                <a:gd name="T16" fmla="*/ 15 w 41"/>
                <a:gd name="T17" fmla="*/ 57 h 72"/>
                <a:gd name="T18" fmla="*/ 15 w 41"/>
                <a:gd name="T19" fmla="*/ 70 h 72"/>
                <a:gd name="T20" fmla="*/ 5 w 41"/>
                <a:gd name="T21" fmla="*/ 64 h 72"/>
                <a:gd name="T22" fmla="*/ 2 w 41"/>
                <a:gd name="T23" fmla="*/ 56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41" h="72">
                  <a:moveTo>
                    <a:pt x="2" y="56"/>
                  </a:moveTo>
                  <a:cubicBezTo>
                    <a:pt x="1" y="51"/>
                    <a:pt x="0" y="46"/>
                    <a:pt x="1" y="42"/>
                  </a:cubicBezTo>
                  <a:cubicBezTo>
                    <a:pt x="1" y="33"/>
                    <a:pt x="5" y="22"/>
                    <a:pt x="11" y="15"/>
                  </a:cubicBezTo>
                  <a:cubicBezTo>
                    <a:pt x="15" y="11"/>
                    <a:pt x="20" y="7"/>
                    <a:pt x="25" y="4"/>
                  </a:cubicBezTo>
                  <a:cubicBezTo>
                    <a:pt x="29" y="2"/>
                    <a:pt x="36" y="0"/>
                    <a:pt x="39" y="4"/>
                  </a:cubicBezTo>
                  <a:cubicBezTo>
                    <a:pt x="41" y="7"/>
                    <a:pt x="35" y="12"/>
                    <a:pt x="34" y="14"/>
                  </a:cubicBezTo>
                  <a:cubicBezTo>
                    <a:pt x="31" y="16"/>
                    <a:pt x="29" y="17"/>
                    <a:pt x="26" y="19"/>
                  </a:cubicBezTo>
                  <a:cubicBezTo>
                    <a:pt x="20" y="24"/>
                    <a:pt x="16" y="30"/>
                    <a:pt x="14" y="37"/>
                  </a:cubicBezTo>
                  <a:cubicBezTo>
                    <a:pt x="13" y="44"/>
                    <a:pt x="13" y="50"/>
                    <a:pt x="15" y="57"/>
                  </a:cubicBezTo>
                  <a:cubicBezTo>
                    <a:pt x="16" y="59"/>
                    <a:pt x="19" y="69"/>
                    <a:pt x="15" y="70"/>
                  </a:cubicBezTo>
                  <a:cubicBezTo>
                    <a:pt x="11" y="72"/>
                    <a:pt x="7" y="67"/>
                    <a:pt x="5" y="64"/>
                  </a:cubicBezTo>
                  <a:cubicBezTo>
                    <a:pt x="4" y="62"/>
                    <a:pt x="3" y="59"/>
                    <a:pt x="2" y="5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20" name="Freeform 117"/>
            <p:cNvSpPr>
              <a:spLocks/>
            </p:cNvSpPr>
            <p:nvPr/>
          </p:nvSpPr>
          <p:spPr bwMode="auto">
            <a:xfrm>
              <a:off x="1258888" y="2540000"/>
              <a:ext cx="401638" cy="661988"/>
            </a:xfrm>
            <a:custGeom>
              <a:avLst/>
              <a:gdLst>
                <a:gd name="T0" fmla="*/ 6 w 48"/>
                <a:gd name="T1" fmla="*/ 60 h 79"/>
                <a:gd name="T2" fmla="*/ 11 w 48"/>
                <a:gd name="T3" fmla="*/ 25 h 79"/>
                <a:gd name="T4" fmla="*/ 42 w 48"/>
                <a:gd name="T5" fmla="*/ 8 h 79"/>
                <a:gd name="T6" fmla="*/ 29 w 48"/>
                <a:gd name="T7" fmla="*/ 23 h 79"/>
                <a:gd name="T8" fmla="*/ 17 w 48"/>
                <a:gd name="T9" fmla="*/ 56 h 79"/>
                <a:gd name="T10" fmla="*/ 20 w 48"/>
                <a:gd name="T11" fmla="*/ 69 h 79"/>
                <a:gd name="T12" fmla="*/ 11 w 48"/>
                <a:gd name="T13" fmla="*/ 70 h 79"/>
                <a:gd name="T14" fmla="*/ 6 w 48"/>
                <a:gd name="T15" fmla="*/ 60 h 79"/>
                <a:gd name="T16" fmla="*/ 5 w 48"/>
                <a:gd name="T17" fmla="*/ 60 h 79"/>
                <a:gd name="T18" fmla="*/ 20 w 48"/>
                <a:gd name="T19" fmla="*/ 73 h 79"/>
                <a:gd name="T20" fmla="*/ 18 w 48"/>
                <a:gd name="T21" fmla="*/ 51 h 79"/>
                <a:gd name="T22" fmla="*/ 39 w 48"/>
                <a:gd name="T23" fmla="*/ 16 h 79"/>
                <a:gd name="T24" fmla="*/ 31 w 48"/>
                <a:gd name="T25" fmla="*/ 7 h 79"/>
                <a:gd name="T26" fmla="*/ 5 w 48"/>
                <a:gd name="T27" fmla="*/ 60 h 79"/>
                <a:gd name="T28" fmla="*/ 6 w 48"/>
                <a:gd name="T29" fmla="*/ 60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48" h="79">
                  <a:moveTo>
                    <a:pt x="6" y="60"/>
                  </a:moveTo>
                  <a:cubicBezTo>
                    <a:pt x="3" y="48"/>
                    <a:pt x="5" y="36"/>
                    <a:pt x="11" y="25"/>
                  </a:cubicBezTo>
                  <a:cubicBezTo>
                    <a:pt x="15" y="17"/>
                    <a:pt x="32" y="0"/>
                    <a:pt x="42" y="8"/>
                  </a:cubicBezTo>
                  <a:cubicBezTo>
                    <a:pt x="46" y="12"/>
                    <a:pt x="31" y="22"/>
                    <a:pt x="29" y="23"/>
                  </a:cubicBezTo>
                  <a:cubicBezTo>
                    <a:pt x="19" y="31"/>
                    <a:pt x="16" y="43"/>
                    <a:pt x="17" y="56"/>
                  </a:cubicBezTo>
                  <a:cubicBezTo>
                    <a:pt x="18" y="60"/>
                    <a:pt x="19" y="65"/>
                    <a:pt x="20" y="69"/>
                  </a:cubicBezTo>
                  <a:cubicBezTo>
                    <a:pt x="21" y="75"/>
                    <a:pt x="13" y="73"/>
                    <a:pt x="11" y="70"/>
                  </a:cubicBezTo>
                  <a:cubicBezTo>
                    <a:pt x="8" y="68"/>
                    <a:pt x="7" y="63"/>
                    <a:pt x="6" y="60"/>
                  </a:cubicBezTo>
                  <a:cubicBezTo>
                    <a:pt x="6" y="60"/>
                    <a:pt x="5" y="60"/>
                    <a:pt x="5" y="60"/>
                  </a:cubicBezTo>
                  <a:cubicBezTo>
                    <a:pt x="7" y="66"/>
                    <a:pt x="13" y="79"/>
                    <a:pt x="20" y="73"/>
                  </a:cubicBezTo>
                  <a:cubicBezTo>
                    <a:pt x="24" y="70"/>
                    <a:pt x="18" y="54"/>
                    <a:pt x="18" y="51"/>
                  </a:cubicBezTo>
                  <a:cubicBezTo>
                    <a:pt x="16" y="34"/>
                    <a:pt x="29" y="26"/>
                    <a:pt x="39" y="16"/>
                  </a:cubicBezTo>
                  <a:cubicBezTo>
                    <a:pt x="48" y="8"/>
                    <a:pt x="39" y="3"/>
                    <a:pt x="31" y="7"/>
                  </a:cubicBezTo>
                  <a:cubicBezTo>
                    <a:pt x="10" y="16"/>
                    <a:pt x="0" y="38"/>
                    <a:pt x="5" y="60"/>
                  </a:cubicBezTo>
                  <a:cubicBezTo>
                    <a:pt x="5" y="60"/>
                    <a:pt x="6" y="60"/>
                    <a:pt x="6" y="60"/>
                  </a:cubicBezTo>
                  <a:close/>
                </a:path>
              </a:pathLst>
            </a:custGeom>
            <a:solidFill>
              <a:srgbClr val="49321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21" name="Oval 121"/>
            <p:cNvSpPr>
              <a:spLocks noChangeArrowheads="1"/>
            </p:cNvSpPr>
            <p:nvPr/>
          </p:nvSpPr>
          <p:spPr bwMode="auto">
            <a:xfrm>
              <a:off x="1535113" y="0"/>
              <a:ext cx="700088" cy="703263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22" name="Oval 122"/>
            <p:cNvSpPr>
              <a:spLocks noChangeArrowheads="1"/>
            </p:cNvSpPr>
            <p:nvPr/>
          </p:nvSpPr>
          <p:spPr bwMode="auto">
            <a:xfrm>
              <a:off x="1576388" y="41275"/>
              <a:ext cx="700088" cy="7048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23" name="Freeform 123"/>
            <p:cNvSpPr>
              <a:spLocks/>
            </p:cNvSpPr>
            <p:nvPr/>
          </p:nvSpPr>
          <p:spPr bwMode="auto">
            <a:xfrm>
              <a:off x="1509713" y="-109538"/>
              <a:ext cx="733425" cy="922338"/>
            </a:xfrm>
            <a:custGeom>
              <a:avLst/>
              <a:gdLst>
                <a:gd name="T0" fmla="*/ 86 w 88"/>
                <a:gd name="T1" fmla="*/ 55 h 110"/>
                <a:gd name="T2" fmla="*/ 37 w 88"/>
                <a:gd name="T3" fmla="*/ 96 h 110"/>
                <a:gd name="T4" fmla="*/ 4 w 88"/>
                <a:gd name="T5" fmla="*/ 55 h 110"/>
                <a:gd name="T6" fmla="*/ 54 w 88"/>
                <a:gd name="T7" fmla="*/ 14 h 110"/>
                <a:gd name="T8" fmla="*/ 86 w 88"/>
                <a:gd name="T9" fmla="*/ 55 h 110"/>
                <a:gd name="T10" fmla="*/ 88 w 88"/>
                <a:gd name="T11" fmla="*/ 55 h 110"/>
                <a:gd name="T12" fmla="*/ 3 w 88"/>
                <a:gd name="T13" fmla="*/ 55 h 110"/>
                <a:gd name="T14" fmla="*/ 88 w 88"/>
                <a:gd name="T15" fmla="*/ 55 h 110"/>
                <a:gd name="T16" fmla="*/ 86 w 88"/>
                <a:gd name="T17" fmla="*/ 55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8" h="110">
                  <a:moveTo>
                    <a:pt x="86" y="55"/>
                  </a:moveTo>
                  <a:cubicBezTo>
                    <a:pt x="85" y="81"/>
                    <a:pt x="65" y="100"/>
                    <a:pt x="37" y="96"/>
                  </a:cubicBezTo>
                  <a:cubicBezTo>
                    <a:pt x="17" y="93"/>
                    <a:pt x="5" y="73"/>
                    <a:pt x="4" y="55"/>
                  </a:cubicBezTo>
                  <a:cubicBezTo>
                    <a:pt x="2" y="28"/>
                    <a:pt x="29" y="10"/>
                    <a:pt x="54" y="14"/>
                  </a:cubicBezTo>
                  <a:cubicBezTo>
                    <a:pt x="73" y="17"/>
                    <a:pt x="85" y="36"/>
                    <a:pt x="86" y="55"/>
                  </a:cubicBezTo>
                  <a:cubicBezTo>
                    <a:pt x="86" y="55"/>
                    <a:pt x="88" y="55"/>
                    <a:pt x="88" y="55"/>
                  </a:cubicBezTo>
                  <a:cubicBezTo>
                    <a:pt x="85" y="0"/>
                    <a:pt x="5" y="1"/>
                    <a:pt x="3" y="55"/>
                  </a:cubicBezTo>
                  <a:cubicBezTo>
                    <a:pt x="0" y="110"/>
                    <a:pt x="85" y="109"/>
                    <a:pt x="88" y="55"/>
                  </a:cubicBezTo>
                  <a:cubicBezTo>
                    <a:pt x="88" y="55"/>
                    <a:pt x="86" y="55"/>
                    <a:pt x="86" y="55"/>
                  </a:cubicBezTo>
                  <a:close/>
                </a:path>
              </a:pathLst>
            </a:custGeom>
            <a:solidFill>
              <a:srgbClr val="49321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24" name="Freeform 124"/>
            <p:cNvSpPr>
              <a:spLocks/>
            </p:cNvSpPr>
            <p:nvPr/>
          </p:nvSpPr>
          <p:spPr bwMode="auto">
            <a:xfrm>
              <a:off x="1601788" y="92075"/>
              <a:ext cx="233363" cy="427038"/>
            </a:xfrm>
            <a:custGeom>
              <a:avLst/>
              <a:gdLst>
                <a:gd name="T0" fmla="*/ 1 w 28"/>
                <a:gd name="T1" fmla="*/ 40 h 51"/>
                <a:gd name="T2" fmla="*/ 0 w 28"/>
                <a:gd name="T3" fmla="*/ 30 h 51"/>
                <a:gd name="T4" fmla="*/ 7 w 28"/>
                <a:gd name="T5" fmla="*/ 11 h 51"/>
                <a:gd name="T6" fmla="*/ 17 w 28"/>
                <a:gd name="T7" fmla="*/ 4 h 51"/>
                <a:gd name="T8" fmla="*/ 26 w 28"/>
                <a:gd name="T9" fmla="*/ 4 h 51"/>
                <a:gd name="T10" fmla="*/ 23 w 28"/>
                <a:gd name="T11" fmla="*/ 10 h 51"/>
                <a:gd name="T12" fmla="*/ 17 w 28"/>
                <a:gd name="T13" fmla="*/ 14 h 51"/>
                <a:gd name="T14" fmla="*/ 9 w 28"/>
                <a:gd name="T15" fmla="*/ 27 h 51"/>
                <a:gd name="T16" fmla="*/ 10 w 28"/>
                <a:gd name="T17" fmla="*/ 40 h 51"/>
                <a:gd name="T18" fmla="*/ 10 w 28"/>
                <a:gd name="T19" fmla="*/ 50 h 51"/>
                <a:gd name="T20" fmla="*/ 3 w 28"/>
                <a:gd name="T21" fmla="*/ 45 h 51"/>
                <a:gd name="T22" fmla="*/ 1 w 28"/>
                <a:gd name="T23" fmla="*/ 40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8" h="51">
                  <a:moveTo>
                    <a:pt x="1" y="40"/>
                  </a:moveTo>
                  <a:cubicBezTo>
                    <a:pt x="0" y="36"/>
                    <a:pt x="0" y="33"/>
                    <a:pt x="0" y="30"/>
                  </a:cubicBezTo>
                  <a:cubicBezTo>
                    <a:pt x="0" y="23"/>
                    <a:pt x="3" y="16"/>
                    <a:pt x="7" y="11"/>
                  </a:cubicBezTo>
                  <a:cubicBezTo>
                    <a:pt x="10" y="8"/>
                    <a:pt x="13" y="5"/>
                    <a:pt x="17" y="4"/>
                  </a:cubicBezTo>
                  <a:cubicBezTo>
                    <a:pt x="19" y="2"/>
                    <a:pt x="24" y="0"/>
                    <a:pt x="26" y="4"/>
                  </a:cubicBezTo>
                  <a:cubicBezTo>
                    <a:pt x="28" y="5"/>
                    <a:pt x="24" y="9"/>
                    <a:pt x="23" y="10"/>
                  </a:cubicBezTo>
                  <a:cubicBezTo>
                    <a:pt x="21" y="12"/>
                    <a:pt x="19" y="13"/>
                    <a:pt x="17" y="14"/>
                  </a:cubicBezTo>
                  <a:cubicBezTo>
                    <a:pt x="13" y="17"/>
                    <a:pt x="11" y="22"/>
                    <a:pt x="9" y="27"/>
                  </a:cubicBezTo>
                  <a:cubicBezTo>
                    <a:pt x="8" y="31"/>
                    <a:pt x="9" y="36"/>
                    <a:pt x="10" y="40"/>
                  </a:cubicBezTo>
                  <a:cubicBezTo>
                    <a:pt x="11" y="42"/>
                    <a:pt x="13" y="49"/>
                    <a:pt x="10" y="50"/>
                  </a:cubicBezTo>
                  <a:cubicBezTo>
                    <a:pt x="7" y="51"/>
                    <a:pt x="4" y="47"/>
                    <a:pt x="3" y="45"/>
                  </a:cubicBezTo>
                  <a:cubicBezTo>
                    <a:pt x="2" y="44"/>
                    <a:pt x="1" y="42"/>
                    <a:pt x="1" y="4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25" name="Freeform 125"/>
            <p:cNvSpPr>
              <a:spLocks/>
            </p:cNvSpPr>
            <p:nvPr/>
          </p:nvSpPr>
          <p:spPr bwMode="auto">
            <a:xfrm>
              <a:off x="1617663" y="117475"/>
              <a:ext cx="233363" cy="427038"/>
            </a:xfrm>
            <a:custGeom>
              <a:avLst/>
              <a:gdLst>
                <a:gd name="T0" fmla="*/ 1 w 28"/>
                <a:gd name="T1" fmla="*/ 40 h 51"/>
                <a:gd name="T2" fmla="*/ 0 w 28"/>
                <a:gd name="T3" fmla="*/ 30 h 51"/>
                <a:gd name="T4" fmla="*/ 7 w 28"/>
                <a:gd name="T5" fmla="*/ 11 h 51"/>
                <a:gd name="T6" fmla="*/ 17 w 28"/>
                <a:gd name="T7" fmla="*/ 4 h 51"/>
                <a:gd name="T8" fmla="*/ 27 w 28"/>
                <a:gd name="T9" fmla="*/ 3 h 51"/>
                <a:gd name="T10" fmla="*/ 23 w 28"/>
                <a:gd name="T11" fmla="*/ 10 h 51"/>
                <a:gd name="T12" fmla="*/ 18 w 28"/>
                <a:gd name="T13" fmla="*/ 14 h 51"/>
                <a:gd name="T14" fmla="*/ 10 w 28"/>
                <a:gd name="T15" fmla="*/ 27 h 51"/>
                <a:gd name="T16" fmla="*/ 10 w 28"/>
                <a:gd name="T17" fmla="*/ 40 h 51"/>
                <a:gd name="T18" fmla="*/ 10 w 28"/>
                <a:gd name="T19" fmla="*/ 50 h 51"/>
                <a:gd name="T20" fmla="*/ 3 w 28"/>
                <a:gd name="T21" fmla="*/ 45 h 51"/>
                <a:gd name="T22" fmla="*/ 1 w 28"/>
                <a:gd name="T23" fmla="*/ 40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8" h="51">
                  <a:moveTo>
                    <a:pt x="1" y="40"/>
                  </a:moveTo>
                  <a:cubicBezTo>
                    <a:pt x="0" y="36"/>
                    <a:pt x="0" y="33"/>
                    <a:pt x="0" y="30"/>
                  </a:cubicBezTo>
                  <a:cubicBezTo>
                    <a:pt x="1" y="23"/>
                    <a:pt x="3" y="16"/>
                    <a:pt x="7" y="11"/>
                  </a:cubicBezTo>
                  <a:cubicBezTo>
                    <a:pt x="10" y="8"/>
                    <a:pt x="13" y="5"/>
                    <a:pt x="17" y="4"/>
                  </a:cubicBezTo>
                  <a:cubicBezTo>
                    <a:pt x="20" y="2"/>
                    <a:pt x="25" y="0"/>
                    <a:pt x="27" y="3"/>
                  </a:cubicBezTo>
                  <a:cubicBezTo>
                    <a:pt x="28" y="5"/>
                    <a:pt x="24" y="9"/>
                    <a:pt x="23" y="10"/>
                  </a:cubicBezTo>
                  <a:cubicBezTo>
                    <a:pt x="22" y="12"/>
                    <a:pt x="20" y="13"/>
                    <a:pt x="18" y="14"/>
                  </a:cubicBezTo>
                  <a:cubicBezTo>
                    <a:pt x="14" y="17"/>
                    <a:pt x="11" y="22"/>
                    <a:pt x="10" y="27"/>
                  </a:cubicBezTo>
                  <a:cubicBezTo>
                    <a:pt x="9" y="31"/>
                    <a:pt x="9" y="36"/>
                    <a:pt x="10" y="40"/>
                  </a:cubicBezTo>
                  <a:cubicBezTo>
                    <a:pt x="11" y="42"/>
                    <a:pt x="13" y="49"/>
                    <a:pt x="10" y="50"/>
                  </a:cubicBezTo>
                  <a:cubicBezTo>
                    <a:pt x="8" y="51"/>
                    <a:pt x="4" y="47"/>
                    <a:pt x="3" y="45"/>
                  </a:cubicBezTo>
                  <a:cubicBezTo>
                    <a:pt x="2" y="44"/>
                    <a:pt x="2" y="42"/>
                    <a:pt x="1" y="4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26" name="Freeform 126"/>
            <p:cNvSpPr>
              <a:spLocks/>
            </p:cNvSpPr>
            <p:nvPr/>
          </p:nvSpPr>
          <p:spPr bwMode="auto">
            <a:xfrm>
              <a:off x="1576388" y="74613"/>
              <a:ext cx="284163" cy="461963"/>
            </a:xfrm>
            <a:custGeom>
              <a:avLst/>
              <a:gdLst>
                <a:gd name="T0" fmla="*/ 4 w 34"/>
                <a:gd name="T1" fmla="*/ 42 h 55"/>
                <a:gd name="T2" fmla="*/ 8 w 34"/>
                <a:gd name="T3" fmla="*/ 17 h 55"/>
                <a:gd name="T4" fmla="*/ 29 w 34"/>
                <a:gd name="T5" fmla="*/ 6 h 55"/>
                <a:gd name="T6" fmla="*/ 20 w 34"/>
                <a:gd name="T7" fmla="*/ 16 h 55"/>
                <a:gd name="T8" fmla="*/ 12 w 34"/>
                <a:gd name="T9" fmla="*/ 39 h 55"/>
                <a:gd name="T10" fmla="*/ 14 w 34"/>
                <a:gd name="T11" fmla="*/ 48 h 55"/>
                <a:gd name="T12" fmla="*/ 8 w 34"/>
                <a:gd name="T13" fmla="*/ 49 h 55"/>
                <a:gd name="T14" fmla="*/ 4 w 34"/>
                <a:gd name="T15" fmla="*/ 42 h 55"/>
                <a:gd name="T16" fmla="*/ 3 w 34"/>
                <a:gd name="T17" fmla="*/ 42 h 55"/>
                <a:gd name="T18" fmla="*/ 14 w 34"/>
                <a:gd name="T19" fmla="*/ 51 h 55"/>
                <a:gd name="T20" fmla="*/ 12 w 34"/>
                <a:gd name="T21" fmla="*/ 35 h 55"/>
                <a:gd name="T22" fmla="*/ 27 w 34"/>
                <a:gd name="T23" fmla="*/ 11 h 55"/>
                <a:gd name="T24" fmla="*/ 21 w 34"/>
                <a:gd name="T25" fmla="*/ 5 h 55"/>
                <a:gd name="T26" fmla="*/ 3 w 34"/>
                <a:gd name="T27" fmla="*/ 42 h 55"/>
                <a:gd name="T28" fmla="*/ 4 w 34"/>
                <a:gd name="T29" fmla="*/ 42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34" h="55">
                  <a:moveTo>
                    <a:pt x="4" y="42"/>
                  </a:moveTo>
                  <a:cubicBezTo>
                    <a:pt x="3" y="33"/>
                    <a:pt x="4" y="25"/>
                    <a:pt x="8" y="17"/>
                  </a:cubicBezTo>
                  <a:cubicBezTo>
                    <a:pt x="10" y="12"/>
                    <a:pt x="22" y="0"/>
                    <a:pt x="29" y="6"/>
                  </a:cubicBezTo>
                  <a:cubicBezTo>
                    <a:pt x="32" y="8"/>
                    <a:pt x="21" y="15"/>
                    <a:pt x="20" y="16"/>
                  </a:cubicBezTo>
                  <a:cubicBezTo>
                    <a:pt x="13" y="22"/>
                    <a:pt x="11" y="30"/>
                    <a:pt x="12" y="39"/>
                  </a:cubicBezTo>
                  <a:cubicBezTo>
                    <a:pt x="12" y="42"/>
                    <a:pt x="13" y="45"/>
                    <a:pt x="14" y="48"/>
                  </a:cubicBezTo>
                  <a:cubicBezTo>
                    <a:pt x="14" y="52"/>
                    <a:pt x="9" y="50"/>
                    <a:pt x="8" y="49"/>
                  </a:cubicBezTo>
                  <a:cubicBezTo>
                    <a:pt x="6" y="47"/>
                    <a:pt x="5" y="44"/>
                    <a:pt x="4" y="42"/>
                  </a:cubicBezTo>
                  <a:cubicBezTo>
                    <a:pt x="4" y="42"/>
                    <a:pt x="3" y="42"/>
                    <a:pt x="3" y="42"/>
                  </a:cubicBezTo>
                  <a:cubicBezTo>
                    <a:pt x="4" y="46"/>
                    <a:pt x="9" y="55"/>
                    <a:pt x="14" y="51"/>
                  </a:cubicBezTo>
                  <a:cubicBezTo>
                    <a:pt x="17" y="49"/>
                    <a:pt x="13" y="37"/>
                    <a:pt x="12" y="35"/>
                  </a:cubicBezTo>
                  <a:cubicBezTo>
                    <a:pt x="11" y="24"/>
                    <a:pt x="20" y="18"/>
                    <a:pt x="27" y="11"/>
                  </a:cubicBezTo>
                  <a:cubicBezTo>
                    <a:pt x="34" y="5"/>
                    <a:pt x="27" y="2"/>
                    <a:pt x="21" y="5"/>
                  </a:cubicBezTo>
                  <a:cubicBezTo>
                    <a:pt x="6" y="11"/>
                    <a:pt x="0" y="27"/>
                    <a:pt x="3" y="42"/>
                  </a:cubicBezTo>
                  <a:cubicBezTo>
                    <a:pt x="3" y="42"/>
                    <a:pt x="4" y="42"/>
                    <a:pt x="4" y="42"/>
                  </a:cubicBezTo>
                  <a:close/>
                </a:path>
              </a:pathLst>
            </a:custGeom>
            <a:solidFill>
              <a:srgbClr val="49321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grpSp>
          <p:nvGrpSpPr>
            <p:cNvPr id="3" name="组合 2117"/>
            <p:cNvGrpSpPr/>
            <p:nvPr/>
          </p:nvGrpSpPr>
          <p:grpSpPr>
            <a:xfrm>
              <a:off x="1884363" y="50800"/>
              <a:ext cx="9677400" cy="1189038"/>
              <a:chOff x="1884363" y="50800"/>
              <a:chExt cx="9677400" cy="1189038"/>
            </a:xfrm>
          </p:grpSpPr>
          <p:sp>
            <p:nvSpPr>
              <p:cNvPr id="29" name="Freeform 75"/>
              <p:cNvSpPr>
                <a:spLocks/>
              </p:cNvSpPr>
              <p:nvPr/>
            </p:nvSpPr>
            <p:spPr bwMode="auto">
              <a:xfrm>
                <a:off x="2201863" y="971550"/>
                <a:ext cx="292100" cy="268288"/>
              </a:xfrm>
              <a:custGeom>
                <a:avLst/>
                <a:gdLst>
                  <a:gd name="T0" fmla="*/ 19 w 35"/>
                  <a:gd name="T1" fmla="*/ 32 h 32"/>
                  <a:gd name="T2" fmla="*/ 12 w 35"/>
                  <a:gd name="T3" fmla="*/ 6 h 32"/>
                  <a:gd name="T4" fmla="*/ 30 w 35"/>
                  <a:gd name="T5" fmla="*/ 15 h 32"/>
                  <a:gd name="T6" fmla="*/ 18 w 35"/>
                  <a:gd name="T7" fmla="*/ 32 h 32"/>
                  <a:gd name="T8" fmla="*/ 17 w 35"/>
                  <a:gd name="T9" fmla="*/ 32 h 32"/>
                  <a:gd name="T10" fmla="*/ 30 w 35"/>
                  <a:gd name="T11" fmla="*/ 25 h 32"/>
                  <a:gd name="T12" fmla="*/ 18 w 35"/>
                  <a:gd name="T13" fmla="*/ 4 h 32"/>
                  <a:gd name="T14" fmla="*/ 17 w 35"/>
                  <a:gd name="T15" fmla="*/ 32 h 32"/>
                  <a:gd name="T16" fmla="*/ 19 w 35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32">
                    <a:moveTo>
                      <a:pt x="19" y="32"/>
                    </a:moveTo>
                    <a:cubicBezTo>
                      <a:pt x="5" y="31"/>
                      <a:pt x="1" y="14"/>
                      <a:pt x="12" y="6"/>
                    </a:cubicBezTo>
                    <a:cubicBezTo>
                      <a:pt x="20" y="0"/>
                      <a:pt x="28" y="8"/>
                      <a:pt x="30" y="15"/>
                    </a:cubicBezTo>
                    <a:cubicBezTo>
                      <a:pt x="32" y="23"/>
                      <a:pt x="27" y="32"/>
                      <a:pt x="18" y="32"/>
                    </a:cubicBezTo>
                    <a:cubicBezTo>
                      <a:pt x="18" y="32"/>
                      <a:pt x="17" y="32"/>
                      <a:pt x="17" y="32"/>
                    </a:cubicBezTo>
                    <a:cubicBezTo>
                      <a:pt x="23" y="32"/>
                      <a:pt x="27" y="30"/>
                      <a:pt x="30" y="25"/>
                    </a:cubicBezTo>
                    <a:cubicBezTo>
                      <a:pt x="35" y="16"/>
                      <a:pt x="28" y="5"/>
                      <a:pt x="18" y="4"/>
                    </a:cubicBezTo>
                    <a:cubicBezTo>
                      <a:pt x="1" y="3"/>
                      <a:pt x="0" y="32"/>
                      <a:pt x="17" y="32"/>
                    </a:cubicBezTo>
                    <a:cubicBezTo>
                      <a:pt x="18" y="32"/>
                      <a:pt x="18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30" name="Freeform 76"/>
              <p:cNvSpPr>
                <a:spLocks/>
              </p:cNvSpPr>
              <p:nvPr/>
            </p:nvSpPr>
            <p:spPr bwMode="auto">
              <a:xfrm>
                <a:off x="2544763" y="971550"/>
                <a:ext cx="300038" cy="268288"/>
              </a:xfrm>
              <a:custGeom>
                <a:avLst/>
                <a:gdLst>
                  <a:gd name="T0" fmla="*/ 19 w 36"/>
                  <a:gd name="T1" fmla="*/ 32 h 32"/>
                  <a:gd name="T2" fmla="*/ 13 w 36"/>
                  <a:gd name="T3" fmla="*/ 6 h 32"/>
                  <a:gd name="T4" fmla="*/ 31 w 36"/>
                  <a:gd name="T5" fmla="*/ 15 h 32"/>
                  <a:gd name="T6" fmla="*/ 19 w 36"/>
                  <a:gd name="T7" fmla="*/ 32 h 32"/>
                  <a:gd name="T8" fmla="*/ 18 w 36"/>
                  <a:gd name="T9" fmla="*/ 32 h 32"/>
                  <a:gd name="T10" fmla="*/ 31 w 36"/>
                  <a:gd name="T11" fmla="*/ 25 h 32"/>
                  <a:gd name="T12" fmla="*/ 19 w 36"/>
                  <a:gd name="T13" fmla="*/ 4 h 32"/>
                  <a:gd name="T14" fmla="*/ 18 w 36"/>
                  <a:gd name="T15" fmla="*/ 32 h 32"/>
                  <a:gd name="T16" fmla="*/ 19 w 36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6" h="32">
                    <a:moveTo>
                      <a:pt x="19" y="32"/>
                    </a:moveTo>
                    <a:cubicBezTo>
                      <a:pt x="6" y="31"/>
                      <a:pt x="2" y="14"/>
                      <a:pt x="13" y="6"/>
                    </a:cubicBezTo>
                    <a:cubicBezTo>
                      <a:pt x="20" y="0"/>
                      <a:pt x="29" y="8"/>
                      <a:pt x="31" y="15"/>
                    </a:cubicBezTo>
                    <a:cubicBezTo>
                      <a:pt x="33" y="23"/>
                      <a:pt x="27" y="32"/>
                      <a:pt x="19" y="32"/>
                    </a:cubicBezTo>
                    <a:cubicBezTo>
                      <a:pt x="19" y="32"/>
                      <a:pt x="18" y="32"/>
                      <a:pt x="18" y="32"/>
                    </a:cubicBezTo>
                    <a:cubicBezTo>
                      <a:pt x="24" y="32"/>
                      <a:pt x="28" y="30"/>
                      <a:pt x="31" y="25"/>
                    </a:cubicBezTo>
                    <a:cubicBezTo>
                      <a:pt x="36" y="16"/>
                      <a:pt x="29" y="5"/>
                      <a:pt x="19" y="4"/>
                    </a:cubicBezTo>
                    <a:cubicBezTo>
                      <a:pt x="2" y="3"/>
                      <a:pt x="0" y="32"/>
                      <a:pt x="18" y="32"/>
                    </a:cubicBezTo>
                    <a:cubicBezTo>
                      <a:pt x="19" y="32"/>
                      <a:pt x="19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31" name="Freeform 77"/>
              <p:cNvSpPr>
                <a:spLocks/>
              </p:cNvSpPr>
              <p:nvPr/>
            </p:nvSpPr>
            <p:spPr bwMode="auto">
              <a:xfrm>
                <a:off x="2894013" y="971550"/>
                <a:ext cx="300038" cy="268288"/>
              </a:xfrm>
              <a:custGeom>
                <a:avLst/>
                <a:gdLst>
                  <a:gd name="T0" fmla="*/ 19 w 36"/>
                  <a:gd name="T1" fmla="*/ 32 h 32"/>
                  <a:gd name="T2" fmla="*/ 12 w 36"/>
                  <a:gd name="T3" fmla="*/ 6 h 32"/>
                  <a:gd name="T4" fmla="*/ 31 w 36"/>
                  <a:gd name="T5" fmla="*/ 15 h 32"/>
                  <a:gd name="T6" fmla="*/ 19 w 36"/>
                  <a:gd name="T7" fmla="*/ 32 h 32"/>
                  <a:gd name="T8" fmla="*/ 18 w 36"/>
                  <a:gd name="T9" fmla="*/ 32 h 32"/>
                  <a:gd name="T10" fmla="*/ 30 w 36"/>
                  <a:gd name="T11" fmla="*/ 25 h 32"/>
                  <a:gd name="T12" fmla="*/ 19 w 36"/>
                  <a:gd name="T13" fmla="*/ 4 h 32"/>
                  <a:gd name="T14" fmla="*/ 18 w 36"/>
                  <a:gd name="T15" fmla="*/ 32 h 32"/>
                  <a:gd name="T16" fmla="*/ 19 w 36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6" h="32">
                    <a:moveTo>
                      <a:pt x="19" y="32"/>
                    </a:moveTo>
                    <a:cubicBezTo>
                      <a:pt x="6" y="31"/>
                      <a:pt x="2" y="14"/>
                      <a:pt x="12" y="6"/>
                    </a:cubicBezTo>
                    <a:cubicBezTo>
                      <a:pt x="20" y="0"/>
                      <a:pt x="29" y="8"/>
                      <a:pt x="31" y="15"/>
                    </a:cubicBezTo>
                    <a:cubicBezTo>
                      <a:pt x="33" y="23"/>
                      <a:pt x="27" y="32"/>
                      <a:pt x="19" y="32"/>
                    </a:cubicBezTo>
                    <a:cubicBezTo>
                      <a:pt x="19" y="32"/>
                      <a:pt x="18" y="32"/>
                      <a:pt x="18" y="32"/>
                    </a:cubicBezTo>
                    <a:cubicBezTo>
                      <a:pt x="23" y="32"/>
                      <a:pt x="28" y="30"/>
                      <a:pt x="30" y="25"/>
                    </a:cubicBezTo>
                    <a:cubicBezTo>
                      <a:pt x="36" y="16"/>
                      <a:pt x="29" y="5"/>
                      <a:pt x="19" y="4"/>
                    </a:cubicBezTo>
                    <a:cubicBezTo>
                      <a:pt x="2" y="3"/>
                      <a:pt x="0" y="32"/>
                      <a:pt x="18" y="32"/>
                    </a:cubicBezTo>
                    <a:cubicBezTo>
                      <a:pt x="18" y="32"/>
                      <a:pt x="19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32" name="Freeform 78"/>
              <p:cNvSpPr>
                <a:spLocks/>
              </p:cNvSpPr>
              <p:nvPr/>
            </p:nvSpPr>
            <p:spPr bwMode="auto">
              <a:xfrm>
                <a:off x="3244850" y="971550"/>
                <a:ext cx="292100" cy="268288"/>
              </a:xfrm>
              <a:custGeom>
                <a:avLst/>
                <a:gdLst>
                  <a:gd name="T0" fmla="*/ 19 w 35"/>
                  <a:gd name="T1" fmla="*/ 32 h 32"/>
                  <a:gd name="T2" fmla="*/ 12 w 35"/>
                  <a:gd name="T3" fmla="*/ 6 h 32"/>
                  <a:gd name="T4" fmla="*/ 30 w 35"/>
                  <a:gd name="T5" fmla="*/ 15 h 32"/>
                  <a:gd name="T6" fmla="*/ 19 w 35"/>
                  <a:gd name="T7" fmla="*/ 32 h 32"/>
                  <a:gd name="T8" fmla="*/ 18 w 35"/>
                  <a:gd name="T9" fmla="*/ 32 h 32"/>
                  <a:gd name="T10" fmla="*/ 30 w 35"/>
                  <a:gd name="T11" fmla="*/ 25 h 32"/>
                  <a:gd name="T12" fmla="*/ 19 w 35"/>
                  <a:gd name="T13" fmla="*/ 4 h 32"/>
                  <a:gd name="T14" fmla="*/ 18 w 35"/>
                  <a:gd name="T15" fmla="*/ 32 h 32"/>
                  <a:gd name="T16" fmla="*/ 19 w 35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32">
                    <a:moveTo>
                      <a:pt x="19" y="32"/>
                    </a:moveTo>
                    <a:cubicBezTo>
                      <a:pt x="5" y="31"/>
                      <a:pt x="2" y="14"/>
                      <a:pt x="12" y="6"/>
                    </a:cubicBezTo>
                    <a:cubicBezTo>
                      <a:pt x="20" y="0"/>
                      <a:pt x="29" y="8"/>
                      <a:pt x="30" y="15"/>
                    </a:cubicBezTo>
                    <a:cubicBezTo>
                      <a:pt x="32" y="23"/>
                      <a:pt x="27" y="32"/>
                      <a:pt x="19" y="32"/>
                    </a:cubicBezTo>
                    <a:cubicBezTo>
                      <a:pt x="19" y="32"/>
                      <a:pt x="18" y="32"/>
                      <a:pt x="18" y="32"/>
                    </a:cubicBezTo>
                    <a:cubicBezTo>
                      <a:pt x="23" y="32"/>
                      <a:pt x="27" y="30"/>
                      <a:pt x="30" y="25"/>
                    </a:cubicBezTo>
                    <a:cubicBezTo>
                      <a:pt x="35" y="16"/>
                      <a:pt x="29" y="5"/>
                      <a:pt x="19" y="4"/>
                    </a:cubicBezTo>
                    <a:cubicBezTo>
                      <a:pt x="2" y="3"/>
                      <a:pt x="0" y="32"/>
                      <a:pt x="18" y="32"/>
                    </a:cubicBezTo>
                    <a:cubicBezTo>
                      <a:pt x="18" y="32"/>
                      <a:pt x="19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33" name="Freeform 79"/>
              <p:cNvSpPr>
                <a:spLocks/>
              </p:cNvSpPr>
              <p:nvPr/>
            </p:nvSpPr>
            <p:spPr bwMode="auto">
              <a:xfrm>
                <a:off x="3595688" y="971550"/>
                <a:ext cx="292100" cy="268288"/>
              </a:xfrm>
              <a:custGeom>
                <a:avLst/>
                <a:gdLst>
                  <a:gd name="T0" fmla="*/ 19 w 35"/>
                  <a:gd name="T1" fmla="*/ 32 h 32"/>
                  <a:gd name="T2" fmla="*/ 12 w 35"/>
                  <a:gd name="T3" fmla="*/ 6 h 32"/>
                  <a:gd name="T4" fmla="*/ 30 w 35"/>
                  <a:gd name="T5" fmla="*/ 15 h 32"/>
                  <a:gd name="T6" fmla="*/ 19 w 35"/>
                  <a:gd name="T7" fmla="*/ 32 h 32"/>
                  <a:gd name="T8" fmla="*/ 18 w 35"/>
                  <a:gd name="T9" fmla="*/ 32 h 32"/>
                  <a:gd name="T10" fmla="*/ 30 w 35"/>
                  <a:gd name="T11" fmla="*/ 25 h 32"/>
                  <a:gd name="T12" fmla="*/ 19 w 35"/>
                  <a:gd name="T13" fmla="*/ 4 h 32"/>
                  <a:gd name="T14" fmla="*/ 18 w 35"/>
                  <a:gd name="T15" fmla="*/ 32 h 32"/>
                  <a:gd name="T16" fmla="*/ 19 w 35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32">
                    <a:moveTo>
                      <a:pt x="19" y="32"/>
                    </a:moveTo>
                    <a:cubicBezTo>
                      <a:pt x="5" y="31"/>
                      <a:pt x="2" y="14"/>
                      <a:pt x="12" y="6"/>
                    </a:cubicBezTo>
                    <a:cubicBezTo>
                      <a:pt x="20" y="0"/>
                      <a:pt x="28" y="8"/>
                      <a:pt x="30" y="15"/>
                    </a:cubicBezTo>
                    <a:cubicBezTo>
                      <a:pt x="32" y="23"/>
                      <a:pt x="27" y="32"/>
                      <a:pt x="19" y="32"/>
                    </a:cubicBezTo>
                    <a:cubicBezTo>
                      <a:pt x="19" y="32"/>
                      <a:pt x="18" y="32"/>
                      <a:pt x="18" y="32"/>
                    </a:cubicBezTo>
                    <a:cubicBezTo>
                      <a:pt x="23" y="32"/>
                      <a:pt x="27" y="30"/>
                      <a:pt x="30" y="25"/>
                    </a:cubicBezTo>
                    <a:cubicBezTo>
                      <a:pt x="35" y="16"/>
                      <a:pt x="29" y="5"/>
                      <a:pt x="19" y="4"/>
                    </a:cubicBezTo>
                    <a:cubicBezTo>
                      <a:pt x="2" y="3"/>
                      <a:pt x="0" y="32"/>
                      <a:pt x="18" y="32"/>
                    </a:cubicBezTo>
                    <a:cubicBezTo>
                      <a:pt x="18" y="32"/>
                      <a:pt x="19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34" name="Freeform 80"/>
              <p:cNvSpPr>
                <a:spLocks/>
              </p:cNvSpPr>
              <p:nvPr/>
            </p:nvSpPr>
            <p:spPr bwMode="auto">
              <a:xfrm>
                <a:off x="3944938" y="971550"/>
                <a:ext cx="292100" cy="268288"/>
              </a:xfrm>
              <a:custGeom>
                <a:avLst/>
                <a:gdLst>
                  <a:gd name="T0" fmla="*/ 19 w 35"/>
                  <a:gd name="T1" fmla="*/ 32 h 32"/>
                  <a:gd name="T2" fmla="*/ 12 w 35"/>
                  <a:gd name="T3" fmla="*/ 6 h 32"/>
                  <a:gd name="T4" fmla="*/ 30 w 35"/>
                  <a:gd name="T5" fmla="*/ 15 h 32"/>
                  <a:gd name="T6" fmla="*/ 19 w 35"/>
                  <a:gd name="T7" fmla="*/ 32 h 32"/>
                  <a:gd name="T8" fmla="*/ 18 w 35"/>
                  <a:gd name="T9" fmla="*/ 32 h 32"/>
                  <a:gd name="T10" fmla="*/ 30 w 35"/>
                  <a:gd name="T11" fmla="*/ 25 h 32"/>
                  <a:gd name="T12" fmla="*/ 18 w 35"/>
                  <a:gd name="T13" fmla="*/ 4 h 32"/>
                  <a:gd name="T14" fmla="*/ 18 w 35"/>
                  <a:gd name="T15" fmla="*/ 32 h 32"/>
                  <a:gd name="T16" fmla="*/ 19 w 35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32">
                    <a:moveTo>
                      <a:pt x="19" y="32"/>
                    </a:moveTo>
                    <a:cubicBezTo>
                      <a:pt x="5" y="31"/>
                      <a:pt x="1" y="14"/>
                      <a:pt x="12" y="6"/>
                    </a:cubicBezTo>
                    <a:cubicBezTo>
                      <a:pt x="20" y="0"/>
                      <a:pt x="28" y="8"/>
                      <a:pt x="30" y="15"/>
                    </a:cubicBezTo>
                    <a:cubicBezTo>
                      <a:pt x="32" y="23"/>
                      <a:pt x="27" y="32"/>
                      <a:pt x="19" y="32"/>
                    </a:cubicBezTo>
                    <a:cubicBezTo>
                      <a:pt x="18" y="32"/>
                      <a:pt x="18" y="32"/>
                      <a:pt x="18" y="32"/>
                    </a:cubicBezTo>
                    <a:cubicBezTo>
                      <a:pt x="23" y="32"/>
                      <a:pt x="27" y="30"/>
                      <a:pt x="30" y="25"/>
                    </a:cubicBezTo>
                    <a:cubicBezTo>
                      <a:pt x="35" y="16"/>
                      <a:pt x="28" y="5"/>
                      <a:pt x="18" y="4"/>
                    </a:cubicBezTo>
                    <a:cubicBezTo>
                      <a:pt x="1" y="3"/>
                      <a:pt x="0" y="32"/>
                      <a:pt x="18" y="32"/>
                    </a:cubicBezTo>
                    <a:cubicBezTo>
                      <a:pt x="18" y="32"/>
                      <a:pt x="18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35" name="Freeform 81"/>
              <p:cNvSpPr>
                <a:spLocks/>
              </p:cNvSpPr>
              <p:nvPr/>
            </p:nvSpPr>
            <p:spPr bwMode="auto">
              <a:xfrm>
                <a:off x="4295775" y="971550"/>
                <a:ext cx="292100" cy="268288"/>
              </a:xfrm>
              <a:custGeom>
                <a:avLst/>
                <a:gdLst>
                  <a:gd name="T0" fmla="*/ 19 w 35"/>
                  <a:gd name="T1" fmla="*/ 32 h 32"/>
                  <a:gd name="T2" fmla="*/ 12 w 35"/>
                  <a:gd name="T3" fmla="*/ 6 h 32"/>
                  <a:gd name="T4" fmla="*/ 30 w 35"/>
                  <a:gd name="T5" fmla="*/ 15 h 32"/>
                  <a:gd name="T6" fmla="*/ 18 w 35"/>
                  <a:gd name="T7" fmla="*/ 32 h 32"/>
                  <a:gd name="T8" fmla="*/ 17 w 35"/>
                  <a:gd name="T9" fmla="*/ 32 h 32"/>
                  <a:gd name="T10" fmla="*/ 30 w 35"/>
                  <a:gd name="T11" fmla="*/ 25 h 32"/>
                  <a:gd name="T12" fmla="*/ 18 w 35"/>
                  <a:gd name="T13" fmla="*/ 4 h 32"/>
                  <a:gd name="T14" fmla="*/ 17 w 35"/>
                  <a:gd name="T15" fmla="*/ 32 h 32"/>
                  <a:gd name="T16" fmla="*/ 19 w 35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32">
                    <a:moveTo>
                      <a:pt x="19" y="32"/>
                    </a:moveTo>
                    <a:cubicBezTo>
                      <a:pt x="5" y="31"/>
                      <a:pt x="1" y="14"/>
                      <a:pt x="12" y="6"/>
                    </a:cubicBezTo>
                    <a:cubicBezTo>
                      <a:pt x="20" y="0"/>
                      <a:pt x="28" y="8"/>
                      <a:pt x="30" y="15"/>
                    </a:cubicBezTo>
                    <a:cubicBezTo>
                      <a:pt x="32" y="23"/>
                      <a:pt x="26" y="32"/>
                      <a:pt x="18" y="32"/>
                    </a:cubicBezTo>
                    <a:cubicBezTo>
                      <a:pt x="18" y="32"/>
                      <a:pt x="17" y="32"/>
                      <a:pt x="17" y="32"/>
                    </a:cubicBezTo>
                    <a:cubicBezTo>
                      <a:pt x="23" y="32"/>
                      <a:pt x="27" y="30"/>
                      <a:pt x="30" y="25"/>
                    </a:cubicBezTo>
                    <a:cubicBezTo>
                      <a:pt x="35" y="16"/>
                      <a:pt x="28" y="5"/>
                      <a:pt x="18" y="4"/>
                    </a:cubicBezTo>
                    <a:cubicBezTo>
                      <a:pt x="1" y="3"/>
                      <a:pt x="0" y="32"/>
                      <a:pt x="17" y="32"/>
                    </a:cubicBezTo>
                    <a:cubicBezTo>
                      <a:pt x="18" y="32"/>
                      <a:pt x="18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36" name="Freeform 82"/>
              <p:cNvSpPr>
                <a:spLocks/>
              </p:cNvSpPr>
              <p:nvPr/>
            </p:nvSpPr>
            <p:spPr bwMode="auto">
              <a:xfrm>
                <a:off x="4638675" y="971550"/>
                <a:ext cx="300038" cy="268288"/>
              </a:xfrm>
              <a:custGeom>
                <a:avLst/>
                <a:gdLst>
                  <a:gd name="T0" fmla="*/ 19 w 36"/>
                  <a:gd name="T1" fmla="*/ 32 h 32"/>
                  <a:gd name="T2" fmla="*/ 13 w 36"/>
                  <a:gd name="T3" fmla="*/ 6 h 32"/>
                  <a:gd name="T4" fmla="*/ 31 w 36"/>
                  <a:gd name="T5" fmla="*/ 15 h 32"/>
                  <a:gd name="T6" fmla="*/ 19 w 36"/>
                  <a:gd name="T7" fmla="*/ 32 h 32"/>
                  <a:gd name="T8" fmla="*/ 18 w 36"/>
                  <a:gd name="T9" fmla="*/ 32 h 32"/>
                  <a:gd name="T10" fmla="*/ 30 w 36"/>
                  <a:gd name="T11" fmla="*/ 25 h 32"/>
                  <a:gd name="T12" fmla="*/ 19 w 36"/>
                  <a:gd name="T13" fmla="*/ 4 h 32"/>
                  <a:gd name="T14" fmla="*/ 18 w 36"/>
                  <a:gd name="T15" fmla="*/ 32 h 32"/>
                  <a:gd name="T16" fmla="*/ 19 w 36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6" h="32">
                    <a:moveTo>
                      <a:pt x="19" y="32"/>
                    </a:moveTo>
                    <a:cubicBezTo>
                      <a:pt x="6" y="31"/>
                      <a:pt x="2" y="14"/>
                      <a:pt x="13" y="6"/>
                    </a:cubicBezTo>
                    <a:cubicBezTo>
                      <a:pt x="20" y="0"/>
                      <a:pt x="29" y="8"/>
                      <a:pt x="31" y="15"/>
                    </a:cubicBezTo>
                    <a:cubicBezTo>
                      <a:pt x="33" y="23"/>
                      <a:pt x="27" y="32"/>
                      <a:pt x="19" y="32"/>
                    </a:cubicBezTo>
                    <a:cubicBezTo>
                      <a:pt x="19" y="32"/>
                      <a:pt x="18" y="32"/>
                      <a:pt x="18" y="32"/>
                    </a:cubicBezTo>
                    <a:cubicBezTo>
                      <a:pt x="24" y="32"/>
                      <a:pt x="28" y="30"/>
                      <a:pt x="30" y="25"/>
                    </a:cubicBezTo>
                    <a:cubicBezTo>
                      <a:pt x="36" y="16"/>
                      <a:pt x="29" y="5"/>
                      <a:pt x="19" y="4"/>
                    </a:cubicBezTo>
                    <a:cubicBezTo>
                      <a:pt x="2" y="3"/>
                      <a:pt x="0" y="32"/>
                      <a:pt x="18" y="32"/>
                    </a:cubicBezTo>
                    <a:cubicBezTo>
                      <a:pt x="19" y="32"/>
                      <a:pt x="19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37" name="Freeform 83"/>
              <p:cNvSpPr>
                <a:spLocks/>
              </p:cNvSpPr>
              <p:nvPr/>
            </p:nvSpPr>
            <p:spPr bwMode="auto">
              <a:xfrm>
                <a:off x="4987925" y="971550"/>
                <a:ext cx="300038" cy="268288"/>
              </a:xfrm>
              <a:custGeom>
                <a:avLst/>
                <a:gdLst>
                  <a:gd name="T0" fmla="*/ 19 w 36"/>
                  <a:gd name="T1" fmla="*/ 32 h 32"/>
                  <a:gd name="T2" fmla="*/ 12 w 36"/>
                  <a:gd name="T3" fmla="*/ 6 h 32"/>
                  <a:gd name="T4" fmla="*/ 31 w 36"/>
                  <a:gd name="T5" fmla="*/ 15 h 32"/>
                  <a:gd name="T6" fmla="*/ 19 w 36"/>
                  <a:gd name="T7" fmla="*/ 32 h 32"/>
                  <a:gd name="T8" fmla="*/ 18 w 36"/>
                  <a:gd name="T9" fmla="*/ 32 h 32"/>
                  <a:gd name="T10" fmla="*/ 30 w 36"/>
                  <a:gd name="T11" fmla="*/ 25 h 32"/>
                  <a:gd name="T12" fmla="*/ 19 w 36"/>
                  <a:gd name="T13" fmla="*/ 4 h 32"/>
                  <a:gd name="T14" fmla="*/ 18 w 36"/>
                  <a:gd name="T15" fmla="*/ 32 h 32"/>
                  <a:gd name="T16" fmla="*/ 19 w 36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6" h="32">
                    <a:moveTo>
                      <a:pt x="19" y="32"/>
                    </a:moveTo>
                    <a:cubicBezTo>
                      <a:pt x="5" y="31"/>
                      <a:pt x="2" y="14"/>
                      <a:pt x="12" y="6"/>
                    </a:cubicBezTo>
                    <a:cubicBezTo>
                      <a:pt x="20" y="0"/>
                      <a:pt x="29" y="8"/>
                      <a:pt x="31" y="15"/>
                    </a:cubicBezTo>
                    <a:cubicBezTo>
                      <a:pt x="32" y="23"/>
                      <a:pt x="27" y="32"/>
                      <a:pt x="19" y="32"/>
                    </a:cubicBezTo>
                    <a:cubicBezTo>
                      <a:pt x="19" y="32"/>
                      <a:pt x="18" y="32"/>
                      <a:pt x="18" y="32"/>
                    </a:cubicBezTo>
                    <a:cubicBezTo>
                      <a:pt x="23" y="32"/>
                      <a:pt x="28" y="30"/>
                      <a:pt x="30" y="25"/>
                    </a:cubicBezTo>
                    <a:cubicBezTo>
                      <a:pt x="36" y="16"/>
                      <a:pt x="29" y="5"/>
                      <a:pt x="19" y="4"/>
                    </a:cubicBezTo>
                    <a:cubicBezTo>
                      <a:pt x="2" y="3"/>
                      <a:pt x="0" y="32"/>
                      <a:pt x="18" y="32"/>
                    </a:cubicBezTo>
                    <a:cubicBezTo>
                      <a:pt x="18" y="32"/>
                      <a:pt x="19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38" name="Freeform 84"/>
              <p:cNvSpPr>
                <a:spLocks/>
              </p:cNvSpPr>
              <p:nvPr/>
            </p:nvSpPr>
            <p:spPr bwMode="auto">
              <a:xfrm>
                <a:off x="5338763" y="971550"/>
                <a:ext cx="292100" cy="268288"/>
              </a:xfrm>
              <a:custGeom>
                <a:avLst/>
                <a:gdLst>
                  <a:gd name="T0" fmla="*/ 19 w 35"/>
                  <a:gd name="T1" fmla="*/ 32 h 32"/>
                  <a:gd name="T2" fmla="*/ 12 w 35"/>
                  <a:gd name="T3" fmla="*/ 6 h 32"/>
                  <a:gd name="T4" fmla="*/ 30 w 35"/>
                  <a:gd name="T5" fmla="*/ 15 h 32"/>
                  <a:gd name="T6" fmla="*/ 19 w 35"/>
                  <a:gd name="T7" fmla="*/ 32 h 32"/>
                  <a:gd name="T8" fmla="*/ 18 w 35"/>
                  <a:gd name="T9" fmla="*/ 32 h 32"/>
                  <a:gd name="T10" fmla="*/ 30 w 35"/>
                  <a:gd name="T11" fmla="*/ 25 h 32"/>
                  <a:gd name="T12" fmla="*/ 19 w 35"/>
                  <a:gd name="T13" fmla="*/ 4 h 32"/>
                  <a:gd name="T14" fmla="*/ 18 w 35"/>
                  <a:gd name="T15" fmla="*/ 32 h 32"/>
                  <a:gd name="T16" fmla="*/ 19 w 35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32">
                    <a:moveTo>
                      <a:pt x="19" y="32"/>
                    </a:moveTo>
                    <a:cubicBezTo>
                      <a:pt x="5" y="31"/>
                      <a:pt x="2" y="14"/>
                      <a:pt x="12" y="6"/>
                    </a:cubicBezTo>
                    <a:cubicBezTo>
                      <a:pt x="20" y="0"/>
                      <a:pt x="28" y="8"/>
                      <a:pt x="30" y="15"/>
                    </a:cubicBezTo>
                    <a:cubicBezTo>
                      <a:pt x="32" y="23"/>
                      <a:pt x="27" y="32"/>
                      <a:pt x="19" y="32"/>
                    </a:cubicBezTo>
                    <a:cubicBezTo>
                      <a:pt x="19" y="32"/>
                      <a:pt x="18" y="32"/>
                      <a:pt x="18" y="32"/>
                    </a:cubicBezTo>
                    <a:cubicBezTo>
                      <a:pt x="23" y="32"/>
                      <a:pt x="27" y="30"/>
                      <a:pt x="30" y="25"/>
                    </a:cubicBezTo>
                    <a:cubicBezTo>
                      <a:pt x="35" y="16"/>
                      <a:pt x="29" y="5"/>
                      <a:pt x="19" y="4"/>
                    </a:cubicBezTo>
                    <a:cubicBezTo>
                      <a:pt x="2" y="3"/>
                      <a:pt x="0" y="32"/>
                      <a:pt x="18" y="32"/>
                    </a:cubicBezTo>
                    <a:cubicBezTo>
                      <a:pt x="18" y="32"/>
                      <a:pt x="19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39" name="Freeform 85"/>
              <p:cNvSpPr>
                <a:spLocks/>
              </p:cNvSpPr>
              <p:nvPr/>
            </p:nvSpPr>
            <p:spPr bwMode="auto">
              <a:xfrm>
                <a:off x="5689600" y="971550"/>
                <a:ext cx="292100" cy="268288"/>
              </a:xfrm>
              <a:custGeom>
                <a:avLst/>
                <a:gdLst>
                  <a:gd name="T0" fmla="*/ 19 w 35"/>
                  <a:gd name="T1" fmla="*/ 32 h 32"/>
                  <a:gd name="T2" fmla="*/ 12 w 35"/>
                  <a:gd name="T3" fmla="*/ 6 h 32"/>
                  <a:gd name="T4" fmla="*/ 30 w 35"/>
                  <a:gd name="T5" fmla="*/ 15 h 32"/>
                  <a:gd name="T6" fmla="*/ 19 w 35"/>
                  <a:gd name="T7" fmla="*/ 32 h 32"/>
                  <a:gd name="T8" fmla="*/ 18 w 35"/>
                  <a:gd name="T9" fmla="*/ 32 h 32"/>
                  <a:gd name="T10" fmla="*/ 30 w 35"/>
                  <a:gd name="T11" fmla="*/ 25 h 32"/>
                  <a:gd name="T12" fmla="*/ 19 w 35"/>
                  <a:gd name="T13" fmla="*/ 4 h 32"/>
                  <a:gd name="T14" fmla="*/ 18 w 35"/>
                  <a:gd name="T15" fmla="*/ 32 h 32"/>
                  <a:gd name="T16" fmla="*/ 19 w 35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32">
                    <a:moveTo>
                      <a:pt x="19" y="32"/>
                    </a:moveTo>
                    <a:cubicBezTo>
                      <a:pt x="5" y="31"/>
                      <a:pt x="2" y="14"/>
                      <a:pt x="12" y="6"/>
                    </a:cubicBezTo>
                    <a:cubicBezTo>
                      <a:pt x="20" y="0"/>
                      <a:pt x="28" y="8"/>
                      <a:pt x="30" y="15"/>
                    </a:cubicBezTo>
                    <a:cubicBezTo>
                      <a:pt x="32" y="23"/>
                      <a:pt x="27" y="32"/>
                      <a:pt x="19" y="32"/>
                    </a:cubicBezTo>
                    <a:cubicBezTo>
                      <a:pt x="19" y="32"/>
                      <a:pt x="18" y="32"/>
                      <a:pt x="18" y="32"/>
                    </a:cubicBezTo>
                    <a:cubicBezTo>
                      <a:pt x="23" y="32"/>
                      <a:pt x="27" y="30"/>
                      <a:pt x="30" y="25"/>
                    </a:cubicBezTo>
                    <a:cubicBezTo>
                      <a:pt x="35" y="16"/>
                      <a:pt x="29" y="5"/>
                      <a:pt x="19" y="4"/>
                    </a:cubicBezTo>
                    <a:cubicBezTo>
                      <a:pt x="1" y="3"/>
                      <a:pt x="0" y="32"/>
                      <a:pt x="18" y="32"/>
                    </a:cubicBezTo>
                    <a:cubicBezTo>
                      <a:pt x="18" y="32"/>
                      <a:pt x="19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40" name="Freeform 86"/>
              <p:cNvSpPr>
                <a:spLocks/>
              </p:cNvSpPr>
              <p:nvPr/>
            </p:nvSpPr>
            <p:spPr bwMode="auto">
              <a:xfrm>
                <a:off x="6038850" y="971550"/>
                <a:ext cx="292100" cy="268288"/>
              </a:xfrm>
              <a:custGeom>
                <a:avLst/>
                <a:gdLst>
                  <a:gd name="T0" fmla="*/ 19 w 35"/>
                  <a:gd name="T1" fmla="*/ 32 h 32"/>
                  <a:gd name="T2" fmla="*/ 12 w 35"/>
                  <a:gd name="T3" fmla="*/ 6 h 32"/>
                  <a:gd name="T4" fmla="*/ 30 w 35"/>
                  <a:gd name="T5" fmla="*/ 15 h 32"/>
                  <a:gd name="T6" fmla="*/ 19 w 35"/>
                  <a:gd name="T7" fmla="*/ 32 h 32"/>
                  <a:gd name="T8" fmla="*/ 18 w 35"/>
                  <a:gd name="T9" fmla="*/ 32 h 32"/>
                  <a:gd name="T10" fmla="*/ 30 w 35"/>
                  <a:gd name="T11" fmla="*/ 25 h 32"/>
                  <a:gd name="T12" fmla="*/ 18 w 35"/>
                  <a:gd name="T13" fmla="*/ 4 h 32"/>
                  <a:gd name="T14" fmla="*/ 18 w 35"/>
                  <a:gd name="T15" fmla="*/ 32 h 32"/>
                  <a:gd name="T16" fmla="*/ 19 w 35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32">
                    <a:moveTo>
                      <a:pt x="19" y="32"/>
                    </a:moveTo>
                    <a:cubicBezTo>
                      <a:pt x="5" y="31"/>
                      <a:pt x="1" y="14"/>
                      <a:pt x="12" y="6"/>
                    </a:cubicBezTo>
                    <a:cubicBezTo>
                      <a:pt x="20" y="0"/>
                      <a:pt x="28" y="8"/>
                      <a:pt x="30" y="15"/>
                    </a:cubicBezTo>
                    <a:cubicBezTo>
                      <a:pt x="32" y="23"/>
                      <a:pt x="27" y="32"/>
                      <a:pt x="19" y="32"/>
                    </a:cubicBezTo>
                    <a:cubicBezTo>
                      <a:pt x="18" y="32"/>
                      <a:pt x="17" y="32"/>
                      <a:pt x="18" y="32"/>
                    </a:cubicBezTo>
                    <a:cubicBezTo>
                      <a:pt x="23" y="32"/>
                      <a:pt x="27" y="30"/>
                      <a:pt x="30" y="25"/>
                    </a:cubicBezTo>
                    <a:cubicBezTo>
                      <a:pt x="35" y="16"/>
                      <a:pt x="28" y="5"/>
                      <a:pt x="18" y="4"/>
                    </a:cubicBezTo>
                    <a:cubicBezTo>
                      <a:pt x="1" y="3"/>
                      <a:pt x="0" y="32"/>
                      <a:pt x="18" y="32"/>
                    </a:cubicBezTo>
                    <a:cubicBezTo>
                      <a:pt x="18" y="32"/>
                      <a:pt x="18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41" name="Freeform 87"/>
              <p:cNvSpPr>
                <a:spLocks/>
              </p:cNvSpPr>
              <p:nvPr/>
            </p:nvSpPr>
            <p:spPr bwMode="auto">
              <a:xfrm>
                <a:off x="6389688" y="971550"/>
                <a:ext cx="292100" cy="268288"/>
              </a:xfrm>
              <a:custGeom>
                <a:avLst/>
                <a:gdLst>
                  <a:gd name="T0" fmla="*/ 18 w 35"/>
                  <a:gd name="T1" fmla="*/ 32 h 32"/>
                  <a:gd name="T2" fmla="*/ 12 w 35"/>
                  <a:gd name="T3" fmla="*/ 6 h 32"/>
                  <a:gd name="T4" fmla="*/ 30 w 35"/>
                  <a:gd name="T5" fmla="*/ 15 h 32"/>
                  <a:gd name="T6" fmla="*/ 18 w 35"/>
                  <a:gd name="T7" fmla="*/ 32 h 32"/>
                  <a:gd name="T8" fmla="*/ 17 w 35"/>
                  <a:gd name="T9" fmla="*/ 32 h 32"/>
                  <a:gd name="T10" fmla="*/ 30 w 35"/>
                  <a:gd name="T11" fmla="*/ 25 h 32"/>
                  <a:gd name="T12" fmla="*/ 18 w 35"/>
                  <a:gd name="T13" fmla="*/ 4 h 32"/>
                  <a:gd name="T14" fmla="*/ 17 w 35"/>
                  <a:gd name="T15" fmla="*/ 32 h 32"/>
                  <a:gd name="T16" fmla="*/ 18 w 35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32">
                    <a:moveTo>
                      <a:pt x="18" y="32"/>
                    </a:moveTo>
                    <a:cubicBezTo>
                      <a:pt x="5" y="31"/>
                      <a:pt x="1" y="14"/>
                      <a:pt x="12" y="6"/>
                    </a:cubicBezTo>
                    <a:cubicBezTo>
                      <a:pt x="20" y="0"/>
                      <a:pt x="28" y="8"/>
                      <a:pt x="30" y="15"/>
                    </a:cubicBezTo>
                    <a:cubicBezTo>
                      <a:pt x="32" y="23"/>
                      <a:pt x="26" y="32"/>
                      <a:pt x="18" y="32"/>
                    </a:cubicBezTo>
                    <a:cubicBezTo>
                      <a:pt x="18" y="32"/>
                      <a:pt x="17" y="32"/>
                      <a:pt x="17" y="32"/>
                    </a:cubicBezTo>
                    <a:cubicBezTo>
                      <a:pt x="23" y="32"/>
                      <a:pt x="27" y="30"/>
                      <a:pt x="30" y="25"/>
                    </a:cubicBezTo>
                    <a:cubicBezTo>
                      <a:pt x="35" y="16"/>
                      <a:pt x="28" y="5"/>
                      <a:pt x="18" y="4"/>
                    </a:cubicBezTo>
                    <a:cubicBezTo>
                      <a:pt x="1" y="3"/>
                      <a:pt x="0" y="32"/>
                      <a:pt x="17" y="32"/>
                    </a:cubicBezTo>
                    <a:cubicBezTo>
                      <a:pt x="18" y="32"/>
                      <a:pt x="18" y="32"/>
                      <a:pt x="18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42" name="Freeform 88"/>
              <p:cNvSpPr>
                <a:spLocks/>
              </p:cNvSpPr>
              <p:nvPr/>
            </p:nvSpPr>
            <p:spPr bwMode="auto">
              <a:xfrm>
                <a:off x="6732588" y="971550"/>
                <a:ext cx="300038" cy="268288"/>
              </a:xfrm>
              <a:custGeom>
                <a:avLst/>
                <a:gdLst>
                  <a:gd name="T0" fmla="*/ 19 w 36"/>
                  <a:gd name="T1" fmla="*/ 32 h 32"/>
                  <a:gd name="T2" fmla="*/ 13 w 36"/>
                  <a:gd name="T3" fmla="*/ 6 h 32"/>
                  <a:gd name="T4" fmla="*/ 31 w 36"/>
                  <a:gd name="T5" fmla="*/ 15 h 32"/>
                  <a:gd name="T6" fmla="*/ 19 w 36"/>
                  <a:gd name="T7" fmla="*/ 32 h 32"/>
                  <a:gd name="T8" fmla="*/ 18 w 36"/>
                  <a:gd name="T9" fmla="*/ 32 h 32"/>
                  <a:gd name="T10" fmla="*/ 30 w 36"/>
                  <a:gd name="T11" fmla="*/ 25 h 32"/>
                  <a:gd name="T12" fmla="*/ 19 w 36"/>
                  <a:gd name="T13" fmla="*/ 4 h 32"/>
                  <a:gd name="T14" fmla="*/ 18 w 36"/>
                  <a:gd name="T15" fmla="*/ 32 h 32"/>
                  <a:gd name="T16" fmla="*/ 19 w 36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6" h="32">
                    <a:moveTo>
                      <a:pt x="19" y="32"/>
                    </a:moveTo>
                    <a:cubicBezTo>
                      <a:pt x="6" y="31"/>
                      <a:pt x="2" y="14"/>
                      <a:pt x="13" y="6"/>
                    </a:cubicBezTo>
                    <a:cubicBezTo>
                      <a:pt x="20" y="0"/>
                      <a:pt x="29" y="8"/>
                      <a:pt x="31" y="15"/>
                    </a:cubicBezTo>
                    <a:cubicBezTo>
                      <a:pt x="33" y="23"/>
                      <a:pt x="27" y="32"/>
                      <a:pt x="19" y="32"/>
                    </a:cubicBezTo>
                    <a:cubicBezTo>
                      <a:pt x="19" y="32"/>
                      <a:pt x="18" y="32"/>
                      <a:pt x="18" y="32"/>
                    </a:cubicBezTo>
                    <a:cubicBezTo>
                      <a:pt x="23" y="32"/>
                      <a:pt x="28" y="30"/>
                      <a:pt x="30" y="25"/>
                    </a:cubicBezTo>
                    <a:cubicBezTo>
                      <a:pt x="36" y="16"/>
                      <a:pt x="29" y="5"/>
                      <a:pt x="19" y="4"/>
                    </a:cubicBezTo>
                    <a:cubicBezTo>
                      <a:pt x="2" y="3"/>
                      <a:pt x="0" y="32"/>
                      <a:pt x="18" y="32"/>
                    </a:cubicBezTo>
                    <a:cubicBezTo>
                      <a:pt x="19" y="32"/>
                      <a:pt x="19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43" name="Freeform 89"/>
              <p:cNvSpPr>
                <a:spLocks/>
              </p:cNvSpPr>
              <p:nvPr/>
            </p:nvSpPr>
            <p:spPr bwMode="auto">
              <a:xfrm>
                <a:off x="7081838" y="971550"/>
                <a:ext cx="300038" cy="268288"/>
              </a:xfrm>
              <a:custGeom>
                <a:avLst/>
                <a:gdLst>
                  <a:gd name="T0" fmla="*/ 19 w 36"/>
                  <a:gd name="T1" fmla="*/ 32 h 32"/>
                  <a:gd name="T2" fmla="*/ 12 w 36"/>
                  <a:gd name="T3" fmla="*/ 6 h 32"/>
                  <a:gd name="T4" fmla="*/ 30 w 36"/>
                  <a:gd name="T5" fmla="*/ 15 h 32"/>
                  <a:gd name="T6" fmla="*/ 19 w 36"/>
                  <a:gd name="T7" fmla="*/ 32 h 32"/>
                  <a:gd name="T8" fmla="*/ 18 w 36"/>
                  <a:gd name="T9" fmla="*/ 32 h 32"/>
                  <a:gd name="T10" fmla="*/ 30 w 36"/>
                  <a:gd name="T11" fmla="*/ 25 h 32"/>
                  <a:gd name="T12" fmla="*/ 19 w 36"/>
                  <a:gd name="T13" fmla="*/ 4 h 32"/>
                  <a:gd name="T14" fmla="*/ 18 w 36"/>
                  <a:gd name="T15" fmla="*/ 32 h 32"/>
                  <a:gd name="T16" fmla="*/ 19 w 36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6" h="32">
                    <a:moveTo>
                      <a:pt x="19" y="32"/>
                    </a:moveTo>
                    <a:cubicBezTo>
                      <a:pt x="5" y="31"/>
                      <a:pt x="2" y="14"/>
                      <a:pt x="12" y="6"/>
                    </a:cubicBezTo>
                    <a:cubicBezTo>
                      <a:pt x="20" y="0"/>
                      <a:pt x="29" y="8"/>
                      <a:pt x="30" y="15"/>
                    </a:cubicBezTo>
                    <a:cubicBezTo>
                      <a:pt x="32" y="23"/>
                      <a:pt x="27" y="32"/>
                      <a:pt x="19" y="32"/>
                    </a:cubicBezTo>
                    <a:cubicBezTo>
                      <a:pt x="19" y="32"/>
                      <a:pt x="18" y="32"/>
                      <a:pt x="18" y="32"/>
                    </a:cubicBezTo>
                    <a:cubicBezTo>
                      <a:pt x="23" y="32"/>
                      <a:pt x="27" y="30"/>
                      <a:pt x="30" y="25"/>
                    </a:cubicBezTo>
                    <a:cubicBezTo>
                      <a:pt x="36" y="16"/>
                      <a:pt x="29" y="5"/>
                      <a:pt x="19" y="4"/>
                    </a:cubicBezTo>
                    <a:cubicBezTo>
                      <a:pt x="2" y="3"/>
                      <a:pt x="0" y="32"/>
                      <a:pt x="18" y="32"/>
                    </a:cubicBezTo>
                    <a:cubicBezTo>
                      <a:pt x="18" y="32"/>
                      <a:pt x="19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44" name="Freeform 90"/>
              <p:cNvSpPr>
                <a:spLocks/>
              </p:cNvSpPr>
              <p:nvPr/>
            </p:nvSpPr>
            <p:spPr bwMode="auto">
              <a:xfrm>
                <a:off x="7432675" y="971550"/>
                <a:ext cx="292100" cy="268288"/>
              </a:xfrm>
              <a:custGeom>
                <a:avLst/>
                <a:gdLst>
                  <a:gd name="T0" fmla="*/ 19 w 35"/>
                  <a:gd name="T1" fmla="*/ 32 h 32"/>
                  <a:gd name="T2" fmla="*/ 12 w 35"/>
                  <a:gd name="T3" fmla="*/ 6 h 32"/>
                  <a:gd name="T4" fmla="*/ 30 w 35"/>
                  <a:gd name="T5" fmla="*/ 15 h 32"/>
                  <a:gd name="T6" fmla="*/ 19 w 35"/>
                  <a:gd name="T7" fmla="*/ 32 h 32"/>
                  <a:gd name="T8" fmla="*/ 18 w 35"/>
                  <a:gd name="T9" fmla="*/ 32 h 32"/>
                  <a:gd name="T10" fmla="*/ 30 w 35"/>
                  <a:gd name="T11" fmla="*/ 25 h 32"/>
                  <a:gd name="T12" fmla="*/ 19 w 35"/>
                  <a:gd name="T13" fmla="*/ 4 h 32"/>
                  <a:gd name="T14" fmla="*/ 18 w 35"/>
                  <a:gd name="T15" fmla="*/ 32 h 32"/>
                  <a:gd name="T16" fmla="*/ 19 w 35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32">
                    <a:moveTo>
                      <a:pt x="19" y="32"/>
                    </a:moveTo>
                    <a:cubicBezTo>
                      <a:pt x="5" y="31"/>
                      <a:pt x="2" y="14"/>
                      <a:pt x="12" y="6"/>
                    </a:cubicBezTo>
                    <a:cubicBezTo>
                      <a:pt x="20" y="0"/>
                      <a:pt x="28" y="8"/>
                      <a:pt x="30" y="15"/>
                    </a:cubicBezTo>
                    <a:cubicBezTo>
                      <a:pt x="32" y="23"/>
                      <a:pt x="27" y="32"/>
                      <a:pt x="19" y="32"/>
                    </a:cubicBezTo>
                    <a:cubicBezTo>
                      <a:pt x="19" y="32"/>
                      <a:pt x="18" y="32"/>
                      <a:pt x="18" y="32"/>
                    </a:cubicBezTo>
                    <a:cubicBezTo>
                      <a:pt x="23" y="32"/>
                      <a:pt x="27" y="30"/>
                      <a:pt x="30" y="25"/>
                    </a:cubicBezTo>
                    <a:cubicBezTo>
                      <a:pt x="35" y="16"/>
                      <a:pt x="29" y="5"/>
                      <a:pt x="19" y="4"/>
                    </a:cubicBezTo>
                    <a:cubicBezTo>
                      <a:pt x="2" y="3"/>
                      <a:pt x="0" y="32"/>
                      <a:pt x="18" y="32"/>
                    </a:cubicBezTo>
                    <a:cubicBezTo>
                      <a:pt x="18" y="32"/>
                      <a:pt x="19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45" name="Freeform 91"/>
              <p:cNvSpPr>
                <a:spLocks/>
              </p:cNvSpPr>
              <p:nvPr/>
            </p:nvSpPr>
            <p:spPr bwMode="auto">
              <a:xfrm>
                <a:off x="7783513" y="971550"/>
                <a:ext cx="292100" cy="268288"/>
              </a:xfrm>
              <a:custGeom>
                <a:avLst/>
                <a:gdLst>
                  <a:gd name="T0" fmla="*/ 19 w 35"/>
                  <a:gd name="T1" fmla="*/ 32 h 32"/>
                  <a:gd name="T2" fmla="*/ 12 w 35"/>
                  <a:gd name="T3" fmla="*/ 6 h 32"/>
                  <a:gd name="T4" fmla="*/ 30 w 35"/>
                  <a:gd name="T5" fmla="*/ 15 h 32"/>
                  <a:gd name="T6" fmla="*/ 19 w 35"/>
                  <a:gd name="T7" fmla="*/ 32 h 32"/>
                  <a:gd name="T8" fmla="*/ 18 w 35"/>
                  <a:gd name="T9" fmla="*/ 32 h 32"/>
                  <a:gd name="T10" fmla="*/ 30 w 35"/>
                  <a:gd name="T11" fmla="*/ 25 h 32"/>
                  <a:gd name="T12" fmla="*/ 19 w 35"/>
                  <a:gd name="T13" fmla="*/ 4 h 32"/>
                  <a:gd name="T14" fmla="*/ 18 w 35"/>
                  <a:gd name="T15" fmla="*/ 32 h 32"/>
                  <a:gd name="T16" fmla="*/ 19 w 35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32">
                    <a:moveTo>
                      <a:pt x="19" y="32"/>
                    </a:moveTo>
                    <a:cubicBezTo>
                      <a:pt x="5" y="31"/>
                      <a:pt x="2" y="14"/>
                      <a:pt x="12" y="6"/>
                    </a:cubicBezTo>
                    <a:cubicBezTo>
                      <a:pt x="20" y="0"/>
                      <a:pt x="28" y="8"/>
                      <a:pt x="30" y="15"/>
                    </a:cubicBezTo>
                    <a:cubicBezTo>
                      <a:pt x="32" y="23"/>
                      <a:pt x="27" y="32"/>
                      <a:pt x="19" y="32"/>
                    </a:cubicBezTo>
                    <a:cubicBezTo>
                      <a:pt x="18" y="32"/>
                      <a:pt x="18" y="32"/>
                      <a:pt x="18" y="32"/>
                    </a:cubicBezTo>
                    <a:cubicBezTo>
                      <a:pt x="23" y="32"/>
                      <a:pt x="27" y="30"/>
                      <a:pt x="30" y="25"/>
                    </a:cubicBezTo>
                    <a:cubicBezTo>
                      <a:pt x="35" y="16"/>
                      <a:pt x="28" y="5"/>
                      <a:pt x="19" y="4"/>
                    </a:cubicBezTo>
                    <a:cubicBezTo>
                      <a:pt x="1" y="3"/>
                      <a:pt x="0" y="32"/>
                      <a:pt x="18" y="32"/>
                    </a:cubicBezTo>
                    <a:cubicBezTo>
                      <a:pt x="18" y="32"/>
                      <a:pt x="19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46" name="Freeform 92"/>
              <p:cNvSpPr>
                <a:spLocks/>
              </p:cNvSpPr>
              <p:nvPr/>
            </p:nvSpPr>
            <p:spPr bwMode="auto">
              <a:xfrm>
                <a:off x="8132763" y="971550"/>
                <a:ext cx="292100" cy="268288"/>
              </a:xfrm>
              <a:custGeom>
                <a:avLst/>
                <a:gdLst>
                  <a:gd name="T0" fmla="*/ 19 w 35"/>
                  <a:gd name="T1" fmla="*/ 32 h 32"/>
                  <a:gd name="T2" fmla="*/ 12 w 35"/>
                  <a:gd name="T3" fmla="*/ 6 h 32"/>
                  <a:gd name="T4" fmla="*/ 30 w 35"/>
                  <a:gd name="T5" fmla="*/ 15 h 32"/>
                  <a:gd name="T6" fmla="*/ 19 w 35"/>
                  <a:gd name="T7" fmla="*/ 32 h 32"/>
                  <a:gd name="T8" fmla="*/ 18 w 35"/>
                  <a:gd name="T9" fmla="*/ 32 h 32"/>
                  <a:gd name="T10" fmla="*/ 30 w 35"/>
                  <a:gd name="T11" fmla="*/ 25 h 32"/>
                  <a:gd name="T12" fmla="*/ 18 w 35"/>
                  <a:gd name="T13" fmla="*/ 4 h 32"/>
                  <a:gd name="T14" fmla="*/ 17 w 35"/>
                  <a:gd name="T15" fmla="*/ 32 h 32"/>
                  <a:gd name="T16" fmla="*/ 19 w 35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32">
                    <a:moveTo>
                      <a:pt x="19" y="32"/>
                    </a:moveTo>
                    <a:cubicBezTo>
                      <a:pt x="5" y="31"/>
                      <a:pt x="1" y="14"/>
                      <a:pt x="12" y="6"/>
                    </a:cubicBezTo>
                    <a:cubicBezTo>
                      <a:pt x="20" y="0"/>
                      <a:pt x="28" y="8"/>
                      <a:pt x="30" y="15"/>
                    </a:cubicBezTo>
                    <a:cubicBezTo>
                      <a:pt x="32" y="23"/>
                      <a:pt x="27" y="32"/>
                      <a:pt x="19" y="32"/>
                    </a:cubicBezTo>
                    <a:cubicBezTo>
                      <a:pt x="18" y="32"/>
                      <a:pt x="17" y="32"/>
                      <a:pt x="18" y="32"/>
                    </a:cubicBezTo>
                    <a:cubicBezTo>
                      <a:pt x="23" y="32"/>
                      <a:pt x="27" y="30"/>
                      <a:pt x="30" y="25"/>
                    </a:cubicBezTo>
                    <a:cubicBezTo>
                      <a:pt x="35" y="16"/>
                      <a:pt x="28" y="5"/>
                      <a:pt x="18" y="4"/>
                    </a:cubicBezTo>
                    <a:cubicBezTo>
                      <a:pt x="1" y="3"/>
                      <a:pt x="0" y="32"/>
                      <a:pt x="17" y="32"/>
                    </a:cubicBezTo>
                    <a:cubicBezTo>
                      <a:pt x="18" y="32"/>
                      <a:pt x="18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47" name="Freeform 93"/>
              <p:cNvSpPr>
                <a:spLocks/>
              </p:cNvSpPr>
              <p:nvPr/>
            </p:nvSpPr>
            <p:spPr bwMode="auto">
              <a:xfrm>
                <a:off x="8483600" y="971550"/>
                <a:ext cx="292100" cy="268288"/>
              </a:xfrm>
              <a:custGeom>
                <a:avLst/>
                <a:gdLst>
                  <a:gd name="T0" fmla="*/ 18 w 35"/>
                  <a:gd name="T1" fmla="*/ 32 h 32"/>
                  <a:gd name="T2" fmla="*/ 12 w 35"/>
                  <a:gd name="T3" fmla="*/ 6 h 32"/>
                  <a:gd name="T4" fmla="*/ 30 w 35"/>
                  <a:gd name="T5" fmla="*/ 15 h 32"/>
                  <a:gd name="T6" fmla="*/ 18 w 35"/>
                  <a:gd name="T7" fmla="*/ 32 h 32"/>
                  <a:gd name="T8" fmla="*/ 17 w 35"/>
                  <a:gd name="T9" fmla="*/ 32 h 32"/>
                  <a:gd name="T10" fmla="*/ 30 w 35"/>
                  <a:gd name="T11" fmla="*/ 25 h 32"/>
                  <a:gd name="T12" fmla="*/ 18 w 35"/>
                  <a:gd name="T13" fmla="*/ 4 h 32"/>
                  <a:gd name="T14" fmla="*/ 17 w 35"/>
                  <a:gd name="T15" fmla="*/ 32 h 32"/>
                  <a:gd name="T16" fmla="*/ 18 w 35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32">
                    <a:moveTo>
                      <a:pt x="18" y="32"/>
                    </a:moveTo>
                    <a:cubicBezTo>
                      <a:pt x="5" y="31"/>
                      <a:pt x="1" y="14"/>
                      <a:pt x="12" y="6"/>
                    </a:cubicBezTo>
                    <a:cubicBezTo>
                      <a:pt x="20" y="0"/>
                      <a:pt x="28" y="8"/>
                      <a:pt x="30" y="15"/>
                    </a:cubicBezTo>
                    <a:cubicBezTo>
                      <a:pt x="32" y="23"/>
                      <a:pt x="26" y="32"/>
                      <a:pt x="18" y="32"/>
                    </a:cubicBezTo>
                    <a:cubicBezTo>
                      <a:pt x="18" y="32"/>
                      <a:pt x="17" y="32"/>
                      <a:pt x="17" y="32"/>
                    </a:cubicBezTo>
                    <a:cubicBezTo>
                      <a:pt x="23" y="32"/>
                      <a:pt x="27" y="30"/>
                      <a:pt x="30" y="25"/>
                    </a:cubicBezTo>
                    <a:cubicBezTo>
                      <a:pt x="35" y="16"/>
                      <a:pt x="28" y="5"/>
                      <a:pt x="18" y="4"/>
                    </a:cubicBezTo>
                    <a:cubicBezTo>
                      <a:pt x="1" y="3"/>
                      <a:pt x="0" y="32"/>
                      <a:pt x="17" y="32"/>
                    </a:cubicBezTo>
                    <a:cubicBezTo>
                      <a:pt x="18" y="32"/>
                      <a:pt x="18" y="32"/>
                      <a:pt x="18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48" name="Freeform 94"/>
              <p:cNvSpPr>
                <a:spLocks/>
              </p:cNvSpPr>
              <p:nvPr/>
            </p:nvSpPr>
            <p:spPr bwMode="auto">
              <a:xfrm>
                <a:off x="8826500" y="971550"/>
                <a:ext cx="300038" cy="268288"/>
              </a:xfrm>
              <a:custGeom>
                <a:avLst/>
                <a:gdLst>
                  <a:gd name="T0" fmla="*/ 19 w 36"/>
                  <a:gd name="T1" fmla="*/ 32 h 32"/>
                  <a:gd name="T2" fmla="*/ 12 w 36"/>
                  <a:gd name="T3" fmla="*/ 6 h 32"/>
                  <a:gd name="T4" fmla="*/ 31 w 36"/>
                  <a:gd name="T5" fmla="*/ 15 h 32"/>
                  <a:gd name="T6" fmla="*/ 19 w 36"/>
                  <a:gd name="T7" fmla="*/ 32 h 32"/>
                  <a:gd name="T8" fmla="*/ 18 w 36"/>
                  <a:gd name="T9" fmla="*/ 32 h 32"/>
                  <a:gd name="T10" fmla="*/ 30 w 36"/>
                  <a:gd name="T11" fmla="*/ 25 h 32"/>
                  <a:gd name="T12" fmla="*/ 19 w 36"/>
                  <a:gd name="T13" fmla="*/ 4 h 32"/>
                  <a:gd name="T14" fmla="*/ 18 w 36"/>
                  <a:gd name="T15" fmla="*/ 32 h 32"/>
                  <a:gd name="T16" fmla="*/ 19 w 36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6" h="32">
                    <a:moveTo>
                      <a:pt x="19" y="32"/>
                    </a:moveTo>
                    <a:cubicBezTo>
                      <a:pt x="6" y="31"/>
                      <a:pt x="2" y="14"/>
                      <a:pt x="12" y="6"/>
                    </a:cubicBezTo>
                    <a:cubicBezTo>
                      <a:pt x="20" y="0"/>
                      <a:pt x="29" y="8"/>
                      <a:pt x="31" y="15"/>
                    </a:cubicBezTo>
                    <a:cubicBezTo>
                      <a:pt x="33" y="23"/>
                      <a:pt x="27" y="32"/>
                      <a:pt x="19" y="32"/>
                    </a:cubicBezTo>
                    <a:cubicBezTo>
                      <a:pt x="19" y="32"/>
                      <a:pt x="18" y="32"/>
                      <a:pt x="18" y="32"/>
                    </a:cubicBezTo>
                    <a:cubicBezTo>
                      <a:pt x="23" y="32"/>
                      <a:pt x="28" y="30"/>
                      <a:pt x="30" y="25"/>
                    </a:cubicBezTo>
                    <a:cubicBezTo>
                      <a:pt x="36" y="16"/>
                      <a:pt x="29" y="5"/>
                      <a:pt x="19" y="4"/>
                    </a:cubicBezTo>
                    <a:cubicBezTo>
                      <a:pt x="2" y="3"/>
                      <a:pt x="0" y="32"/>
                      <a:pt x="18" y="32"/>
                    </a:cubicBezTo>
                    <a:cubicBezTo>
                      <a:pt x="18" y="32"/>
                      <a:pt x="19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49" name="Freeform 95"/>
              <p:cNvSpPr>
                <a:spLocks/>
              </p:cNvSpPr>
              <p:nvPr/>
            </p:nvSpPr>
            <p:spPr bwMode="auto">
              <a:xfrm>
                <a:off x="9175750" y="971550"/>
                <a:ext cx="292100" cy="268288"/>
              </a:xfrm>
              <a:custGeom>
                <a:avLst/>
                <a:gdLst>
                  <a:gd name="T0" fmla="*/ 19 w 35"/>
                  <a:gd name="T1" fmla="*/ 32 h 32"/>
                  <a:gd name="T2" fmla="*/ 12 w 35"/>
                  <a:gd name="T3" fmla="*/ 6 h 32"/>
                  <a:gd name="T4" fmla="*/ 30 w 35"/>
                  <a:gd name="T5" fmla="*/ 15 h 32"/>
                  <a:gd name="T6" fmla="*/ 19 w 35"/>
                  <a:gd name="T7" fmla="*/ 32 h 32"/>
                  <a:gd name="T8" fmla="*/ 18 w 35"/>
                  <a:gd name="T9" fmla="*/ 32 h 32"/>
                  <a:gd name="T10" fmla="*/ 30 w 35"/>
                  <a:gd name="T11" fmla="*/ 25 h 32"/>
                  <a:gd name="T12" fmla="*/ 19 w 35"/>
                  <a:gd name="T13" fmla="*/ 4 h 32"/>
                  <a:gd name="T14" fmla="*/ 18 w 35"/>
                  <a:gd name="T15" fmla="*/ 32 h 32"/>
                  <a:gd name="T16" fmla="*/ 19 w 35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32">
                    <a:moveTo>
                      <a:pt x="19" y="32"/>
                    </a:moveTo>
                    <a:cubicBezTo>
                      <a:pt x="5" y="31"/>
                      <a:pt x="2" y="14"/>
                      <a:pt x="12" y="6"/>
                    </a:cubicBezTo>
                    <a:cubicBezTo>
                      <a:pt x="20" y="0"/>
                      <a:pt x="29" y="8"/>
                      <a:pt x="30" y="15"/>
                    </a:cubicBezTo>
                    <a:cubicBezTo>
                      <a:pt x="32" y="23"/>
                      <a:pt x="27" y="32"/>
                      <a:pt x="19" y="32"/>
                    </a:cubicBezTo>
                    <a:cubicBezTo>
                      <a:pt x="19" y="32"/>
                      <a:pt x="18" y="32"/>
                      <a:pt x="18" y="32"/>
                    </a:cubicBezTo>
                    <a:cubicBezTo>
                      <a:pt x="23" y="32"/>
                      <a:pt x="27" y="30"/>
                      <a:pt x="30" y="25"/>
                    </a:cubicBezTo>
                    <a:cubicBezTo>
                      <a:pt x="35" y="16"/>
                      <a:pt x="29" y="5"/>
                      <a:pt x="19" y="4"/>
                    </a:cubicBezTo>
                    <a:cubicBezTo>
                      <a:pt x="2" y="3"/>
                      <a:pt x="0" y="32"/>
                      <a:pt x="18" y="32"/>
                    </a:cubicBezTo>
                    <a:cubicBezTo>
                      <a:pt x="18" y="32"/>
                      <a:pt x="19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50" name="Freeform 96"/>
              <p:cNvSpPr>
                <a:spLocks/>
              </p:cNvSpPr>
              <p:nvPr/>
            </p:nvSpPr>
            <p:spPr bwMode="auto">
              <a:xfrm>
                <a:off x="9526588" y="971550"/>
                <a:ext cx="292100" cy="268288"/>
              </a:xfrm>
              <a:custGeom>
                <a:avLst/>
                <a:gdLst>
                  <a:gd name="T0" fmla="*/ 19 w 35"/>
                  <a:gd name="T1" fmla="*/ 32 h 32"/>
                  <a:gd name="T2" fmla="*/ 12 w 35"/>
                  <a:gd name="T3" fmla="*/ 6 h 32"/>
                  <a:gd name="T4" fmla="*/ 30 w 35"/>
                  <a:gd name="T5" fmla="*/ 15 h 32"/>
                  <a:gd name="T6" fmla="*/ 19 w 35"/>
                  <a:gd name="T7" fmla="*/ 32 h 32"/>
                  <a:gd name="T8" fmla="*/ 18 w 35"/>
                  <a:gd name="T9" fmla="*/ 32 h 32"/>
                  <a:gd name="T10" fmla="*/ 30 w 35"/>
                  <a:gd name="T11" fmla="*/ 25 h 32"/>
                  <a:gd name="T12" fmla="*/ 19 w 35"/>
                  <a:gd name="T13" fmla="*/ 4 h 32"/>
                  <a:gd name="T14" fmla="*/ 18 w 35"/>
                  <a:gd name="T15" fmla="*/ 32 h 32"/>
                  <a:gd name="T16" fmla="*/ 19 w 35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32">
                    <a:moveTo>
                      <a:pt x="19" y="32"/>
                    </a:moveTo>
                    <a:cubicBezTo>
                      <a:pt x="5" y="31"/>
                      <a:pt x="2" y="14"/>
                      <a:pt x="12" y="6"/>
                    </a:cubicBezTo>
                    <a:cubicBezTo>
                      <a:pt x="20" y="0"/>
                      <a:pt x="28" y="8"/>
                      <a:pt x="30" y="15"/>
                    </a:cubicBezTo>
                    <a:cubicBezTo>
                      <a:pt x="32" y="23"/>
                      <a:pt x="27" y="32"/>
                      <a:pt x="19" y="32"/>
                    </a:cubicBezTo>
                    <a:cubicBezTo>
                      <a:pt x="19" y="32"/>
                      <a:pt x="18" y="32"/>
                      <a:pt x="18" y="32"/>
                    </a:cubicBezTo>
                    <a:cubicBezTo>
                      <a:pt x="23" y="32"/>
                      <a:pt x="27" y="30"/>
                      <a:pt x="30" y="25"/>
                    </a:cubicBezTo>
                    <a:cubicBezTo>
                      <a:pt x="35" y="16"/>
                      <a:pt x="29" y="5"/>
                      <a:pt x="19" y="4"/>
                    </a:cubicBezTo>
                    <a:cubicBezTo>
                      <a:pt x="2" y="3"/>
                      <a:pt x="0" y="32"/>
                      <a:pt x="18" y="32"/>
                    </a:cubicBezTo>
                    <a:cubicBezTo>
                      <a:pt x="18" y="32"/>
                      <a:pt x="19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51" name="Freeform 97"/>
              <p:cNvSpPr>
                <a:spLocks/>
              </p:cNvSpPr>
              <p:nvPr/>
            </p:nvSpPr>
            <p:spPr bwMode="auto">
              <a:xfrm>
                <a:off x="9877425" y="971550"/>
                <a:ext cx="292100" cy="268288"/>
              </a:xfrm>
              <a:custGeom>
                <a:avLst/>
                <a:gdLst>
                  <a:gd name="T0" fmla="*/ 19 w 35"/>
                  <a:gd name="T1" fmla="*/ 32 h 32"/>
                  <a:gd name="T2" fmla="*/ 12 w 35"/>
                  <a:gd name="T3" fmla="*/ 6 h 32"/>
                  <a:gd name="T4" fmla="*/ 30 w 35"/>
                  <a:gd name="T5" fmla="*/ 15 h 32"/>
                  <a:gd name="T6" fmla="*/ 19 w 35"/>
                  <a:gd name="T7" fmla="*/ 32 h 32"/>
                  <a:gd name="T8" fmla="*/ 18 w 35"/>
                  <a:gd name="T9" fmla="*/ 32 h 32"/>
                  <a:gd name="T10" fmla="*/ 30 w 35"/>
                  <a:gd name="T11" fmla="*/ 25 h 32"/>
                  <a:gd name="T12" fmla="*/ 18 w 35"/>
                  <a:gd name="T13" fmla="*/ 4 h 32"/>
                  <a:gd name="T14" fmla="*/ 18 w 35"/>
                  <a:gd name="T15" fmla="*/ 32 h 32"/>
                  <a:gd name="T16" fmla="*/ 19 w 35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32">
                    <a:moveTo>
                      <a:pt x="19" y="32"/>
                    </a:moveTo>
                    <a:cubicBezTo>
                      <a:pt x="5" y="31"/>
                      <a:pt x="1" y="14"/>
                      <a:pt x="12" y="6"/>
                    </a:cubicBezTo>
                    <a:cubicBezTo>
                      <a:pt x="20" y="0"/>
                      <a:pt x="28" y="8"/>
                      <a:pt x="30" y="15"/>
                    </a:cubicBezTo>
                    <a:cubicBezTo>
                      <a:pt x="32" y="23"/>
                      <a:pt x="27" y="32"/>
                      <a:pt x="19" y="32"/>
                    </a:cubicBezTo>
                    <a:cubicBezTo>
                      <a:pt x="18" y="32"/>
                      <a:pt x="18" y="32"/>
                      <a:pt x="18" y="32"/>
                    </a:cubicBezTo>
                    <a:cubicBezTo>
                      <a:pt x="23" y="32"/>
                      <a:pt x="27" y="30"/>
                      <a:pt x="30" y="25"/>
                    </a:cubicBezTo>
                    <a:cubicBezTo>
                      <a:pt x="35" y="16"/>
                      <a:pt x="28" y="5"/>
                      <a:pt x="18" y="4"/>
                    </a:cubicBezTo>
                    <a:cubicBezTo>
                      <a:pt x="1" y="3"/>
                      <a:pt x="0" y="32"/>
                      <a:pt x="18" y="32"/>
                    </a:cubicBezTo>
                    <a:cubicBezTo>
                      <a:pt x="18" y="32"/>
                      <a:pt x="18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52" name="Freeform 98"/>
              <p:cNvSpPr>
                <a:spLocks/>
              </p:cNvSpPr>
              <p:nvPr/>
            </p:nvSpPr>
            <p:spPr bwMode="auto">
              <a:xfrm>
                <a:off x="10226675" y="971550"/>
                <a:ext cx="292100" cy="268288"/>
              </a:xfrm>
              <a:custGeom>
                <a:avLst/>
                <a:gdLst>
                  <a:gd name="T0" fmla="*/ 19 w 35"/>
                  <a:gd name="T1" fmla="*/ 32 h 32"/>
                  <a:gd name="T2" fmla="*/ 12 w 35"/>
                  <a:gd name="T3" fmla="*/ 6 h 32"/>
                  <a:gd name="T4" fmla="*/ 30 w 35"/>
                  <a:gd name="T5" fmla="*/ 15 h 32"/>
                  <a:gd name="T6" fmla="*/ 18 w 35"/>
                  <a:gd name="T7" fmla="*/ 32 h 32"/>
                  <a:gd name="T8" fmla="*/ 17 w 35"/>
                  <a:gd name="T9" fmla="*/ 32 h 32"/>
                  <a:gd name="T10" fmla="*/ 30 w 35"/>
                  <a:gd name="T11" fmla="*/ 25 h 32"/>
                  <a:gd name="T12" fmla="*/ 18 w 35"/>
                  <a:gd name="T13" fmla="*/ 4 h 32"/>
                  <a:gd name="T14" fmla="*/ 17 w 35"/>
                  <a:gd name="T15" fmla="*/ 32 h 32"/>
                  <a:gd name="T16" fmla="*/ 19 w 35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32">
                    <a:moveTo>
                      <a:pt x="19" y="32"/>
                    </a:moveTo>
                    <a:cubicBezTo>
                      <a:pt x="5" y="31"/>
                      <a:pt x="1" y="14"/>
                      <a:pt x="12" y="6"/>
                    </a:cubicBezTo>
                    <a:cubicBezTo>
                      <a:pt x="20" y="0"/>
                      <a:pt x="28" y="8"/>
                      <a:pt x="30" y="15"/>
                    </a:cubicBezTo>
                    <a:cubicBezTo>
                      <a:pt x="32" y="23"/>
                      <a:pt x="27" y="32"/>
                      <a:pt x="18" y="32"/>
                    </a:cubicBezTo>
                    <a:cubicBezTo>
                      <a:pt x="18" y="32"/>
                      <a:pt x="17" y="32"/>
                      <a:pt x="17" y="32"/>
                    </a:cubicBezTo>
                    <a:cubicBezTo>
                      <a:pt x="23" y="32"/>
                      <a:pt x="27" y="30"/>
                      <a:pt x="30" y="25"/>
                    </a:cubicBezTo>
                    <a:cubicBezTo>
                      <a:pt x="35" y="16"/>
                      <a:pt x="28" y="5"/>
                      <a:pt x="18" y="4"/>
                    </a:cubicBezTo>
                    <a:cubicBezTo>
                      <a:pt x="1" y="3"/>
                      <a:pt x="0" y="32"/>
                      <a:pt x="17" y="32"/>
                    </a:cubicBezTo>
                    <a:cubicBezTo>
                      <a:pt x="18" y="32"/>
                      <a:pt x="18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53" name="Freeform 99"/>
              <p:cNvSpPr>
                <a:spLocks/>
              </p:cNvSpPr>
              <p:nvPr/>
            </p:nvSpPr>
            <p:spPr bwMode="auto">
              <a:xfrm>
                <a:off x="10569575" y="971550"/>
                <a:ext cx="300038" cy="268288"/>
              </a:xfrm>
              <a:custGeom>
                <a:avLst/>
                <a:gdLst>
                  <a:gd name="T0" fmla="*/ 19 w 36"/>
                  <a:gd name="T1" fmla="*/ 32 h 32"/>
                  <a:gd name="T2" fmla="*/ 13 w 36"/>
                  <a:gd name="T3" fmla="*/ 6 h 32"/>
                  <a:gd name="T4" fmla="*/ 31 w 36"/>
                  <a:gd name="T5" fmla="*/ 15 h 32"/>
                  <a:gd name="T6" fmla="*/ 19 w 36"/>
                  <a:gd name="T7" fmla="*/ 32 h 32"/>
                  <a:gd name="T8" fmla="*/ 18 w 36"/>
                  <a:gd name="T9" fmla="*/ 32 h 32"/>
                  <a:gd name="T10" fmla="*/ 30 w 36"/>
                  <a:gd name="T11" fmla="*/ 25 h 32"/>
                  <a:gd name="T12" fmla="*/ 19 w 36"/>
                  <a:gd name="T13" fmla="*/ 4 h 32"/>
                  <a:gd name="T14" fmla="*/ 18 w 36"/>
                  <a:gd name="T15" fmla="*/ 32 h 32"/>
                  <a:gd name="T16" fmla="*/ 19 w 36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6" h="32">
                    <a:moveTo>
                      <a:pt x="19" y="32"/>
                    </a:moveTo>
                    <a:cubicBezTo>
                      <a:pt x="6" y="31"/>
                      <a:pt x="2" y="14"/>
                      <a:pt x="13" y="6"/>
                    </a:cubicBezTo>
                    <a:cubicBezTo>
                      <a:pt x="20" y="0"/>
                      <a:pt x="29" y="8"/>
                      <a:pt x="31" y="15"/>
                    </a:cubicBezTo>
                    <a:cubicBezTo>
                      <a:pt x="33" y="23"/>
                      <a:pt x="27" y="32"/>
                      <a:pt x="19" y="32"/>
                    </a:cubicBezTo>
                    <a:cubicBezTo>
                      <a:pt x="19" y="32"/>
                      <a:pt x="18" y="32"/>
                      <a:pt x="18" y="32"/>
                    </a:cubicBezTo>
                    <a:cubicBezTo>
                      <a:pt x="24" y="32"/>
                      <a:pt x="28" y="30"/>
                      <a:pt x="30" y="25"/>
                    </a:cubicBezTo>
                    <a:cubicBezTo>
                      <a:pt x="36" y="16"/>
                      <a:pt x="29" y="5"/>
                      <a:pt x="19" y="4"/>
                    </a:cubicBezTo>
                    <a:cubicBezTo>
                      <a:pt x="2" y="3"/>
                      <a:pt x="0" y="32"/>
                      <a:pt x="18" y="32"/>
                    </a:cubicBezTo>
                    <a:cubicBezTo>
                      <a:pt x="19" y="32"/>
                      <a:pt x="19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54" name="Freeform 100"/>
              <p:cNvSpPr>
                <a:spLocks/>
              </p:cNvSpPr>
              <p:nvPr/>
            </p:nvSpPr>
            <p:spPr bwMode="auto">
              <a:xfrm>
                <a:off x="10920413" y="971550"/>
                <a:ext cx="300038" cy="268288"/>
              </a:xfrm>
              <a:custGeom>
                <a:avLst/>
                <a:gdLst>
                  <a:gd name="T0" fmla="*/ 19 w 36"/>
                  <a:gd name="T1" fmla="*/ 32 h 32"/>
                  <a:gd name="T2" fmla="*/ 12 w 36"/>
                  <a:gd name="T3" fmla="*/ 6 h 32"/>
                  <a:gd name="T4" fmla="*/ 31 w 36"/>
                  <a:gd name="T5" fmla="*/ 15 h 32"/>
                  <a:gd name="T6" fmla="*/ 19 w 36"/>
                  <a:gd name="T7" fmla="*/ 32 h 32"/>
                  <a:gd name="T8" fmla="*/ 18 w 36"/>
                  <a:gd name="T9" fmla="*/ 32 h 32"/>
                  <a:gd name="T10" fmla="*/ 30 w 36"/>
                  <a:gd name="T11" fmla="*/ 25 h 32"/>
                  <a:gd name="T12" fmla="*/ 19 w 36"/>
                  <a:gd name="T13" fmla="*/ 4 h 32"/>
                  <a:gd name="T14" fmla="*/ 18 w 36"/>
                  <a:gd name="T15" fmla="*/ 32 h 32"/>
                  <a:gd name="T16" fmla="*/ 19 w 36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6" h="32">
                    <a:moveTo>
                      <a:pt x="19" y="32"/>
                    </a:moveTo>
                    <a:cubicBezTo>
                      <a:pt x="5" y="31"/>
                      <a:pt x="2" y="14"/>
                      <a:pt x="12" y="6"/>
                    </a:cubicBezTo>
                    <a:cubicBezTo>
                      <a:pt x="20" y="0"/>
                      <a:pt x="29" y="8"/>
                      <a:pt x="31" y="15"/>
                    </a:cubicBezTo>
                    <a:cubicBezTo>
                      <a:pt x="33" y="23"/>
                      <a:pt x="27" y="32"/>
                      <a:pt x="19" y="32"/>
                    </a:cubicBezTo>
                    <a:cubicBezTo>
                      <a:pt x="19" y="32"/>
                      <a:pt x="18" y="32"/>
                      <a:pt x="18" y="32"/>
                    </a:cubicBezTo>
                    <a:cubicBezTo>
                      <a:pt x="23" y="32"/>
                      <a:pt x="28" y="30"/>
                      <a:pt x="30" y="25"/>
                    </a:cubicBezTo>
                    <a:cubicBezTo>
                      <a:pt x="36" y="16"/>
                      <a:pt x="29" y="5"/>
                      <a:pt x="19" y="4"/>
                    </a:cubicBezTo>
                    <a:cubicBezTo>
                      <a:pt x="2" y="3"/>
                      <a:pt x="0" y="32"/>
                      <a:pt x="18" y="32"/>
                    </a:cubicBezTo>
                    <a:cubicBezTo>
                      <a:pt x="18" y="32"/>
                      <a:pt x="19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55" name="Freeform 101"/>
              <p:cNvSpPr>
                <a:spLocks/>
              </p:cNvSpPr>
              <p:nvPr/>
            </p:nvSpPr>
            <p:spPr bwMode="auto">
              <a:xfrm>
                <a:off x="11269663" y="971550"/>
                <a:ext cx="292100" cy="268288"/>
              </a:xfrm>
              <a:custGeom>
                <a:avLst/>
                <a:gdLst>
                  <a:gd name="T0" fmla="*/ 19 w 35"/>
                  <a:gd name="T1" fmla="*/ 32 h 32"/>
                  <a:gd name="T2" fmla="*/ 12 w 35"/>
                  <a:gd name="T3" fmla="*/ 6 h 32"/>
                  <a:gd name="T4" fmla="*/ 30 w 35"/>
                  <a:gd name="T5" fmla="*/ 15 h 32"/>
                  <a:gd name="T6" fmla="*/ 19 w 35"/>
                  <a:gd name="T7" fmla="*/ 32 h 32"/>
                  <a:gd name="T8" fmla="*/ 18 w 35"/>
                  <a:gd name="T9" fmla="*/ 32 h 32"/>
                  <a:gd name="T10" fmla="*/ 30 w 35"/>
                  <a:gd name="T11" fmla="*/ 25 h 32"/>
                  <a:gd name="T12" fmla="*/ 19 w 35"/>
                  <a:gd name="T13" fmla="*/ 4 h 32"/>
                  <a:gd name="T14" fmla="*/ 18 w 35"/>
                  <a:gd name="T15" fmla="*/ 32 h 32"/>
                  <a:gd name="T16" fmla="*/ 19 w 35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32">
                    <a:moveTo>
                      <a:pt x="19" y="32"/>
                    </a:moveTo>
                    <a:cubicBezTo>
                      <a:pt x="5" y="31"/>
                      <a:pt x="2" y="14"/>
                      <a:pt x="12" y="6"/>
                    </a:cubicBezTo>
                    <a:cubicBezTo>
                      <a:pt x="20" y="0"/>
                      <a:pt x="28" y="8"/>
                      <a:pt x="30" y="15"/>
                    </a:cubicBezTo>
                    <a:cubicBezTo>
                      <a:pt x="32" y="23"/>
                      <a:pt x="27" y="32"/>
                      <a:pt x="19" y="32"/>
                    </a:cubicBezTo>
                    <a:cubicBezTo>
                      <a:pt x="19" y="32"/>
                      <a:pt x="18" y="32"/>
                      <a:pt x="18" y="32"/>
                    </a:cubicBezTo>
                    <a:cubicBezTo>
                      <a:pt x="23" y="32"/>
                      <a:pt x="27" y="30"/>
                      <a:pt x="30" y="25"/>
                    </a:cubicBezTo>
                    <a:cubicBezTo>
                      <a:pt x="35" y="16"/>
                      <a:pt x="29" y="5"/>
                      <a:pt x="19" y="4"/>
                    </a:cubicBezTo>
                    <a:cubicBezTo>
                      <a:pt x="2" y="3"/>
                      <a:pt x="0" y="32"/>
                      <a:pt x="18" y="32"/>
                    </a:cubicBezTo>
                    <a:cubicBezTo>
                      <a:pt x="18" y="32"/>
                      <a:pt x="19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56" name="Oval 127"/>
              <p:cNvSpPr>
                <a:spLocks noChangeArrowheads="1"/>
              </p:cNvSpPr>
              <p:nvPr/>
            </p:nvSpPr>
            <p:spPr bwMode="auto">
              <a:xfrm>
                <a:off x="1893888" y="66675"/>
                <a:ext cx="82550" cy="84138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57" name="Oval 128"/>
              <p:cNvSpPr>
                <a:spLocks noChangeArrowheads="1"/>
              </p:cNvSpPr>
              <p:nvPr/>
            </p:nvSpPr>
            <p:spPr bwMode="auto">
              <a:xfrm>
                <a:off x="1909763" y="84138"/>
                <a:ext cx="74613" cy="84138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58" name="Freeform 129"/>
              <p:cNvSpPr>
                <a:spLocks/>
              </p:cNvSpPr>
              <p:nvPr/>
            </p:nvSpPr>
            <p:spPr bwMode="auto">
              <a:xfrm>
                <a:off x="1884363" y="50800"/>
                <a:ext cx="92075" cy="117475"/>
              </a:xfrm>
              <a:custGeom>
                <a:avLst/>
                <a:gdLst>
                  <a:gd name="T0" fmla="*/ 10 w 11"/>
                  <a:gd name="T1" fmla="*/ 7 h 14"/>
                  <a:gd name="T2" fmla="*/ 5 w 11"/>
                  <a:gd name="T3" fmla="*/ 11 h 14"/>
                  <a:gd name="T4" fmla="*/ 2 w 11"/>
                  <a:gd name="T5" fmla="*/ 7 h 14"/>
                  <a:gd name="T6" fmla="*/ 6 w 11"/>
                  <a:gd name="T7" fmla="*/ 2 h 14"/>
                  <a:gd name="T8" fmla="*/ 10 w 11"/>
                  <a:gd name="T9" fmla="*/ 7 h 14"/>
                  <a:gd name="T10" fmla="*/ 11 w 11"/>
                  <a:gd name="T11" fmla="*/ 7 h 14"/>
                  <a:gd name="T12" fmla="*/ 1 w 11"/>
                  <a:gd name="T13" fmla="*/ 7 h 14"/>
                  <a:gd name="T14" fmla="*/ 11 w 11"/>
                  <a:gd name="T15" fmla="*/ 7 h 14"/>
                  <a:gd name="T16" fmla="*/ 10 w 11"/>
                  <a:gd name="T17" fmla="*/ 7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1" h="14">
                    <a:moveTo>
                      <a:pt x="10" y="7"/>
                    </a:moveTo>
                    <a:cubicBezTo>
                      <a:pt x="10" y="9"/>
                      <a:pt x="8" y="12"/>
                      <a:pt x="5" y="11"/>
                    </a:cubicBezTo>
                    <a:cubicBezTo>
                      <a:pt x="3" y="11"/>
                      <a:pt x="2" y="9"/>
                      <a:pt x="2" y="7"/>
                    </a:cubicBezTo>
                    <a:cubicBezTo>
                      <a:pt x="2" y="4"/>
                      <a:pt x="4" y="2"/>
                      <a:pt x="6" y="2"/>
                    </a:cubicBezTo>
                    <a:cubicBezTo>
                      <a:pt x="9" y="3"/>
                      <a:pt x="10" y="5"/>
                      <a:pt x="10" y="7"/>
                    </a:cubicBezTo>
                    <a:cubicBezTo>
                      <a:pt x="10" y="7"/>
                      <a:pt x="11" y="7"/>
                      <a:pt x="11" y="7"/>
                    </a:cubicBezTo>
                    <a:cubicBezTo>
                      <a:pt x="11" y="0"/>
                      <a:pt x="1" y="1"/>
                      <a:pt x="1" y="7"/>
                    </a:cubicBezTo>
                    <a:cubicBezTo>
                      <a:pt x="0" y="14"/>
                      <a:pt x="11" y="13"/>
                      <a:pt x="11" y="7"/>
                    </a:cubicBezTo>
                    <a:cubicBezTo>
                      <a:pt x="11" y="7"/>
                      <a:pt x="10" y="7"/>
                      <a:pt x="10" y="7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</p:grpSp>
        <p:pic>
          <p:nvPicPr>
            <p:cNvPr id="28" name="图片 2121"/>
            <p:cNvPicPr>
              <a:picLocks noChangeAspect="1"/>
            </p:cNvPicPr>
            <p:nvPr/>
          </p:nvPicPr>
          <p:blipFill rotWithShape="1">
            <a:blip r:embed="rId3"/>
            <a:srcRect t="16435"/>
            <a:stretch/>
          </p:blipFill>
          <p:spPr>
            <a:xfrm>
              <a:off x="1734093" y="3705726"/>
              <a:ext cx="10101948" cy="2562565"/>
            </a:xfrm>
            <a:prstGeom prst="rect">
              <a:avLst/>
            </a:prstGeom>
          </p:spPr>
        </p:pic>
      </p:grpSp>
      <p:sp>
        <p:nvSpPr>
          <p:cNvPr id="75" name="Rectangle 74"/>
          <p:cNvSpPr/>
          <p:nvPr/>
        </p:nvSpPr>
        <p:spPr>
          <a:xfrm>
            <a:off x="1937456" y="2339242"/>
            <a:ext cx="9563184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7200" dirty="0" err="1" smtClean="0"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Tinh</a:t>
            </a:r>
            <a:r>
              <a:rPr lang="en-US" sz="7200" dirty="0" smtClean="0"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7200" dirty="0" err="1" smtClean="0"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thần</a:t>
            </a:r>
            <a:r>
              <a:rPr lang="en-US" sz="7200" dirty="0" smtClean="0"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7200" dirty="0" err="1" smtClean="0"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yêu</a:t>
            </a:r>
            <a:r>
              <a:rPr lang="en-US" sz="7200" dirty="0" smtClean="0"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7200" dirty="0" err="1" smtClean="0"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7200" dirty="0" smtClean="0"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7200" dirty="0" err="1" smtClean="0"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7200" dirty="0" smtClean="0"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7200" dirty="0" err="1" smtClean="0"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sz="7200" dirty="0" smtClean="0"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7200" dirty="0" err="1" smtClean="0"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dân</a:t>
            </a:r>
            <a:r>
              <a:rPr lang="en-US" sz="7200" dirty="0" smtClean="0"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7200" dirty="0" err="1" smtClean="0"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ta</a:t>
            </a:r>
            <a:endParaRPr lang="en-US" sz="7200" dirty="0">
              <a:effectLst>
                <a:glow rad="63500">
                  <a:schemeClr val="accent2">
                    <a:satMod val="175000"/>
                    <a:alpha val="40000"/>
                  </a:schemeClr>
                </a:glo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6" name="TextBox 75"/>
          <p:cNvSpPr txBox="1"/>
          <p:nvPr/>
        </p:nvSpPr>
        <p:spPr>
          <a:xfrm>
            <a:off x="7291923" y="4610083"/>
            <a:ext cx="339513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i="1" dirty="0" smtClean="0"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- HỒ CHÍ MINH -</a:t>
            </a:r>
            <a:endParaRPr lang="en-US" sz="3200" b="1" i="1" dirty="0">
              <a:effectLst>
                <a:glow rad="63500">
                  <a:schemeClr val="accent6">
                    <a:satMod val="175000"/>
                    <a:alpha val="40000"/>
                  </a:schemeClr>
                </a:glo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7" name="图片 1">
            <a:extLst>
              <a:ext uri="{FF2B5EF4-FFF2-40B4-BE49-F238E27FC236}">
                <a16:creationId xmlns:a16="http://schemas.microsoft.com/office/drawing/2014/main" id="{E6F3F9A0-3248-425A-9D39-D654C473A48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3542" y="1490609"/>
            <a:ext cx="4229705" cy="893185"/>
          </a:xfrm>
          <a:prstGeom prst="rect">
            <a:avLst/>
          </a:prstGeom>
        </p:spPr>
      </p:pic>
      <p:sp>
        <p:nvSpPr>
          <p:cNvPr id="78" name="TextBox 77"/>
          <p:cNvSpPr txBox="1"/>
          <p:nvPr/>
        </p:nvSpPr>
        <p:spPr>
          <a:xfrm>
            <a:off x="2906353" y="1605819"/>
            <a:ext cx="339513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i="1" dirty="0" err="1" smtClean="0"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en-US" sz="3200" b="1" i="1" dirty="0" smtClean="0">
                <a:latin typeface="Times New Roman" pitchFamily="18" charset="0"/>
                <a:cs typeface="Times New Roman" pitchFamily="18" charset="0"/>
              </a:rPr>
              <a:t> 82,83</a:t>
            </a:r>
            <a:endParaRPr lang="en-US" sz="3200" b="1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9" name="Picture 4" descr="Kết quả hình ảnh cho bác hồ&quot;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65383" y="3094408"/>
            <a:ext cx="2709749" cy="368857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2" dur="1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3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5" dur="1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5" grpId="0"/>
      <p:bldP spid="76" grpId="0"/>
      <p:bldP spid="78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6738" name="Picture 2" descr="scan0014"/>
          <p:cNvPicPr>
            <a:picLocks noChangeAspect="1" noChangeArrowheads="1"/>
          </p:cNvPicPr>
          <p:nvPr/>
        </p:nvPicPr>
        <p:blipFill>
          <a:blip r:embed="rId3">
            <a:lum bright="-24000" contrast="48000"/>
          </a:blip>
          <a:srcRect/>
          <a:stretch>
            <a:fillRect/>
          </a:stretch>
        </p:blipFill>
        <p:spPr bwMode="auto">
          <a:xfrm rot="838295">
            <a:off x="7008574" y="910984"/>
            <a:ext cx="4545416" cy="4992688"/>
          </a:xfrm>
          <a:prstGeom prst="rect">
            <a:avLst/>
          </a:prstGeom>
          <a:noFill/>
          <a:ln w="12700">
            <a:solidFill>
              <a:schemeClr val="bg2"/>
            </a:solidFill>
            <a:miter lim="800000"/>
            <a:headEnd/>
            <a:tailEnd/>
          </a:ln>
          <a:effectLst>
            <a:outerShdw dist="107763" dir="2700000" algn="ctr" rotWithShape="0">
              <a:srgbClr val="808080">
                <a:alpha val="50000"/>
              </a:srgbClr>
            </a:outerShdw>
          </a:effectLst>
        </p:spPr>
      </p:pic>
      <p:pic>
        <p:nvPicPr>
          <p:cNvPr id="116739" name="Picture 3" descr="scan001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-226078">
            <a:off x="3478894" y="687147"/>
            <a:ext cx="4545416" cy="5091112"/>
          </a:xfrm>
          <a:prstGeom prst="rect">
            <a:avLst/>
          </a:prstGeom>
          <a:noFill/>
          <a:ln w="9525">
            <a:solidFill>
              <a:schemeClr val="accent2"/>
            </a:solidFill>
            <a:miter lim="800000"/>
            <a:headEnd/>
            <a:tailEnd/>
          </a:ln>
          <a:effectLst>
            <a:outerShdw dist="107763" dir="2700000" algn="ctr" rotWithShape="0">
              <a:srgbClr val="808080">
                <a:alpha val="50000"/>
              </a:srgbClr>
            </a:outerShdw>
          </a:effectLst>
        </p:spPr>
      </p:pic>
      <p:pic>
        <p:nvPicPr>
          <p:cNvPr id="116740" name="Picture 4" descr="scan0011"/>
          <p:cNvPicPr>
            <a:picLocks noChangeAspect="1" noChangeArrowheads="1"/>
          </p:cNvPicPr>
          <p:nvPr/>
        </p:nvPicPr>
        <p:blipFill>
          <a:blip r:embed="rId5">
            <a:lum bright="-18000" contrast="30000"/>
          </a:blip>
          <a:srcRect/>
          <a:stretch>
            <a:fillRect/>
          </a:stretch>
        </p:blipFill>
        <p:spPr bwMode="auto">
          <a:xfrm rot="-666386">
            <a:off x="368204" y="1285635"/>
            <a:ext cx="4545416" cy="5140325"/>
          </a:xfrm>
          <a:prstGeom prst="rect">
            <a:avLst/>
          </a:prstGeom>
          <a:noFill/>
          <a:ln w="9525">
            <a:solidFill>
              <a:srgbClr val="FFCC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>
                <a:alpha val="50000"/>
              </a:srgbClr>
            </a:outerShdw>
          </a:effec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11673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116738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16738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1167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167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1167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167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1167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1167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20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2" dur="2000"/>
                                        <p:tgtEl>
                                          <p:spTgt spid="1167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Kết quả hình ảnh cho nền trắng"/>
          <p:cNvPicPr>
            <a:picLocks noChangeAspect="1" noChangeArrowheads="1"/>
          </p:cNvPicPr>
          <p:nvPr/>
        </p:nvPicPr>
        <p:blipFill>
          <a:blip r:embed="rId2"/>
          <a:srcRect r="29408" b="29046"/>
          <a:stretch>
            <a:fillRect/>
          </a:stretch>
        </p:blipFill>
        <p:spPr bwMode="auto">
          <a:xfrm>
            <a:off x="534853" y="484497"/>
            <a:ext cx="11129922" cy="5887915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818652" y="614144"/>
            <a:ext cx="312452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0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en-US" sz="40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Tác</a:t>
            </a:r>
            <a:r>
              <a:rPr lang="en-US" sz="40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phẩm</a:t>
            </a:r>
            <a:endParaRPr lang="en-US" sz="40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126863" y="1791640"/>
            <a:ext cx="171917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</a:rPr>
              <a:t>Xuất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</a:rPr>
              <a:t>xứ</a:t>
            </a:r>
            <a:r>
              <a:rPr lang="en-US" sz="3200" dirty="0" smtClean="0">
                <a:solidFill>
                  <a:srgbClr val="0000FF"/>
                </a:solidFill>
                <a:latin typeface="Times New Roman" pitchFamily="18" charset="0"/>
              </a:rPr>
              <a:t>:</a:t>
            </a:r>
            <a:endParaRPr lang="en-US" sz="2800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6" descr="—Pngtree—vietnam flag of circle brush_3608763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313900" y="1764345"/>
            <a:ext cx="668570" cy="668744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009763" y="1411770"/>
            <a:ext cx="747702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</a:rPr>
              <a:t>Trích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</a:rPr>
              <a:t>trong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</a:rPr>
              <a:t>Báo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</a:rPr>
              <a:t>cáo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</a:rPr>
              <a:t>chính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</a:rPr>
              <a:t>trị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</a:rPr>
              <a:t>của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</a:rPr>
              <a:t>Bác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</a:rPr>
              <a:t>Hồ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</a:rPr>
              <a:t>tại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</a:rPr>
              <a:t>Đại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</a:rPr>
              <a:t>hội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</a:rPr>
              <a:t>lần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</a:rPr>
              <a:t>thứ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</a:rPr>
              <a:t> II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</a:rPr>
              <a:t>của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</a:rPr>
              <a:t>Đảng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</a:rPr>
              <a:t> Lao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</a:rPr>
              <a:t>động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</a:rPr>
              <a:t>Việt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</a:rPr>
              <a:t> Nam,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</a:rPr>
              <a:t>họp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</a:rPr>
              <a:t>tại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</a:rPr>
              <a:t>Việt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</a:rPr>
              <a:t>Bắc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</a:rPr>
              <a:t>vào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</a:rPr>
              <a:t>tháng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</a:rPr>
              <a:t> 2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</a:rPr>
              <a:t>năm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</a:rPr>
              <a:t> 1951.</a:t>
            </a:r>
            <a:endParaRPr lang="en-US" sz="2800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Picture 5" descr="Tinh than yeu nuoc cua nhan dan ta HCM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25769" y="3105807"/>
            <a:ext cx="4864100" cy="32570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6" descr="daihoidangpv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477941" y="3177678"/>
            <a:ext cx="4570811" cy="3179356"/>
          </a:xfrm>
          <a:prstGeom prst="rect">
            <a:avLst/>
          </a:prstGeom>
          <a:noFill/>
          <a:ln w="57150" cmpd="thickThin">
            <a:solidFill>
              <a:srgbClr val="000000"/>
            </a:solidFill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6" presetClass="entr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3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  <p:bldP spid="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Kết quả hình ảnh cho nền trắng"/>
          <p:cNvPicPr>
            <a:picLocks noChangeAspect="1" noChangeArrowheads="1"/>
          </p:cNvPicPr>
          <p:nvPr/>
        </p:nvPicPr>
        <p:blipFill>
          <a:blip r:embed="rId2"/>
          <a:srcRect r="29408" b="29046"/>
          <a:stretch>
            <a:fillRect/>
          </a:stretch>
        </p:blipFill>
        <p:spPr bwMode="auto">
          <a:xfrm>
            <a:off x="534853" y="484497"/>
            <a:ext cx="11129922" cy="5887915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1732817" y="928044"/>
            <a:ext cx="171917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</a:rPr>
              <a:t>Thể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</a:rPr>
              <a:t>loại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</a:rPr>
              <a:t>:</a:t>
            </a:r>
            <a:endParaRPr lang="en-US" sz="2800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5" name="Picture 14" descr="—Pngtree—vietnam flag of circle brush_3608763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19852" y="887101"/>
            <a:ext cx="668570" cy="66874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615715" y="943965"/>
            <a:ext cx="747702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</a:rPr>
              <a:t>Nghị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</a:rPr>
              <a:t>luận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</a:rPr>
              <a:t>xã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</a:rPr>
              <a:t>hội</a:t>
            </a:r>
            <a:endParaRPr lang="en-US" sz="2800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857887" y="1737808"/>
            <a:ext cx="875730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i="1" dirty="0" smtClean="0">
                <a:solidFill>
                  <a:srgbClr val="0000FF"/>
                </a:solidFill>
                <a:latin typeface="Times New Roman" pitchFamily="18" charset="0"/>
              </a:rPr>
              <a:t>(</a:t>
            </a:r>
            <a:r>
              <a:rPr lang="en-US" sz="2800" i="1" dirty="0" err="1" smtClean="0">
                <a:solidFill>
                  <a:srgbClr val="0000FF"/>
                </a:solidFill>
                <a:latin typeface="Times New Roman" pitchFamily="18" charset="0"/>
              </a:rPr>
              <a:t>Vấn</a:t>
            </a:r>
            <a:r>
              <a:rPr lang="en-US" sz="2800" i="1" dirty="0" smtClean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800" i="1" dirty="0" err="1" smtClean="0">
                <a:solidFill>
                  <a:srgbClr val="0000FF"/>
                </a:solidFill>
                <a:latin typeface="Times New Roman" pitchFamily="18" charset="0"/>
              </a:rPr>
              <a:t>đề</a:t>
            </a:r>
            <a:r>
              <a:rPr lang="en-US" sz="2800" i="1" dirty="0" smtClean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800" i="1" dirty="0" err="1" smtClean="0">
                <a:solidFill>
                  <a:srgbClr val="0000FF"/>
                </a:solidFill>
                <a:latin typeface="Times New Roman" pitchFamily="18" charset="0"/>
              </a:rPr>
              <a:t>nghị</a:t>
            </a:r>
            <a:r>
              <a:rPr lang="en-US" sz="2800" i="1" dirty="0" smtClean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800" i="1" dirty="0" err="1" smtClean="0">
                <a:solidFill>
                  <a:srgbClr val="0000FF"/>
                </a:solidFill>
                <a:latin typeface="Times New Roman" pitchFamily="18" charset="0"/>
              </a:rPr>
              <a:t>luận</a:t>
            </a:r>
            <a:r>
              <a:rPr lang="en-US" sz="2800" i="1" dirty="0" smtClean="0">
                <a:solidFill>
                  <a:srgbClr val="0000FF"/>
                </a:solidFill>
                <a:latin typeface="Times New Roman" pitchFamily="18" charset="0"/>
              </a:rPr>
              <a:t>: </a:t>
            </a:r>
            <a:r>
              <a:rPr lang="en-US" sz="2800" i="1" dirty="0" err="1" smtClean="0">
                <a:solidFill>
                  <a:srgbClr val="0000FF"/>
                </a:solidFill>
                <a:latin typeface="Times New Roman" pitchFamily="18" charset="0"/>
              </a:rPr>
              <a:t>Tinh</a:t>
            </a:r>
            <a:r>
              <a:rPr lang="en-US" sz="2800" i="1" dirty="0" smtClean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800" i="1" dirty="0" err="1" smtClean="0">
                <a:solidFill>
                  <a:srgbClr val="0000FF"/>
                </a:solidFill>
                <a:latin typeface="Times New Roman" pitchFamily="18" charset="0"/>
              </a:rPr>
              <a:t>thần</a:t>
            </a:r>
            <a:r>
              <a:rPr lang="en-US" sz="2800" i="1" dirty="0" smtClean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800" i="1" dirty="0" err="1" smtClean="0">
                <a:solidFill>
                  <a:srgbClr val="0000FF"/>
                </a:solidFill>
                <a:latin typeface="Times New Roman" pitchFamily="18" charset="0"/>
              </a:rPr>
              <a:t>yêu</a:t>
            </a:r>
            <a:r>
              <a:rPr lang="en-US" sz="2800" i="1" dirty="0" smtClean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800" i="1" dirty="0" err="1" smtClean="0">
                <a:solidFill>
                  <a:srgbClr val="0000FF"/>
                </a:solidFill>
                <a:latin typeface="Times New Roman" pitchFamily="18" charset="0"/>
              </a:rPr>
              <a:t>nước</a:t>
            </a:r>
            <a:r>
              <a:rPr lang="en-US" sz="2800" i="1" dirty="0" smtClean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800" i="1" dirty="0" err="1" smtClean="0">
                <a:solidFill>
                  <a:srgbClr val="0000FF"/>
                </a:solidFill>
                <a:latin typeface="Times New Roman" pitchFamily="18" charset="0"/>
              </a:rPr>
              <a:t>của</a:t>
            </a:r>
            <a:r>
              <a:rPr lang="en-US" sz="2800" i="1" dirty="0" smtClean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800" i="1" dirty="0" err="1" smtClean="0">
                <a:solidFill>
                  <a:srgbClr val="0000FF"/>
                </a:solidFill>
                <a:latin typeface="Times New Roman" pitchFamily="18" charset="0"/>
              </a:rPr>
              <a:t>nhân</a:t>
            </a:r>
            <a:r>
              <a:rPr lang="en-US" sz="2800" i="1" dirty="0" smtClean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800" i="1" dirty="0" err="1" smtClean="0">
                <a:solidFill>
                  <a:srgbClr val="0000FF"/>
                </a:solidFill>
                <a:latin typeface="Times New Roman" pitchFamily="18" charset="0"/>
              </a:rPr>
              <a:t>dân</a:t>
            </a:r>
            <a:r>
              <a:rPr lang="en-US" sz="2800" i="1" dirty="0" smtClean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800" i="1" dirty="0" err="1" smtClean="0">
                <a:solidFill>
                  <a:srgbClr val="0000FF"/>
                </a:solidFill>
                <a:latin typeface="Times New Roman" pitchFamily="18" charset="0"/>
              </a:rPr>
              <a:t>ta</a:t>
            </a:r>
            <a:r>
              <a:rPr lang="en-US" sz="2800" i="1" dirty="0" smtClean="0">
                <a:solidFill>
                  <a:srgbClr val="0000FF"/>
                </a:solidFill>
                <a:latin typeface="Times New Roman" pitchFamily="18" charset="0"/>
              </a:rPr>
              <a:t>)</a:t>
            </a:r>
            <a:endParaRPr lang="en-US" sz="2800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Picture 8" descr="image002.png"/>
          <p:cNvPicPr>
            <a:picLocks/>
          </p:cNvPicPr>
          <p:nvPr/>
        </p:nvPicPr>
        <p:blipFill>
          <a:blip r:embed="rId4"/>
          <a:srcRect b="22705"/>
          <a:stretch>
            <a:fillRect/>
          </a:stretch>
        </p:blipFill>
        <p:spPr bwMode="auto">
          <a:xfrm>
            <a:off x="2882362" y="2175640"/>
            <a:ext cx="6955110" cy="25224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9" descr="image003.png"/>
          <p:cNvPicPr>
            <a:picLocks/>
          </p:cNvPicPr>
          <p:nvPr/>
        </p:nvPicPr>
        <p:blipFill>
          <a:blip r:embed="rId5"/>
          <a:srcRect t="5220" b="16975"/>
          <a:stretch>
            <a:fillRect/>
          </a:stretch>
        </p:blipFill>
        <p:spPr bwMode="auto">
          <a:xfrm>
            <a:off x="2759627" y="3200400"/>
            <a:ext cx="8169804" cy="17342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10" descr="image004.png"/>
          <p:cNvPicPr>
            <a:picLocks/>
          </p:cNvPicPr>
          <p:nvPr/>
        </p:nvPicPr>
        <p:blipFill>
          <a:blip r:embed="rId6"/>
          <a:srcRect t="21237" b="16216"/>
          <a:stretch>
            <a:fillRect/>
          </a:stretch>
        </p:blipFill>
        <p:spPr bwMode="auto">
          <a:xfrm>
            <a:off x="2933148" y="4587768"/>
            <a:ext cx="7302420" cy="851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11" descr="image005.png"/>
          <p:cNvPicPr>
            <a:picLocks/>
          </p:cNvPicPr>
          <p:nvPr/>
        </p:nvPicPr>
        <p:blipFill>
          <a:blip r:embed="rId7"/>
          <a:srcRect t="24286" b="14286"/>
          <a:stretch>
            <a:fillRect/>
          </a:stretch>
        </p:blipFill>
        <p:spPr bwMode="auto">
          <a:xfrm>
            <a:off x="3155245" y="4918843"/>
            <a:ext cx="7211585" cy="13558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12" descr="image001.png"/>
          <p:cNvPicPr>
            <a:picLocks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1699451" y="3725842"/>
            <a:ext cx="2479261" cy="17938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  <p:bldP spid="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Kết quả hình ảnh cho nền trắng"/>
          <p:cNvPicPr>
            <a:picLocks noChangeAspect="1" noChangeArrowheads="1"/>
          </p:cNvPicPr>
          <p:nvPr/>
        </p:nvPicPr>
        <p:blipFill>
          <a:blip r:embed="rId2"/>
          <a:srcRect r="29408" b="29046"/>
          <a:stretch>
            <a:fillRect/>
          </a:stretch>
        </p:blipFill>
        <p:spPr bwMode="auto">
          <a:xfrm>
            <a:off x="534853" y="484497"/>
            <a:ext cx="11129922" cy="5887915"/>
          </a:xfrm>
          <a:prstGeom prst="rect">
            <a:avLst/>
          </a:prstGeom>
          <a:noFill/>
        </p:spPr>
      </p:pic>
      <p:sp>
        <p:nvSpPr>
          <p:cNvPr id="5" name="Rounded Rectangle 4"/>
          <p:cNvSpPr/>
          <p:nvPr/>
        </p:nvSpPr>
        <p:spPr>
          <a:xfrm>
            <a:off x="4611746" y="191058"/>
            <a:ext cx="3015371" cy="818866"/>
          </a:xfrm>
          <a:prstGeom prst="roundRect">
            <a:avLst/>
          </a:prstGeom>
          <a:ln w="381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Bố</a:t>
            </a:r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cục</a:t>
            </a:r>
            <a:endParaRPr lang="en-US" sz="4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1052881" y="1735528"/>
            <a:ext cx="3015371" cy="1130492"/>
          </a:xfrm>
          <a:prstGeom prst="roundRect">
            <a:avLst/>
          </a:prstGeom>
          <a:ln w="381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Đoạn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1: </a:t>
            </a:r>
          </a:p>
          <a:p>
            <a:pPr algn="ctr"/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….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….</a:t>
            </a:r>
            <a:endParaRPr lang="en-US" sz="3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8" name="Straight Arrow Connector 7"/>
          <p:cNvCxnSpPr>
            <a:stCxn id="5" idx="2"/>
            <a:endCxn id="6" idx="0"/>
          </p:cNvCxnSpPr>
          <p:nvPr/>
        </p:nvCxnSpPr>
        <p:spPr>
          <a:xfrm rot="5400000">
            <a:off x="3977197" y="-406704"/>
            <a:ext cx="725604" cy="3558864"/>
          </a:xfrm>
          <a:prstGeom prst="straightConnector1">
            <a:avLst/>
          </a:prstGeom>
          <a:ln w="28575"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ounded Rectangle 8"/>
          <p:cNvSpPr/>
          <p:nvPr/>
        </p:nvSpPr>
        <p:spPr>
          <a:xfrm>
            <a:off x="4616297" y="1724155"/>
            <a:ext cx="3015371" cy="1130492"/>
          </a:xfrm>
          <a:prstGeom prst="roundRect">
            <a:avLst/>
          </a:prstGeom>
          <a:ln w="381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Đoạn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2: </a:t>
            </a:r>
          </a:p>
          <a:p>
            <a:pPr algn="ctr"/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….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….</a:t>
            </a:r>
            <a:endParaRPr lang="en-US" sz="3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0" name="Straight Arrow Connector 9"/>
          <p:cNvCxnSpPr>
            <a:stCxn id="5" idx="2"/>
            <a:endCxn id="9" idx="0"/>
          </p:cNvCxnSpPr>
          <p:nvPr/>
        </p:nvCxnSpPr>
        <p:spPr>
          <a:xfrm rot="16200000" flipH="1">
            <a:off x="5764591" y="1364764"/>
            <a:ext cx="714231" cy="4552"/>
          </a:xfrm>
          <a:prstGeom prst="straightConnector1">
            <a:avLst/>
          </a:prstGeom>
          <a:ln w="28575"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ounded Rectangle 11"/>
          <p:cNvSpPr/>
          <p:nvPr/>
        </p:nvSpPr>
        <p:spPr>
          <a:xfrm>
            <a:off x="8152420" y="1740077"/>
            <a:ext cx="3015371" cy="1130492"/>
          </a:xfrm>
          <a:prstGeom prst="roundRect">
            <a:avLst/>
          </a:prstGeom>
          <a:ln w="381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Đoạn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3: </a:t>
            </a:r>
          </a:p>
          <a:p>
            <a:pPr algn="ctr"/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….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….</a:t>
            </a:r>
            <a:endParaRPr lang="en-US" sz="3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3" name="Straight Arrow Connector 12"/>
          <p:cNvCxnSpPr>
            <a:stCxn id="5" idx="2"/>
            <a:endCxn id="12" idx="0"/>
          </p:cNvCxnSpPr>
          <p:nvPr/>
        </p:nvCxnSpPr>
        <p:spPr>
          <a:xfrm rot="16200000" flipH="1">
            <a:off x="7524692" y="-395338"/>
            <a:ext cx="730153" cy="3540675"/>
          </a:xfrm>
          <a:prstGeom prst="straightConnector1">
            <a:avLst/>
          </a:prstGeom>
          <a:ln w="28575"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Rounded Rectangle 20"/>
          <p:cNvSpPr/>
          <p:nvPr/>
        </p:nvSpPr>
        <p:spPr>
          <a:xfrm>
            <a:off x="1055152" y="3689464"/>
            <a:ext cx="3015371" cy="1130492"/>
          </a:xfrm>
          <a:prstGeom prst="roundRect">
            <a:avLst/>
          </a:prstGeom>
          <a:ln w="381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……………….</a:t>
            </a:r>
            <a:endParaRPr lang="en-US" sz="3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Rounded Rectangle 21"/>
          <p:cNvSpPr/>
          <p:nvPr/>
        </p:nvSpPr>
        <p:spPr>
          <a:xfrm>
            <a:off x="4632212" y="3678091"/>
            <a:ext cx="3015371" cy="1130492"/>
          </a:xfrm>
          <a:prstGeom prst="roundRect">
            <a:avLst/>
          </a:prstGeom>
          <a:ln w="381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……………….</a:t>
            </a:r>
            <a:endParaRPr lang="en-US" sz="3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Rounded Rectangle 22"/>
          <p:cNvSpPr/>
          <p:nvPr/>
        </p:nvSpPr>
        <p:spPr>
          <a:xfrm>
            <a:off x="8154691" y="3694013"/>
            <a:ext cx="3015371" cy="1130492"/>
          </a:xfrm>
          <a:prstGeom prst="roundRect">
            <a:avLst/>
          </a:prstGeom>
          <a:ln w="381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……………….</a:t>
            </a:r>
            <a:endParaRPr lang="en-US" sz="3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Rounded Rectangle 23"/>
          <p:cNvSpPr/>
          <p:nvPr/>
        </p:nvSpPr>
        <p:spPr>
          <a:xfrm>
            <a:off x="4025051" y="5788914"/>
            <a:ext cx="4163761" cy="818866"/>
          </a:xfrm>
          <a:prstGeom prst="roundRect">
            <a:avLst/>
          </a:prstGeom>
          <a:ln w="381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Nội</a:t>
            </a:r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dung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chính</a:t>
            </a:r>
            <a:endParaRPr lang="en-US" sz="4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25" name="Straight Arrow Connector 24"/>
          <p:cNvCxnSpPr>
            <a:stCxn id="24" idx="0"/>
            <a:endCxn id="21" idx="2"/>
          </p:cNvCxnSpPr>
          <p:nvPr/>
        </p:nvCxnSpPr>
        <p:spPr>
          <a:xfrm rot="16200000" flipV="1">
            <a:off x="3850406" y="3532389"/>
            <a:ext cx="968958" cy="3544094"/>
          </a:xfrm>
          <a:prstGeom prst="straightConnector1">
            <a:avLst/>
          </a:prstGeom>
          <a:ln w="28575"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>
            <a:stCxn id="24" idx="0"/>
            <a:endCxn id="22" idx="2"/>
          </p:cNvCxnSpPr>
          <p:nvPr/>
        </p:nvCxnSpPr>
        <p:spPr>
          <a:xfrm rot="5400000" flipH="1" flipV="1">
            <a:off x="5633250" y="5282268"/>
            <a:ext cx="980331" cy="32966"/>
          </a:xfrm>
          <a:prstGeom prst="straightConnector1">
            <a:avLst/>
          </a:prstGeom>
          <a:ln w="28575"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>
            <a:stCxn id="24" idx="0"/>
            <a:endCxn id="23" idx="2"/>
          </p:cNvCxnSpPr>
          <p:nvPr/>
        </p:nvCxnSpPr>
        <p:spPr>
          <a:xfrm rot="5400000" flipH="1" flipV="1">
            <a:off x="7402451" y="3528989"/>
            <a:ext cx="964409" cy="3555445"/>
          </a:xfrm>
          <a:prstGeom prst="straightConnector1">
            <a:avLst/>
          </a:prstGeom>
          <a:ln w="28575"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/>
          <p:cNvCxnSpPr>
            <a:stCxn id="6" idx="2"/>
            <a:endCxn id="21" idx="0"/>
          </p:cNvCxnSpPr>
          <p:nvPr/>
        </p:nvCxnSpPr>
        <p:spPr>
          <a:xfrm rot="16200000" flipH="1">
            <a:off x="2149980" y="3276607"/>
            <a:ext cx="823444" cy="2271"/>
          </a:xfrm>
          <a:prstGeom prst="straightConnector1">
            <a:avLst/>
          </a:prstGeom>
          <a:ln w="28575">
            <a:prstDash val="dash"/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/>
          <p:cNvCxnSpPr>
            <a:stCxn id="9" idx="2"/>
            <a:endCxn id="22" idx="0"/>
          </p:cNvCxnSpPr>
          <p:nvPr/>
        </p:nvCxnSpPr>
        <p:spPr>
          <a:xfrm rot="16200000" flipH="1">
            <a:off x="5720218" y="3258411"/>
            <a:ext cx="823444" cy="15916"/>
          </a:xfrm>
          <a:prstGeom prst="straightConnector1">
            <a:avLst/>
          </a:prstGeom>
          <a:ln w="28575">
            <a:prstDash val="dash"/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Arrow Connector 44"/>
          <p:cNvCxnSpPr>
            <a:stCxn id="12" idx="2"/>
            <a:endCxn id="23" idx="0"/>
          </p:cNvCxnSpPr>
          <p:nvPr/>
        </p:nvCxnSpPr>
        <p:spPr>
          <a:xfrm rot="16200000" flipH="1">
            <a:off x="9249519" y="3281156"/>
            <a:ext cx="823444" cy="2271"/>
          </a:xfrm>
          <a:prstGeom prst="straightConnector1">
            <a:avLst/>
          </a:prstGeom>
          <a:ln w="28575">
            <a:prstDash val="dash"/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3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6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9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9" grpId="0" animBg="1"/>
      <p:bldP spid="12" grpId="0" animBg="1"/>
      <p:bldP spid="21" grpId="0" animBg="1"/>
      <p:bldP spid="22" grpId="0" animBg="1"/>
      <p:bldP spid="23" grpId="0" animBg="1"/>
      <p:bldP spid="2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Kết quả hình ảnh cho nền trắng"/>
          <p:cNvPicPr>
            <a:picLocks noChangeAspect="1" noChangeArrowheads="1"/>
          </p:cNvPicPr>
          <p:nvPr/>
        </p:nvPicPr>
        <p:blipFill>
          <a:blip r:embed="rId2"/>
          <a:srcRect r="29408" b="29046"/>
          <a:stretch>
            <a:fillRect/>
          </a:stretch>
        </p:blipFill>
        <p:spPr bwMode="auto">
          <a:xfrm>
            <a:off x="534853" y="484497"/>
            <a:ext cx="11129922" cy="5887915"/>
          </a:xfrm>
          <a:prstGeom prst="rect">
            <a:avLst/>
          </a:prstGeom>
          <a:noFill/>
        </p:spPr>
      </p:pic>
      <p:sp>
        <p:nvSpPr>
          <p:cNvPr id="5" name="Rounded Rectangle 4"/>
          <p:cNvSpPr/>
          <p:nvPr/>
        </p:nvSpPr>
        <p:spPr>
          <a:xfrm>
            <a:off x="4611746" y="191058"/>
            <a:ext cx="3015371" cy="818866"/>
          </a:xfrm>
          <a:prstGeom prst="roundRect">
            <a:avLst/>
          </a:prstGeom>
          <a:ln w="381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Bố</a:t>
            </a:r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cục</a:t>
            </a:r>
            <a:endParaRPr lang="en-US" sz="4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1052881" y="1735530"/>
            <a:ext cx="3015371" cy="1016771"/>
          </a:xfrm>
          <a:prstGeom prst="roundRect">
            <a:avLst/>
          </a:prstGeom>
          <a:ln w="381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Đoạn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1: </a:t>
            </a:r>
            <a:r>
              <a:rPr lang="en-US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đầu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… </a:t>
            </a:r>
            <a:r>
              <a:rPr lang="en-US" sz="2800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lũ</a:t>
            </a:r>
            <a:r>
              <a:rPr lang="en-US" sz="28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cướp</a:t>
            </a:r>
            <a:r>
              <a:rPr lang="en-US" sz="28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nước</a:t>
            </a:r>
            <a:endParaRPr lang="en-US" sz="2800" i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8" name="Straight Arrow Connector 7"/>
          <p:cNvCxnSpPr>
            <a:stCxn id="5" idx="2"/>
            <a:endCxn id="6" idx="0"/>
          </p:cNvCxnSpPr>
          <p:nvPr/>
        </p:nvCxnSpPr>
        <p:spPr>
          <a:xfrm rot="5400000">
            <a:off x="3977197" y="-406704"/>
            <a:ext cx="725604" cy="3558864"/>
          </a:xfrm>
          <a:prstGeom prst="straightConnector1">
            <a:avLst/>
          </a:prstGeom>
          <a:ln w="28575"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ounded Rectangle 8"/>
          <p:cNvSpPr/>
          <p:nvPr/>
        </p:nvSpPr>
        <p:spPr>
          <a:xfrm>
            <a:off x="4616297" y="1724157"/>
            <a:ext cx="3015371" cy="1016771"/>
          </a:xfrm>
          <a:prstGeom prst="roundRect">
            <a:avLst/>
          </a:prstGeom>
          <a:ln w="381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Đoạn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2: </a:t>
            </a:r>
            <a:r>
              <a:rPr lang="en-US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Tiếp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… </a:t>
            </a:r>
            <a:r>
              <a:rPr lang="en-US" sz="2800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nồng</a:t>
            </a:r>
            <a:r>
              <a:rPr lang="en-US" sz="28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nàn</a:t>
            </a:r>
            <a:r>
              <a:rPr lang="en-US" sz="28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yêu</a:t>
            </a:r>
            <a:r>
              <a:rPr lang="en-US" sz="28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nước</a:t>
            </a:r>
            <a:endParaRPr lang="en-US" sz="2800" i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0" name="Straight Arrow Connector 9"/>
          <p:cNvCxnSpPr>
            <a:stCxn id="5" idx="2"/>
            <a:endCxn id="9" idx="0"/>
          </p:cNvCxnSpPr>
          <p:nvPr/>
        </p:nvCxnSpPr>
        <p:spPr>
          <a:xfrm rot="16200000" flipH="1">
            <a:off x="5764591" y="1364764"/>
            <a:ext cx="714231" cy="4552"/>
          </a:xfrm>
          <a:prstGeom prst="straightConnector1">
            <a:avLst/>
          </a:prstGeom>
          <a:ln w="28575"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ounded Rectangle 11"/>
          <p:cNvSpPr/>
          <p:nvPr/>
        </p:nvSpPr>
        <p:spPr>
          <a:xfrm>
            <a:off x="8152420" y="1740079"/>
            <a:ext cx="3015371" cy="1016771"/>
          </a:xfrm>
          <a:prstGeom prst="roundRect">
            <a:avLst/>
          </a:prstGeom>
          <a:ln w="381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Đoạn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3: </a:t>
            </a:r>
          </a:p>
          <a:p>
            <a:pPr algn="ctr"/>
            <a:r>
              <a:rPr lang="en-US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Còn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lại</a:t>
            </a:r>
            <a:endParaRPr lang="en-US" sz="2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3" name="Straight Arrow Connector 12"/>
          <p:cNvCxnSpPr>
            <a:stCxn id="5" idx="2"/>
            <a:endCxn id="12" idx="0"/>
          </p:cNvCxnSpPr>
          <p:nvPr/>
        </p:nvCxnSpPr>
        <p:spPr>
          <a:xfrm rot="16200000" flipH="1">
            <a:off x="7524692" y="-395338"/>
            <a:ext cx="730153" cy="3540675"/>
          </a:xfrm>
          <a:prstGeom prst="straightConnector1">
            <a:avLst/>
          </a:prstGeom>
          <a:ln w="28575"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Rounded Rectangle 20"/>
          <p:cNvSpPr/>
          <p:nvPr/>
        </p:nvSpPr>
        <p:spPr>
          <a:xfrm>
            <a:off x="1055152" y="3257266"/>
            <a:ext cx="3015371" cy="1562690"/>
          </a:xfrm>
          <a:prstGeom prst="roundRect">
            <a:avLst/>
          </a:prstGeom>
          <a:ln w="381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</a:rPr>
              <a:t>Nhận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</a:rPr>
              <a:t>định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</a:rPr>
              <a:t>về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</a:rPr>
              <a:t>lòng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</a:rPr>
              <a:t>yêu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</a:rPr>
              <a:t>nước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</a:rPr>
              <a:t>của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</a:rPr>
              <a:t>nhân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</a:rPr>
              <a:t>dân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</a:rPr>
              <a:t>ta</a:t>
            </a:r>
            <a:r>
              <a:rPr lang="en-US" sz="2800" dirty="0" smtClean="0">
                <a:solidFill>
                  <a:srgbClr val="FFCC00"/>
                </a:solidFill>
                <a:latin typeface="Times New Roman" pitchFamily="18" charset="0"/>
              </a:rPr>
              <a:t> 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</a:rPr>
              <a:t>(</a:t>
            </a: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</a:rPr>
              <a:t>N</a:t>
            </a:r>
            <a:r>
              <a:rPr lang="en-US" sz="2400" dirty="0" err="1" smtClean="0">
                <a:latin typeface="Times New Roman" pitchFamily="18" charset="0"/>
              </a:rPr>
              <a:t>êu</a:t>
            </a:r>
            <a:r>
              <a:rPr lang="en-US" sz="2400" dirty="0" smtClean="0">
                <a:latin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</a:rPr>
              <a:t>vấn</a:t>
            </a:r>
            <a:r>
              <a:rPr lang="en-US" sz="2400" dirty="0" smtClean="0">
                <a:latin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</a:rPr>
              <a:t>đề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</a:rPr>
              <a:t>)</a:t>
            </a:r>
            <a:endParaRPr lang="en-US" sz="2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Rounded Rectangle 21"/>
          <p:cNvSpPr/>
          <p:nvPr/>
        </p:nvSpPr>
        <p:spPr>
          <a:xfrm>
            <a:off x="4475304" y="3245893"/>
            <a:ext cx="3295080" cy="1562690"/>
          </a:xfrm>
          <a:prstGeom prst="roundRect">
            <a:avLst/>
          </a:prstGeom>
          <a:ln w="381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</a:rPr>
              <a:t>CM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</a:rPr>
              <a:t>những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</a:rPr>
              <a:t>biểu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</a:rPr>
              <a:t>hiện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</a:rPr>
              <a:t>của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</a:rPr>
              <a:t>lòng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</a:rPr>
              <a:t>yêu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</a:rPr>
              <a:t>nước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</a:rPr>
              <a:t> (</a:t>
            </a: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</a:rPr>
              <a:t>G</a:t>
            </a:r>
            <a:r>
              <a:rPr lang="en-US" sz="2400" dirty="0" err="1" smtClean="0">
                <a:latin typeface="Times New Roman" pitchFamily="18" charset="0"/>
              </a:rPr>
              <a:t>iải</a:t>
            </a:r>
            <a:r>
              <a:rPr lang="en-US" sz="2400" dirty="0" smtClean="0">
                <a:latin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</a:rPr>
              <a:t>quyết</a:t>
            </a:r>
            <a:r>
              <a:rPr lang="en-US" sz="2400" dirty="0" smtClean="0">
                <a:latin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</a:rPr>
              <a:t>vấn</a:t>
            </a:r>
            <a:r>
              <a:rPr lang="en-US" sz="2400" dirty="0" smtClean="0">
                <a:latin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</a:rPr>
              <a:t>đề</a:t>
            </a:r>
            <a:r>
              <a:rPr lang="en-US" sz="2800" dirty="0" smtClean="0">
                <a:solidFill>
                  <a:schemeClr val="accent1"/>
                </a:solidFill>
                <a:latin typeface="Times New Roman" pitchFamily="18" charset="0"/>
              </a:rPr>
              <a:t>)</a:t>
            </a:r>
            <a:endParaRPr lang="en-US" sz="2800" dirty="0">
              <a:solidFill>
                <a:schemeClr val="accent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Rounded Rectangle 22"/>
          <p:cNvSpPr/>
          <p:nvPr/>
        </p:nvSpPr>
        <p:spPr>
          <a:xfrm>
            <a:off x="8154691" y="3261815"/>
            <a:ext cx="3015371" cy="1562690"/>
          </a:xfrm>
          <a:prstGeom prst="roundRect">
            <a:avLst/>
          </a:prstGeom>
          <a:ln w="381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spcBef>
                <a:spcPct val="50000"/>
              </a:spcBef>
            </a:pP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</a:rPr>
              <a:t>Nhiệm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</a:rPr>
              <a:t>vụ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</a:rPr>
              <a:t>của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</a:rPr>
              <a:t>Đảng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</a:rPr>
              <a:t>ta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</a:rPr>
              <a:t> (</a:t>
            </a:r>
            <a:r>
              <a:rPr lang="en-US" sz="2400" dirty="0" err="1" smtClean="0">
                <a:latin typeface="Times New Roman" pitchFamily="18" charset="0"/>
              </a:rPr>
              <a:t>Kết</a:t>
            </a:r>
            <a:r>
              <a:rPr lang="en-US" sz="2400" dirty="0" smtClean="0">
                <a:latin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</a:rPr>
              <a:t>thúc</a:t>
            </a:r>
            <a:r>
              <a:rPr lang="en-US" sz="2400" dirty="0" smtClean="0">
                <a:latin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</a:rPr>
              <a:t>vấn</a:t>
            </a:r>
            <a:r>
              <a:rPr lang="en-US" sz="2400" dirty="0" smtClean="0">
                <a:latin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</a:rPr>
              <a:t>đề</a:t>
            </a:r>
            <a:r>
              <a:rPr lang="en-US" sz="2800" dirty="0" smtClean="0">
                <a:solidFill>
                  <a:schemeClr val="accent1"/>
                </a:solidFill>
                <a:latin typeface="Times New Roman" pitchFamily="18" charset="0"/>
              </a:rPr>
              <a:t> )</a:t>
            </a:r>
            <a:endParaRPr lang="en-US" sz="2400" dirty="0">
              <a:latin typeface="Times New Roman" pitchFamily="18" charset="0"/>
            </a:endParaRPr>
          </a:p>
        </p:txBody>
      </p:sp>
      <p:sp>
        <p:nvSpPr>
          <p:cNvPr id="24" name="Rounded Rectangle 23"/>
          <p:cNvSpPr/>
          <p:nvPr/>
        </p:nvSpPr>
        <p:spPr>
          <a:xfrm>
            <a:off x="4025051" y="5804680"/>
            <a:ext cx="4163761" cy="818866"/>
          </a:xfrm>
          <a:prstGeom prst="roundRect">
            <a:avLst/>
          </a:prstGeom>
          <a:ln w="381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Nội</a:t>
            </a:r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dung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chính</a:t>
            </a:r>
            <a:endParaRPr lang="en-US" sz="4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25" name="Straight Arrow Connector 24"/>
          <p:cNvCxnSpPr>
            <a:stCxn id="24" idx="0"/>
          </p:cNvCxnSpPr>
          <p:nvPr/>
        </p:nvCxnSpPr>
        <p:spPr>
          <a:xfrm rot="16200000" flipV="1">
            <a:off x="3850406" y="3548155"/>
            <a:ext cx="968958" cy="3544094"/>
          </a:xfrm>
          <a:prstGeom prst="straightConnector1">
            <a:avLst/>
          </a:prstGeom>
          <a:ln w="28575"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>
            <a:stCxn id="24" idx="0"/>
          </p:cNvCxnSpPr>
          <p:nvPr/>
        </p:nvCxnSpPr>
        <p:spPr>
          <a:xfrm rot="5400000" flipH="1" flipV="1">
            <a:off x="5624723" y="5306560"/>
            <a:ext cx="980331" cy="15912"/>
          </a:xfrm>
          <a:prstGeom prst="straightConnector1">
            <a:avLst/>
          </a:prstGeom>
          <a:ln w="28575"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>
            <a:stCxn id="24" idx="0"/>
          </p:cNvCxnSpPr>
          <p:nvPr/>
        </p:nvCxnSpPr>
        <p:spPr>
          <a:xfrm rot="5400000" flipH="1" flipV="1">
            <a:off x="7402451" y="3544755"/>
            <a:ext cx="964409" cy="3555445"/>
          </a:xfrm>
          <a:prstGeom prst="straightConnector1">
            <a:avLst/>
          </a:prstGeom>
          <a:ln w="28575"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/>
          <p:cNvCxnSpPr>
            <a:stCxn id="6" idx="2"/>
            <a:endCxn id="21" idx="0"/>
          </p:cNvCxnSpPr>
          <p:nvPr/>
        </p:nvCxnSpPr>
        <p:spPr>
          <a:xfrm rot="16200000" flipH="1">
            <a:off x="2309220" y="3003647"/>
            <a:ext cx="504967" cy="2271"/>
          </a:xfrm>
          <a:prstGeom prst="straightConnector1">
            <a:avLst/>
          </a:prstGeom>
          <a:ln w="28575">
            <a:prstDash val="dash"/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/>
          <p:cNvCxnSpPr>
            <a:stCxn id="9" idx="2"/>
            <a:endCxn id="22" idx="0"/>
          </p:cNvCxnSpPr>
          <p:nvPr/>
        </p:nvCxnSpPr>
        <p:spPr>
          <a:xfrm rot="5400000">
            <a:off x="5870931" y="2992841"/>
            <a:ext cx="504967" cy="1138"/>
          </a:xfrm>
          <a:prstGeom prst="straightConnector1">
            <a:avLst/>
          </a:prstGeom>
          <a:ln w="28575">
            <a:prstDash val="dash"/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Arrow Connector 44"/>
          <p:cNvCxnSpPr>
            <a:stCxn id="12" idx="2"/>
            <a:endCxn id="23" idx="0"/>
          </p:cNvCxnSpPr>
          <p:nvPr/>
        </p:nvCxnSpPr>
        <p:spPr>
          <a:xfrm rot="16200000" flipH="1">
            <a:off x="9408759" y="3008196"/>
            <a:ext cx="504967" cy="2271"/>
          </a:xfrm>
          <a:prstGeom prst="straightConnector1">
            <a:avLst/>
          </a:prstGeom>
          <a:ln w="28575">
            <a:prstDash val="dash"/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6" presetClass="entr" presetSubtype="2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3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6" presetClass="entr" presetSubtype="2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3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38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6" presetClass="entr" presetSubtype="2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4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4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6" presetClass="entr" presetSubtype="2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4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54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6" presetClass="entr" presetSubtype="2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5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6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6" presetClass="entr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6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6" presetClass="entr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6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6" presetClass="entr" presetSubtype="2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9" grpId="0" animBg="1"/>
      <p:bldP spid="12" grpId="0" animBg="1"/>
      <p:bldP spid="21" grpId="0" animBg="1"/>
      <p:bldP spid="22" grpId="0" animBg="1"/>
      <p:bldP spid="23" grpId="0" animBg="1"/>
      <p:bldP spid="2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 l="23105" t="20378" r="6776" b="9572"/>
          <a:stretch>
            <a:fillRect/>
          </a:stretch>
        </p:blipFill>
        <p:spPr bwMode="auto">
          <a:xfrm>
            <a:off x="1" y="0"/>
            <a:ext cx="1220094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7" name="Cloud 76"/>
          <p:cNvSpPr/>
          <p:nvPr/>
        </p:nvSpPr>
        <p:spPr>
          <a:xfrm>
            <a:off x="2758249" y="1166651"/>
            <a:ext cx="8810629" cy="4524703"/>
          </a:xfrm>
          <a:prstGeom prst="cloud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0" name="Rectangle 79"/>
          <p:cNvSpPr/>
          <p:nvPr/>
        </p:nvSpPr>
        <p:spPr>
          <a:xfrm>
            <a:off x="3104999" y="1999117"/>
            <a:ext cx="8399637" cy="29238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sz="11500" i="1" dirty="0" smtClean="0"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II. </a:t>
            </a:r>
            <a:r>
              <a:rPr lang="en-US" sz="11500" i="1" dirty="0" err="1" smtClean="0"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11500" i="1" dirty="0" smtClean="0"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1500" i="1" dirty="0" err="1" smtClean="0"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hiểu</a:t>
            </a:r>
            <a:r>
              <a:rPr lang="en-US" sz="11500" i="1" dirty="0" smtClean="0"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 chi </a:t>
            </a:r>
            <a:r>
              <a:rPr lang="en-US" sz="11500" i="1" dirty="0" err="1" smtClean="0"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tiết</a:t>
            </a:r>
            <a:endParaRPr lang="en-US" sz="11500" i="1" dirty="0">
              <a:effectLst>
                <a:glow rad="63500">
                  <a:schemeClr val="accent3">
                    <a:satMod val="175000"/>
                    <a:alpha val="40000"/>
                  </a:schemeClr>
                </a:glo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图片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60724" y="2971617"/>
            <a:ext cx="5541863" cy="3695538"/>
          </a:xfrm>
          <a:prstGeom prst="rect">
            <a:avLst/>
          </a:prstGeom>
        </p:spPr>
      </p:pic>
      <p:grpSp>
        <p:nvGrpSpPr>
          <p:cNvPr id="2" name="PA_库_组合 1166"/>
          <p:cNvGrpSpPr/>
          <p:nvPr>
            <p:custDataLst>
              <p:tags r:id="rId1"/>
            </p:custDataLst>
          </p:nvPr>
        </p:nvGrpSpPr>
        <p:grpSpPr>
          <a:xfrm>
            <a:off x="2055637" y="2427919"/>
            <a:ext cx="1638622" cy="1913411"/>
            <a:chOff x="5607594" y="164244"/>
            <a:chExt cx="4996531" cy="6529510"/>
          </a:xfrm>
        </p:grpSpPr>
        <p:sp>
          <p:nvSpPr>
            <p:cNvPr id="9" name="Freeform 6"/>
            <p:cNvSpPr>
              <a:spLocks/>
            </p:cNvSpPr>
            <p:nvPr/>
          </p:nvSpPr>
          <p:spPr bwMode="auto">
            <a:xfrm>
              <a:off x="7859147" y="164244"/>
              <a:ext cx="934157" cy="6467231"/>
            </a:xfrm>
            <a:custGeom>
              <a:avLst/>
              <a:gdLst>
                <a:gd name="T0" fmla="*/ 81 w 118"/>
                <a:gd name="T1" fmla="*/ 30 h 817"/>
                <a:gd name="T2" fmla="*/ 24 w 118"/>
                <a:gd name="T3" fmla="*/ 50 h 817"/>
                <a:gd name="T4" fmla="*/ 22 w 118"/>
                <a:gd name="T5" fmla="*/ 548 h 817"/>
                <a:gd name="T6" fmla="*/ 18 w 118"/>
                <a:gd name="T7" fmla="*/ 650 h 817"/>
                <a:gd name="T8" fmla="*/ 24 w 118"/>
                <a:gd name="T9" fmla="*/ 787 h 817"/>
                <a:gd name="T10" fmla="*/ 77 w 118"/>
                <a:gd name="T11" fmla="*/ 764 h 817"/>
                <a:gd name="T12" fmla="*/ 76 w 118"/>
                <a:gd name="T13" fmla="*/ 655 h 817"/>
                <a:gd name="T14" fmla="*/ 77 w 118"/>
                <a:gd name="T15" fmla="*/ 540 h 817"/>
                <a:gd name="T16" fmla="*/ 82 w 118"/>
                <a:gd name="T17" fmla="*/ 31 h 817"/>
                <a:gd name="T18" fmla="*/ 81 w 118"/>
                <a:gd name="T19" fmla="*/ 30 h 8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18" h="817">
                  <a:moveTo>
                    <a:pt x="81" y="30"/>
                  </a:moveTo>
                  <a:cubicBezTo>
                    <a:pt x="57" y="10"/>
                    <a:pt x="26" y="0"/>
                    <a:pt x="24" y="50"/>
                  </a:cubicBezTo>
                  <a:cubicBezTo>
                    <a:pt x="23" y="83"/>
                    <a:pt x="23" y="515"/>
                    <a:pt x="22" y="548"/>
                  </a:cubicBezTo>
                  <a:cubicBezTo>
                    <a:pt x="20" y="582"/>
                    <a:pt x="18" y="616"/>
                    <a:pt x="18" y="650"/>
                  </a:cubicBezTo>
                  <a:cubicBezTo>
                    <a:pt x="18" y="692"/>
                    <a:pt x="0" y="750"/>
                    <a:pt x="24" y="787"/>
                  </a:cubicBezTo>
                  <a:cubicBezTo>
                    <a:pt x="45" y="817"/>
                    <a:pt x="75" y="805"/>
                    <a:pt x="77" y="764"/>
                  </a:cubicBezTo>
                  <a:cubicBezTo>
                    <a:pt x="78" y="728"/>
                    <a:pt x="75" y="691"/>
                    <a:pt x="76" y="655"/>
                  </a:cubicBezTo>
                  <a:cubicBezTo>
                    <a:pt x="77" y="617"/>
                    <a:pt x="72" y="577"/>
                    <a:pt x="77" y="540"/>
                  </a:cubicBezTo>
                  <a:cubicBezTo>
                    <a:pt x="84" y="499"/>
                    <a:pt x="118" y="64"/>
                    <a:pt x="82" y="31"/>
                  </a:cubicBezTo>
                  <a:cubicBezTo>
                    <a:pt x="82" y="31"/>
                    <a:pt x="81" y="31"/>
                    <a:pt x="81" y="3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10" name="Freeform 7"/>
            <p:cNvSpPr>
              <a:spLocks/>
            </p:cNvSpPr>
            <p:nvPr/>
          </p:nvSpPr>
          <p:spPr bwMode="auto">
            <a:xfrm>
              <a:off x="7931004" y="188198"/>
              <a:ext cx="728162" cy="6505556"/>
            </a:xfrm>
            <a:custGeom>
              <a:avLst/>
              <a:gdLst>
                <a:gd name="T0" fmla="*/ 74 w 92"/>
                <a:gd name="T1" fmla="*/ 27 h 822"/>
                <a:gd name="T2" fmla="*/ 26 w 92"/>
                <a:gd name="T3" fmla="*/ 13 h 822"/>
                <a:gd name="T4" fmla="*/ 13 w 92"/>
                <a:gd name="T5" fmla="*/ 66 h 822"/>
                <a:gd name="T6" fmla="*/ 12 w 92"/>
                <a:gd name="T7" fmla="*/ 228 h 822"/>
                <a:gd name="T8" fmla="*/ 9 w 92"/>
                <a:gd name="T9" fmla="*/ 569 h 822"/>
                <a:gd name="T10" fmla="*/ 6 w 92"/>
                <a:gd name="T11" fmla="*/ 658 h 822"/>
                <a:gd name="T12" fmla="*/ 0 w 92"/>
                <a:gd name="T13" fmla="*/ 736 h 822"/>
                <a:gd name="T14" fmla="*/ 43 w 92"/>
                <a:gd name="T15" fmla="*/ 801 h 822"/>
                <a:gd name="T16" fmla="*/ 66 w 92"/>
                <a:gd name="T17" fmla="*/ 782 h 822"/>
                <a:gd name="T18" fmla="*/ 70 w 92"/>
                <a:gd name="T19" fmla="*/ 746 h 822"/>
                <a:gd name="T20" fmla="*/ 70 w 92"/>
                <a:gd name="T21" fmla="*/ 691 h 822"/>
                <a:gd name="T22" fmla="*/ 71 w 92"/>
                <a:gd name="T23" fmla="*/ 532 h 822"/>
                <a:gd name="T24" fmla="*/ 92 w 92"/>
                <a:gd name="T25" fmla="*/ 183 h 822"/>
                <a:gd name="T26" fmla="*/ 89 w 92"/>
                <a:gd name="T27" fmla="*/ 79 h 822"/>
                <a:gd name="T28" fmla="*/ 74 w 92"/>
                <a:gd name="T29" fmla="*/ 27 h 822"/>
                <a:gd name="T30" fmla="*/ 69 w 92"/>
                <a:gd name="T31" fmla="*/ 27 h 822"/>
                <a:gd name="T32" fmla="*/ 82 w 92"/>
                <a:gd name="T33" fmla="*/ 66 h 822"/>
                <a:gd name="T34" fmla="*/ 87 w 92"/>
                <a:gd name="T35" fmla="*/ 144 h 822"/>
                <a:gd name="T36" fmla="*/ 81 w 92"/>
                <a:gd name="T37" fmla="*/ 352 h 822"/>
                <a:gd name="T38" fmla="*/ 68 w 92"/>
                <a:gd name="T39" fmla="*/ 516 h 822"/>
                <a:gd name="T40" fmla="*/ 64 w 92"/>
                <a:gd name="T41" fmla="*/ 613 h 822"/>
                <a:gd name="T42" fmla="*/ 65 w 92"/>
                <a:gd name="T43" fmla="*/ 707 h 822"/>
                <a:gd name="T44" fmla="*/ 57 w 92"/>
                <a:gd name="T45" fmla="*/ 790 h 822"/>
                <a:gd name="T46" fmla="*/ 8 w 92"/>
                <a:gd name="T47" fmla="*/ 758 h 822"/>
                <a:gd name="T48" fmla="*/ 9 w 92"/>
                <a:gd name="T49" fmla="*/ 680 h 822"/>
                <a:gd name="T50" fmla="*/ 15 w 92"/>
                <a:gd name="T51" fmla="*/ 539 h 822"/>
                <a:gd name="T52" fmla="*/ 16 w 92"/>
                <a:gd name="T53" fmla="*/ 400 h 822"/>
                <a:gd name="T54" fmla="*/ 18 w 92"/>
                <a:gd name="T55" fmla="*/ 52 h 822"/>
                <a:gd name="T56" fmla="*/ 23 w 92"/>
                <a:gd name="T57" fmla="*/ 22 h 822"/>
                <a:gd name="T58" fmla="*/ 69 w 92"/>
                <a:gd name="T59" fmla="*/ 27 h 822"/>
                <a:gd name="T60" fmla="*/ 74 w 92"/>
                <a:gd name="T61" fmla="*/ 27 h 8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92" h="822">
                  <a:moveTo>
                    <a:pt x="74" y="27"/>
                  </a:moveTo>
                  <a:cubicBezTo>
                    <a:pt x="61" y="16"/>
                    <a:pt x="44" y="5"/>
                    <a:pt x="26" y="13"/>
                  </a:cubicBezTo>
                  <a:cubicBezTo>
                    <a:pt x="9" y="21"/>
                    <a:pt x="13" y="50"/>
                    <a:pt x="13" y="66"/>
                  </a:cubicBezTo>
                  <a:cubicBezTo>
                    <a:pt x="12" y="120"/>
                    <a:pt x="12" y="174"/>
                    <a:pt x="12" y="228"/>
                  </a:cubicBezTo>
                  <a:cubicBezTo>
                    <a:pt x="11" y="341"/>
                    <a:pt x="14" y="455"/>
                    <a:pt x="9" y="569"/>
                  </a:cubicBezTo>
                  <a:cubicBezTo>
                    <a:pt x="8" y="598"/>
                    <a:pt x="8" y="628"/>
                    <a:pt x="6" y="658"/>
                  </a:cubicBezTo>
                  <a:cubicBezTo>
                    <a:pt x="5" y="684"/>
                    <a:pt x="0" y="709"/>
                    <a:pt x="0" y="736"/>
                  </a:cubicBezTo>
                  <a:cubicBezTo>
                    <a:pt x="0" y="759"/>
                    <a:pt x="11" y="806"/>
                    <a:pt x="43" y="801"/>
                  </a:cubicBezTo>
                  <a:cubicBezTo>
                    <a:pt x="55" y="799"/>
                    <a:pt x="61" y="792"/>
                    <a:pt x="66" y="782"/>
                  </a:cubicBezTo>
                  <a:cubicBezTo>
                    <a:pt x="71" y="771"/>
                    <a:pt x="70" y="757"/>
                    <a:pt x="70" y="746"/>
                  </a:cubicBezTo>
                  <a:cubicBezTo>
                    <a:pt x="71" y="727"/>
                    <a:pt x="70" y="709"/>
                    <a:pt x="70" y="691"/>
                  </a:cubicBezTo>
                  <a:cubicBezTo>
                    <a:pt x="69" y="638"/>
                    <a:pt x="65" y="584"/>
                    <a:pt x="71" y="532"/>
                  </a:cubicBezTo>
                  <a:cubicBezTo>
                    <a:pt x="86" y="416"/>
                    <a:pt x="91" y="298"/>
                    <a:pt x="92" y="183"/>
                  </a:cubicBezTo>
                  <a:cubicBezTo>
                    <a:pt x="92" y="148"/>
                    <a:pt x="92" y="113"/>
                    <a:pt x="89" y="79"/>
                  </a:cubicBezTo>
                  <a:cubicBezTo>
                    <a:pt x="87" y="63"/>
                    <a:pt x="87" y="38"/>
                    <a:pt x="74" y="27"/>
                  </a:cubicBezTo>
                  <a:cubicBezTo>
                    <a:pt x="73" y="26"/>
                    <a:pt x="70" y="28"/>
                    <a:pt x="69" y="27"/>
                  </a:cubicBezTo>
                  <a:cubicBezTo>
                    <a:pt x="80" y="36"/>
                    <a:pt x="81" y="54"/>
                    <a:pt x="82" y="66"/>
                  </a:cubicBezTo>
                  <a:cubicBezTo>
                    <a:pt x="86" y="92"/>
                    <a:pt x="86" y="118"/>
                    <a:pt x="87" y="144"/>
                  </a:cubicBezTo>
                  <a:cubicBezTo>
                    <a:pt x="88" y="214"/>
                    <a:pt x="85" y="283"/>
                    <a:pt x="81" y="352"/>
                  </a:cubicBezTo>
                  <a:cubicBezTo>
                    <a:pt x="77" y="407"/>
                    <a:pt x="74" y="462"/>
                    <a:pt x="68" y="516"/>
                  </a:cubicBezTo>
                  <a:cubicBezTo>
                    <a:pt x="65" y="549"/>
                    <a:pt x="63" y="581"/>
                    <a:pt x="64" y="613"/>
                  </a:cubicBezTo>
                  <a:cubicBezTo>
                    <a:pt x="65" y="645"/>
                    <a:pt x="64" y="676"/>
                    <a:pt x="65" y="707"/>
                  </a:cubicBezTo>
                  <a:cubicBezTo>
                    <a:pt x="66" y="733"/>
                    <a:pt x="71" y="767"/>
                    <a:pt x="57" y="790"/>
                  </a:cubicBezTo>
                  <a:cubicBezTo>
                    <a:pt x="37" y="822"/>
                    <a:pt x="12" y="775"/>
                    <a:pt x="8" y="758"/>
                  </a:cubicBezTo>
                  <a:cubicBezTo>
                    <a:pt x="2" y="733"/>
                    <a:pt x="6" y="706"/>
                    <a:pt x="9" y="680"/>
                  </a:cubicBezTo>
                  <a:cubicBezTo>
                    <a:pt x="14" y="634"/>
                    <a:pt x="14" y="586"/>
                    <a:pt x="15" y="539"/>
                  </a:cubicBezTo>
                  <a:cubicBezTo>
                    <a:pt x="16" y="493"/>
                    <a:pt x="16" y="447"/>
                    <a:pt x="16" y="400"/>
                  </a:cubicBezTo>
                  <a:cubicBezTo>
                    <a:pt x="17" y="284"/>
                    <a:pt x="16" y="168"/>
                    <a:pt x="18" y="52"/>
                  </a:cubicBezTo>
                  <a:cubicBezTo>
                    <a:pt x="18" y="42"/>
                    <a:pt x="19" y="32"/>
                    <a:pt x="23" y="22"/>
                  </a:cubicBezTo>
                  <a:cubicBezTo>
                    <a:pt x="32" y="0"/>
                    <a:pt x="58" y="18"/>
                    <a:pt x="69" y="27"/>
                  </a:cubicBezTo>
                  <a:cubicBezTo>
                    <a:pt x="70" y="28"/>
                    <a:pt x="74" y="26"/>
                    <a:pt x="74" y="27"/>
                  </a:cubicBezTo>
                  <a:close/>
                </a:path>
              </a:pathLst>
            </a:custGeom>
            <a:solidFill>
              <a:srgbClr val="49321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11" name="Freeform 8"/>
            <p:cNvSpPr>
              <a:spLocks/>
            </p:cNvSpPr>
            <p:nvPr/>
          </p:nvSpPr>
          <p:spPr bwMode="auto">
            <a:xfrm>
              <a:off x="7830404" y="164244"/>
              <a:ext cx="828765" cy="6472021"/>
            </a:xfrm>
            <a:custGeom>
              <a:avLst/>
              <a:gdLst>
                <a:gd name="T0" fmla="*/ 87 w 105"/>
                <a:gd name="T1" fmla="*/ 29 h 818"/>
                <a:gd name="T2" fmla="*/ 33 w 105"/>
                <a:gd name="T3" fmla="*/ 22 h 818"/>
                <a:gd name="T4" fmla="*/ 26 w 105"/>
                <a:gd name="T5" fmla="*/ 75 h 818"/>
                <a:gd name="T6" fmla="*/ 25 w 105"/>
                <a:gd name="T7" fmla="*/ 244 h 818"/>
                <a:gd name="T8" fmla="*/ 21 w 105"/>
                <a:gd name="T9" fmla="*/ 595 h 818"/>
                <a:gd name="T10" fmla="*/ 18 w 105"/>
                <a:gd name="T11" fmla="*/ 678 h 818"/>
                <a:gd name="T12" fmla="*/ 14 w 105"/>
                <a:gd name="T13" fmla="*/ 751 h 818"/>
                <a:gd name="T14" fmla="*/ 66 w 105"/>
                <a:gd name="T15" fmla="*/ 802 h 818"/>
                <a:gd name="T16" fmla="*/ 83 w 105"/>
                <a:gd name="T17" fmla="*/ 770 h 818"/>
                <a:gd name="T18" fmla="*/ 82 w 105"/>
                <a:gd name="T19" fmla="*/ 670 h 818"/>
                <a:gd name="T20" fmla="*/ 85 w 105"/>
                <a:gd name="T21" fmla="*/ 531 h 818"/>
                <a:gd name="T22" fmla="*/ 105 w 105"/>
                <a:gd name="T23" fmla="*/ 174 h 818"/>
                <a:gd name="T24" fmla="*/ 102 w 105"/>
                <a:gd name="T25" fmla="*/ 79 h 818"/>
                <a:gd name="T26" fmla="*/ 87 w 105"/>
                <a:gd name="T27" fmla="*/ 29 h 818"/>
                <a:gd name="T28" fmla="*/ 83 w 105"/>
                <a:gd name="T29" fmla="*/ 31 h 818"/>
                <a:gd name="T30" fmla="*/ 96 w 105"/>
                <a:gd name="T31" fmla="*/ 72 h 818"/>
                <a:gd name="T32" fmla="*/ 100 w 105"/>
                <a:gd name="T33" fmla="*/ 155 h 818"/>
                <a:gd name="T34" fmla="*/ 93 w 105"/>
                <a:gd name="T35" fmla="*/ 364 h 818"/>
                <a:gd name="T36" fmla="*/ 81 w 105"/>
                <a:gd name="T37" fmla="*/ 523 h 818"/>
                <a:gd name="T38" fmla="*/ 77 w 105"/>
                <a:gd name="T39" fmla="*/ 632 h 818"/>
                <a:gd name="T40" fmla="*/ 78 w 105"/>
                <a:gd name="T41" fmla="*/ 726 h 818"/>
                <a:gd name="T42" fmla="*/ 78 w 105"/>
                <a:gd name="T43" fmla="*/ 771 h 818"/>
                <a:gd name="T44" fmla="*/ 37 w 105"/>
                <a:gd name="T45" fmla="*/ 794 h 818"/>
                <a:gd name="T46" fmla="*/ 25 w 105"/>
                <a:gd name="T47" fmla="*/ 641 h 818"/>
                <a:gd name="T48" fmla="*/ 28 w 105"/>
                <a:gd name="T49" fmla="*/ 532 h 818"/>
                <a:gd name="T50" fmla="*/ 29 w 105"/>
                <a:gd name="T51" fmla="*/ 375 h 818"/>
                <a:gd name="T52" fmla="*/ 30 w 105"/>
                <a:gd name="T53" fmla="*/ 167 h 818"/>
                <a:gd name="T54" fmla="*/ 31 w 105"/>
                <a:gd name="T55" fmla="*/ 44 h 818"/>
                <a:gd name="T56" fmla="*/ 58 w 105"/>
                <a:gd name="T57" fmla="*/ 16 h 818"/>
                <a:gd name="T58" fmla="*/ 83 w 105"/>
                <a:gd name="T59" fmla="*/ 32 h 818"/>
                <a:gd name="T60" fmla="*/ 87 w 105"/>
                <a:gd name="T61" fmla="*/ 29 h 8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105" h="818">
                  <a:moveTo>
                    <a:pt x="87" y="29"/>
                  </a:moveTo>
                  <a:cubicBezTo>
                    <a:pt x="74" y="18"/>
                    <a:pt x="45" y="0"/>
                    <a:pt x="33" y="22"/>
                  </a:cubicBezTo>
                  <a:cubicBezTo>
                    <a:pt x="24" y="38"/>
                    <a:pt x="26" y="58"/>
                    <a:pt x="26" y="75"/>
                  </a:cubicBezTo>
                  <a:cubicBezTo>
                    <a:pt x="25" y="131"/>
                    <a:pt x="25" y="188"/>
                    <a:pt x="25" y="244"/>
                  </a:cubicBezTo>
                  <a:cubicBezTo>
                    <a:pt x="24" y="361"/>
                    <a:pt x="27" y="478"/>
                    <a:pt x="21" y="595"/>
                  </a:cubicBezTo>
                  <a:cubicBezTo>
                    <a:pt x="20" y="623"/>
                    <a:pt x="21" y="650"/>
                    <a:pt x="18" y="678"/>
                  </a:cubicBezTo>
                  <a:cubicBezTo>
                    <a:pt x="15" y="702"/>
                    <a:pt x="11" y="727"/>
                    <a:pt x="14" y="751"/>
                  </a:cubicBezTo>
                  <a:cubicBezTo>
                    <a:pt x="17" y="774"/>
                    <a:pt x="34" y="818"/>
                    <a:pt x="66" y="802"/>
                  </a:cubicBezTo>
                  <a:cubicBezTo>
                    <a:pt x="77" y="796"/>
                    <a:pt x="81" y="781"/>
                    <a:pt x="83" y="770"/>
                  </a:cubicBezTo>
                  <a:cubicBezTo>
                    <a:pt x="88" y="738"/>
                    <a:pt x="83" y="702"/>
                    <a:pt x="82" y="670"/>
                  </a:cubicBezTo>
                  <a:cubicBezTo>
                    <a:pt x="82" y="623"/>
                    <a:pt x="79" y="577"/>
                    <a:pt x="85" y="531"/>
                  </a:cubicBezTo>
                  <a:cubicBezTo>
                    <a:pt x="99" y="413"/>
                    <a:pt x="104" y="292"/>
                    <a:pt x="105" y="174"/>
                  </a:cubicBezTo>
                  <a:cubicBezTo>
                    <a:pt x="105" y="142"/>
                    <a:pt x="105" y="110"/>
                    <a:pt x="102" y="79"/>
                  </a:cubicBezTo>
                  <a:cubicBezTo>
                    <a:pt x="100" y="63"/>
                    <a:pt x="99" y="40"/>
                    <a:pt x="87" y="29"/>
                  </a:cubicBezTo>
                  <a:cubicBezTo>
                    <a:pt x="85" y="28"/>
                    <a:pt x="81" y="30"/>
                    <a:pt x="83" y="31"/>
                  </a:cubicBezTo>
                  <a:cubicBezTo>
                    <a:pt x="93" y="41"/>
                    <a:pt x="94" y="59"/>
                    <a:pt x="96" y="72"/>
                  </a:cubicBezTo>
                  <a:cubicBezTo>
                    <a:pt x="99" y="100"/>
                    <a:pt x="100" y="127"/>
                    <a:pt x="100" y="155"/>
                  </a:cubicBezTo>
                  <a:cubicBezTo>
                    <a:pt x="101" y="225"/>
                    <a:pt x="97" y="294"/>
                    <a:pt x="93" y="364"/>
                  </a:cubicBezTo>
                  <a:cubicBezTo>
                    <a:pt x="90" y="417"/>
                    <a:pt x="86" y="470"/>
                    <a:pt x="81" y="523"/>
                  </a:cubicBezTo>
                  <a:cubicBezTo>
                    <a:pt x="77" y="560"/>
                    <a:pt x="76" y="595"/>
                    <a:pt x="77" y="632"/>
                  </a:cubicBezTo>
                  <a:cubicBezTo>
                    <a:pt x="78" y="663"/>
                    <a:pt x="78" y="694"/>
                    <a:pt x="78" y="726"/>
                  </a:cubicBezTo>
                  <a:cubicBezTo>
                    <a:pt x="79" y="741"/>
                    <a:pt x="79" y="756"/>
                    <a:pt x="78" y="771"/>
                  </a:cubicBezTo>
                  <a:cubicBezTo>
                    <a:pt x="76" y="792"/>
                    <a:pt x="57" y="811"/>
                    <a:pt x="37" y="794"/>
                  </a:cubicBezTo>
                  <a:cubicBezTo>
                    <a:pt x="0" y="760"/>
                    <a:pt x="24" y="685"/>
                    <a:pt x="25" y="641"/>
                  </a:cubicBezTo>
                  <a:cubicBezTo>
                    <a:pt x="25" y="605"/>
                    <a:pt x="28" y="569"/>
                    <a:pt x="28" y="532"/>
                  </a:cubicBezTo>
                  <a:cubicBezTo>
                    <a:pt x="29" y="480"/>
                    <a:pt x="29" y="428"/>
                    <a:pt x="29" y="375"/>
                  </a:cubicBezTo>
                  <a:cubicBezTo>
                    <a:pt x="29" y="306"/>
                    <a:pt x="30" y="236"/>
                    <a:pt x="30" y="167"/>
                  </a:cubicBezTo>
                  <a:cubicBezTo>
                    <a:pt x="30" y="126"/>
                    <a:pt x="29" y="85"/>
                    <a:pt x="31" y="44"/>
                  </a:cubicBezTo>
                  <a:cubicBezTo>
                    <a:pt x="32" y="28"/>
                    <a:pt x="39" y="12"/>
                    <a:pt x="58" y="16"/>
                  </a:cubicBezTo>
                  <a:cubicBezTo>
                    <a:pt x="67" y="19"/>
                    <a:pt x="76" y="25"/>
                    <a:pt x="83" y="32"/>
                  </a:cubicBezTo>
                  <a:cubicBezTo>
                    <a:pt x="85" y="33"/>
                    <a:pt x="89" y="30"/>
                    <a:pt x="87" y="29"/>
                  </a:cubicBezTo>
                  <a:close/>
                </a:path>
              </a:pathLst>
            </a:custGeom>
            <a:solidFill>
              <a:srgbClr val="49321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12" name="Freeform 9"/>
            <p:cNvSpPr>
              <a:spLocks/>
            </p:cNvSpPr>
            <p:nvPr/>
          </p:nvSpPr>
          <p:spPr bwMode="auto">
            <a:xfrm>
              <a:off x="6005207" y="2387057"/>
              <a:ext cx="4014472" cy="1681481"/>
            </a:xfrm>
            <a:custGeom>
              <a:avLst/>
              <a:gdLst>
                <a:gd name="T0" fmla="*/ 191 w 508"/>
                <a:gd name="T1" fmla="*/ 3 h 212"/>
                <a:gd name="T2" fmla="*/ 147 w 508"/>
                <a:gd name="T3" fmla="*/ 2 h 212"/>
                <a:gd name="T4" fmla="*/ 46 w 508"/>
                <a:gd name="T5" fmla="*/ 7 h 212"/>
                <a:gd name="T6" fmla="*/ 31 w 508"/>
                <a:gd name="T7" fmla="*/ 22 h 212"/>
                <a:gd name="T8" fmla="*/ 13 w 508"/>
                <a:gd name="T9" fmla="*/ 72 h 212"/>
                <a:gd name="T10" fmla="*/ 3 w 508"/>
                <a:gd name="T11" fmla="*/ 156 h 212"/>
                <a:gd name="T12" fmla="*/ 21 w 508"/>
                <a:gd name="T13" fmla="*/ 199 h 212"/>
                <a:gd name="T14" fmla="*/ 78 w 508"/>
                <a:gd name="T15" fmla="*/ 210 h 212"/>
                <a:gd name="T16" fmla="*/ 171 w 508"/>
                <a:gd name="T17" fmla="*/ 208 h 212"/>
                <a:gd name="T18" fmla="*/ 269 w 508"/>
                <a:gd name="T19" fmla="*/ 206 h 212"/>
                <a:gd name="T20" fmla="*/ 485 w 508"/>
                <a:gd name="T21" fmla="*/ 198 h 212"/>
                <a:gd name="T22" fmla="*/ 483 w 508"/>
                <a:gd name="T23" fmla="*/ 142 h 212"/>
                <a:gd name="T24" fmla="*/ 505 w 508"/>
                <a:gd name="T25" fmla="*/ 47 h 212"/>
                <a:gd name="T26" fmla="*/ 487 w 508"/>
                <a:gd name="T27" fmla="*/ 18 h 212"/>
                <a:gd name="T28" fmla="*/ 437 w 508"/>
                <a:gd name="T29" fmla="*/ 7 h 212"/>
                <a:gd name="T30" fmla="*/ 242 w 508"/>
                <a:gd name="T31" fmla="*/ 2 h 212"/>
                <a:gd name="T32" fmla="*/ 191 w 508"/>
                <a:gd name="T33" fmla="*/ 3 h 2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08" h="212">
                  <a:moveTo>
                    <a:pt x="191" y="3"/>
                  </a:moveTo>
                  <a:cubicBezTo>
                    <a:pt x="178" y="3"/>
                    <a:pt x="163" y="3"/>
                    <a:pt x="147" y="2"/>
                  </a:cubicBezTo>
                  <a:cubicBezTo>
                    <a:pt x="111" y="1"/>
                    <a:pt x="71" y="0"/>
                    <a:pt x="46" y="7"/>
                  </a:cubicBezTo>
                  <a:cubicBezTo>
                    <a:pt x="34" y="11"/>
                    <a:pt x="37" y="16"/>
                    <a:pt x="31" y="22"/>
                  </a:cubicBezTo>
                  <a:cubicBezTo>
                    <a:pt x="17" y="36"/>
                    <a:pt x="15" y="54"/>
                    <a:pt x="13" y="72"/>
                  </a:cubicBezTo>
                  <a:cubicBezTo>
                    <a:pt x="10" y="101"/>
                    <a:pt x="11" y="129"/>
                    <a:pt x="3" y="156"/>
                  </a:cubicBezTo>
                  <a:cubicBezTo>
                    <a:pt x="0" y="166"/>
                    <a:pt x="13" y="190"/>
                    <a:pt x="21" y="199"/>
                  </a:cubicBezTo>
                  <a:cubicBezTo>
                    <a:pt x="31" y="211"/>
                    <a:pt x="55" y="210"/>
                    <a:pt x="78" y="210"/>
                  </a:cubicBezTo>
                  <a:cubicBezTo>
                    <a:pt x="113" y="212"/>
                    <a:pt x="142" y="210"/>
                    <a:pt x="171" y="208"/>
                  </a:cubicBezTo>
                  <a:cubicBezTo>
                    <a:pt x="201" y="206"/>
                    <a:pt x="231" y="204"/>
                    <a:pt x="269" y="206"/>
                  </a:cubicBezTo>
                  <a:cubicBezTo>
                    <a:pt x="290" y="207"/>
                    <a:pt x="478" y="211"/>
                    <a:pt x="485" y="198"/>
                  </a:cubicBezTo>
                  <a:cubicBezTo>
                    <a:pt x="491" y="185"/>
                    <a:pt x="484" y="155"/>
                    <a:pt x="483" y="142"/>
                  </a:cubicBezTo>
                  <a:cubicBezTo>
                    <a:pt x="482" y="112"/>
                    <a:pt x="508" y="76"/>
                    <a:pt x="505" y="47"/>
                  </a:cubicBezTo>
                  <a:cubicBezTo>
                    <a:pt x="504" y="35"/>
                    <a:pt x="496" y="29"/>
                    <a:pt x="487" y="18"/>
                  </a:cubicBezTo>
                  <a:cubicBezTo>
                    <a:pt x="480" y="9"/>
                    <a:pt x="455" y="8"/>
                    <a:pt x="437" y="7"/>
                  </a:cubicBezTo>
                  <a:cubicBezTo>
                    <a:pt x="384" y="5"/>
                    <a:pt x="263" y="0"/>
                    <a:pt x="242" y="2"/>
                  </a:cubicBezTo>
                  <a:cubicBezTo>
                    <a:pt x="191" y="3"/>
                    <a:pt x="191" y="3"/>
                    <a:pt x="191" y="3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13" name="Freeform 10"/>
            <p:cNvSpPr>
              <a:spLocks/>
            </p:cNvSpPr>
            <p:nvPr/>
          </p:nvSpPr>
          <p:spPr bwMode="auto">
            <a:xfrm>
              <a:off x="5995626" y="2372684"/>
              <a:ext cx="4057588" cy="1700643"/>
            </a:xfrm>
            <a:custGeom>
              <a:avLst/>
              <a:gdLst>
                <a:gd name="T0" fmla="*/ 192 w 513"/>
                <a:gd name="T1" fmla="*/ 3 h 215"/>
                <a:gd name="T2" fmla="*/ 147 w 513"/>
                <a:gd name="T3" fmla="*/ 2 h 215"/>
                <a:gd name="T4" fmla="*/ 55 w 513"/>
                <a:gd name="T5" fmla="*/ 5 h 215"/>
                <a:gd name="T6" fmla="*/ 9 w 513"/>
                <a:gd name="T7" fmla="*/ 102 h 215"/>
                <a:gd name="T8" fmla="*/ 5 w 513"/>
                <a:gd name="T9" fmla="*/ 144 h 215"/>
                <a:gd name="T10" fmla="*/ 2 w 513"/>
                <a:gd name="T11" fmla="*/ 169 h 215"/>
                <a:gd name="T12" fmla="*/ 27 w 513"/>
                <a:gd name="T13" fmla="*/ 208 h 215"/>
                <a:gd name="T14" fmla="*/ 68 w 513"/>
                <a:gd name="T15" fmla="*/ 214 h 215"/>
                <a:gd name="T16" fmla="*/ 79 w 513"/>
                <a:gd name="T17" fmla="*/ 214 h 215"/>
                <a:gd name="T18" fmla="*/ 168 w 513"/>
                <a:gd name="T19" fmla="*/ 212 h 215"/>
                <a:gd name="T20" fmla="*/ 308 w 513"/>
                <a:gd name="T21" fmla="*/ 211 h 215"/>
                <a:gd name="T22" fmla="*/ 381 w 513"/>
                <a:gd name="T23" fmla="*/ 211 h 215"/>
                <a:gd name="T24" fmla="*/ 471 w 513"/>
                <a:gd name="T25" fmla="*/ 207 h 215"/>
                <a:gd name="T26" fmla="*/ 487 w 513"/>
                <a:gd name="T27" fmla="*/ 203 h 215"/>
                <a:gd name="T28" fmla="*/ 489 w 513"/>
                <a:gd name="T29" fmla="*/ 161 h 215"/>
                <a:gd name="T30" fmla="*/ 501 w 513"/>
                <a:gd name="T31" fmla="*/ 88 h 215"/>
                <a:gd name="T32" fmla="*/ 499 w 513"/>
                <a:gd name="T33" fmla="*/ 29 h 215"/>
                <a:gd name="T34" fmla="*/ 412 w 513"/>
                <a:gd name="T35" fmla="*/ 5 h 215"/>
                <a:gd name="T36" fmla="*/ 390 w 513"/>
                <a:gd name="T37" fmla="*/ 5 h 215"/>
                <a:gd name="T38" fmla="*/ 192 w 513"/>
                <a:gd name="T39" fmla="*/ 3 h 215"/>
                <a:gd name="T40" fmla="*/ 192 w 513"/>
                <a:gd name="T41" fmla="*/ 7 h 215"/>
                <a:gd name="T42" fmla="*/ 371 w 513"/>
                <a:gd name="T43" fmla="*/ 8 h 215"/>
                <a:gd name="T44" fmla="*/ 427 w 513"/>
                <a:gd name="T45" fmla="*/ 10 h 215"/>
                <a:gd name="T46" fmla="*/ 504 w 513"/>
                <a:gd name="T47" fmla="*/ 49 h 215"/>
                <a:gd name="T48" fmla="*/ 485 w 513"/>
                <a:gd name="T49" fmla="*/ 121 h 215"/>
                <a:gd name="T50" fmla="*/ 486 w 513"/>
                <a:gd name="T51" fmla="*/ 187 h 215"/>
                <a:gd name="T52" fmla="*/ 463 w 513"/>
                <a:gd name="T53" fmla="*/ 204 h 215"/>
                <a:gd name="T54" fmla="*/ 418 w 513"/>
                <a:gd name="T55" fmla="*/ 207 h 215"/>
                <a:gd name="T56" fmla="*/ 316 w 513"/>
                <a:gd name="T57" fmla="*/ 207 h 215"/>
                <a:gd name="T58" fmla="*/ 226 w 513"/>
                <a:gd name="T59" fmla="*/ 205 h 215"/>
                <a:gd name="T60" fmla="*/ 60 w 513"/>
                <a:gd name="T61" fmla="*/ 210 h 215"/>
                <a:gd name="T62" fmla="*/ 15 w 513"/>
                <a:gd name="T63" fmla="*/ 186 h 215"/>
                <a:gd name="T64" fmla="*/ 11 w 513"/>
                <a:gd name="T65" fmla="*/ 138 h 215"/>
                <a:gd name="T66" fmla="*/ 27 w 513"/>
                <a:gd name="T67" fmla="*/ 35 h 215"/>
                <a:gd name="T68" fmla="*/ 57 w 513"/>
                <a:gd name="T69" fmla="*/ 9 h 215"/>
                <a:gd name="T70" fmla="*/ 106 w 513"/>
                <a:gd name="T71" fmla="*/ 6 h 215"/>
                <a:gd name="T72" fmla="*/ 148 w 513"/>
                <a:gd name="T73" fmla="*/ 6 h 215"/>
                <a:gd name="T74" fmla="*/ 192 w 513"/>
                <a:gd name="T75" fmla="*/ 7 h 215"/>
                <a:gd name="T76" fmla="*/ 192 w 513"/>
                <a:gd name="T77" fmla="*/ 3 h 2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513" h="215">
                  <a:moveTo>
                    <a:pt x="192" y="3"/>
                  </a:moveTo>
                  <a:cubicBezTo>
                    <a:pt x="177" y="3"/>
                    <a:pt x="162" y="3"/>
                    <a:pt x="147" y="2"/>
                  </a:cubicBezTo>
                  <a:cubicBezTo>
                    <a:pt x="116" y="1"/>
                    <a:pt x="86" y="0"/>
                    <a:pt x="55" y="5"/>
                  </a:cubicBezTo>
                  <a:cubicBezTo>
                    <a:pt x="14" y="12"/>
                    <a:pt x="11" y="69"/>
                    <a:pt x="9" y="102"/>
                  </a:cubicBezTo>
                  <a:cubicBezTo>
                    <a:pt x="8" y="116"/>
                    <a:pt x="7" y="130"/>
                    <a:pt x="5" y="144"/>
                  </a:cubicBezTo>
                  <a:cubicBezTo>
                    <a:pt x="3" y="153"/>
                    <a:pt x="0" y="159"/>
                    <a:pt x="2" y="169"/>
                  </a:cubicBezTo>
                  <a:cubicBezTo>
                    <a:pt x="5" y="183"/>
                    <a:pt x="15" y="200"/>
                    <a:pt x="27" y="208"/>
                  </a:cubicBezTo>
                  <a:cubicBezTo>
                    <a:pt x="38" y="215"/>
                    <a:pt x="54" y="215"/>
                    <a:pt x="68" y="214"/>
                  </a:cubicBezTo>
                  <a:cubicBezTo>
                    <a:pt x="72" y="214"/>
                    <a:pt x="76" y="214"/>
                    <a:pt x="79" y="214"/>
                  </a:cubicBezTo>
                  <a:cubicBezTo>
                    <a:pt x="109" y="215"/>
                    <a:pt x="138" y="214"/>
                    <a:pt x="168" y="212"/>
                  </a:cubicBezTo>
                  <a:cubicBezTo>
                    <a:pt x="215" y="209"/>
                    <a:pt x="261" y="210"/>
                    <a:pt x="308" y="211"/>
                  </a:cubicBezTo>
                  <a:cubicBezTo>
                    <a:pt x="332" y="211"/>
                    <a:pt x="357" y="211"/>
                    <a:pt x="381" y="211"/>
                  </a:cubicBezTo>
                  <a:cubicBezTo>
                    <a:pt x="411" y="211"/>
                    <a:pt x="442" y="211"/>
                    <a:pt x="471" y="207"/>
                  </a:cubicBezTo>
                  <a:cubicBezTo>
                    <a:pt x="476" y="206"/>
                    <a:pt x="483" y="206"/>
                    <a:pt x="487" y="203"/>
                  </a:cubicBezTo>
                  <a:cubicBezTo>
                    <a:pt x="496" y="195"/>
                    <a:pt x="490" y="171"/>
                    <a:pt x="489" y="161"/>
                  </a:cubicBezTo>
                  <a:cubicBezTo>
                    <a:pt x="485" y="134"/>
                    <a:pt x="492" y="113"/>
                    <a:pt x="501" y="88"/>
                  </a:cubicBezTo>
                  <a:cubicBezTo>
                    <a:pt x="509" y="67"/>
                    <a:pt x="513" y="47"/>
                    <a:pt x="499" y="29"/>
                  </a:cubicBezTo>
                  <a:cubicBezTo>
                    <a:pt x="479" y="4"/>
                    <a:pt x="443" y="5"/>
                    <a:pt x="412" y="5"/>
                  </a:cubicBezTo>
                  <a:cubicBezTo>
                    <a:pt x="404" y="5"/>
                    <a:pt x="397" y="5"/>
                    <a:pt x="390" y="5"/>
                  </a:cubicBezTo>
                  <a:cubicBezTo>
                    <a:pt x="324" y="2"/>
                    <a:pt x="258" y="2"/>
                    <a:pt x="192" y="3"/>
                  </a:cubicBezTo>
                  <a:cubicBezTo>
                    <a:pt x="188" y="3"/>
                    <a:pt x="190" y="7"/>
                    <a:pt x="192" y="7"/>
                  </a:cubicBezTo>
                  <a:cubicBezTo>
                    <a:pt x="252" y="6"/>
                    <a:pt x="311" y="6"/>
                    <a:pt x="371" y="8"/>
                  </a:cubicBezTo>
                  <a:cubicBezTo>
                    <a:pt x="389" y="9"/>
                    <a:pt x="408" y="9"/>
                    <a:pt x="427" y="10"/>
                  </a:cubicBezTo>
                  <a:cubicBezTo>
                    <a:pt x="457" y="12"/>
                    <a:pt x="496" y="12"/>
                    <a:pt x="504" y="49"/>
                  </a:cubicBezTo>
                  <a:cubicBezTo>
                    <a:pt x="508" y="72"/>
                    <a:pt x="491" y="100"/>
                    <a:pt x="485" y="121"/>
                  </a:cubicBezTo>
                  <a:cubicBezTo>
                    <a:pt x="479" y="144"/>
                    <a:pt x="486" y="165"/>
                    <a:pt x="486" y="187"/>
                  </a:cubicBezTo>
                  <a:cubicBezTo>
                    <a:pt x="486" y="203"/>
                    <a:pt x="476" y="203"/>
                    <a:pt x="463" y="204"/>
                  </a:cubicBezTo>
                  <a:cubicBezTo>
                    <a:pt x="448" y="206"/>
                    <a:pt x="433" y="206"/>
                    <a:pt x="418" y="207"/>
                  </a:cubicBezTo>
                  <a:cubicBezTo>
                    <a:pt x="384" y="208"/>
                    <a:pt x="350" y="207"/>
                    <a:pt x="316" y="207"/>
                  </a:cubicBezTo>
                  <a:cubicBezTo>
                    <a:pt x="286" y="207"/>
                    <a:pt x="256" y="205"/>
                    <a:pt x="226" y="205"/>
                  </a:cubicBezTo>
                  <a:cubicBezTo>
                    <a:pt x="170" y="206"/>
                    <a:pt x="115" y="211"/>
                    <a:pt x="60" y="210"/>
                  </a:cubicBezTo>
                  <a:cubicBezTo>
                    <a:pt x="39" y="209"/>
                    <a:pt x="25" y="205"/>
                    <a:pt x="15" y="186"/>
                  </a:cubicBezTo>
                  <a:cubicBezTo>
                    <a:pt x="4" y="168"/>
                    <a:pt x="8" y="157"/>
                    <a:pt x="11" y="138"/>
                  </a:cubicBezTo>
                  <a:cubicBezTo>
                    <a:pt x="17" y="104"/>
                    <a:pt x="11" y="66"/>
                    <a:pt x="27" y="35"/>
                  </a:cubicBezTo>
                  <a:cubicBezTo>
                    <a:pt x="33" y="23"/>
                    <a:pt x="44" y="12"/>
                    <a:pt x="57" y="9"/>
                  </a:cubicBezTo>
                  <a:cubicBezTo>
                    <a:pt x="73" y="6"/>
                    <a:pt x="90" y="6"/>
                    <a:pt x="106" y="6"/>
                  </a:cubicBezTo>
                  <a:cubicBezTo>
                    <a:pt x="120" y="5"/>
                    <a:pt x="134" y="6"/>
                    <a:pt x="148" y="6"/>
                  </a:cubicBezTo>
                  <a:cubicBezTo>
                    <a:pt x="163" y="7"/>
                    <a:pt x="178" y="7"/>
                    <a:pt x="192" y="7"/>
                  </a:cubicBezTo>
                  <a:cubicBezTo>
                    <a:pt x="196" y="7"/>
                    <a:pt x="195" y="3"/>
                    <a:pt x="192" y="3"/>
                  </a:cubicBezTo>
                </a:path>
              </a:pathLst>
            </a:custGeom>
            <a:solidFill>
              <a:srgbClr val="49321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14" name="Freeform 12"/>
            <p:cNvSpPr>
              <a:spLocks/>
            </p:cNvSpPr>
            <p:nvPr/>
          </p:nvSpPr>
          <p:spPr bwMode="auto">
            <a:xfrm>
              <a:off x="6120180" y="2497238"/>
              <a:ext cx="4483945" cy="1710224"/>
            </a:xfrm>
            <a:custGeom>
              <a:avLst/>
              <a:gdLst>
                <a:gd name="T0" fmla="*/ 191 w 567"/>
                <a:gd name="T1" fmla="*/ 3 h 216"/>
                <a:gd name="T2" fmla="*/ 147 w 567"/>
                <a:gd name="T3" fmla="*/ 2 h 216"/>
                <a:gd name="T4" fmla="*/ 55 w 567"/>
                <a:gd name="T5" fmla="*/ 5 h 216"/>
                <a:gd name="T6" fmla="*/ 9 w 567"/>
                <a:gd name="T7" fmla="*/ 102 h 216"/>
                <a:gd name="T8" fmla="*/ 4 w 567"/>
                <a:gd name="T9" fmla="*/ 143 h 216"/>
                <a:gd name="T10" fmla="*/ 2 w 567"/>
                <a:gd name="T11" fmla="*/ 168 h 216"/>
                <a:gd name="T12" fmla="*/ 27 w 567"/>
                <a:gd name="T13" fmla="*/ 207 h 216"/>
                <a:gd name="T14" fmla="*/ 68 w 567"/>
                <a:gd name="T15" fmla="*/ 214 h 216"/>
                <a:gd name="T16" fmla="*/ 78 w 567"/>
                <a:gd name="T17" fmla="*/ 214 h 216"/>
                <a:gd name="T18" fmla="*/ 162 w 567"/>
                <a:gd name="T19" fmla="*/ 212 h 216"/>
                <a:gd name="T20" fmla="*/ 307 w 567"/>
                <a:gd name="T21" fmla="*/ 210 h 216"/>
                <a:gd name="T22" fmla="*/ 381 w 567"/>
                <a:gd name="T23" fmla="*/ 210 h 216"/>
                <a:gd name="T24" fmla="*/ 469 w 567"/>
                <a:gd name="T25" fmla="*/ 206 h 216"/>
                <a:gd name="T26" fmla="*/ 510 w 567"/>
                <a:gd name="T27" fmla="*/ 178 h 216"/>
                <a:gd name="T28" fmla="*/ 558 w 567"/>
                <a:gd name="T29" fmla="*/ 117 h 216"/>
                <a:gd name="T30" fmla="*/ 549 w 567"/>
                <a:gd name="T31" fmla="*/ 77 h 216"/>
                <a:gd name="T32" fmla="*/ 499 w 567"/>
                <a:gd name="T33" fmla="*/ 28 h 216"/>
                <a:gd name="T34" fmla="*/ 455 w 567"/>
                <a:gd name="T35" fmla="*/ 8 h 216"/>
                <a:gd name="T36" fmla="*/ 289 w 567"/>
                <a:gd name="T37" fmla="*/ 2 h 216"/>
                <a:gd name="T38" fmla="*/ 191 w 567"/>
                <a:gd name="T39" fmla="*/ 3 h 216"/>
                <a:gd name="T40" fmla="*/ 192 w 567"/>
                <a:gd name="T41" fmla="*/ 6 h 216"/>
                <a:gd name="T42" fmla="*/ 370 w 567"/>
                <a:gd name="T43" fmla="*/ 7 h 216"/>
                <a:gd name="T44" fmla="*/ 427 w 567"/>
                <a:gd name="T45" fmla="*/ 10 h 216"/>
                <a:gd name="T46" fmla="*/ 491 w 567"/>
                <a:gd name="T47" fmla="*/ 26 h 216"/>
                <a:gd name="T48" fmla="*/ 558 w 567"/>
                <a:gd name="T49" fmla="*/ 95 h 216"/>
                <a:gd name="T50" fmla="*/ 530 w 567"/>
                <a:gd name="T51" fmla="*/ 152 h 216"/>
                <a:gd name="T52" fmla="*/ 490 w 567"/>
                <a:gd name="T53" fmla="*/ 191 h 216"/>
                <a:gd name="T54" fmla="*/ 472 w 567"/>
                <a:gd name="T55" fmla="*/ 203 h 216"/>
                <a:gd name="T56" fmla="*/ 429 w 567"/>
                <a:gd name="T57" fmla="*/ 206 h 216"/>
                <a:gd name="T58" fmla="*/ 246 w 567"/>
                <a:gd name="T59" fmla="*/ 205 h 216"/>
                <a:gd name="T60" fmla="*/ 100 w 567"/>
                <a:gd name="T61" fmla="*/ 211 h 216"/>
                <a:gd name="T62" fmla="*/ 19 w 567"/>
                <a:gd name="T63" fmla="*/ 194 h 216"/>
                <a:gd name="T64" fmla="*/ 7 w 567"/>
                <a:gd name="T65" fmla="*/ 168 h 216"/>
                <a:gd name="T66" fmla="*/ 11 w 567"/>
                <a:gd name="T67" fmla="*/ 131 h 216"/>
                <a:gd name="T68" fmla="*/ 62 w 567"/>
                <a:gd name="T69" fmla="*/ 8 h 216"/>
                <a:gd name="T70" fmla="*/ 148 w 567"/>
                <a:gd name="T71" fmla="*/ 5 h 216"/>
                <a:gd name="T72" fmla="*/ 192 w 567"/>
                <a:gd name="T73" fmla="*/ 6 h 216"/>
                <a:gd name="T74" fmla="*/ 191 w 567"/>
                <a:gd name="T75" fmla="*/ 3 h 2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567" h="216">
                  <a:moveTo>
                    <a:pt x="191" y="3"/>
                  </a:moveTo>
                  <a:cubicBezTo>
                    <a:pt x="176" y="3"/>
                    <a:pt x="161" y="3"/>
                    <a:pt x="147" y="2"/>
                  </a:cubicBezTo>
                  <a:cubicBezTo>
                    <a:pt x="116" y="1"/>
                    <a:pt x="85" y="0"/>
                    <a:pt x="55" y="5"/>
                  </a:cubicBezTo>
                  <a:cubicBezTo>
                    <a:pt x="13" y="12"/>
                    <a:pt x="11" y="68"/>
                    <a:pt x="9" y="102"/>
                  </a:cubicBezTo>
                  <a:cubicBezTo>
                    <a:pt x="8" y="116"/>
                    <a:pt x="7" y="129"/>
                    <a:pt x="4" y="143"/>
                  </a:cubicBezTo>
                  <a:cubicBezTo>
                    <a:pt x="3" y="153"/>
                    <a:pt x="0" y="159"/>
                    <a:pt x="2" y="168"/>
                  </a:cubicBezTo>
                  <a:cubicBezTo>
                    <a:pt x="5" y="182"/>
                    <a:pt x="14" y="199"/>
                    <a:pt x="27" y="207"/>
                  </a:cubicBezTo>
                  <a:cubicBezTo>
                    <a:pt x="38" y="214"/>
                    <a:pt x="54" y="214"/>
                    <a:pt x="68" y="214"/>
                  </a:cubicBezTo>
                  <a:cubicBezTo>
                    <a:pt x="71" y="214"/>
                    <a:pt x="75" y="213"/>
                    <a:pt x="78" y="214"/>
                  </a:cubicBezTo>
                  <a:cubicBezTo>
                    <a:pt x="106" y="214"/>
                    <a:pt x="134" y="214"/>
                    <a:pt x="162" y="212"/>
                  </a:cubicBezTo>
                  <a:cubicBezTo>
                    <a:pt x="210" y="209"/>
                    <a:pt x="259" y="210"/>
                    <a:pt x="307" y="210"/>
                  </a:cubicBezTo>
                  <a:cubicBezTo>
                    <a:pt x="332" y="210"/>
                    <a:pt x="356" y="211"/>
                    <a:pt x="381" y="210"/>
                  </a:cubicBezTo>
                  <a:cubicBezTo>
                    <a:pt x="410" y="210"/>
                    <a:pt x="440" y="210"/>
                    <a:pt x="469" y="206"/>
                  </a:cubicBezTo>
                  <a:cubicBezTo>
                    <a:pt x="489" y="204"/>
                    <a:pt x="496" y="191"/>
                    <a:pt x="510" y="178"/>
                  </a:cubicBezTo>
                  <a:cubicBezTo>
                    <a:pt x="529" y="161"/>
                    <a:pt x="548" y="141"/>
                    <a:pt x="558" y="117"/>
                  </a:cubicBezTo>
                  <a:cubicBezTo>
                    <a:pt x="567" y="97"/>
                    <a:pt x="563" y="92"/>
                    <a:pt x="549" y="77"/>
                  </a:cubicBezTo>
                  <a:cubicBezTo>
                    <a:pt x="534" y="60"/>
                    <a:pt x="516" y="44"/>
                    <a:pt x="499" y="28"/>
                  </a:cubicBezTo>
                  <a:cubicBezTo>
                    <a:pt x="485" y="15"/>
                    <a:pt x="475" y="10"/>
                    <a:pt x="455" y="8"/>
                  </a:cubicBezTo>
                  <a:cubicBezTo>
                    <a:pt x="400" y="2"/>
                    <a:pt x="344" y="3"/>
                    <a:pt x="289" y="2"/>
                  </a:cubicBezTo>
                  <a:cubicBezTo>
                    <a:pt x="256" y="1"/>
                    <a:pt x="224" y="2"/>
                    <a:pt x="191" y="3"/>
                  </a:cubicBezTo>
                  <a:cubicBezTo>
                    <a:pt x="188" y="3"/>
                    <a:pt x="189" y="6"/>
                    <a:pt x="192" y="6"/>
                  </a:cubicBezTo>
                  <a:cubicBezTo>
                    <a:pt x="251" y="5"/>
                    <a:pt x="311" y="5"/>
                    <a:pt x="370" y="7"/>
                  </a:cubicBezTo>
                  <a:cubicBezTo>
                    <a:pt x="389" y="8"/>
                    <a:pt x="408" y="9"/>
                    <a:pt x="427" y="10"/>
                  </a:cubicBezTo>
                  <a:cubicBezTo>
                    <a:pt x="449" y="10"/>
                    <a:pt x="474" y="9"/>
                    <a:pt x="491" y="26"/>
                  </a:cubicBezTo>
                  <a:cubicBezTo>
                    <a:pt x="513" y="48"/>
                    <a:pt x="542" y="68"/>
                    <a:pt x="558" y="95"/>
                  </a:cubicBezTo>
                  <a:cubicBezTo>
                    <a:pt x="567" y="109"/>
                    <a:pt x="538" y="141"/>
                    <a:pt x="530" y="152"/>
                  </a:cubicBezTo>
                  <a:cubicBezTo>
                    <a:pt x="518" y="166"/>
                    <a:pt x="503" y="178"/>
                    <a:pt x="490" y="191"/>
                  </a:cubicBezTo>
                  <a:cubicBezTo>
                    <a:pt x="483" y="197"/>
                    <a:pt x="481" y="201"/>
                    <a:pt x="472" y="203"/>
                  </a:cubicBezTo>
                  <a:cubicBezTo>
                    <a:pt x="458" y="205"/>
                    <a:pt x="443" y="205"/>
                    <a:pt x="429" y="206"/>
                  </a:cubicBezTo>
                  <a:cubicBezTo>
                    <a:pt x="368" y="209"/>
                    <a:pt x="307" y="206"/>
                    <a:pt x="246" y="205"/>
                  </a:cubicBezTo>
                  <a:cubicBezTo>
                    <a:pt x="197" y="205"/>
                    <a:pt x="149" y="211"/>
                    <a:pt x="100" y="211"/>
                  </a:cubicBezTo>
                  <a:cubicBezTo>
                    <a:pt x="77" y="211"/>
                    <a:pt x="34" y="216"/>
                    <a:pt x="19" y="194"/>
                  </a:cubicBezTo>
                  <a:cubicBezTo>
                    <a:pt x="14" y="186"/>
                    <a:pt x="10" y="177"/>
                    <a:pt x="7" y="168"/>
                  </a:cubicBezTo>
                  <a:cubicBezTo>
                    <a:pt x="3" y="157"/>
                    <a:pt x="10" y="142"/>
                    <a:pt x="11" y="131"/>
                  </a:cubicBezTo>
                  <a:cubicBezTo>
                    <a:pt x="17" y="90"/>
                    <a:pt x="8" y="17"/>
                    <a:pt x="62" y="8"/>
                  </a:cubicBezTo>
                  <a:cubicBezTo>
                    <a:pt x="90" y="3"/>
                    <a:pt x="119" y="4"/>
                    <a:pt x="148" y="5"/>
                  </a:cubicBezTo>
                  <a:cubicBezTo>
                    <a:pt x="162" y="6"/>
                    <a:pt x="177" y="6"/>
                    <a:pt x="192" y="6"/>
                  </a:cubicBezTo>
                  <a:cubicBezTo>
                    <a:pt x="195" y="6"/>
                    <a:pt x="194" y="3"/>
                    <a:pt x="191" y="3"/>
                  </a:cubicBezTo>
                </a:path>
              </a:pathLst>
            </a:custGeom>
            <a:solidFill>
              <a:srgbClr val="49321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15" name="Freeform 13"/>
            <p:cNvSpPr>
              <a:spLocks/>
            </p:cNvSpPr>
            <p:nvPr/>
          </p:nvSpPr>
          <p:spPr bwMode="auto">
            <a:xfrm>
              <a:off x="6168086" y="480420"/>
              <a:ext cx="3679134" cy="1758130"/>
            </a:xfrm>
            <a:custGeom>
              <a:avLst/>
              <a:gdLst>
                <a:gd name="T0" fmla="*/ 300 w 465"/>
                <a:gd name="T1" fmla="*/ 17 h 222"/>
                <a:gd name="T2" fmla="*/ 434 w 465"/>
                <a:gd name="T3" fmla="*/ 32 h 222"/>
                <a:gd name="T4" fmla="*/ 447 w 465"/>
                <a:gd name="T5" fmla="*/ 47 h 222"/>
                <a:gd name="T6" fmla="*/ 460 w 465"/>
                <a:gd name="T7" fmla="*/ 95 h 222"/>
                <a:gd name="T8" fmla="*/ 463 w 465"/>
                <a:gd name="T9" fmla="*/ 173 h 222"/>
                <a:gd name="T10" fmla="*/ 443 w 465"/>
                <a:gd name="T11" fmla="*/ 212 h 222"/>
                <a:gd name="T12" fmla="*/ 389 w 465"/>
                <a:gd name="T13" fmla="*/ 218 h 222"/>
                <a:gd name="T14" fmla="*/ 212 w 465"/>
                <a:gd name="T15" fmla="*/ 199 h 222"/>
                <a:gd name="T16" fmla="*/ 12 w 465"/>
                <a:gd name="T17" fmla="*/ 175 h 222"/>
                <a:gd name="T18" fmla="*/ 18 w 465"/>
                <a:gd name="T19" fmla="*/ 123 h 222"/>
                <a:gd name="T20" fmla="*/ 5 w 465"/>
                <a:gd name="T21" fmla="*/ 33 h 222"/>
                <a:gd name="T22" fmla="*/ 24 w 465"/>
                <a:gd name="T23" fmla="*/ 8 h 222"/>
                <a:gd name="T24" fmla="*/ 71 w 465"/>
                <a:gd name="T25" fmla="*/ 1 h 222"/>
                <a:gd name="T26" fmla="*/ 253 w 465"/>
                <a:gd name="T27" fmla="*/ 12 h 222"/>
                <a:gd name="T28" fmla="*/ 300 w 465"/>
                <a:gd name="T29" fmla="*/ 17 h 2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465" h="222">
                  <a:moveTo>
                    <a:pt x="300" y="17"/>
                  </a:moveTo>
                  <a:cubicBezTo>
                    <a:pt x="338" y="21"/>
                    <a:pt x="401" y="20"/>
                    <a:pt x="434" y="32"/>
                  </a:cubicBezTo>
                  <a:cubicBezTo>
                    <a:pt x="445" y="36"/>
                    <a:pt x="442" y="41"/>
                    <a:pt x="447" y="47"/>
                  </a:cubicBezTo>
                  <a:cubicBezTo>
                    <a:pt x="459" y="61"/>
                    <a:pt x="459" y="78"/>
                    <a:pt x="460" y="95"/>
                  </a:cubicBezTo>
                  <a:cubicBezTo>
                    <a:pt x="461" y="122"/>
                    <a:pt x="457" y="147"/>
                    <a:pt x="463" y="173"/>
                  </a:cubicBezTo>
                  <a:cubicBezTo>
                    <a:pt x="465" y="183"/>
                    <a:pt x="450" y="204"/>
                    <a:pt x="443" y="212"/>
                  </a:cubicBezTo>
                  <a:cubicBezTo>
                    <a:pt x="433" y="222"/>
                    <a:pt x="410" y="219"/>
                    <a:pt x="389" y="218"/>
                  </a:cubicBezTo>
                  <a:cubicBezTo>
                    <a:pt x="322" y="215"/>
                    <a:pt x="280" y="202"/>
                    <a:pt x="212" y="199"/>
                  </a:cubicBezTo>
                  <a:cubicBezTo>
                    <a:pt x="192" y="198"/>
                    <a:pt x="17" y="187"/>
                    <a:pt x="12" y="175"/>
                  </a:cubicBezTo>
                  <a:cubicBezTo>
                    <a:pt x="7" y="163"/>
                    <a:pt x="16" y="135"/>
                    <a:pt x="18" y="123"/>
                  </a:cubicBezTo>
                  <a:cubicBezTo>
                    <a:pt x="21" y="95"/>
                    <a:pt x="0" y="60"/>
                    <a:pt x="5" y="33"/>
                  </a:cubicBezTo>
                  <a:cubicBezTo>
                    <a:pt x="7" y="22"/>
                    <a:pt x="14" y="17"/>
                    <a:pt x="24" y="8"/>
                  </a:cubicBezTo>
                  <a:cubicBezTo>
                    <a:pt x="31" y="0"/>
                    <a:pt x="54" y="0"/>
                    <a:pt x="71" y="1"/>
                  </a:cubicBezTo>
                  <a:cubicBezTo>
                    <a:pt x="121" y="3"/>
                    <a:pt x="233" y="8"/>
                    <a:pt x="253" y="12"/>
                  </a:cubicBezTo>
                  <a:cubicBezTo>
                    <a:pt x="300" y="17"/>
                    <a:pt x="300" y="17"/>
                    <a:pt x="300" y="17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16" name="Freeform 14"/>
            <p:cNvSpPr>
              <a:spLocks/>
            </p:cNvSpPr>
            <p:nvPr/>
          </p:nvSpPr>
          <p:spPr bwMode="auto">
            <a:xfrm>
              <a:off x="6005207" y="456468"/>
              <a:ext cx="3856386" cy="1829986"/>
            </a:xfrm>
            <a:custGeom>
              <a:avLst/>
              <a:gdLst>
                <a:gd name="T0" fmla="*/ 320 w 488"/>
                <a:gd name="T1" fmla="*/ 21 h 231"/>
                <a:gd name="T2" fmla="*/ 386 w 488"/>
                <a:gd name="T3" fmla="*/ 26 h 231"/>
                <a:gd name="T4" fmla="*/ 464 w 488"/>
                <a:gd name="T5" fmla="*/ 47 h 231"/>
                <a:gd name="T6" fmla="*/ 473 w 488"/>
                <a:gd name="T7" fmla="*/ 62 h 231"/>
                <a:gd name="T8" fmla="*/ 478 w 488"/>
                <a:gd name="T9" fmla="*/ 85 h 231"/>
                <a:gd name="T10" fmla="*/ 478 w 488"/>
                <a:gd name="T11" fmla="*/ 127 h 231"/>
                <a:gd name="T12" fmla="*/ 480 w 488"/>
                <a:gd name="T13" fmla="*/ 169 h 231"/>
                <a:gd name="T14" fmla="*/ 467 w 488"/>
                <a:gd name="T15" fmla="*/ 208 h 231"/>
                <a:gd name="T16" fmla="*/ 374 w 488"/>
                <a:gd name="T17" fmla="*/ 216 h 231"/>
                <a:gd name="T18" fmla="*/ 290 w 488"/>
                <a:gd name="T19" fmla="*/ 205 h 231"/>
                <a:gd name="T20" fmla="*/ 193 w 488"/>
                <a:gd name="T21" fmla="*/ 198 h 231"/>
                <a:gd name="T22" fmla="*/ 91 w 488"/>
                <a:gd name="T23" fmla="*/ 189 h 231"/>
                <a:gd name="T24" fmla="*/ 49 w 488"/>
                <a:gd name="T25" fmla="*/ 182 h 231"/>
                <a:gd name="T26" fmla="*/ 37 w 488"/>
                <a:gd name="T27" fmla="*/ 179 h 231"/>
                <a:gd name="T28" fmla="*/ 37 w 488"/>
                <a:gd name="T29" fmla="*/ 144 h 231"/>
                <a:gd name="T30" fmla="*/ 36 w 488"/>
                <a:gd name="T31" fmla="*/ 86 h 231"/>
                <a:gd name="T32" fmla="*/ 60 w 488"/>
                <a:gd name="T33" fmla="*/ 7 h 231"/>
                <a:gd name="T34" fmla="*/ 120 w 488"/>
                <a:gd name="T35" fmla="*/ 7 h 231"/>
                <a:gd name="T36" fmla="*/ 186 w 488"/>
                <a:gd name="T37" fmla="*/ 10 h 231"/>
                <a:gd name="T38" fmla="*/ 320 w 488"/>
                <a:gd name="T39" fmla="*/ 21 h 231"/>
                <a:gd name="T40" fmla="*/ 321 w 488"/>
                <a:gd name="T41" fmla="*/ 18 h 231"/>
                <a:gd name="T42" fmla="*/ 140 w 488"/>
                <a:gd name="T43" fmla="*/ 4 h 231"/>
                <a:gd name="T44" fmla="*/ 87 w 488"/>
                <a:gd name="T45" fmla="*/ 2 h 231"/>
                <a:gd name="T46" fmla="*/ 43 w 488"/>
                <a:gd name="T47" fmla="*/ 10 h 231"/>
                <a:gd name="T48" fmla="*/ 36 w 488"/>
                <a:gd name="T49" fmla="*/ 129 h 231"/>
                <a:gd name="T50" fmla="*/ 31 w 488"/>
                <a:gd name="T51" fmla="*/ 179 h 231"/>
                <a:gd name="T52" fmla="*/ 45 w 488"/>
                <a:gd name="T53" fmla="*/ 185 h 231"/>
                <a:gd name="T54" fmla="*/ 131 w 488"/>
                <a:gd name="T55" fmla="*/ 197 h 231"/>
                <a:gd name="T56" fmla="*/ 222 w 488"/>
                <a:gd name="T57" fmla="*/ 203 h 231"/>
                <a:gd name="T58" fmla="*/ 353 w 488"/>
                <a:gd name="T59" fmla="*/ 218 h 231"/>
                <a:gd name="T60" fmla="*/ 429 w 488"/>
                <a:gd name="T61" fmla="*/ 224 h 231"/>
                <a:gd name="T62" fmla="*/ 466 w 488"/>
                <a:gd name="T63" fmla="*/ 216 h 231"/>
                <a:gd name="T64" fmla="*/ 486 w 488"/>
                <a:gd name="T65" fmla="*/ 180 h 231"/>
                <a:gd name="T66" fmla="*/ 484 w 488"/>
                <a:gd name="T67" fmla="*/ 155 h 231"/>
                <a:gd name="T68" fmla="*/ 483 w 488"/>
                <a:gd name="T69" fmla="*/ 112 h 231"/>
                <a:gd name="T70" fmla="*/ 471 w 488"/>
                <a:gd name="T71" fmla="*/ 49 h 231"/>
                <a:gd name="T72" fmla="*/ 443 w 488"/>
                <a:gd name="T73" fmla="*/ 29 h 231"/>
                <a:gd name="T74" fmla="*/ 321 w 488"/>
                <a:gd name="T75" fmla="*/ 18 h 231"/>
                <a:gd name="T76" fmla="*/ 320 w 488"/>
                <a:gd name="T77" fmla="*/ 21 h 2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488" h="231">
                  <a:moveTo>
                    <a:pt x="320" y="21"/>
                  </a:moveTo>
                  <a:cubicBezTo>
                    <a:pt x="342" y="24"/>
                    <a:pt x="364" y="24"/>
                    <a:pt x="386" y="26"/>
                  </a:cubicBezTo>
                  <a:cubicBezTo>
                    <a:pt x="406" y="27"/>
                    <a:pt x="455" y="26"/>
                    <a:pt x="464" y="47"/>
                  </a:cubicBezTo>
                  <a:cubicBezTo>
                    <a:pt x="466" y="52"/>
                    <a:pt x="470" y="57"/>
                    <a:pt x="473" y="62"/>
                  </a:cubicBezTo>
                  <a:cubicBezTo>
                    <a:pt x="476" y="69"/>
                    <a:pt x="477" y="78"/>
                    <a:pt x="478" y="85"/>
                  </a:cubicBezTo>
                  <a:cubicBezTo>
                    <a:pt x="479" y="99"/>
                    <a:pt x="479" y="113"/>
                    <a:pt x="478" y="127"/>
                  </a:cubicBezTo>
                  <a:cubicBezTo>
                    <a:pt x="478" y="141"/>
                    <a:pt x="478" y="155"/>
                    <a:pt x="480" y="169"/>
                  </a:cubicBezTo>
                  <a:cubicBezTo>
                    <a:pt x="482" y="185"/>
                    <a:pt x="476" y="196"/>
                    <a:pt x="467" y="208"/>
                  </a:cubicBezTo>
                  <a:cubicBezTo>
                    <a:pt x="450" y="231"/>
                    <a:pt x="398" y="219"/>
                    <a:pt x="374" y="216"/>
                  </a:cubicBezTo>
                  <a:cubicBezTo>
                    <a:pt x="346" y="214"/>
                    <a:pt x="318" y="209"/>
                    <a:pt x="290" y="205"/>
                  </a:cubicBezTo>
                  <a:cubicBezTo>
                    <a:pt x="258" y="201"/>
                    <a:pt x="225" y="200"/>
                    <a:pt x="193" y="198"/>
                  </a:cubicBezTo>
                  <a:cubicBezTo>
                    <a:pt x="159" y="195"/>
                    <a:pt x="125" y="193"/>
                    <a:pt x="91" y="189"/>
                  </a:cubicBezTo>
                  <a:cubicBezTo>
                    <a:pt x="77" y="187"/>
                    <a:pt x="63" y="185"/>
                    <a:pt x="49" y="182"/>
                  </a:cubicBezTo>
                  <a:cubicBezTo>
                    <a:pt x="45" y="182"/>
                    <a:pt x="41" y="181"/>
                    <a:pt x="37" y="179"/>
                  </a:cubicBezTo>
                  <a:cubicBezTo>
                    <a:pt x="29" y="175"/>
                    <a:pt x="36" y="151"/>
                    <a:pt x="37" y="144"/>
                  </a:cubicBezTo>
                  <a:cubicBezTo>
                    <a:pt x="42" y="123"/>
                    <a:pt x="41" y="107"/>
                    <a:pt x="36" y="86"/>
                  </a:cubicBezTo>
                  <a:cubicBezTo>
                    <a:pt x="28" y="57"/>
                    <a:pt x="19" y="15"/>
                    <a:pt x="60" y="7"/>
                  </a:cubicBezTo>
                  <a:cubicBezTo>
                    <a:pt x="79" y="3"/>
                    <a:pt x="101" y="6"/>
                    <a:pt x="120" y="7"/>
                  </a:cubicBezTo>
                  <a:cubicBezTo>
                    <a:pt x="142" y="8"/>
                    <a:pt x="164" y="9"/>
                    <a:pt x="186" y="10"/>
                  </a:cubicBezTo>
                  <a:cubicBezTo>
                    <a:pt x="231" y="13"/>
                    <a:pt x="276" y="17"/>
                    <a:pt x="320" y="21"/>
                  </a:cubicBezTo>
                  <a:cubicBezTo>
                    <a:pt x="323" y="22"/>
                    <a:pt x="325" y="18"/>
                    <a:pt x="321" y="18"/>
                  </a:cubicBezTo>
                  <a:cubicBezTo>
                    <a:pt x="261" y="12"/>
                    <a:pt x="201" y="7"/>
                    <a:pt x="140" y="4"/>
                  </a:cubicBezTo>
                  <a:cubicBezTo>
                    <a:pt x="123" y="3"/>
                    <a:pt x="105" y="3"/>
                    <a:pt x="87" y="2"/>
                  </a:cubicBezTo>
                  <a:cubicBezTo>
                    <a:pt x="73" y="1"/>
                    <a:pt x="55" y="0"/>
                    <a:pt x="43" y="10"/>
                  </a:cubicBezTo>
                  <a:cubicBezTo>
                    <a:pt x="0" y="41"/>
                    <a:pt x="42" y="88"/>
                    <a:pt x="36" y="129"/>
                  </a:cubicBezTo>
                  <a:cubicBezTo>
                    <a:pt x="34" y="142"/>
                    <a:pt x="23" y="166"/>
                    <a:pt x="31" y="179"/>
                  </a:cubicBezTo>
                  <a:cubicBezTo>
                    <a:pt x="33" y="183"/>
                    <a:pt x="40" y="184"/>
                    <a:pt x="45" y="185"/>
                  </a:cubicBezTo>
                  <a:cubicBezTo>
                    <a:pt x="73" y="192"/>
                    <a:pt x="103" y="194"/>
                    <a:pt x="131" y="197"/>
                  </a:cubicBezTo>
                  <a:cubicBezTo>
                    <a:pt x="161" y="199"/>
                    <a:pt x="191" y="202"/>
                    <a:pt x="222" y="203"/>
                  </a:cubicBezTo>
                  <a:cubicBezTo>
                    <a:pt x="266" y="206"/>
                    <a:pt x="309" y="212"/>
                    <a:pt x="353" y="218"/>
                  </a:cubicBezTo>
                  <a:cubicBezTo>
                    <a:pt x="378" y="221"/>
                    <a:pt x="403" y="223"/>
                    <a:pt x="429" y="224"/>
                  </a:cubicBezTo>
                  <a:cubicBezTo>
                    <a:pt x="442" y="225"/>
                    <a:pt x="455" y="225"/>
                    <a:pt x="466" y="216"/>
                  </a:cubicBezTo>
                  <a:cubicBezTo>
                    <a:pt x="476" y="208"/>
                    <a:pt x="484" y="192"/>
                    <a:pt x="486" y="180"/>
                  </a:cubicBezTo>
                  <a:cubicBezTo>
                    <a:pt x="488" y="172"/>
                    <a:pt x="484" y="162"/>
                    <a:pt x="484" y="155"/>
                  </a:cubicBezTo>
                  <a:cubicBezTo>
                    <a:pt x="482" y="141"/>
                    <a:pt x="483" y="126"/>
                    <a:pt x="483" y="112"/>
                  </a:cubicBezTo>
                  <a:cubicBezTo>
                    <a:pt x="484" y="90"/>
                    <a:pt x="484" y="68"/>
                    <a:pt x="471" y="49"/>
                  </a:cubicBezTo>
                  <a:cubicBezTo>
                    <a:pt x="462" y="37"/>
                    <a:pt x="459" y="33"/>
                    <a:pt x="443" y="29"/>
                  </a:cubicBezTo>
                  <a:cubicBezTo>
                    <a:pt x="404" y="19"/>
                    <a:pt x="362" y="22"/>
                    <a:pt x="321" y="18"/>
                  </a:cubicBezTo>
                  <a:cubicBezTo>
                    <a:pt x="318" y="17"/>
                    <a:pt x="317" y="21"/>
                    <a:pt x="320" y="21"/>
                  </a:cubicBezTo>
                </a:path>
              </a:pathLst>
            </a:custGeom>
            <a:solidFill>
              <a:srgbClr val="49321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17" name="Freeform 15"/>
            <p:cNvSpPr>
              <a:spLocks/>
            </p:cNvSpPr>
            <p:nvPr/>
          </p:nvSpPr>
          <p:spPr bwMode="auto">
            <a:xfrm>
              <a:off x="5617175" y="585811"/>
              <a:ext cx="4100702" cy="1753337"/>
            </a:xfrm>
            <a:custGeom>
              <a:avLst/>
              <a:gdLst>
                <a:gd name="T0" fmla="*/ 354 w 519"/>
                <a:gd name="T1" fmla="*/ 17 h 222"/>
                <a:gd name="T2" fmla="*/ 488 w 519"/>
                <a:gd name="T3" fmla="*/ 32 h 222"/>
                <a:gd name="T4" fmla="*/ 502 w 519"/>
                <a:gd name="T5" fmla="*/ 47 h 222"/>
                <a:gd name="T6" fmla="*/ 514 w 519"/>
                <a:gd name="T7" fmla="*/ 95 h 222"/>
                <a:gd name="T8" fmla="*/ 517 w 519"/>
                <a:gd name="T9" fmla="*/ 174 h 222"/>
                <a:gd name="T10" fmla="*/ 497 w 519"/>
                <a:gd name="T11" fmla="*/ 212 h 222"/>
                <a:gd name="T12" fmla="*/ 444 w 519"/>
                <a:gd name="T13" fmla="*/ 218 h 222"/>
                <a:gd name="T14" fmla="*/ 267 w 519"/>
                <a:gd name="T15" fmla="*/ 199 h 222"/>
                <a:gd name="T16" fmla="*/ 66 w 519"/>
                <a:gd name="T17" fmla="*/ 175 h 222"/>
                <a:gd name="T18" fmla="*/ 3 w 519"/>
                <a:gd name="T19" fmla="*/ 77 h 222"/>
                <a:gd name="T20" fmla="*/ 78 w 519"/>
                <a:gd name="T21" fmla="*/ 8 h 222"/>
                <a:gd name="T22" fmla="*/ 125 w 519"/>
                <a:gd name="T23" fmla="*/ 1 h 222"/>
                <a:gd name="T24" fmla="*/ 307 w 519"/>
                <a:gd name="T25" fmla="*/ 12 h 222"/>
                <a:gd name="T26" fmla="*/ 354 w 519"/>
                <a:gd name="T27" fmla="*/ 17 h 2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519" h="222">
                  <a:moveTo>
                    <a:pt x="354" y="17"/>
                  </a:moveTo>
                  <a:cubicBezTo>
                    <a:pt x="392" y="21"/>
                    <a:pt x="455" y="20"/>
                    <a:pt x="488" y="32"/>
                  </a:cubicBezTo>
                  <a:cubicBezTo>
                    <a:pt x="500" y="36"/>
                    <a:pt x="497" y="41"/>
                    <a:pt x="502" y="47"/>
                  </a:cubicBezTo>
                  <a:cubicBezTo>
                    <a:pt x="513" y="61"/>
                    <a:pt x="513" y="78"/>
                    <a:pt x="514" y="95"/>
                  </a:cubicBezTo>
                  <a:cubicBezTo>
                    <a:pt x="515" y="122"/>
                    <a:pt x="512" y="147"/>
                    <a:pt x="517" y="174"/>
                  </a:cubicBezTo>
                  <a:cubicBezTo>
                    <a:pt x="519" y="183"/>
                    <a:pt x="505" y="205"/>
                    <a:pt x="497" y="212"/>
                  </a:cubicBezTo>
                  <a:cubicBezTo>
                    <a:pt x="487" y="222"/>
                    <a:pt x="464" y="219"/>
                    <a:pt x="444" y="218"/>
                  </a:cubicBezTo>
                  <a:cubicBezTo>
                    <a:pt x="376" y="215"/>
                    <a:pt x="334" y="202"/>
                    <a:pt x="267" y="199"/>
                  </a:cubicBezTo>
                  <a:cubicBezTo>
                    <a:pt x="246" y="198"/>
                    <a:pt x="72" y="188"/>
                    <a:pt x="66" y="175"/>
                  </a:cubicBezTo>
                  <a:cubicBezTo>
                    <a:pt x="62" y="164"/>
                    <a:pt x="14" y="128"/>
                    <a:pt x="3" y="77"/>
                  </a:cubicBezTo>
                  <a:cubicBezTo>
                    <a:pt x="0" y="66"/>
                    <a:pt x="69" y="17"/>
                    <a:pt x="78" y="8"/>
                  </a:cubicBezTo>
                  <a:cubicBezTo>
                    <a:pt x="86" y="0"/>
                    <a:pt x="109" y="1"/>
                    <a:pt x="125" y="1"/>
                  </a:cubicBezTo>
                  <a:cubicBezTo>
                    <a:pt x="175" y="3"/>
                    <a:pt x="288" y="8"/>
                    <a:pt x="307" y="12"/>
                  </a:cubicBezTo>
                  <a:cubicBezTo>
                    <a:pt x="354" y="17"/>
                    <a:pt x="354" y="17"/>
                    <a:pt x="354" y="17"/>
                  </a:cubicBezTo>
                </a:path>
              </a:pathLst>
            </a:custGeom>
            <a:solidFill>
              <a:srgbClr val="FFE39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18" name="Freeform 16"/>
            <p:cNvSpPr>
              <a:spLocks/>
            </p:cNvSpPr>
            <p:nvPr/>
          </p:nvSpPr>
          <p:spPr bwMode="auto">
            <a:xfrm>
              <a:off x="5607594" y="528325"/>
              <a:ext cx="4143818" cy="1806035"/>
            </a:xfrm>
            <a:custGeom>
              <a:avLst/>
              <a:gdLst>
                <a:gd name="T0" fmla="*/ 356 w 524"/>
                <a:gd name="T1" fmla="*/ 24 h 228"/>
                <a:gd name="T2" fmla="*/ 416 w 524"/>
                <a:gd name="T3" fmla="*/ 28 h 228"/>
                <a:gd name="T4" fmla="*/ 474 w 524"/>
                <a:gd name="T5" fmla="*/ 35 h 228"/>
                <a:gd name="T6" fmla="*/ 507 w 524"/>
                <a:gd name="T7" fmla="*/ 65 h 228"/>
                <a:gd name="T8" fmla="*/ 513 w 524"/>
                <a:gd name="T9" fmla="*/ 145 h 228"/>
                <a:gd name="T10" fmla="*/ 516 w 524"/>
                <a:gd name="T11" fmla="*/ 183 h 228"/>
                <a:gd name="T12" fmla="*/ 501 w 524"/>
                <a:gd name="T13" fmla="*/ 213 h 228"/>
                <a:gd name="T14" fmla="*/ 456 w 524"/>
                <a:gd name="T15" fmla="*/ 226 h 228"/>
                <a:gd name="T16" fmla="*/ 401 w 524"/>
                <a:gd name="T17" fmla="*/ 221 h 228"/>
                <a:gd name="T18" fmla="*/ 318 w 524"/>
                <a:gd name="T19" fmla="*/ 210 h 228"/>
                <a:gd name="T20" fmla="*/ 229 w 524"/>
                <a:gd name="T21" fmla="*/ 204 h 228"/>
                <a:gd name="T22" fmla="*/ 121 w 524"/>
                <a:gd name="T23" fmla="*/ 194 h 228"/>
                <a:gd name="T24" fmla="*/ 77 w 524"/>
                <a:gd name="T25" fmla="*/ 186 h 228"/>
                <a:gd name="T26" fmla="*/ 59 w 524"/>
                <a:gd name="T27" fmla="*/ 169 h 228"/>
                <a:gd name="T28" fmla="*/ 21 w 524"/>
                <a:gd name="T29" fmla="*/ 121 h 228"/>
                <a:gd name="T30" fmla="*/ 11 w 524"/>
                <a:gd name="T31" fmla="*/ 74 h 228"/>
                <a:gd name="T32" fmla="*/ 81 w 524"/>
                <a:gd name="T33" fmla="*/ 16 h 228"/>
                <a:gd name="T34" fmla="*/ 166 w 524"/>
                <a:gd name="T35" fmla="*/ 10 h 228"/>
                <a:gd name="T36" fmla="*/ 252 w 524"/>
                <a:gd name="T37" fmla="*/ 15 h 228"/>
                <a:gd name="T38" fmla="*/ 356 w 524"/>
                <a:gd name="T39" fmla="*/ 24 h 228"/>
                <a:gd name="T40" fmla="*/ 355 w 524"/>
                <a:gd name="T41" fmla="*/ 23 h 228"/>
                <a:gd name="T42" fmla="*/ 188 w 524"/>
                <a:gd name="T43" fmla="*/ 11 h 228"/>
                <a:gd name="T44" fmla="*/ 83 w 524"/>
                <a:gd name="T45" fmla="*/ 11 h 228"/>
                <a:gd name="T46" fmla="*/ 58 w 524"/>
                <a:gd name="T47" fmla="*/ 30 h 228"/>
                <a:gd name="T48" fmla="*/ 16 w 524"/>
                <a:gd name="T49" fmla="*/ 64 h 228"/>
                <a:gd name="T50" fmla="*/ 4 w 524"/>
                <a:gd name="T51" fmla="*/ 95 h 228"/>
                <a:gd name="T52" fmla="*/ 40 w 524"/>
                <a:gd name="T53" fmla="*/ 153 h 228"/>
                <a:gd name="T54" fmla="*/ 79 w 524"/>
                <a:gd name="T55" fmla="*/ 188 h 228"/>
                <a:gd name="T56" fmla="*/ 247 w 524"/>
                <a:gd name="T57" fmla="*/ 206 h 228"/>
                <a:gd name="T58" fmla="*/ 401 w 524"/>
                <a:gd name="T59" fmla="*/ 222 h 228"/>
                <a:gd name="T60" fmla="*/ 477 w 524"/>
                <a:gd name="T61" fmla="*/ 227 h 228"/>
                <a:gd name="T62" fmla="*/ 519 w 524"/>
                <a:gd name="T63" fmla="*/ 192 h 228"/>
                <a:gd name="T64" fmla="*/ 518 w 524"/>
                <a:gd name="T65" fmla="*/ 152 h 228"/>
                <a:gd name="T66" fmla="*/ 518 w 524"/>
                <a:gd name="T67" fmla="*/ 102 h 228"/>
                <a:gd name="T68" fmla="*/ 509 w 524"/>
                <a:gd name="T69" fmla="*/ 60 h 228"/>
                <a:gd name="T70" fmla="*/ 491 w 524"/>
                <a:gd name="T71" fmla="*/ 39 h 228"/>
                <a:gd name="T72" fmla="*/ 355 w 524"/>
                <a:gd name="T73" fmla="*/ 23 h 228"/>
                <a:gd name="T74" fmla="*/ 356 w 524"/>
                <a:gd name="T75" fmla="*/ 24 h 2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524" h="228">
                  <a:moveTo>
                    <a:pt x="356" y="24"/>
                  </a:moveTo>
                  <a:cubicBezTo>
                    <a:pt x="376" y="26"/>
                    <a:pt x="396" y="27"/>
                    <a:pt x="416" y="28"/>
                  </a:cubicBezTo>
                  <a:cubicBezTo>
                    <a:pt x="436" y="29"/>
                    <a:pt x="455" y="31"/>
                    <a:pt x="474" y="35"/>
                  </a:cubicBezTo>
                  <a:cubicBezTo>
                    <a:pt x="493" y="39"/>
                    <a:pt x="499" y="49"/>
                    <a:pt x="507" y="65"/>
                  </a:cubicBezTo>
                  <a:cubicBezTo>
                    <a:pt x="518" y="87"/>
                    <a:pt x="513" y="121"/>
                    <a:pt x="513" y="145"/>
                  </a:cubicBezTo>
                  <a:cubicBezTo>
                    <a:pt x="512" y="158"/>
                    <a:pt x="515" y="170"/>
                    <a:pt x="516" y="183"/>
                  </a:cubicBezTo>
                  <a:cubicBezTo>
                    <a:pt x="516" y="193"/>
                    <a:pt x="506" y="205"/>
                    <a:pt x="501" y="213"/>
                  </a:cubicBezTo>
                  <a:cubicBezTo>
                    <a:pt x="490" y="228"/>
                    <a:pt x="473" y="227"/>
                    <a:pt x="456" y="226"/>
                  </a:cubicBezTo>
                  <a:cubicBezTo>
                    <a:pt x="438" y="225"/>
                    <a:pt x="419" y="223"/>
                    <a:pt x="401" y="221"/>
                  </a:cubicBezTo>
                  <a:cubicBezTo>
                    <a:pt x="373" y="218"/>
                    <a:pt x="346" y="213"/>
                    <a:pt x="318" y="210"/>
                  </a:cubicBezTo>
                  <a:cubicBezTo>
                    <a:pt x="288" y="206"/>
                    <a:pt x="259" y="206"/>
                    <a:pt x="229" y="204"/>
                  </a:cubicBezTo>
                  <a:cubicBezTo>
                    <a:pt x="193" y="201"/>
                    <a:pt x="157" y="198"/>
                    <a:pt x="121" y="194"/>
                  </a:cubicBezTo>
                  <a:cubicBezTo>
                    <a:pt x="106" y="192"/>
                    <a:pt x="91" y="191"/>
                    <a:pt x="77" y="186"/>
                  </a:cubicBezTo>
                  <a:cubicBezTo>
                    <a:pt x="69" y="184"/>
                    <a:pt x="64" y="175"/>
                    <a:pt x="59" y="169"/>
                  </a:cubicBezTo>
                  <a:cubicBezTo>
                    <a:pt x="45" y="154"/>
                    <a:pt x="31" y="138"/>
                    <a:pt x="21" y="121"/>
                  </a:cubicBezTo>
                  <a:cubicBezTo>
                    <a:pt x="13" y="108"/>
                    <a:pt x="0" y="88"/>
                    <a:pt x="11" y="74"/>
                  </a:cubicBezTo>
                  <a:cubicBezTo>
                    <a:pt x="31" y="51"/>
                    <a:pt x="58" y="36"/>
                    <a:pt x="81" y="16"/>
                  </a:cubicBezTo>
                  <a:cubicBezTo>
                    <a:pt x="99" y="0"/>
                    <a:pt x="142" y="9"/>
                    <a:pt x="166" y="10"/>
                  </a:cubicBezTo>
                  <a:cubicBezTo>
                    <a:pt x="195" y="12"/>
                    <a:pt x="223" y="13"/>
                    <a:pt x="252" y="15"/>
                  </a:cubicBezTo>
                  <a:cubicBezTo>
                    <a:pt x="287" y="17"/>
                    <a:pt x="321" y="21"/>
                    <a:pt x="356" y="24"/>
                  </a:cubicBezTo>
                  <a:cubicBezTo>
                    <a:pt x="359" y="24"/>
                    <a:pt x="356" y="24"/>
                    <a:pt x="355" y="23"/>
                  </a:cubicBezTo>
                  <a:cubicBezTo>
                    <a:pt x="299" y="18"/>
                    <a:pt x="244" y="13"/>
                    <a:pt x="188" y="11"/>
                  </a:cubicBezTo>
                  <a:cubicBezTo>
                    <a:pt x="155" y="9"/>
                    <a:pt x="115" y="1"/>
                    <a:pt x="83" y="11"/>
                  </a:cubicBezTo>
                  <a:cubicBezTo>
                    <a:pt x="74" y="14"/>
                    <a:pt x="65" y="24"/>
                    <a:pt x="58" y="30"/>
                  </a:cubicBezTo>
                  <a:cubicBezTo>
                    <a:pt x="43" y="41"/>
                    <a:pt x="29" y="52"/>
                    <a:pt x="16" y="64"/>
                  </a:cubicBezTo>
                  <a:cubicBezTo>
                    <a:pt x="4" y="75"/>
                    <a:pt x="0" y="79"/>
                    <a:pt x="4" y="95"/>
                  </a:cubicBezTo>
                  <a:cubicBezTo>
                    <a:pt x="11" y="117"/>
                    <a:pt x="25" y="136"/>
                    <a:pt x="40" y="153"/>
                  </a:cubicBezTo>
                  <a:cubicBezTo>
                    <a:pt x="52" y="167"/>
                    <a:pt x="61" y="184"/>
                    <a:pt x="79" y="188"/>
                  </a:cubicBezTo>
                  <a:cubicBezTo>
                    <a:pt x="133" y="201"/>
                    <a:pt x="192" y="202"/>
                    <a:pt x="247" y="206"/>
                  </a:cubicBezTo>
                  <a:cubicBezTo>
                    <a:pt x="299" y="209"/>
                    <a:pt x="350" y="216"/>
                    <a:pt x="401" y="222"/>
                  </a:cubicBezTo>
                  <a:cubicBezTo>
                    <a:pt x="426" y="225"/>
                    <a:pt x="452" y="227"/>
                    <a:pt x="477" y="227"/>
                  </a:cubicBezTo>
                  <a:cubicBezTo>
                    <a:pt x="499" y="227"/>
                    <a:pt x="510" y="211"/>
                    <a:pt x="519" y="192"/>
                  </a:cubicBezTo>
                  <a:cubicBezTo>
                    <a:pt x="524" y="180"/>
                    <a:pt x="518" y="165"/>
                    <a:pt x="518" y="152"/>
                  </a:cubicBezTo>
                  <a:cubicBezTo>
                    <a:pt x="517" y="136"/>
                    <a:pt x="518" y="119"/>
                    <a:pt x="518" y="102"/>
                  </a:cubicBezTo>
                  <a:cubicBezTo>
                    <a:pt x="517" y="87"/>
                    <a:pt x="516" y="73"/>
                    <a:pt x="509" y="60"/>
                  </a:cubicBezTo>
                  <a:cubicBezTo>
                    <a:pt x="505" y="52"/>
                    <a:pt x="500" y="42"/>
                    <a:pt x="491" y="39"/>
                  </a:cubicBezTo>
                  <a:cubicBezTo>
                    <a:pt x="448" y="24"/>
                    <a:pt x="400" y="28"/>
                    <a:pt x="355" y="23"/>
                  </a:cubicBezTo>
                  <a:cubicBezTo>
                    <a:pt x="351" y="23"/>
                    <a:pt x="354" y="24"/>
                    <a:pt x="356" y="24"/>
                  </a:cubicBezTo>
                </a:path>
              </a:pathLst>
            </a:custGeom>
            <a:solidFill>
              <a:srgbClr val="49321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2" presetClass="entr" presetSubtype="4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0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11"/>
          <a:srcRect l="23105" t="20378" r="6776" b="9572"/>
          <a:stretch>
            <a:fillRect/>
          </a:stretch>
        </p:blipFill>
        <p:spPr bwMode="auto">
          <a:xfrm>
            <a:off x="1" y="0"/>
            <a:ext cx="1220094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2" name="组合 2123"/>
          <p:cNvGrpSpPr/>
          <p:nvPr/>
        </p:nvGrpSpPr>
        <p:grpSpPr>
          <a:xfrm>
            <a:off x="-1602724" y="-447561"/>
            <a:ext cx="13297692" cy="6855153"/>
            <a:chOff x="-7938" y="-109538"/>
            <a:chExt cx="11843979" cy="6377829"/>
          </a:xfrm>
        </p:grpSpPr>
        <p:pic>
          <p:nvPicPr>
            <p:cNvPr id="4" name="图片 2122"/>
            <p:cNvPicPr>
              <a:picLocks noChangeAspect="1"/>
            </p:cNvPicPr>
            <p:nvPr/>
          </p:nvPicPr>
          <p:blipFill rotWithShape="1">
            <a:blip r:embed="rId12"/>
            <a:srcRect b="68945"/>
            <a:stretch/>
          </p:blipFill>
          <p:spPr>
            <a:xfrm>
              <a:off x="1705769" y="864432"/>
              <a:ext cx="10101948" cy="952336"/>
            </a:xfrm>
            <a:prstGeom prst="rect">
              <a:avLst/>
            </a:prstGeom>
          </p:spPr>
        </p:pic>
        <p:pic>
          <p:nvPicPr>
            <p:cNvPr id="5" name="图片 147"/>
            <p:cNvPicPr>
              <a:picLocks noChangeAspect="1"/>
            </p:cNvPicPr>
            <p:nvPr/>
          </p:nvPicPr>
          <p:blipFill rotWithShape="1">
            <a:blip r:embed="rId12"/>
            <a:srcRect b="64968"/>
            <a:stretch/>
          </p:blipFill>
          <p:spPr>
            <a:xfrm>
              <a:off x="1727309" y="838200"/>
              <a:ext cx="10101948" cy="2867526"/>
            </a:xfrm>
            <a:prstGeom prst="rect">
              <a:avLst/>
            </a:prstGeom>
          </p:spPr>
        </p:pic>
        <p:sp>
          <p:nvSpPr>
            <p:cNvPr id="6" name="Oval 103"/>
            <p:cNvSpPr>
              <a:spLocks noChangeArrowheads="1"/>
            </p:cNvSpPr>
            <p:nvPr/>
          </p:nvSpPr>
          <p:spPr bwMode="auto">
            <a:xfrm>
              <a:off x="7938" y="796925"/>
              <a:ext cx="1317625" cy="1323975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7" name="Oval 104"/>
            <p:cNvSpPr>
              <a:spLocks noChangeArrowheads="1"/>
            </p:cNvSpPr>
            <p:nvPr/>
          </p:nvSpPr>
          <p:spPr bwMode="auto">
            <a:xfrm>
              <a:off x="82550" y="871538"/>
              <a:ext cx="1319213" cy="1316038"/>
            </a:xfrm>
            <a:prstGeom prst="ellipse">
              <a:avLst/>
            </a:prstGeom>
            <a:solidFill>
              <a:srgbClr val="CBE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8" name="Freeform 105"/>
            <p:cNvSpPr>
              <a:spLocks/>
            </p:cNvSpPr>
            <p:nvPr/>
          </p:nvSpPr>
          <p:spPr bwMode="auto">
            <a:xfrm>
              <a:off x="-7938" y="738188"/>
              <a:ext cx="1343025" cy="1441450"/>
            </a:xfrm>
            <a:custGeom>
              <a:avLst/>
              <a:gdLst>
                <a:gd name="T0" fmla="*/ 159 w 161"/>
                <a:gd name="T1" fmla="*/ 86 h 172"/>
                <a:gd name="T2" fmla="*/ 66 w 161"/>
                <a:gd name="T3" fmla="*/ 163 h 172"/>
                <a:gd name="T4" fmla="*/ 3 w 161"/>
                <a:gd name="T5" fmla="*/ 86 h 172"/>
                <a:gd name="T6" fmla="*/ 96 w 161"/>
                <a:gd name="T7" fmla="*/ 9 h 172"/>
                <a:gd name="T8" fmla="*/ 159 w 161"/>
                <a:gd name="T9" fmla="*/ 86 h 172"/>
                <a:gd name="T10" fmla="*/ 160 w 161"/>
                <a:gd name="T11" fmla="*/ 86 h 172"/>
                <a:gd name="T12" fmla="*/ 66 w 161"/>
                <a:gd name="T13" fmla="*/ 8 h 172"/>
                <a:gd name="T14" fmla="*/ 2 w 161"/>
                <a:gd name="T15" fmla="*/ 86 h 172"/>
                <a:gd name="T16" fmla="*/ 97 w 161"/>
                <a:gd name="T17" fmla="*/ 163 h 172"/>
                <a:gd name="T18" fmla="*/ 160 w 161"/>
                <a:gd name="T19" fmla="*/ 86 h 172"/>
                <a:gd name="T20" fmla="*/ 159 w 161"/>
                <a:gd name="T21" fmla="*/ 86 h 1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61" h="172">
                  <a:moveTo>
                    <a:pt x="159" y="86"/>
                  </a:moveTo>
                  <a:cubicBezTo>
                    <a:pt x="158" y="135"/>
                    <a:pt x="117" y="172"/>
                    <a:pt x="66" y="163"/>
                  </a:cubicBezTo>
                  <a:cubicBezTo>
                    <a:pt x="29" y="157"/>
                    <a:pt x="4" y="122"/>
                    <a:pt x="3" y="86"/>
                  </a:cubicBezTo>
                  <a:cubicBezTo>
                    <a:pt x="1" y="37"/>
                    <a:pt x="49" y="1"/>
                    <a:pt x="96" y="9"/>
                  </a:cubicBezTo>
                  <a:cubicBezTo>
                    <a:pt x="134" y="15"/>
                    <a:pt x="158" y="50"/>
                    <a:pt x="159" y="86"/>
                  </a:cubicBezTo>
                  <a:cubicBezTo>
                    <a:pt x="159" y="86"/>
                    <a:pt x="161" y="86"/>
                    <a:pt x="160" y="86"/>
                  </a:cubicBezTo>
                  <a:cubicBezTo>
                    <a:pt x="159" y="35"/>
                    <a:pt x="115" y="0"/>
                    <a:pt x="66" y="8"/>
                  </a:cubicBezTo>
                  <a:cubicBezTo>
                    <a:pt x="28" y="15"/>
                    <a:pt x="3" y="49"/>
                    <a:pt x="2" y="86"/>
                  </a:cubicBezTo>
                  <a:cubicBezTo>
                    <a:pt x="0" y="137"/>
                    <a:pt x="50" y="171"/>
                    <a:pt x="97" y="163"/>
                  </a:cubicBezTo>
                  <a:cubicBezTo>
                    <a:pt x="134" y="157"/>
                    <a:pt x="159" y="122"/>
                    <a:pt x="160" y="86"/>
                  </a:cubicBezTo>
                  <a:cubicBezTo>
                    <a:pt x="160" y="86"/>
                    <a:pt x="159" y="86"/>
                    <a:pt x="159" y="86"/>
                  </a:cubicBezTo>
                  <a:close/>
                </a:path>
              </a:pathLst>
            </a:custGeom>
            <a:solidFill>
              <a:srgbClr val="49321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9" name="Freeform 106"/>
            <p:cNvSpPr>
              <a:spLocks/>
            </p:cNvSpPr>
            <p:nvPr/>
          </p:nvSpPr>
          <p:spPr bwMode="auto">
            <a:xfrm>
              <a:off x="125413" y="981075"/>
              <a:ext cx="441325" cy="787400"/>
            </a:xfrm>
            <a:custGeom>
              <a:avLst/>
              <a:gdLst>
                <a:gd name="T0" fmla="*/ 2 w 53"/>
                <a:gd name="T1" fmla="*/ 74 h 94"/>
                <a:gd name="T2" fmla="*/ 1 w 53"/>
                <a:gd name="T3" fmla="*/ 55 h 94"/>
                <a:gd name="T4" fmla="*/ 14 w 53"/>
                <a:gd name="T5" fmla="*/ 20 h 94"/>
                <a:gd name="T6" fmla="*/ 33 w 53"/>
                <a:gd name="T7" fmla="*/ 5 h 94"/>
                <a:gd name="T8" fmla="*/ 51 w 53"/>
                <a:gd name="T9" fmla="*/ 5 h 94"/>
                <a:gd name="T10" fmla="*/ 44 w 53"/>
                <a:gd name="T11" fmla="*/ 18 h 94"/>
                <a:gd name="T12" fmla="*/ 34 w 53"/>
                <a:gd name="T13" fmla="*/ 25 h 94"/>
                <a:gd name="T14" fmla="*/ 19 w 53"/>
                <a:gd name="T15" fmla="*/ 49 h 94"/>
                <a:gd name="T16" fmla="*/ 20 w 53"/>
                <a:gd name="T17" fmla="*/ 74 h 94"/>
                <a:gd name="T18" fmla="*/ 20 w 53"/>
                <a:gd name="T19" fmla="*/ 92 h 94"/>
                <a:gd name="T20" fmla="*/ 6 w 53"/>
                <a:gd name="T21" fmla="*/ 84 h 94"/>
                <a:gd name="T22" fmla="*/ 2 w 53"/>
                <a:gd name="T23" fmla="*/ 74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3" h="94">
                  <a:moveTo>
                    <a:pt x="2" y="74"/>
                  </a:moveTo>
                  <a:cubicBezTo>
                    <a:pt x="1" y="67"/>
                    <a:pt x="0" y="60"/>
                    <a:pt x="1" y="55"/>
                  </a:cubicBezTo>
                  <a:cubicBezTo>
                    <a:pt x="2" y="43"/>
                    <a:pt x="6" y="28"/>
                    <a:pt x="14" y="20"/>
                  </a:cubicBezTo>
                  <a:cubicBezTo>
                    <a:pt x="20" y="14"/>
                    <a:pt x="26" y="9"/>
                    <a:pt x="33" y="5"/>
                  </a:cubicBezTo>
                  <a:cubicBezTo>
                    <a:pt x="38" y="3"/>
                    <a:pt x="47" y="0"/>
                    <a:pt x="51" y="5"/>
                  </a:cubicBezTo>
                  <a:cubicBezTo>
                    <a:pt x="53" y="9"/>
                    <a:pt x="46" y="16"/>
                    <a:pt x="44" y="18"/>
                  </a:cubicBezTo>
                  <a:cubicBezTo>
                    <a:pt x="41" y="21"/>
                    <a:pt x="37" y="23"/>
                    <a:pt x="34" y="25"/>
                  </a:cubicBezTo>
                  <a:cubicBezTo>
                    <a:pt x="26" y="31"/>
                    <a:pt x="21" y="39"/>
                    <a:pt x="19" y="49"/>
                  </a:cubicBezTo>
                  <a:cubicBezTo>
                    <a:pt x="17" y="57"/>
                    <a:pt x="18" y="66"/>
                    <a:pt x="20" y="74"/>
                  </a:cubicBezTo>
                  <a:cubicBezTo>
                    <a:pt x="21" y="77"/>
                    <a:pt x="25" y="90"/>
                    <a:pt x="20" y="92"/>
                  </a:cubicBezTo>
                  <a:cubicBezTo>
                    <a:pt x="15" y="94"/>
                    <a:pt x="8" y="87"/>
                    <a:pt x="6" y="84"/>
                  </a:cubicBezTo>
                  <a:cubicBezTo>
                    <a:pt x="5" y="81"/>
                    <a:pt x="3" y="77"/>
                    <a:pt x="2" y="7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10" name="Freeform 107"/>
            <p:cNvSpPr>
              <a:spLocks/>
            </p:cNvSpPr>
            <p:nvPr/>
          </p:nvSpPr>
          <p:spPr bwMode="auto">
            <a:xfrm>
              <a:off x="166688" y="1022350"/>
              <a:ext cx="441325" cy="788988"/>
            </a:xfrm>
            <a:custGeom>
              <a:avLst/>
              <a:gdLst>
                <a:gd name="T0" fmla="*/ 2 w 53"/>
                <a:gd name="T1" fmla="*/ 74 h 94"/>
                <a:gd name="T2" fmla="*/ 0 w 53"/>
                <a:gd name="T3" fmla="*/ 55 h 94"/>
                <a:gd name="T4" fmla="*/ 14 w 53"/>
                <a:gd name="T5" fmla="*/ 20 h 94"/>
                <a:gd name="T6" fmla="*/ 32 w 53"/>
                <a:gd name="T7" fmla="*/ 6 h 94"/>
                <a:gd name="T8" fmla="*/ 50 w 53"/>
                <a:gd name="T9" fmla="*/ 6 h 94"/>
                <a:gd name="T10" fmla="*/ 43 w 53"/>
                <a:gd name="T11" fmla="*/ 18 h 94"/>
                <a:gd name="T12" fmla="*/ 34 w 53"/>
                <a:gd name="T13" fmla="*/ 26 h 94"/>
                <a:gd name="T14" fmla="*/ 18 w 53"/>
                <a:gd name="T15" fmla="*/ 49 h 94"/>
                <a:gd name="T16" fmla="*/ 19 w 53"/>
                <a:gd name="T17" fmla="*/ 74 h 94"/>
                <a:gd name="T18" fmla="*/ 19 w 53"/>
                <a:gd name="T19" fmla="*/ 93 h 94"/>
                <a:gd name="T20" fmla="*/ 6 w 53"/>
                <a:gd name="T21" fmla="*/ 85 h 94"/>
                <a:gd name="T22" fmla="*/ 2 w 53"/>
                <a:gd name="T23" fmla="*/ 74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3" h="94">
                  <a:moveTo>
                    <a:pt x="2" y="74"/>
                  </a:moveTo>
                  <a:cubicBezTo>
                    <a:pt x="0" y="68"/>
                    <a:pt x="0" y="61"/>
                    <a:pt x="0" y="55"/>
                  </a:cubicBezTo>
                  <a:cubicBezTo>
                    <a:pt x="1" y="43"/>
                    <a:pt x="6" y="29"/>
                    <a:pt x="14" y="20"/>
                  </a:cubicBezTo>
                  <a:cubicBezTo>
                    <a:pt x="19" y="15"/>
                    <a:pt x="25" y="9"/>
                    <a:pt x="32" y="6"/>
                  </a:cubicBezTo>
                  <a:cubicBezTo>
                    <a:pt x="37" y="4"/>
                    <a:pt x="47" y="0"/>
                    <a:pt x="50" y="6"/>
                  </a:cubicBezTo>
                  <a:cubicBezTo>
                    <a:pt x="53" y="9"/>
                    <a:pt x="45" y="17"/>
                    <a:pt x="43" y="18"/>
                  </a:cubicBezTo>
                  <a:cubicBezTo>
                    <a:pt x="40" y="21"/>
                    <a:pt x="37" y="23"/>
                    <a:pt x="34" y="26"/>
                  </a:cubicBezTo>
                  <a:cubicBezTo>
                    <a:pt x="26" y="32"/>
                    <a:pt x="21" y="40"/>
                    <a:pt x="18" y="49"/>
                  </a:cubicBezTo>
                  <a:cubicBezTo>
                    <a:pt x="16" y="58"/>
                    <a:pt x="17" y="66"/>
                    <a:pt x="19" y="74"/>
                  </a:cubicBezTo>
                  <a:cubicBezTo>
                    <a:pt x="20" y="78"/>
                    <a:pt x="24" y="91"/>
                    <a:pt x="19" y="93"/>
                  </a:cubicBezTo>
                  <a:cubicBezTo>
                    <a:pt x="14" y="94"/>
                    <a:pt x="8" y="88"/>
                    <a:pt x="6" y="85"/>
                  </a:cubicBezTo>
                  <a:cubicBezTo>
                    <a:pt x="4" y="82"/>
                    <a:pt x="3" y="78"/>
                    <a:pt x="2" y="7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11" name="Freeform 108"/>
            <p:cNvSpPr>
              <a:spLocks/>
            </p:cNvSpPr>
            <p:nvPr/>
          </p:nvSpPr>
          <p:spPr bwMode="auto">
            <a:xfrm>
              <a:off x="92075" y="938213"/>
              <a:ext cx="508000" cy="863600"/>
            </a:xfrm>
            <a:custGeom>
              <a:avLst/>
              <a:gdLst>
                <a:gd name="T0" fmla="*/ 7 w 61"/>
                <a:gd name="T1" fmla="*/ 79 h 103"/>
                <a:gd name="T2" fmla="*/ 13 w 61"/>
                <a:gd name="T3" fmla="*/ 32 h 103"/>
                <a:gd name="T4" fmla="*/ 54 w 61"/>
                <a:gd name="T5" fmla="*/ 11 h 103"/>
                <a:gd name="T6" fmla="*/ 37 w 61"/>
                <a:gd name="T7" fmla="*/ 30 h 103"/>
                <a:gd name="T8" fmla="*/ 22 w 61"/>
                <a:gd name="T9" fmla="*/ 73 h 103"/>
                <a:gd name="T10" fmla="*/ 26 w 61"/>
                <a:gd name="T11" fmla="*/ 90 h 103"/>
                <a:gd name="T12" fmla="*/ 13 w 61"/>
                <a:gd name="T13" fmla="*/ 92 h 103"/>
                <a:gd name="T14" fmla="*/ 7 w 61"/>
                <a:gd name="T15" fmla="*/ 79 h 103"/>
                <a:gd name="T16" fmla="*/ 6 w 61"/>
                <a:gd name="T17" fmla="*/ 79 h 103"/>
                <a:gd name="T18" fmla="*/ 26 w 61"/>
                <a:gd name="T19" fmla="*/ 96 h 103"/>
                <a:gd name="T20" fmla="*/ 22 w 61"/>
                <a:gd name="T21" fmla="*/ 66 h 103"/>
                <a:gd name="T22" fmla="*/ 50 w 61"/>
                <a:gd name="T23" fmla="*/ 21 h 103"/>
                <a:gd name="T24" fmla="*/ 40 w 61"/>
                <a:gd name="T25" fmla="*/ 9 h 103"/>
                <a:gd name="T26" fmla="*/ 6 w 61"/>
                <a:gd name="T27" fmla="*/ 79 h 103"/>
                <a:gd name="T28" fmla="*/ 7 w 61"/>
                <a:gd name="T29" fmla="*/ 79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61" h="103">
                  <a:moveTo>
                    <a:pt x="7" y="79"/>
                  </a:moveTo>
                  <a:cubicBezTo>
                    <a:pt x="4" y="62"/>
                    <a:pt x="6" y="47"/>
                    <a:pt x="13" y="32"/>
                  </a:cubicBezTo>
                  <a:cubicBezTo>
                    <a:pt x="18" y="23"/>
                    <a:pt x="42" y="0"/>
                    <a:pt x="54" y="11"/>
                  </a:cubicBezTo>
                  <a:cubicBezTo>
                    <a:pt x="60" y="15"/>
                    <a:pt x="40" y="29"/>
                    <a:pt x="37" y="30"/>
                  </a:cubicBezTo>
                  <a:cubicBezTo>
                    <a:pt x="24" y="41"/>
                    <a:pt x="20" y="57"/>
                    <a:pt x="22" y="73"/>
                  </a:cubicBezTo>
                  <a:cubicBezTo>
                    <a:pt x="23" y="79"/>
                    <a:pt x="25" y="84"/>
                    <a:pt x="26" y="90"/>
                  </a:cubicBezTo>
                  <a:cubicBezTo>
                    <a:pt x="26" y="98"/>
                    <a:pt x="17" y="95"/>
                    <a:pt x="13" y="92"/>
                  </a:cubicBezTo>
                  <a:cubicBezTo>
                    <a:pt x="10" y="89"/>
                    <a:pt x="8" y="83"/>
                    <a:pt x="7" y="79"/>
                  </a:cubicBezTo>
                  <a:cubicBezTo>
                    <a:pt x="7" y="78"/>
                    <a:pt x="6" y="79"/>
                    <a:pt x="6" y="79"/>
                  </a:cubicBezTo>
                  <a:cubicBezTo>
                    <a:pt x="8" y="86"/>
                    <a:pt x="16" y="103"/>
                    <a:pt x="26" y="96"/>
                  </a:cubicBezTo>
                  <a:cubicBezTo>
                    <a:pt x="30" y="92"/>
                    <a:pt x="23" y="70"/>
                    <a:pt x="22" y="66"/>
                  </a:cubicBezTo>
                  <a:cubicBezTo>
                    <a:pt x="19" y="44"/>
                    <a:pt x="37" y="34"/>
                    <a:pt x="50" y="21"/>
                  </a:cubicBezTo>
                  <a:cubicBezTo>
                    <a:pt x="61" y="10"/>
                    <a:pt x="50" y="4"/>
                    <a:pt x="40" y="9"/>
                  </a:cubicBezTo>
                  <a:cubicBezTo>
                    <a:pt x="12" y="21"/>
                    <a:pt x="0" y="50"/>
                    <a:pt x="6" y="79"/>
                  </a:cubicBezTo>
                  <a:cubicBezTo>
                    <a:pt x="6" y="79"/>
                    <a:pt x="7" y="79"/>
                    <a:pt x="7" y="79"/>
                  </a:cubicBezTo>
                  <a:close/>
                </a:path>
              </a:pathLst>
            </a:custGeom>
            <a:solidFill>
              <a:srgbClr val="49321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12" name="Oval 109"/>
            <p:cNvSpPr>
              <a:spLocks noChangeArrowheads="1"/>
            </p:cNvSpPr>
            <p:nvPr/>
          </p:nvSpPr>
          <p:spPr bwMode="auto">
            <a:xfrm>
              <a:off x="684213" y="922338"/>
              <a:ext cx="149225" cy="150813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13" name="Oval 110"/>
            <p:cNvSpPr>
              <a:spLocks noChangeArrowheads="1"/>
            </p:cNvSpPr>
            <p:nvPr/>
          </p:nvSpPr>
          <p:spPr bwMode="auto">
            <a:xfrm>
              <a:off x="708025" y="963613"/>
              <a:ext cx="142875" cy="142875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14" name="Freeform 111"/>
            <p:cNvSpPr>
              <a:spLocks/>
            </p:cNvSpPr>
            <p:nvPr/>
          </p:nvSpPr>
          <p:spPr bwMode="auto">
            <a:xfrm>
              <a:off x="674688" y="896938"/>
              <a:ext cx="168275" cy="201613"/>
            </a:xfrm>
            <a:custGeom>
              <a:avLst/>
              <a:gdLst>
                <a:gd name="T0" fmla="*/ 18 w 20"/>
                <a:gd name="T1" fmla="*/ 12 h 24"/>
                <a:gd name="T2" fmla="*/ 9 w 20"/>
                <a:gd name="T3" fmla="*/ 21 h 24"/>
                <a:gd name="T4" fmla="*/ 2 w 20"/>
                <a:gd name="T5" fmla="*/ 12 h 24"/>
                <a:gd name="T6" fmla="*/ 12 w 20"/>
                <a:gd name="T7" fmla="*/ 4 h 24"/>
                <a:gd name="T8" fmla="*/ 18 w 20"/>
                <a:gd name="T9" fmla="*/ 12 h 24"/>
                <a:gd name="T10" fmla="*/ 20 w 20"/>
                <a:gd name="T11" fmla="*/ 12 h 24"/>
                <a:gd name="T12" fmla="*/ 1 w 20"/>
                <a:gd name="T13" fmla="*/ 12 h 24"/>
                <a:gd name="T14" fmla="*/ 20 w 20"/>
                <a:gd name="T15" fmla="*/ 12 h 24"/>
                <a:gd name="T16" fmla="*/ 18 w 20"/>
                <a:gd name="T17" fmla="*/ 12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0" h="24">
                  <a:moveTo>
                    <a:pt x="18" y="12"/>
                  </a:moveTo>
                  <a:cubicBezTo>
                    <a:pt x="18" y="17"/>
                    <a:pt x="14" y="22"/>
                    <a:pt x="9" y="21"/>
                  </a:cubicBezTo>
                  <a:cubicBezTo>
                    <a:pt x="5" y="20"/>
                    <a:pt x="2" y="16"/>
                    <a:pt x="2" y="12"/>
                  </a:cubicBezTo>
                  <a:cubicBezTo>
                    <a:pt x="2" y="7"/>
                    <a:pt x="7" y="3"/>
                    <a:pt x="12" y="4"/>
                  </a:cubicBezTo>
                  <a:cubicBezTo>
                    <a:pt x="16" y="5"/>
                    <a:pt x="18" y="8"/>
                    <a:pt x="18" y="12"/>
                  </a:cubicBezTo>
                  <a:cubicBezTo>
                    <a:pt x="18" y="12"/>
                    <a:pt x="20" y="12"/>
                    <a:pt x="20" y="12"/>
                  </a:cubicBezTo>
                  <a:cubicBezTo>
                    <a:pt x="19" y="0"/>
                    <a:pt x="1" y="1"/>
                    <a:pt x="1" y="12"/>
                  </a:cubicBezTo>
                  <a:cubicBezTo>
                    <a:pt x="0" y="24"/>
                    <a:pt x="19" y="23"/>
                    <a:pt x="20" y="12"/>
                  </a:cubicBezTo>
                  <a:cubicBezTo>
                    <a:pt x="20" y="12"/>
                    <a:pt x="18" y="12"/>
                    <a:pt x="18" y="12"/>
                  </a:cubicBezTo>
                  <a:close/>
                </a:path>
              </a:pathLst>
            </a:custGeom>
            <a:solidFill>
              <a:srgbClr val="49321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15" name="Oval 112"/>
            <p:cNvSpPr>
              <a:spLocks noChangeArrowheads="1"/>
            </p:cNvSpPr>
            <p:nvPr/>
          </p:nvSpPr>
          <p:spPr bwMode="auto">
            <a:xfrm>
              <a:off x="1201738" y="2430463"/>
              <a:ext cx="1008063" cy="1014413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16" name="Oval 113"/>
            <p:cNvSpPr>
              <a:spLocks noChangeArrowheads="1"/>
            </p:cNvSpPr>
            <p:nvPr/>
          </p:nvSpPr>
          <p:spPr bwMode="auto">
            <a:xfrm>
              <a:off x="1258888" y="2489200"/>
              <a:ext cx="1001713" cy="1006475"/>
            </a:xfrm>
            <a:prstGeom prst="ellipse">
              <a:avLst/>
            </a:prstGeom>
            <a:solidFill>
              <a:srgbClr val="A8CAE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17" name="Freeform 114"/>
            <p:cNvSpPr>
              <a:spLocks/>
            </p:cNvSpPr>
            <p:nvPr/>
          </p:nvSpPr>
          <p:spPr bwMode="auto">
            <a:xfrm>
              <a:off x="1184275" y="2271713"/>
              <a:ext cx="1025525" cy="1223963"/>
            </a:xfrm>
            <a:custGeom>
              <a:avLst/>
              <a:gdLst>
                <a:gd name="T0" fmla="*/ 122 w 123"/>
                <a:gd name="T1" fmla="*/ 79 h 146"/>
                <a:gd name="T2" fmla="*/ 52 w 123"/>
                <a:gd name="T3" fmla="*/ 138 h 146"/>
                <a:gd name="T4" fmla="*/ 3 w 123"/>
                <a:gd name="T5" fmla="*/ 79 h 146"/>
                <a:gd name="T6" fmla="*/ 73 w 123"/>
                <a:gd name="T7" fmla="*/ 20 h 146"/>
                <a:gd name="T8" fmla="*/ 122 w 123"/>
                <a:gd name="T9" fmla="*/ 79 h 146"/>
                <a:gd name="T10" fmla="*/ 123 w 123"/>
                <a:gd name="T11" fmla="*/ 79 h 146"/>
                <a:gd name="T12" fmla="*/ 2 w 123"/>
                <a:gd name="T13" fmla="*/ 79 h 146"/>
                <a:gd name="T14" fmla="*/ 73 w 123"/>
                <a:gd name="T15" fmla="*/ 139 h 146"/>
                <a:gd name="T16" fmla="*/ 123 w 123"/>
                <a:gd name="T17" fmla="*/ 79 h 146"/>
                <a:gd name="T18" fmla="*/ 122 w 123"/>
                <a:gd name="T19" fmla="*/ 79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23" h="146">
                  <a:moveTo>
                    <a:pt x="122" y="79"/>
                  </a:moveTo>
                  <a:cubicBezTo>
                    <a:pt x="120" y="116"/>
                    <a:pt x="91" y="144"/>
                    <a:pt x="52" y="138"/>
                  </a:cubicBezTo>
                  <a:cubicBezTo>
                    <a:pt x="23" y="134"/>
                    <a:pt x="4" y="107"/>
                    <a:pt x="3" y="79"/>
                  </a:cubicBezTo>
                  <a:cubicBezTo>
                    <a:pt x="1" y="42"/>
                    <a:pt x="37" y="15"/>
                    <a:pt x="73" y="20"/>
                  </a:cubicBezTo>
                  <a:cubicBezTo>
                    <a:pt x="102" y="24"/>
                    <a:pt x="121" y="52"/>
                    <a:pt x="122" y="79"/>
                  </a:cubicBezTo>
                  <a:cubicBezTo>
                    <a:pt x="122" y="79"/>
                    <a:pt x="123" y="79"/>
                    <a:pt x="123" y="79"/>
                  </a:cubicBezTo>
                  <a:cubicBezTo>
                    <a:pt x="120" y="0"/>
                    <a:pt x="5" y="1"/>
                    <a:pt x="2" y="79"/>
                  </a:cubicBezTo>
                  <a:cubicBezTo>
                    <a:pt x="0" y="116"/>
                    <a:pt x="38" y="146"/>
                    <a:pt x="73" y="139"/>
                  </a:cubicBezTo>
                  <a:cubicBezTo>
                    <a:pt x="102" y="132"/>
                    <a:pt x="122" y="109"/>
                    <a:pt x="123" y="79"/>
                  </a:cubicBezTo>
                  <a:cubicBezTo>
                    <a:pt x="123" y="79"/>
                    <a:pt x="122" y="79"/>
                    <a:pt x="122" y="79"/>
                  </a:cubicBezTo>
                  <a:close/>
                </a:path>
              </a:pathLst>
            </a:custGeom>
            <a:solidFill>
              <a:srgbClr val="49321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18" name="Freeform 115"/>
            <p:cNvSpPr>
              <a:spLocks/>
            </p:cNvSpPr>
            <p:nvPr/>
          </p:nvSpPr>
          <p:spPr bwMode="auto">
            <a:xfrm>
              <a:off x="1292225" y="2565400"/>
              <a:ext cx="334963" cy="603250"/>
            </a:xfrm>
            <a:custGeom>
              <a:avLst/>
              <a:gdLst>
                <a:gd name="T0" fmla="*/ 1 w 40"/>
                <a:gd name="T1" fmla="*/ 57 h 72"/>
                <a:gd name="T2" fmla="*/ 0 w 40"/>
                <a:gd name="T3" fmla="*/ 42 h 72"/>
                <a:gd name="T4" fmla="*/ 11 w 40"/>
                <a:gd name="T5" fmla="*/ 16 h 72"/>
                <a:gd name="T6" fmla="*/ 25 w 40"/>
                <a:gd name="T7" fmla="*/ 5 h 72"/>
                <a:gd name="T8" fmla="*/ 38 w 40"/>
                <a:gd name="T9" fmla="*/ 5 h 72"/>
                <a:gd name="T10" fmla="*/ 33 w 40"/>
                <a:gd name="T11" fmla="*/ 14 h 72"/>
                <a:gd name="T12" fmla="*/ 26 w 40"/>
                <a:gd name="T13" fmla="*/ 20 h 72"/>
                <a:gd name="T14" fmla="*/ 14 w 40"/>
                <a:gd name="T15" fmla="*/ 38 h 72"/>
                <a:gd name="T16" fmla="*/ 15 w 40"/>
                <a:gd name="T17" fmla="*/ 57 h 72"/>
                <a:gd name="T18" fmla="*/ 15 w 40"/>
                <a:gd name="T19" fmla="*/ 71 h 72"/>
                <a:gd name="T20" fmla="*/ 5 w 40"/>
                <a:gd name="T21" fmla="*/ 65 h 72"/>
                <a:gd name="T22" fmla="*/ 1 w 40"/>
                <a:gd name="T23" fmla="*/ 57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40" h="72">
                  <a:moveTo>
                    <a:pt x="1" y="57"/>
                  </a:moveTo>
                  <a:cubicBezTo>
                    <a:pt x="0" y="52"/>
                    <a:pt x="0" y="47"/>
                    <a:pt x="0" y="42"/>
                  </a:cubicBezTo>
                  <a:cubicBezTo>
                    <a:pt x="1" y="34"/>
                    <a:pt x="4" y="23"/>
                    <a:pt x="11" y="16"/>
                  </a:cubicBezTo>
                  <a:cubicBezTo>
                    <a:pt x="15" y="12"/>
                    <a:pt x="19" y="8"/>
                    <a:pt x="25" y="5"/>
                  </a:cubicBezTo>
                  <a:cubicBezTo>
                    <a:pt x="28" y="3"/>
                    <a:pt x="35" y="0"/>
                    <a:pt x="38" y="5"/>
                  </a:cubicBezTo>
                  <a:cubicBezTo>
                    <a:pt x="40" y="8"/>
                    <a:pt x="35" y="13"/>
                    <a:pt x="33" y="14"/>
                  </a:cubicBezTo>
                  <a:cubicBezTo>
                    <a:pt x="31" y="16"/>
                    <a:pt x="28" y="18"/>
                    <a:pt x="26" y="20"/>
                  </a:cubicBezTo>
                  <a:cubicBezTo>
                    <a:pt x="20" y="25"/>
                    <a:pt x="16" y="31"/>
                    <a:pt x="14" y="38"/>
                  </a:cubicBezTo>
                  <a:cubicBezTo>
                    <a:pt x="12" y="44"/>
                    <a:pt x="13" y="51"/>
                    <a:pt x="15" y="57"/>
                  </a:cubicBezTo>
                  <a:cubicBezTo>
                    <a:pt x="16" y="60"/>
                    <a:pt x="18" y="70"/>
                    <a:pt x="15" y="71"/>
                  </a:cubicBezTo>
                  <a:cubicBezTo>
                    <a:pt x="11" y="72"/>
                    <a:pt x="6" y="68"/>
                    <a:pt x="5" y="65"/>
                  </a:cubicBezTo>
                  <a:cubicBezTo>
                    <a:pt x="3" y="63"/>
                    <a:pt x="2" y="60"/>
                    <a:pt x="1" y="5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19" name="Freeform 116"/>
            <p:cNvSpPr>
              <a:spLocks/>
            </p:cNvSpPr>
            <p:nvPr/>
          </p:nvSpPr>
          <p:spPr bwMode="auto">
            <a:xfrm>
              <a:off x="1317625" y="2606675"/>
              <a:ext cx="342900" cy="603250"/>
            </a:xfrm>
            <a:custGeom>
              <a:avLst/>
              <a:gdLst>
                <a:gd name="T0" fmla="*/ 2 w 41"/>
                <a:gd name="T1" fmla="*/ 56 h 72"/>
                <a:gd name="T2" fmla="*/ 1 w 41"/>
                <a:gd name="T3" fmla="*/ 42 h 72"/>
                <a:gd name="T4" fmla="*/ 11 w 41"/>
                <a:gd name="T5" fmla="*/ 15 h 72"/>
                <a:gd name="T6" fmla="*/ 25 w 41"/>
                <a:gd name="T7" fmla="*/ 4 h 72"/>
                <a:gd name="T8" fmla="*/ 39 w 41"/>
                <a:gd name="T9" fmla="*/ 4 h 72"/>
                <a:gd name="T10" fmla="*/ 34 w 41"/>
                <a:gd name="T11" fmla="*/ 14 h 72"/>
                <a:gd name="T12" fmla="*/ 26 w 41"/>
                <a:gd name="T13" fmla="*/ 19 h 72"/>
                <a:gd name="T14" fmla="*/ 14 w 41"/>
                <a:gd name="T15" fmla="*/ 37 h 72"/>
                <a:gd name="T16" fmla="*/ 15 w 41"/>
                <a:gd name="T17" fmla="*/ 57 h 72"/>
                <a:gd name="T18" fmla="*/ 15 w 41"/>
                <a:gd name="T19" fmla="*/ 70 h 72"/>
                <a:gd name="T20" fmla="*/ 5 w 41"/>
                <a:gd name="T21" fmla="*/ 64 h 72"/>
                <a:gd name="T22" fmla="*/ 2 w 41"/>
                <a:gd name="T23" fmla="*/ 56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41" h="72">
                  <a:moveTo>
                    <a:pt x="2" y="56"/>
                  </a:moveTo>
                  <a:cubicBezTo>
                    <a:pt x="1" y="51"/>
                    <a:pt x="0" y="46"/>
                    <a:pt x="1" y="42"/>
                  </a:cubicBezTo>
                  <a:cubicBezTo>
                    <a:pt x="1" y="33"/>
                    <a:pt x="5" y="22"/>
                    <a:pt x="11" y="15"/>
                  </a:cubicBezTo>
                  <a:cubicBezTo>
                    <a:pt x="15" y="11"/>
                    <a:pt x="20" y="7"/>
                    <a:pt x="25" y="4"/>
                  </a:cubicBezTo>
                  <a:cubicBezTo>
                    <a:pt x="29" y="2"/>
                    <a:pt x="36" y="0"/>
                    <a:pt x="39" y="4"/>
                  </a:cubicBezTo>
                  <a:cubicBezTo>
                    <a:pt x="41" y="7"/>
                    <a:pt x="35" y="12"/>
                    <a:pt x="34" y="14"/>
                  </a:cubicBezTo>
                  <a:cubicBezTo>
                    <a:pt x="31" y="16"/>
                    <a:pt x="29" y="17"/>
                    <a:pt x="26" y="19"/>
                  </a:cubicBezTo>
                  <a:cubicBezTo>
                    <a:pt x="20" y="24"/>
                    <a:pt x="16" y="30"/>
                    <a:pt x="14" y="37"/>
                  </a:cubicBezTo>
                  <a:cubicBezTo>
                    <a:pt x="13" y="44"/>
                    <a:pt x="13" y="50"/>
                    <a:pt x="15" y="57"/>
                  </a:cubicBezTo>
                  <a:cubicBezTo>
                    <a:pt x="16" y="59"/>
                    <a:pt x="19" y="69"/>
                    <a:pt x="15" y="70"/>
                  </a:cubicBezTo>
                  <a:cubicBezTo>
                    <a:pt x="11" y="72"/>
                    <a:pt x="7" y="67"/>
                    <a:pt x="5" y="64"/>
                  </a:cubicBezTo>
                  <a:cubicBezTo>
                    <a:pt x="4" y="62"/>
                    <a:pt x="3" y="59"/>
                    <a:pt x="2" y="5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20" name="Freeform 117"/>
            <p:cNvSpPr>
              <a:spLocks/>
            </p:cNvSpPr>
            <p:nvPr/>
          </p:nvSpPr>
          <p:spPr bwMode="auto">
            <a:xfrm>
              <a:off x="1258888" y="2540000"/>
              <a:ext cx="401638" cy="661988"/>
            </a:xfrm>
            <a:custGeom>
              <a:avLst/>
              <a:gdLst>
                <a:gd name="T0" fmla="*/ 6 w 48"/>
                <a:gd name="T1" fmla="*/ 60 h 79"/>
                <a:gd name="T2" fmla="*/ 11 w 48"/>
                <a:gd name="T3" fmla="*/ 25 h 79"/>
                <a:gd name="T4" fmla="*/ 42 w 48"/>
                <a:gd name="T5" fmla="*/ 8 h 79"/>
                <a:gd name="T6" fmla="*/ 29 w 48"/>
                <a:gd name="T7" fmla="*/ 23 h 79"/>
                <a:gd name="T8" fmla="*/ 17 w 48"/>
                <a:gd name="T9" fmla="*/ 56 h 79"/>
                <a:gd name="T10" fmla="*/ 20 w 48"/>
                <a:gd name="T11" fmla="*/ 69 h 79"/>
                <a:gd name="T12" fmla="*/ 11 w 48"/>
                <a:gd name="T13" fmla="*/ 70 h 79"/>
                <a:gd name="T14" fmla="*/ 6 w 48"/>
                <a:gd name="T15" fmla="*/ 60 h 79"/>
                <a:gd name="T16" fmla="*/ 5 w 48"/>
                <a:gd name="T17" fmla="*/ 60 h 79"/>
                <a:gd name="T18" fmla="*/ 20 w 48"/>
                <a:gd name="T19" fmla="*/ 73 h 79"/>
                <a:gd name="T20" fmla="*/ 18 w 48"/>
                <a:gd name="T21" fmla="*/ 51 h 79"/>
                <a:gd name="T22" fmla="*/ 39 w 48"/>
                <a:gd name="T23" fmla="*/ 16 h 79"/>
                <a:gd name="T24" fmla="*/ 31 w 48"/>
                <a:gd name="T25" fmla="*/ 7 h 79"/>
                <a:gd name="T26" fmla="*/ 5 w 48"/>
                <a:gd name="T27" fmla="*/ 60 h 79"/>
                <a:gd name="T28" fmla="*/ 6 w 48"/>
                <a:gd name="T29" fmla="*/ 60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48" h="79">
                  <a:moveTo>
                    <a:pt x="6" y="60"/>
                  </a:moveTo>
                  <a:cubicBezTo>
                    <a:pt x="3" y="48"/>
                    <a:pt x="5" y="36"/>
                    <a:pt x="11" y="25"/>
                  </a:cubicBezTo>
                  <a:cubicBezTo>
                    <a:pt x="15" y="17"/>
                    <a:pt x="32" y="0"/>
                    <a:pt x="42" y="8"/>
                  </a:cubicBezTo>
                  <a:cubicBezTo>
                    <a:pt x="46" y="12"/>
                    <a:pt x="31" y="22"/>
                    <a:pt x="29" y="23"/>
                  </a:cubicBezTo>
                  <a:cubicBezTo>
                    <a:pt x="19" y="31"/>
                    <a:pt x="16" y="43"/>
                    <a:pt x="17" y="56"/>
                  </a:cubicBezTo>
                  <a:cubicBezTo>
                    <a:pt x="18" y="60"/>
                    <a:pt x="19" y="65"/>
                    <a:pt x="20" y="69"/>
                  </a:cubicBezTo>
                  <a:cubicBezTo>
                    <a:pt x="21" y="75"/>
                    <a:pt x="13" y="73"/>
                    <a:pt x="11" y="70"/>
                  </a:cubicBezTo>
                  <a:cubicBezTo>
                    <a:pt x="8" y="68"/>
                    <a:pt x="7" y="63"/>
                    <a:pt x="6" y="60"/>
                  </a:cubicBezTo>
                  <a:cubicBezTo>
                    <a:pt x="6" y="60"/>
                    <a:pt x="5" y="60"/>
                    <a:pt x="5" y="60"/>
                  </a:cubicBezTo>
                  <a:cubicBezTo>
                    <a:pt x="7" y="66"/>
                    <a:pt x="13" y="79"/>
                    <a:pt x="20" y="73"/>
                  </a:cubicBezTo>
                  <a:cubicBezTo>
                    <a:pt x="24" y="70"/>
                    <a:pt x="18" y="54"/>
                    <a:pt x="18" y="51"/>
                  </a:cubicBezTo>
                  <a:cubicBezTo>
                    <a:pt x="16" y="34"/>
                    <a:pt x="29" y="26"/>
                    <a:pt x="39" y="16"/>
                  </a:cubicBezTo>
                  <a:cubicBezTo>
                    <a:pt x="48" y="8"/>
                    <a:pt x="39" y="3"/>
                    <a:pt x="31" y="7"/>
                  </a:cubicBezTo>
                  <a:cubicBezTo>
                    <a:pt x="10" y="16"/>
                    <a:pt x="0" y="38"/>
                    <a:pt x="5" y="60"/>
                  </a:cubicBezTo>
                  <a:cubicBezTo>
                    <a:pt x="5" y="60"/>
                    <a:pt x="6" y="60"/>
                    <a:pt x="6" y="60"/>
                  </a:cubicBezTo>
                  <a:close/>
                </a:path>
              </a:pathLst>
            </a:custGeom>
            <a:solidFill>
              <a:srgbClr val="49321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21" name="Oval 121"/>
            <p:cNvSpPr>
              <a:spLocks noChangeArrowheads="1"/>
            </p:cNvSpPr>
            <p:nvPr/>
          </p:nvSpPr>
          <p:spPr bwMode="auto">
            <a:xfrm>
              <a:off x="1535113" y="0"/>
              <a:ext cx="700088" cy="703263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22" name="Oval 122"/>
            <p:cNvSpPr>
              <a:spLocks noChangeArrowheads="1"/>
            </p:cNvSpPr>
            <p:nvPr/>
          </p:nvSpPr>
          <p:spPr bwMode="auto">
            <a:xfrm>
              <a:off x="1576388" y="41275"/>
              <a:ext cx="700088" cy="7048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23" name="Freeform 123"/>
            <p:cNvSpPr>
              <a:spLocks/>
            </p:cNvSpPr>
            <p:nvPr/>
          </p:nvSpPr>
          <p:spPr bwMode="auto">
            <a:xfrm>
              <a:off x="1509713" y="-109538"/>
              <a:ext cx="733425" cy="922338"/>
            </a:xfrm>
            <a:custGeom>
              <a:avLst/>
              <a:gdLst>
                <a:gd name="T0" fmla="*/ 86 w 88"/>
                <a:gd name="T1" fmla="*/ 55 h 110"/>
                <a:gd name="T2" fmla="*/ 37 w 88"/>
                <a:gd name="T3" fmla="*/ 96 h 110"/>
                <a:gd name="T4" fmla="*/ 4 w 88"/>
                <a:gd name="T5" fmla="*/ 55 h 110"/>
                <a:gd name="T6" fmla="*/ 54 w 88"/>
                <a:gd name="T7" fmla="*/ 14 h 110"/>
                <a:gd name="T8" fmla="*/ 86 w 88"/>
                <a:gd name="T9" fmla="*/ 55 h 110"/>
                <a:gd name="T10" fmla="*/ 88 w 88"/>
                <a:gd name="T11" fmla="*/ 55 h 110"/>
                <a:gd name="T12" fmla="*/ 3 w 88"/>
                <a:gd name="T13" fmla="*/ 55 h 110"/>
                <a:gd name="T14" fmla="*/ 88 w 88"/>
                <a:gd name="T15" fmla="*/ 55 h 110"/>
                <a:gd name="T16" fmla="*/ 86 w 88"/>
                <a:gd name="T17" fmla="*/ 55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8" h="110">
                  <a:moveTo>
                    <a:pt x="86" y="55"/>
                  </a:moveTo>
                  <a:cubicBezTo>
                    <a:pt x="85" y="81"/>
                    <a:pt x="65" y="100"/>
                    <a:pt x="37" y="96"/>
                  </a:cubicBezTo>
                  <a:cubicBezTo>
                    <a:pt x="17" y="93"/>
                    <a:pt x="5" y="73"/>
                    <a:pt x="4" y="55"/>
                  </a:cubicBezTo>
                  <a:cubicBezTo>
                    <a:pt x="2" y="28"/>
                    <a:pt x="29" y="10"/>
                    <a:pt x="54" y="14"/>
                  </a:cubicBezTo>
                  <a:cubicBezTo>
                    <a:pt x="73" y="17"/>
                    <a:pt x="85" y="36"/>
                    <a:pt x="86" y="55"/>
                  </a:cubicBezTo>
                  <a:cubicBezTo>
                    <a:pt x="86" y="55"/>
                    <a:pt x="88" y="55"/>
                    <a:pt x="88" y="55"/>
                  </a:cubicBezTo>
                  <a:cubicBezTo>
                    <a:pt x="85" y="0"/>
                    <a:pt x="5" y="1"/>
                    <a:pt x="3" y="55"/>
                  </a:cubicBezTo>
                  <a:cubicBezTo>
                    <a:pt x="0" y="110"/>
                    <a:pt x="85" y="109"/>
                    <a:pt x="88" y="55"/>
                  </a:cubicBezTo>
                  <a:cubicBezTo>
                    <a:pt x="88" y="55"/>
                    <a:pt x="86" y="55"/>
                    <a:pt x="86" y="55"/>
                  </a:cubicBezTo>
                  <a:close/>
                </a:path>
              </a:pathLst>
            </a:custGeom>
            <a:solidFill>
              <a:srgbClr val="49321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24" name="Freeform 124"/>
            <p:cNvSpPr>
              <a:spLocks/>
            </p:cNvSpPr>
            <p:nvPr/>
          </p:nvSpPr>
          <p:spPr bwMode="auto">
            <a:xfrm>
              <a:off x="1601788" y="92075"/>
              <a:ext cx="233363" cy="427038"/>
            </a:xfrm>
            <a:custGeom>
              <a:avLst/>
              <a:gdLst>
                <a:gd name="T0" fmla="*/ 1 w 28"/>
                <a:gd name="T1" fmla="*/ 40 h 51"/>
                <a:gd name="T2" fmla="*/ 0 w 28"/>
                <a:gd name="T3" fmla="*/ 30 h 51"/>
                <a:gd name="T4" fmla="*/ 7 w 28"/>
                <a:gd name="T5" fmla="*/ 11 h 51"/>
                <a:gd name="T6" fmla="*/ 17 w 28"/>
                <a:gd name="T7" fmla="*/ 4 h 51"/>
                <a:gd name="T8" fmla="*/ 26 w 28"/>
                <a:gd name="T9" fmla="*/ 4 h 51"/>
                <a:gd name="T10" fmla="*/ 23 w 28"/>
                <a:gd name="T11" fmla="*/ 10 h 51"/>
                <a:gd name="T12" fmla="*/ 17 w 28"/>
                <a:gd name="T13" fmla="*/ 14 h 51"/>
                <a:gd name="T14" fmla="*/ 9 w 28"/>
                <a:gd name="T15" fmla="*/ 27 h 51"/>
                <a:gd name="T16" fmla="*/ 10 w 28"/>
                <a:gd name="T17" fmla="*/ 40 h 51"/>
                <a:gd name="T18" fmla="*/ 10 w 28"/>
                <a:gd name="T19" fmla="*/ 50 h 51"/>
                <a:gd name="T20" fmla="*/ 3 w 28"/>
                <a:gd name="T21" fmla="*/ 45 h 51"/>
                <a:gd name="T22" fmla="*/ 1 w 28"/>
                <a:gd name="T23" fmla="*/ 40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8" h="51">
                  <a:moveTo>
                    <a:pt x="1" y="40"/>
                  </a:moveTo>
                  <a:cubicBezTo>
                    <a:pt x="0" y="36"/>
                    <a:pt x="0" y="33"/>
                    <a:pt x="0" y="30"/>
                  </a:cubicBezTo>
                  <a:cubicBezTo>
                    <a:pt x="0" y="23"/>
                    <a:pt x="3" y="16"/>
                    <a:pt x="7" y="11"/>
                  </a:cubicBezTo>
                  <a:cubicBezTo>
                    <a:pt x="10" y="8"/>
                    <a:pt x="13" y="5"/>
                    <a:pt x="17" y="4"/>
                  </a:cubicBezTo>
                  <a:cubicBezTo>
                    <a:pt x="19" y="2"/>
                    <a:pt x="24" y="0"/>
                    <a:pt x="26" y="4"/>
                  </a:cubicBezTo>
                  <a:cubicBezTo>
                    <a:pt x="28" y="5"/>
                    <a:pt x="24" y="9"/>
                    <a:pt x="23" y="10"/>
                  </a:cubicBezTo>
                  <a:cubicBezTo>
                    <a:pt x="21" y="12"/>
                    <a:pt x="19" y="13"/>
                    <a:pt x="17" y="14"/>
                  </a:cubicBezTo>
                  <a:cubicBezTo>
                    <a:pt x="13" y="17"/>
                    <a:pt x="11" y="22"/>
                    <a:pt x="9" y="27"/>
                  </a:cubicBezTo>
                  <a:cubicBezTo>
                    <a:pt x="8" y="31"/>
                    <a:pt x="9" y="36"/>
                    <a:pt x="10" y="40"/>
                  </a:cubicBezTo>
                  <a:cubicBezTo>
                    <a:pt x="11" y="42"/>
                    <a:pt x="13" y="49"/>
                    <a:pt x="10" y="50"/>
                  </a:cubicBezTo>
                  <a:cubicBezTo>
                    <a:pt x="7" y="51"/>
                    <a:pt x="4" y="47"/>
                    <a:pt x="3" y="45"/>
                  </a:cubicBezTo>
                  <a:cubicBezTo>
                    <a:pt x="2" y="44"/>
                    <a:pt x="1" y="42"/>
                    <a:pt x="1" y="4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25" name="Freeform 125"/>
            <p:cNvSpPr>
              <a:spLocks/>
            </p:cNvSpPr>
            <p:nvPr/>
          </p:nvSpPr>
          <p:spPr bwMode="auto">
            <a:xfrm>
              <a:off x="1617663" y="117475"/>
              <a:ext cx="233363" cy="427038"/>
            </a:xfrm>
            <a:custGeom>
              <a:avLst/>
              <a:gdLst>
                <a:gd name="T0" fmla="*/ 1 w 28"/>
                <a:gd name="T1" fmla="*/ 40 h 51"/>
                <a:gd name="T2" fmla="*/ 0 w 28"/>
                <a:gd name="T3" fmla="*/ 30 h 51"/>
                <a:gd name="T4" fmla="*/ 7 w 28"/>
                <a:gd name="T5" fmla="*/ 11 h 51"/>
                <a:gd name="T6" fmla="*/ 17 w 28"/>
                <a:gd name="T7" fmla="*/ 4 h 51"/>
                <a:gd name="T8" fmla="*/ 27 w 28"/>
                <a:gd name="T9" fmla="*/ 3 h 51"/>
                <a:gd name="T10" fmla="*/ 23 w 28"/>
                <a:gd name="T11" fmla="*/ 10 h 51"/>
                <a:gd name="T12" fmla="*/ 18 w 28"/>
                <a:gd name="T13" fmla="*/ 14 h 51"/>
                <a:gd name="T14" fmla="*/ 10 w 28"/>
                <a:gd name="T15" fmla="*/ 27 h 51"/>
                <a:gd name="T16" fmla="*/ 10 w 28"/>
                <a:gd name="T17" fmla="*/ 40 h 51"/>
                <a:gd name="T18" fmla="*/ 10 w 28"/>
                <a:gd name="T19" fmla="*/ 50 h 51"/>
                <a:gd name="T20" fmla="*/ 3 w 28"/>
                <a:gd name="T21" fmla="*/ 45 h 51"/>
                <a:gd name="T22" fmla="*/ 1 w 28"/>
                <a:gd name="T23" fmla="*/ 40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8" h="51">
                  <a:moveTo>
                    <a:pt x="1" y="40"/>
                  </a:moveTo>
                  <a:cubicBezTo>
                    <a:pt x="0" y="36"/>
                    <a:pt x="0" y="33"/>
                    <a:pt x="0" y="30"/>
                  </a:cubicBezTo>
                  <a:cubicBezTo>
                    <a:pt x="1" y="23"/>
                    <a:pt x="3" y="16"/>
                    <a:pt x="7" y="11"/>
                  </a:cubicBezTo>
                  <a:cubicBezTo>
                    <a:pt x="10" y="8"/>
                    <a:pt x="13" y="5"/>
                    <a:pt x="17" y="4"/>
                  </a:cubicBezTo>
                  <a:cubicBezTo>
                    <a:pt x="20" y="2"/>
                    <a:pt x="25" y="0"/>
                    <a:pt x="27" y="3"/>
                  </a:cubicBezTo>
                  <a:cubicBezTo>
                    <a:pt x="28" y="5"/>
                    <a:pt x="24" y="9"/>
                    <a:pt x="23" y="10"/>
                  </a:cubicBezTo>
                  <a:cubicBezTo>
                    <a:pt x="22" y="12"/>
                    <a:pt x="20" y="13"/>
                    <a:pt x="18" y="14"/>
                  </a:cubicBezTo>
                  <a:cubicBezTo>
                    <a:pt x="14" y="17"/>
                    <a:pt x="11" y="22"/>
                    <a:pt x="10" y="27"/>
                  </a:cubicBezTo>
                  <a:cubicBezTo>
                    <a:pt x="9" y="31"/>
                    <a:pt x="9" y="36"/>
                    <a:pt x="10" y="40"/>
                  </a:cubicBezTo>
                  <a:cubicBezTo>
                    <a:pt x="11" y="42"/>
                    <a:pt x="13" y="49"/>
                    <a:pt x="10" y="50"/>
                  </a:cubicBezTo>
                  <a:cubicBezTo>
                    <a:pt x="8" y="51"/>
                    <a:pt x="4" y="47"/>
                    <a:pt x="3" y="45"/>
                  </a:cubicBezTo>
                  <a:cubicBezTo>
                    <a:pt x="2" y="44"/>
                    <a:pt x="2" y="42"/>
                    <a:pt x="1" y="4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26" name="Freeform 126"/>
            <p:cNvSpPr>
              <a:spLocks/>
            </p:cNvSpPr>
            <p:nvPr/>
          </p:nvSpPr>
          <p:spPr bwMode="auto">
            <a:xfrm>
              <a:off x="1576388" y="74613"/>
              <a:ext cx="284163" cy="461963"/>
            </a:xfrm>
            <a:custGeom>
              <a:avLst/>
              <a:gdLst>
                <a:gd name="T0" fmla="*/ 4 w 34"/>
                <a:gd name="T1" fmla="*/ 42 h 55"/>
                <a:gd name="T2" fmla="*/ 8 w 34"/>
                <a:gd name="T3" fmla="*/ 17 h 55"/>
                <a:gd name="T4" fmla="*/ 29 w 34"/>
                <a:gd name="T5" fmla="*/ 6 h 55"/>
                <a:gd name="T6" fmla="*/ 20 w 34"/>
                <a:gd name="T7" fmla="*/ 16 h 55"/>
                <a:gd name="T8" fmla="*/ 12 w 34"/>
                <a:gd name="T9" fmla="*/ 39 h 55"/>
                <a:gd name="T10" fmla="*/ 14 w 34"/>
                <a:gd name="T11" fmla="*/ 48 h 55"/>
                <a:gd name="T12" fmla="*/ 8 w 34"/>
                <a:gd name="T13" fmla="*/ 49 h 55"/>
                <a:gd name="T14" fmla="*/ 4 w 34"/>
                <a:gd name="T15" fmla="*/ 42 h 55"/>
                <a:gd name="T16" fmla="*/ 3 w 34"/>
                <a:gd name="T17" fmla="*/ 42 h 55"/>
                <a:gd name="T18" fmla="*/ 14 w 34"/>
                <a:gd name="T19" fmla="*/ 51 h 55"/>
                <a:gd name="T20" fmla="*/ 12 w 34"/>
                <a:gd name="T21" fmla="*/ 35 h 55"/>
                <a:gd name="T22" fmla="*/ 27 w 34"/>
                <a:gd name="T23" fmla="*/ 11 h 55"/>
                <a:gd name="T24" fmla="*/ 21 w 34"/>
                <a:gd name="T25" fmla="*/ 5 h 55"/>
                <a:gd name="T26" fmla="*/ 3 w 34"/>
                <a:gd name="T27" fmla="*/ 42 h 55"/>
                <a:gd name="T28" fmla="*/ 4 w 34"/>
                <a:gd name="T29" fmla="*/ 42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34" h="55">
                  <a:moveTo>
                    <a:pt x="4" y="42"/>
                  </a:moveTo>
                  <a:cubicBezTo>
                    <a:pt x="3" y="33"/>
                    <a:pt x="4" y="25"/>
                    <a:pt x="8" y="17"/>
                  </a:cubicBezTo>
                  <a:cubicBezTo>
                    <a:pt x="10" y="12"/>
                    <a:pt x="22" y="0"/>
                    <a:pt x="29" y="6"/>
                  </a:cubicBezTo>
                  <a:cubicBezTo>
                    <a:pt x="32" y="8"/>
                    <a:pt x="21" y="15"/>
                    <a:pt x="20" y="16"/>
                  </a:cubicBezTo>
                  <a:cubicBezTo>
                    <a:pt x="13" y="22"/>
                    <a:pt x="11" y="30"/>
                    <a:pt x="12" y="39"/>
                  </a:cubicBezTo>
                  <a:cubicBezTo>
                    <a:pt x="12" y="42"/>
                    <a:pt x="13" y="45"/>
                    <a:pt x="14" y="48"/>
                  </a:cubicBezTo>
                  <a:cubicBezTo>
                    <a:pt x="14" y="52"/>
                    <a:pt x="9" y="50"/>
                    <a:pt x="8" y="49"/>
                  </a:cubicBezTo>
                  <a:cubicBezTo>
                    <a:pt x="6" y="47"/>
                    <a:pt x="5" y="44"/>
                    <a:pt x="4" y="42"/>
                  </a:cubicBezTo>
                  <a:cubicBezTo>
                    <a:pt x="4" y="42"/>
                    <a:pt x="3" y="42"/>
                    <a:pt x="3" y="42"/>
                  </a:cubicBezTo>
                  <a:cubicBezTo>
                    <a:pt x="4" y="46"/>
                    <a:pt x="9" y="55"/>
                    <a:pt x="14" y="51"/>
                  </a:cubicBezTo>
                  <a:cubicBezTo>
                    <a:pt x="17" y="49"/>
                    <a:pt x="13" y="37"/>
                    <a:pt x="12" y="35"/>
                  </a:cubicBezTo>
                  <a:cubicBezTo>
                    <a:pt x="11" y="24"/>
                    <a:pt x="20" y="18"/>
                    <a:pt x="27" y="11"/>
                  </a:cubicBezTo>
                  <a:cubicBezTo>
                    <a:pt x="34" y="5"/>
                    <a:pt x="27" y="2"/>
                    <a:pt x="21" y="5"/>
                  </a:cubicBezTo>
                  <a:cubicBezTo>
                    <a:pt x="6" y="11"/>
                    <a:pt x="0" y="27"/>
                    <a:pt x="3" y="42"/>
                  </a:cubicBezTo>
                  <a:cubicBezTo>
                    <a:pt x="3" y="42"/>
                    <a:pt x="4" y="42"/>
                    <a:pt x="4" y="42"/>
                  </a:cubicBezTo>
                  <a:close/>
                </a:path>
              </a:pathLst>
            </a:custGeom>
            <a:solidFill>
              <a:srgbClr val="49321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grpSp>
          <p:nvGrpSpPr>
            <p:cNvPr id="3" name="组合 2117"/>
            <p:cNvGrpSpPr/>
            <p:nvPr/>
          </p:nvGrpSpPr>
          <p:grpSpPr>
            <a:xfrm>
              <a:off x="1884363" y="50800"/>
              <a:ext cx="9677400" cy="1189038"/>
              <a:chOff x="1884363" y="50800"/>
              <a:chExt cx="9677400" cy="1189038"/>
            </a:xfrm>
          </p:grpSpPr>
          <p:sp>
            <p:nvSpPr>
              <p:cNvPr id="29" name="Freeform 75"/>
              <p:cNvSpPr>
                <a:spLocks/>
              </p:cNvSpPr>
              <p:nvPr/>
            </p:nvSpPr>
            <p:spPr bwMode="auto">
              <a:xfrm>
                <a:off x="2201863" y="971550"/>
                <a:ext cx="292100" cy="268288"/>
              </a:xfrm>
              <a:custGeom>
                <a:avLst/>
                <a:gdLst>
                  <a:gd name="T0" fmla="*/ 19 w 35"/>
                  <a:gd name="T1" fmla="*/ 32 h 32"/>
                  <a:gd name="T2" fmla="*/ 12 w 35"/>
                  <a:gd name="T3" fmla="*/ 6 h 32"/>
                  <a:gd name="T4" fmla="*/ 30 w 35"/>
                  <a:gd name="T5" fmla="*/ 15 h 32"/>
                  <a:gd name="T6" fmla="*/ 18 w 35"/>
                  <a:gd name="T7" fmla="*/ 32 h 32"/>
                  <a:gd name="T8" fmla="*/ 17 w 35"/>
                  <a:gd name="T9" fmla="*/ 32 h 32"/>
                  <a:gd name="T10" fmla="*/ 30 w 35"/>
                  <a:gd name="T11" fmla="*/ 25 h 32"/>
                  <a:gd name="T12" fmla="*/ 18 w 35"/>
                  <a:gd name="T13" fmla="*/ 4 h 32"/>
                  <a:gd name="T14" fmla="*/ 17 w 35"/>
                  <a:gd name="T15" fmla="*/ 32 h 32"/>
                  <a:gd name="T16" fmla="*/ 19 w 35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32">
                    <a:moveTo>
                      <a:pt x="19" y="32"/>
                    </a:moveTo>
                    <a:cubicBezTo>
                      <a:pt x="5" y="31"/>
                      <a:pt x="1" y="14"/>
                      <a:pt x="12" y="6"/>
                    </a:cubicBezTo>
                    <a:cubicBezTo>
                      <a:pt x="20" y="0"/>
                      <a:pt x="28" y="8"/>
                      <a:pt x="30" y="15"/>
                    </a:cubicBezTo>
                    <a:cubicBezTo>
                      <a:pt x="32" y="23"/>
                      <a:pt x="27" y="32"/>
                      <a:pt x="18" y="32"/>
                    </a:cubicBezTo>
                    <a:cubicBezTo>
                      <a:pt x="18" y="32"/>
                      <a:pt x="17" y="32"/>
                      <a:pt x="17" y="32"/>
                    </a:cubicBezTo>
                    <a:cubicBezTo>
                      <a:pt x="23" y="32"/>
                      <a:pt x="27" y="30"/>
                      <a:pt x="30" y="25"/>
                    </a:cubicBezTo>
                    <a:cubicBezTo>
                      <a:pt x="35" y="16"/>
                      <a:pt x="28" y="5"/>
                      <a:pt x="18" y="4"/>
                    </a:cubicBezTo>
                    <a:cubicBezTo>
                      <a:pt x="1" y="3"/>
                      <a:pt x="0" y="32"/>
                      <a:pt x="17" y="32"/>
                    </a:cubicBezTo>
                    <a:cubicBezTo>
                      <a:pt x="18" y="32"/>
                      <a:pt x="18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30" name="Freeform 76"/>
              <p:cNvSpPr>
                <a:spLocks/>
              </p:cNvSpPr>
              <p:nvPr/>
            </p:nvSpPr>
            <p:spPr bwMode="auto">
              <a:xfrm>
                <a:off x="2544763" y="971550"/>
                <a:ext cx="300038" cy="268288"/>
              </a:xfrm>
              <a:custGeom>
                <a:avLst/>
                <a:gdLst>
                  <a:gd name="T0" fmla="*/ 19 w 36"/>
                  <a:gd name="T1" fmla="*/ 32 h 32"/>
                  <a:gd name="T2" fmla="*/ 13 w 36"/>
                  <a:gd name="T3" fmla="*/ 6 h 32"/>
                  <a:gd name="T4" fmla="*/ 31 w 36"/>
                  <a:gd name="T5" fmla="*/ 15 h 32"/>
                  <a:gd name="T6" fmla="*/ 19 w 36"/>
                  <a:gd name="T7" fmla="*/ 32 h 32"/>
                  <a:gd name="T8" fmla="*/ 18 w 36"/>
                  <a:gd name="T9" fmla="*/ 32 h 32"/>
                  <a:gd name="T10" fmla="*/ 31 w 36"/>
                  <a:gd name="T11" fmla="*/ 25 h 32"/>
                  <a:gd name="T12" fmla="*/ 19 w 36"/>
                  <a:gd name="T13" fmla="*/ 4 h 32"/>
                  <a:gd name="T14" fmla="*/ 18 w 36"/>
                  <a:gd name="T15" fmla="*/ 32 h 32"/>
                  <a:gd name="T16" fmla="*/ 19 w 36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6" h="32">
                    <a:moveTo>
                      <a:pt x="19" y="32"/>
                    </a:moveTo>
                    <a:cubicBezTo>
                      <a:pt x="6" y="31"/>
                      <a:pt x="2" y="14"/>
                      <a:pt x="13" y="6"/>
                    </a:cubicBezTo>
                    <a:cubicBezTo>
                      <a:pt x="20" y="0"/>
                      <a:pt x="29" y="8"/>
                      <a:pt x="31" y="15"/>
                    </a:cubicBezTo>
                    <a:cubicBezTo>
                      <a:pt x="33" y="23"/>
                      <a:pt x="27" y="32"/>
                      <a:pt x="19" y="32"/>
                    </a:cubicBezTo>
                    <a:cubicBezTo>
                      <a:pt x="19" y="32"/>
                      <a:pt x="18" y="32"/>
                      <a:pt x="18" y="32"/>
                    </a:cubicBezTo>
                    <a:cubicBezTo>
                      <a:pt x="24" y="32"/>
                      <a:pt x="28" y="30"/>
                      <a:pt x="31" y="25"/>
                    </a:cubicBezTo>
                    <a:cubicBezTo>
                      <a:pt x="36" y="16"/>
                      <a:pt x="29" y="5"/>
                      <a:pt x="19" y="4"/>
                    </a:cubicBezTo>
                    <a:cubicBezTo>
                      <a:pt x="2" y="3"/>
                      <a:pt x="0" y="32"/>
                      <a:pt x="18" y="32"/>
                    </a:cubicBezTo>
                    <a:cubicBezTo>
                      <a:pt x="19" y="32"/>
                      <a:pt x="19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31" name="Freeform 77"/>
              <p:cNvSpPr>
                <a:spLocks/>
              </p:cNvSpPr>
              <p:nvPr/>
            </p:nvSpPr>
            <p:spPr bwMode="auto">
              <a:xfrm>
                <a:off x="2894013" y="971550"/>
                <a:ext cx="300038" cy="268288"/>
              </a:xfrm>
              <a:custGeom>
                <a:avLst/>
                <a:gdLst>
                  <a:gd name="T0" fmla="*/ 19 w 36"/>
                  <a:gd name="T1" fmla="*/ 32 h 32"/>
                  <a:gd name="T2" fmla="*/ 12 w 36"/>
                  <a:gd name="T3" fmla="*/ 6 h 32"/>
                  <a:gd name="T4" fmla="*/ 31 w 36"/>
                  <a:gd name="T5" fmla="*/ 15 h 32"/>
                  <a:gd name="T6" fmla="*/ 19 w 36"/>
                  <a:gd name="T7" fmla="*/ 32 h 32"/>
                  <a:gd name="T8" fmla="*/ 18 w 36"/>
                  <a:gd name="T9" fmla="*/ 32 h 32"/>
                  <a:gd name="T10" fmla="*/ 30 w 36"/>
                  <a:gd name="T11" fmla="*/ 25 h 32"/>
                  <a:gd name="T12" fmla="*/ 19 w 36"/>
                  <a:gd name="T13" fmla="*/ 4 h 32"/>
                  <a:gd name="T14" fmla="*/ 18 w 36"/>
                  <a:gd name="T15" fmla="*/ 32 h 32"/>
                  <a:gd name="T16" fmla="*/ 19 w 36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6" h="32">
                    <a:moveTo>
                      <a:pt x="19" y="32"/>
                    </a:moveTo>
                    <a:cubicBezTo>
                      <a:pt x="6" y="31"/>
                      <a:pt x="2" y="14"/>
                      <a:pt x="12" y="6"/>
                    </a:cubicBezTo>
                    <a:cubicBezTo>
                      <a:pt x="20" y="0"/>
                      <a:pt x="29" y="8"/>
                      <a:pt x="31" y="15"/>
                    </a:cubicBezTo>
                    <a:cubicBezTo>
                      <a:pt x="33" y="23"/>
                      <a:pt x="27" y="32"/>
                      <a:pt x="19" y="32"/>
                    </a:cubicBezTo>
                    <a:cubicBezTo>
                      <a:pt x="19" y="32"/>
                      <a:pt x="18" y="32"/>
                      <a:pt x="18" y="32"/>
                    </a:cubicBezTo>
                    <a:cubicBezTo>
                      <a:pt x="23" y="32"/>
                      <a:pt x="28" y="30"/>
                      <a:pt x="30" y="25"/>
                    </a:cubicBezTo>
                    <a:cubicBezTo>
                      <a:pt x="36" y="16"/>
                      <a:pt x="29" y="5"/>
                      <a:pt x="19" y="4"/>
                    </a:cubicBezTo>
                    <a:cubicBezTo>
                      <a:pt x="2" y="3"/>
                      <a:pt x="0" y="32"/>
                      <a:pt x="18" y="32"/>
                    </a:cubicBezTo>
                    <a:cubicBezTo>
                      <a:pt x="18" y="32"/>
                      <a:pt x="19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32" name="Freeform 78"/>
              <p:cNvSpPr>
                <a:spLocks/>
              </p:cNvSpPr>
              <p:nvPr/>
            </p:nvSpPr>
            <p:spPr bwMode="auto">
              <a:xfrm>
                <a:off x="3244850" y="971550"/>
                <a:ext cx="292100" cy="268288"/>
              </a:xfrm>
              <a:custGeom>
                <a:avLst/>
                <a:gdLst>
                  <a:gd name="T0" fmla="*/ 19 w 35"/>
                  <a:gd name="T1" fmla="*/ 32 h 32"/>
                  <a:gd name="T2" fmla="*/ 12 w 35"/>
                  <a:gd name="T3" fmla="*/ 6 h 32"/>
                  <a:gd name="T4" fmla="*/ 30 w 35"/>
                  <a:gd name="T5" fmla="*/ 15 h 32"/>
                  <a:gd name="T6" fmla="*/ 19 w 35"/>
                  <a:gd name="T7" fmla="*/ 32 h 32"/>
                  <a:gd name="T8" fmla="*/ 18 w 35"/>
                  <a:gd name="T9" fmla="*/ 32 h 32"/>
                  <a:gd name="T10" fmla="*/ 30 w 35"/>
                  <a:gd name="T11" fmla="*/ 25 h 32"/>
                  <a:gd name="T12" fmla="*/ 19 w 35"/>
                  <a:gd name="T13" fmla="*/ 4 h 32"/>
                  <a:gd name="T14" fmla="*/ 18 w 35"/>
                  <a:gd name="T15" fmla="*/ 32 h 32"/>
                  <a:gd name="T16" fmla="*/ 19 w 35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32">
                    <a:moveTo>
                      <a:pt x="19" y="32"/>
                    </a:moveTo>
                    <a:cubicBezTo>
                      <a:pt x="5" y="31"/>
                      <a:pt x="2" y="14"/>
                      <a:pt x="12" y="6"/>
                    </a:cubicBezTo>
                    <a:cubicBezTo>
                      <a:pt x="20" y="0"/>
                      <a:pt x="29" y="8"/>
                      <a:pt x="30" y="15"/>
                    </a:cubicBezTo>
                    <a:cubicBezTo>
                      <a:pt x="32" y="23"/>
                      <a:pt x="27" y="32"/>
                      <a:pt x="19" y="32"/>
                    </a:cubicBezTo>
                    <a:cubicBezTo>
                      <a:pt x="19" y="32"/>
                      <a:pt x="18" y="32"/>
                      <a:pt x="18" y="32"/>
                    </a:cubicBezTo>
                    <a:cubicBezTo>
                      <a:pt x="23" y="32"/>
                      <a:pt x="27" y="30"/>
                      <a:pt x="30" y="25"/>
                    </a:cubicBezTo>
                    <a:cubicBezTo>
                      <a:pt x="35" y="16"/>
                      <a:pt x="29" y="5"/>
                      <a:pt x="19" y="4"/>
                    </a:cubicBezTo>
                    <a:cubicBezTo>
                      <a:pt x="2" y="3"/>
                      <a:pt x="0" y="32"/>
                      <a:pt x="18" y="32"/>
                    </a:cubicBezTo>
                    <a:cubicBezTo>
                      <a:pt x="18" y="32"/>
                      <a:pt x="19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33" name="Freeform 79"/>
              <p:cNvSpPr>
                <a:spLocks/>
              </p:cNvSpPr>
              <p:nvPr/>
            </p:nvSpPr>
            <p:spPr bwMode="auto">
              <a:xfrm>
                <a:off x="3595688" y="971550"/>
                <a:ext cx="292100" cy="268288"/>
              </a:xfrm>
              <a:custGeom>
                <a:avLst/>
                <a:gdLst>
                  <a:gd name="T0" fmla="*/ 19 w 35"/>
                  <a:gd name="T1" fmla="*/ 32 h 32"/>
                  <a:gd name="T2" fmla="*/ 12 w 35"/>
                  <a:gd name="T3" fmla="*/ 6 h 32"/>
                  <a:gd name="T4" fmla="*/ 30 w 35"/>
                  <a:gd name="T5" fmla="*/ 15 h 32"/>
                  <a:gd name="T6" fmla="*/ 19 w 35"/>
                  <a:gd name="T7" fmla="*/ 32 h 32"/>
                  <a:gd name="T8" fmla="*/ 18 w 35"/>
                  <a:gd name="T9" fmla="*/ 32 h 32"/>
                  <a:gd name="T10" fmla="*/ 30 w 35"/>
                  <a:gd name="T11" fmla="*/ 25 h 32"/>
                  <a:gd name="T12" fmla="*/ 19 w 35"/>
                  <a:gd name="T13" fmla="*/ 4 h 32"/>
                  <a:gd name="T14" fmla="*/ 18 w 35"/>
                  <a:gd name="T15" fmla="*/ 32 h 32"/>
                  <a:gd name="T16" fmla="*/ 19 w 35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32">
                    <a:moveTo>
                      <a:pt x="19" y="32"/>
                    </a:moveTo>
                    <a:cubicBezTo>
                      <a:pt x="5" y="31"/>
                      <a:pt x="2" y="14"/>
                      <a:pt x="12" y="6"/>
                    </a:cubicBezTo>
                    <a:cubicBezTo>
                      <a:pt x="20" y="0"/>
                      <a:pt x="28" y="8"/>
                      <a:pt x="30" y="15"/>
                    </a:cubicBezTo>
                    <a:cubicBezTo>
                      <a:pt x="32" y="23"/>
                      <a:pt x="27" y="32"/>
                      <a:pt x="19" y="32"/>
                    </a:cubicBezTo>
                    <a:cubicBezTo>
                      <a:pt x="19" y="32"/>
                      <a:pt x="18" y="32"/>
                      <a:pt x="18" y="32"/>
                    </a:cubicBezTo>
                    <a:cubicBezTo>
                      <a:pt x="23" y="32"/>
                      <a:pt x="27" y="30"/>
                      <a:pt x="30" y="25"/>
                    </a:cubicBezTo>
                    <a:cubicBezTo>
                      <a:pt x="35" y="16"/>
                      <a:pt x="29" y="5"/>
                      <a:pt x="19" y="4"/>
                    </a:cubicBezTo>
                    <a:cubicBezTo>
                      <a:pt x="2" y="3"/>
                      <a:pt x="0" y="32"/>
                      <a:pt x="18" y="32"/>
                    </a:cubicBezTo>
                    <a:cubicBezTo>
                      <a:pt x="18" y="32"/>
                      <a:pt x="19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34" name="Freeform 80"/>
              <p:cNvSpPr>
                <a:spLocks/>
              </p:cNvSpPr>
              <p:nvPr/>
            </p:nvSpPr>
            <p:spPr bwMode="auto">
              <a:xfrm>
                <a:off x="3944938" y="971550"/>
                <a:ext cx="292100" cy="268288"/>
              </a:xfrm>
              <a:custGeom>
                <a:avLst/>
                <a:gdLst>
                  <a:gd name="T0" fmla="*/ 19 w 35"/>
                  <a:gd name="T1" fmla="*/ 32 h 32"/>
                  <a:gd name="T2" fmla="*/ 12 w 35"/>
                  <a:gd name="T3" fmla="*/ 6 h 32"/>
                  <a:gd name="T4" fmla="*/ 30 w 35"/>
                  <a:gd name="T5" fmla="*/ 15 h 32"/>
                  <a:gd name="T6" fmla="*/ 19 w 35"/>
                  <a:gd name="T7" fmla="*/ 32 h 32"/>
                  <a:gd name="T8" fmla="*/ 18 w 35"/>
                  <a:gd name="T9" fmla="*/ 32 h 32"/>
                  <a:gd name="T10" fmla="*/ 30 w 35"/>
                  <a:gd name="T11" fmla="*/ 25 h 32"/>
                  <a:gd name="T12" fmla="*/ 18 w 35"/>
                  <a:gd name="T13" fmla="*/ 4 h 32"/>
                  <a:gd name="T14" fmla="*/ 18 w 35"/>
                  <a:gd name="T15" fmla="*/ 32 h 32"/>
                  <a:gd name="T16" fmla="*/ 19 w 35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32">
                    <a:moveTo>
                      <a:pt x="19" y="32"/>
                    </a:moveTo>
                    <a:cubicBezTo>
                      <a:pt x="5" y="31"/>
                      <a:pt x="1" y="14"/>
                      <a:pt x="12" y="6"/>
                    </a:cubicBezTo>
                    <a:cubicBezTo>
                      <a:pt x="20" y="0"/>
                      <a:pt x="28" y="8"/>
                      <a:pt x="30" y="15"/>
                    </a:cubicBezTo>
                    <a:cubicBezTo>
                      <a:pt x="32" y="23"/>
                      <a:pt x="27" y="32"/>
                      <a:pt x="19" y="32"/>
                    </a:cubicBezTo>
                    <a:cubicBezTo>
                      <a:pt x="18" y="32"/>
                      <a:pt x="18" y="32"/>
                      <a:pt x="18" y="32"/>
                    </a:cubicBezTo>
                    <a:cubicBezTo>
                      <a:pt x="23" y="32"/>
                      <a:pt x="27" y="30"/>
                      <a:pt x="30" y="25"/>
                    </a:cubicBezTo>
                    <a:cubicBezTo>
                      <a:pt x="35" y="16"/>
                      <a:pt x="28" y="5"/>
                      <a:pt x="18" y="4"/>
                    </a:cubicBezTo>
                    <a:cubicBezTo>
                      <a:pt x="1" y="3"/>
                      <a:pt x="0" y="32"/>
                      <a:pt x="18" y="32"/>
                    </a:cubicBezTo>
                    <a:cubicBezTo>
                      <a:pt x="18" y="32"/>
                      <a:pt x="18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35" name="Freeform 81"/>
              <p:cNvSpPr>
                <a:spLocks/>
              </p:cNvSpPr>
              <p:nvPr/>
            </p:nvSpPr>
            <p:spPr bwMode="auto">
              <a:xfrm>
                <a:off x="4295775" y="971550"/>
                <a:ext cx="292100" cy="268288"/>
              </a:xfrm>
              <a:custGeom>
                <a:avLst/>
                <a:gdLst>
                  <a:gd name="T0" fmla="*/ 19 w 35"/>
                  <a:gd name="T1" fmla="*/ 32 h 32"/>
                  <a:gd name="T2" fmla="*/ 12 w 35"/>
                  <a:gd name="T3" fmla="*/ 6 h 32"/>
                  <a:gd name="T4" fmla="*/ 30 w 35"/>
                  <a:gd name="T5" fmla="*/ 15 h 32"/>
                  <a:gd name="T6" fmla="*/ 18 w 35"/>
                  <a:gd name="T7" fmla="*/ 32 h 32"/>
                  <a:gd name="T8" fmla="*/ 17 w 35"/>
                  <a:gd name="T9" fmla="*/ 32 h 32"/>
                  <a:gd name="T10" fmla="*/ 30 w 35"/>
                  <a:gd name="T11" fmla="*/ 25 h 32"/>
                  <a:gd name="T12" fmla="*/ 18 w 35"/>
                  <a:gd name="T13" fmla="*/ 4 h 32"/>
                  <a:gd name="T14" fmla="*/ 17 w 35"/>
                  <a:gd name="T15" fmla="*/ 32 h 32"/>
                  <a:gd name="T16" fmla="*/ 19 w 35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32">
                    <a:moveTo>
                      <a:pt x="19" y="32"/>
                    </a:moveTo>
                    <a:cubicBezTo>
                      <a:pt x="5" y="31"/>
                      <a:pt x="1" y="14"/>
                      <a:pt x="12" y="6"/>
                    </a:cubicBezTo>
                    <a:cubicBezTo>
                      <a:pt x="20" y="0"/>
                      <a:pt x="28" y="8"/>
                      <a:pt x="30" y="15"/>
                    </a:cubicBezTo>
                    <a:cubicBezTo>
                      <a:pt x="32" y="23"/>
                      <a:pt x="26" y="32"/>
                      <a:pt x="18" y="32"/>
                    </a:cubicBezTo>
                    <a:cubicBezTo>
                      <a:pt x="18" y="32"/>
                      <a:pt x="17" y="32"/>
                      <a:pt x="17" y="32"/>
                    </a:cubicBezTo>
                    <a:cubicBezTo>
                      <a:pt x="23" y="32"/>
                      <a:pt x="27" y="30"/>
                      <a:pt x="30" y="25"/>
                    </a:cubicBezTo>
                    <a:cubicBezTo>
                      <a:pt x="35" y="16"/>
                      <a:pt x="28" y="5"/>
                      <a:pt x="18" y="4"/>
                    </a:cubicBezTo>
                    <a:cubicBezTo>
                      <a:pt x="1" y="3"/>
                      <a:pt x="0" y="32"/>
                      <a:pt x="17" y="32"/>
                    </a:cubicBezTo>
                    <a:cubicBezTo>
                      <a:pt x="18" y="32"/>
                      <a:pt x="18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36" name="Freeform 82"/>
              <p:cNvSpPr>
                <a:spLocks/>
              </p:cNvSpPr>
              <p:nvPr/>
            </p:nvSpPr>
            <p:spPr bwMode="auto">
              <a:xfrm>
                <a:off x="4638675" y="971550"/>
                <a:ext cx="300038" cy="268288"/>
              </a:xfrm>
              <a:custGeom>
                <a:avLst/>
                <a:gdLst>
                  <a:gd name="T0" fmla="*/ 19 w 36"/>
                  <a:gd name="T1" fmla="*/ 32 h 32"/>
                  <a:gd name="T2" fmla="*/ 13 w 36"/>
                  <a:gd name="T3" fmla="*/ 6 h 32"/>
                  <a:gd name="T4" fmla="*/ 31 w 36"/>
                  <a:gd name="T5" fmla="*/ 15 h 32"/>
                  <a:gd name="T6" fmla="*/ 19 w 36"/>
                  <a:gd name="T7" fmla="*/ 32 h 32"/>
                  <a:gd name="T8" fmla="*/ 18 w 36"/>
                  <a:gd name="T9" fmla="*/ 32 h 32"/>
                  <a:gd name="T10" fmla="*/ 30 w 36"/>
                  <a:gd name="T11" fmla="*/ 25 h 32"/>
                  <a:gd name="T12" fmla="*/ 19 w 36"/>
                  <a:gd name="T13" fmla="*/ 4 h 32"/>
                  <a:gd name="T14" fmla="*/ 18 w 36"/>
                  <a:gd name="T15" fmla="*/ 32 h 32"/>
                  <a:gd name="T16" fmla="*/ 19 w 36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6" h="32">
                    <a:moveTo>
                      <a:pt x="19" y="32"/>
                    </a:moveTo>
                    <a:cubicBezTo>
                      <a:pt x="6" y="31"/>
                      <a:pt x="2" y="14"/>
                      <a:pt x="13" y="6"/>
                    </a:cubicBezTo>
                    <a:cubicBezTo>
                      <a:pt x="20" y="0"/>
                      <a:pt x="29" y="8"/>
                      <a:pt x="31" y="15"/>
                    </a:cubicBezTo>
                    <a:cubicBezTo>
                      <a:pt x="33" y="23"/>
                      <a:pt x="27" y="32"/>
                      <a:pt x="19" y="32"/>
                    </a:cubicBezTo>
                    <a:cubicBezTo>
                      <a:pt x="19" y="32"/>
                      <a:pt x="18" y="32"/>
                      <a:pt x="18" y="32"/>
                    </a:cubicBezTo>
                    <a:cubicBezTo>
                      <a:pt x="24" y="32"/>
                      <a:pt x="28" y="30"/>
                      <a:pt x="30" y="25"/>
                    </a:cubicBezTo>
                    <a:cubicBezTo>
                      <a:pt x="36" y="16"/>
                      <a:pt x="29" y="5"/>
                      <a:pt x="19" y="4"/>
                    </a:cubicBezTo>
                    <a:cubicBezTo>
                      <a:pt x="2" y="3"/>
                      <a:pt x="0" y="32"/>
                      <a:pt x="18" y="32"/>
                    </a:cubicBezTo>
                    <a:cubicBezTo>
                      <a:pt x="19" y="32"/>
                      <a:pt x="19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37" name="Freeform 83"/>
              <p:cNvSpPr>
                <a:spLocks/>
              </p:cNvSpPr>
              <p:nvPr/>
            </p:nvSpPr>
            <p:spPr bwMode="auto">
              <a:xfrm>
                <a:off x="4987925" y="971550"/>
                <a:ext cx="300038" cy="268288"/>
              </a:xfrm>
              <a:custGeom>
                <a:avLst/>
                <a:gdLst>
                  <a:gd name="T0" fmla="*/ 19 w 36"/>
                  <a:gd name="T1" fmla="*/ 32 h 32"/>
                  <a:gd name="T2" fmla="*/ 12 w 36"/>
                  <a:gd name="T3" fmla="*/ 6 h 32"/>
                  <a:gd name="T4" fmla="*/ 31 w 36"/>
                  <a:gd name="T5" fmla="*/ 15 h 32"/>
                  <a:gd name="T6" fmla="*/ 19 w 36"/>
                  <a:gd name="T7" fmla="*/ 32 h 32"/>
                  <a:gd name="T8" fmla="*/ 18 w 36"/>
                  <a:gd name="T9" fmla="*/ 32 h 32"/>
                  <a:gd name="T10" fmla="*/ 30 w 36"/>
                  <a:gd name="T11" fmla="*/ 25 h 32"/>
                  <a:gd name="T12" fmla="*/ 19 w 36"/>
                  <a:gd name="T13" fmla="*/ 4 h 32"/>
                  <a:gd name="T14" fmla="*/ 18 w 36"/>
                  <a:gd name="T15" fmla="*/ 32 h 32"/>
                  <a:gd name="T16" fmla="*/ 19 w 36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6" h="32">
                    <a:moveTo>
                      <a:pt x="19" y="32"/>
                    </a:moveTo>
                    <a:cubicBezTo>
                      <a:pt x="5" y="31"/>
                      <a:pt x="2" y="14"/>
                      <a:pt x="12" y="6"/>
                    </a:cubicBezTo>
                    <a:cubicBezTo>
                      <a:pt x="20" y="0"/>
                      <a:pt x="29" y="8"/>
                      <a:pt x="31" y="15"/>
                    </a:cubicBezTo>
                    <a:cubicBezTo>
                      <a:pt x="32" y="23"/>
                      <a:pt x="27" y="32"/>
                      <a:pt x="19" y="32"/>
                    </a:cubicBezTo>
                    <a:cubicBezTo>
                      <a:pt x="19" y="32"/>
                      <a:pt x="18" y="32"/>
                      <a:pt x="18" y="32"/>
                    </a:cubicBezTo>
                    <a:cubicBezTo>
                      <a:pt x="23" y="32"/>
                      <a:pt x="28" y="30"/>
                      <a:pt x="30" y="25"/>
                    </a:cubicBezTo>
                    <a:cubicBezTo>
                      <a:pt x="36" y="16"/>
                      <a:pt x="29" y="5"/>
                      <a:pt x="19" y="4"/>
                    </a:cubicBezTo>
                    <a:cubicBezTo>
                      <a:pt x="2" y="3"/>
                      <a:pt x="0" y="32"/>
                      <a:pt x="18" y="32"/>
                    </a:cubicBezTo>
                    <a:cubicBezTo>
                      <a:pt x="18" y="32"/>
                      <a:pt x="19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38" name="Freeform 84"/>
              <p:cNvSpPr>
                <a:spLocks/>
              </p:cNvSpPr>
              <p:nvPr/>
            </p:nvSpPr>
            <p:spPr bwMode="auto">
              <a:xfrm>
                <a:off x="5338763" y="971550"/>
                <a:ext cx="292100" cy="268288"/>
              </a:xfrm>
              <a:custGeom>
                <a:avLst/>
                <a:gdLst>
                  <a:gd name="T0" fmla="*/ 19 w 35"/>
                  <a:gd name="T1" fmla="*/ 32 h 32"/>
                  <a:gd name="T2" fmla="*/ 12 w 35"/>
                  <a:gd name="T3" fmla="*/ 6 h 32"/>
                  <a:gd name="T4" fmla="*/ 30 w 35"/>
                  <a:gd name="T5" fmla="*/ 15 h 32"/>
                  <a:gd name="T6" fmla="*/ 19 w 35"/>
                  <a:gd name="T7" fmla="*/ 32 h 32"/>
                  <a:gd name="T8" fmla="*/ 18 w 35"/>
                  <a:gd name="T9" fmla="*/ 32 h 32"/>
                  <a:gd name="T10" fmla="*/ 30 w 35"/>
                  <a:gd name="T11" fmla="*/ 25 h 32"/>
                  <a:gd name="T12" fmla="*/ 19 w 35"/>
                  <a:gd name="T13" fmla="*/ 4 h 32"/>
                  <a:gd name="T14" fmla="*/ 18 w 35"/>
                  <a:gd name="T15" fmla="*/ 32 h 32"/>
                  <a:gd name="T16" fmla="*/ 19 w 35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32">
                    <a:moveTo>
                      <a:pt x="19" y="32"/>
                    </a:moveTo>
                    <a:cubicBezTo>
                      <a:pt x="5" y="31"/>
                      <a:pt x="2" y="14"/>
                      <a:pt x="12" y="6"/>
                    </a:cubicBezTo>
                    <a:cubicBezTo>
                      <a:pt x="20" y="0"/>
                      <a:pt x="28" y="8"/>
                      <a:pt x="30" y="15"/>
                    </a:cubicBezTo>
                    <a:cubicBezTo>
                      <a:pt x="32" y="23"/>
                      <a:pt x="27" y="32"/>
                      <a:pt x="19" y="32"/>
                    </a:cubicBezTo>
                    <a:cubicBezTo>
                      <a:pt x="19" y="32"/>
                      <a:pt x="18" y="32"/>
                      <a:pt x="18" y="32"/>
                    </a:cubicBezTo>
                    <a:cubicBezTo>
                      <a:pt x="23" y="32"/>
                      <a:pt x="27" y="30"/>
                      <a:pt x="30" y="25"/>
                    </a:cubicBezTo>
                    <a:cubicBezTo>
                      <a:pt x="35" y="16"/>
                      <a:pt x="29" y="5"/>
                      <a:pt x="19" y="4"/>
                    </a:cubicBezTo>
                    <a:cubicBezTo>
                      <a:pt x="2" y="3"/>
                      <a:pt x="0" y="32"/>
                      <a:pt x="18" y="32"/>
                    </a:cubicBezTo>
                    <a:cubicBezTo>
                      <a:pt x="18" y="32"/>
                      <a:pt x="19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39" name="Freeform 85"/>
              <p:cNvSpPr>
                <a:spLocks/>
              </p:cNvSpPr>
              <p:nvPr/>
            </p:nvSpPr>
            <p:spPr bwMode="auto">
              <a:xfrm>
                <a:off x="5689600" y="971550"/>
                <a:ext cx="292100" cy="268288"/>
              </a:xfrm>
              <a:custGeom>
                <a:avLst/>
                <a:gdLst>
                  <a:gd name="T0" fmla="*/ 19 w 35"/>
                  <a:gd name="T1" fmla="*/ 32 h 32"/>
                  <a:gd name="T2" fmla="*/ 12 w 35"/>
                  <a:gd name="T3" fmla="*/ 6 h 32"/>
                  <a:gd name="T4" fmla="*/ 30 w 35"/>
                  <a:gd name="T5" fmla="*/ 15 h 32"/>
                  <a:gd name="T6" fmla="*/ 19 w 35"/>
                  <a:gd name="T7" fmla="*/ 32 h 32"/>
                  <a:gd name="T8" fmla="*/ 18 w 35"/>
                  <a:gd name="T9" fmla="*/ 32 h 32"/>
                  <a:gd name="T10" fmla="*/ 30 w 35"/>
                  <a:gd name="T11" fmla="*/ 25 h 32"/>
                  <a:gd name="T12" fmla="*/ 19 w 35"/>
                  <a:gd name="T13" fmla="*/ 4 h 32"/>
                  <a:gd name="T14" fmla="*/ 18 w 35"/>
                  <a:gd name="T15" fmla="*/ 32 h 32"/>
                  <a:gd name="T16" fmla="*/ 19 w 35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32">
                    <a:moveTo>
                      <a:pt x="19" y="32"/>
                    </a:moveTo>
                    <a:cubicBezTo>
                      <a:pt x="5" y="31"/>
                      <a:pt x="2" y="14"/>
                      <a:pt x="12" y="6"/>
                    </a:cubicBezTo>
                    <a:cubicBezTo>
                      <a:pt x="20" y="0"/>
                      <a:pt x="28" y="8"/>
                      <a:pt x="30" y="15"/>
                    </a:cubicBezTo>
                    <a:cubicBezTo>
                      <a:pt x="32" y="23"/>
                      <a:pt x="27" y="32"/>
                      <a:pt x="19" y="32"/>
                    </a:cubicBezTo>
                    <a:cubicBezTo>
                      <a:pt x="19" y="32"/>
                      <a:pt x="18" y="32"/>
                      <a:pt x="18" y="32"/>
                    </a:cubicBezTo>
                    <a:cubicBezTo>
                      <a:pt x="23" y="32"/>
                      <a:pt x="27" y="30"/>
                      <a:pt x="30" y="25"/>
                    </a:cubicBezTo>
                    <a:cubicBezTo>
                      <a:pt x="35" y="16"/>
                      <a:pt x="29" y="5"/>
                      <a:pt x="19" y="4"/>
                    </a:cubicBezTo>
                    <a:cubicBezTo>
                      <a:pt x="1" y="3"/>
                      <a:pt x="0" y="32"/>
                      <a:pt x="18" y="32"/>
                    </a:cubicBezTo>
                    <a:cubicBezTo>
                      <a:pt x="18" y="32"/>
                      <a:pt x="19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40" name="Freeform 86"/>
              <p:cNvSpPr>
                <a:spLocks/>
              </p:cNvSpPr>
              <p:nvPr/>
            </p:nvSpPr>
            <p:spPr bwMode="auto">
              <a:xfrm>
                <a:off x="6038850" y="971550"/>
                <a:ext cx="292100" cy="268288"/>
              </a:xfrm>
              <a:custGeom>
                <a:avLst/>
                <a:gdLst>
                  <a:gd name="T0" fmla="*/ 19 w 35"/>
                  <a:gd name="T1" fmla="*/ 32 h 32"/>
                  <a:gd name="T2" fmla="*/ 12 w 35"/>
                  <a:gd name="T3" fmla="*/ 6 h 32"/>
                  <a:gd name="T4" fmla="*/ 30 w 35"/>
                  <a:gd name="T5" fmla="*/ 15 h 32"/>
                  <a:gd name="T6" fmla="*/ 19 w 35"/>
                  <a:gd name="T7" fmla="*/ 32 h 32"/>
                  <a:gd name="T8" fmla="*/ 18 w 35"/>
                  <a:gd name="T9" fmla="*/ 32 h 32"/>
                  <a:gd name="T10" fmla="*/ 30 w 35"/>
                  <a:gd name="T11" fmla="*/ 25 h 32"/>
                  <a:gd name="T12" fmla="*/ 18 w 35"/>
                  <a:gd name="T13" fmla="*/ 4 h 32"/>
                  <a:gd name="T14" fmla="*/ 18 w 35"/>
                  <a:gd name="T15" fmla="*/ 32 h 32"/>
                  <a:gd name="T16" fmla="*/ 19 w 35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32">
                    <a:moveTo>
                      <a:pt x="19" y="32"/>
                    </a:moveTo>
                    <a:cubicBezTo>
                      <a:pt x="5" y="31"/>
                      <a:pt x="1" y="14"/>
                      <a:pt x="12" y="6"/>
                    </a:cubicBezTo>
                    <a:cubicBezTo>
                      <a:pt x="20" y="0"/>
                      <a:pt x="28" y="8"/>
                      <a:pt x="30" y="15"/>
                    </a:cubicBezTo>
                    <a:cubicBezTo>
                      <a:pt x="32" y="23"/>
                      <a:pt x="27" y="32"/>
                      <a:pt x="19" y="32"/>
                    </a:cubicBezTo>
                    <a:cubicBezTo>
                      <a:pt x="18" y="32"/>
                      <a:pt x="17" y="32"/>
                      <a:pt x="18" y="32"/>
                    </a:cubicBezTo>
                    <a:cubicBezTo>
                      <a:pt x="23" y="32"/>
                      <a:pt x="27" y="30"/>
                      <a:pt x="30" y="25"/>
                    </a:cubicBezTo>
                    <a:cubicBezTo>
                      <a:pt x="35" y="16"/>
                      <a:pt x="28" y="5"/>
                      <a:pt x="18" y="4"/>
                    </a:cubicBezTo>
                    <a:cubicBezTo>
                      <a:pt x="1" y="3"/>
                      <a:pt x="0" y="32"/>
                      <a:pt x="18" y="32"/>
                    </a:cubicBezTo>
                    <a:cubicBezTo>
                      <a:pt x="18" y="32"/>
                      <a:pt x="18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41" name="Freeform 87"/>
              <p:cNvSpPr>
                <a:spLocks/>
              </p:cNvSpPr>
              <p:nvPr/>
            </p:nvSpPr>
            <p:spPr bwMode="auto">
              <a:xfrm>
                <a:off x="6389688" y="971550"/>
                <a:ext cx="292100" cy="268288"/>
              </a:xfrm>
              <a:custGeom>
                <a:avLst/>
                <a:gdLst>
                  <a:gd name="T0" fmla="*/ 18 w 35"/>
                  <a:gd name="T1" fmla="*/ 32 h 32"/>
                  <a:gd name="T2" fmla="*/ 12 w 35"/>
                  <a:gd name="T3" fmla="*/ 6 h 32"/>
                  <a:gd name="T4" fmla="*/ 30 w 35"/>
                  <a:gd name="T5" fmla="*/ 15 h 32"/>
                  <a:gd name="T6" fmla="*/ 18 w 35"/>
                  <a:gd name="T7" fmla="*/ 32 h 32"/>
                  <a:gd name="T8" fmla="*/ 17 w 35"/>
                  <a:gd name="T9" fmla="*/ 32 h 32"/>
                  <a:gd name="T10" fmla="*/ 30 w 35"/>
                  <a:gd name="T11" fmla="*/ 25 h 32"/>
                  <a:gd name="T12" fmla="*/ 18 w 35"/>
                  <a:gd name="T13" fmla="*/ 4 h 32"/>
                  <a:gd name="T14" fmla="*/ 17 w 35"/>
                  <a:gd name="T15" fmla="*/ 32 h 32"/>
                  <a:gd name="T16" fmla="*/ 18 w 35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32">
                    <a:moveTo>
                      <a:pt x="18" y="32"/>
                    </a:moveTo>
                    <a:cubicBezTo>
                      <a:pt x="5" y="31"/>
                      <a:pt x="1" y="14"/>
                      <a:pt x="12" y="6"/>
                    </a:cubicBezTo>
                    <a:cubicBezTo>
                      <a:pt x="20" y="0"/>
                      <a:pt x="28" y="8"/>
                      <a:pt x="30" y="15"/>
                    </a:cubicBezTo>
                    <a:cubicBezTo>
                      <a:pt x="32" y="23"/>
                      <a:pt x="26" y="32"/>
                      <a:pt x="18" y="32"/>
                    </a:cubicBezTo>
                    <a:cubicBezTo>
                      <a:pt x="18" y="32"/>
                      <a:pt x="17" y="32"/>
                      <a:pt x="17" y="32"/>
                    </a:cubicBezTo>
                    <a:cubicBezTo>
                      <a:pt x="23" y="32"/>
                      <a:pt x="27" y="30"/>
                      <a:pt x="30" y="25"/>
                    </a:cubicBezTo>
                    <a:cubicBezTo>
                      <a:pt x="35" y="16"/>
                      <a:pt x="28" y="5"/>
                      <a:pt x="18" y="4"/>
                    </a:cubicBezTo>
                    <a:cubicBezTo>
                      <a:pt x="1" y="3"/>
                      <a:pt x="0" y="32"/>
                      <a:pt x="17" y="32"/>
                    </a:cubicBezTo>
                    <a:cubicBezTo>
                      <a:pt x="18" y="32"/>
                      <a:pt x="18" y="32"/>
                      <a:pt x="18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42" name="Freeform 88"/>
              <p:cNvSpPr>
                <a:spLocks/>
              </p:cNvSpPr>
              <p:nvPr/>
            </p:nvSpPr>
            <p:spPr bwMode="auto">
              <a:xfrm>
                <a:off x="6732588" y="971550"/>
                <a:ext cx="300038" cy="268288"/>
              </a:xfrm>
              <a:custGeom>
                <a:avLst/>
                <a:gdLst>
                  <a:gd name="T0" fmla="*/ 19 w 36"/>
                  <a:gd name="T1" fmla="*/ 32 h 32"/>
                  <a:gd name="T2" fmla="*/ 13 w 36"/>
                  <a:gd name="T3" fmla="*/ 6 h 32"/>
                  <a:gd name="T4" fmla="*/ 31 w 36"/>
                  <a:gd name="T5" fmla="*/ 15 h 32"/>
                  <a:gd name="T6" fmla="*/ 19 w 36"/>
                  <a:gd name="T7" fmla="*/ 32 h 32"/>
                  <a:gd name="T8" fmla="*/ 18 w 36"/>
                  <a:gd name="T9" fmla="*/ 32 h 32"/>
                  <a:gd name="T10" fmla="*/ 30 w 36"/>
                  <a:gd name="T11" fmla="*/ 25 h 32"/>
                  <a:gd name="T12" fmla="*/ 19 w 36"/>
                  <a:gd name="T13" fmla="*/ 4 h 32"/>
                  <a:gd name="T14" fmla="*/ 18 w 36"/>
                  <a:gd name="T15" fmla="*/ 32 h 32"/>
                  <a:gd name="T16" fmla="*/ 19 w 36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6" h="32">
                    <a:moveTo>
                      <a:pt x="19" y="32"/>
                    </a:moveTo>
                    <a:cubicBezTo>
                      <a:pt x="6" y="31"/>
                      <a:pt x="2" y="14"/>
                      <a:pt x="13" y="6"/>
                    </a:cubicBezTo>
                    <a:cubicBezTo>
                      <a:pt x="20" y="0"/>
                      <a:pt x="29" y="8"/>
                      <a:pt x="31" y="15"/>
                    </a:cubicBezTo>
                    <a:cubicBezTo>
                      <a:pt x="33" y="23"/>
                      <a:pt x="27" y="32"/>
                      <a:pt x="19" y="32"/>
                    </a:cubicBezTo>
                    <a:cubicBezTo>
                      <a:pt x="19" y="32"/>
                      <a:pt x="18" y="32"/>
                      <a:pt x="18" y="32"/>
                    </a:cubicBezTo>
                    <a:cubicBezTo>
                      <a:pt x="23" y="32"/>
                      <a:pt x="28" y="30"/>
                      <a:pt x="30" y="25"/>
                    </a:cubicBezTo>
                    <a:cubicBezTo>
                      <a:pt x="36" y="16"/>
                      <a:pt x="29" y="5"/>
                      <a:pt x="19" y="4"/>
                    </a:cubicBezTo>
                    <a:cubicBezTo>
                      <a:pt x="2" y="3"/>
                      <a:pt x="0" y="32"/>
                      <a:pt x="18" y="32"/>
                    </a:cubicBezTo>
                    <a:cubicBezTo>
                      <a:pt x="19" y="32"/>
                      <a:pt x="19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43" name="Freeform 89"/>
              <p:cNvSpPr>
                <a:spLocks/>
              </p:cNvSpPr>
              <p:nvPr/>
            </p:nvSpPr>
            <p:spPr bwMode="auto">
              <a:xfrm>
                <a:off x="7081838" y="971550"/>
                <a:ext cx="300038" cy="268288"/>
              </a:xfrm>
              <a:custGeom>
                <a:avLst/>
                <a:gdLst>
                  <a:gd name="T0" fmla="*/ 19 w 36"/>
                  <a:gd name="T1" fmla="*/ 32 h 32"/>
                  <a:gd name="T2" fmla="*/ 12 w 36"/>
                  <a:gd name="T3" fmla="*/ 6 h 32"/>
                  <a:gd name="T4" fmla="*/ 30 w 36"/>
                  <a:gd name="T5" fmla="*/ 15 h 32"/>
                  <a:gd name="T6" fmla="*/ 19 w 36"/>
                  <a:gd name="T7" fmla="*/ 32 h 32"/>
                  <a:gd name="T8" fmla="*/ 18 w 36"/>
                  <a:gd name="T9" fmla="*/ 32 h 32"/>
                  <a:gd name="T10" fmla="*/ 30 w 36"/>
                  <a:gd name="T11" fmla="*/ 25 h 32"/>
                  <a:gd name="T12" fmla="*/ 19 w 36"/>
                  <a:gd name="T13" fmla="*/ 4 h 32"/>
                  <a:gd name="T14" fmla="*/ 18 w 36"/>
                  <a:gd name="T15" fmla="*/ 32 h 32"/>
                  <a:gd name="T16" fmla="*/ 19 w 36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6" h="32">
                    <a:moveTo>
                      <a:pt x="19" y="32"/>
                    </a:moveTo>
                    <a:cubicBezTo>
                      <a:pt x="5" y="31"/>
                      <a:pt x="2" y="14"/>
                      <a:pt x="12" y="6"/>
                    </a:cubicBezTo>
                    <a:cubicBezTo>
                      <a:pt x="20" y="0"/>
                      <a:pt x="29" y="8"/>
                      <a:pt x="30" y="15"/>
                    </a:cubicBezTo>
                    <a:cubicBezTo>
                      <a:pt x="32" y="23"/>
                      <a:pt x="27" y="32"/>
                      <a:pt x="19" y="32"/>
                    </a:cubicBezTo>
                    <a:cubicBezTo>
                      <a:pt x="19" y="32"/>
                      <a:pt x="18" y="32"/>
                      <a:pt x="18" y="32"/>
                    </a:cubicBezTo>
                    <a:cubicBezTo>
                      <a:pt x="23" y="32"/>
                      <a:pt x="27" y="30"/>
                      <a:pt x="30" y="25"/>
                    </a:cubicBezTo>
                    <a:cubicBezTo>
                      <a:pt x="36" y="16"/>
                      <a:pt x="29" y="5"/>
                      <a:pt x="19" y="4"/>
                    </a:cubicBezTo>
                    <a:cubicBezTo>
                      <a:pt x="2" y="3"/>
                      <a:pt x="0" y="32"/>
                      <a:pt x="18" y="32"/>
                    </a:cubicBezTo>
                    <a:cubicBezTo>
                      <a:pt x="18" y="32"/>
                      <a:pt x="19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44" name="Freeform 90"/>
              <p:cNvSpPr>
                <a:spLocks/>
              </p:cNvSpPr>
              <p:nvPr/>
            </p:nvSpPr>
            <p:spPr bwMode="auto">
              <a:xfrm>
                <a:off x="7432675" y="971550"/>
                <a:ext cx="292100" cy="268288"/>
              </a:xfrm>
              <a:custGeom>
                <a:avLst/>
                <a:gdLst>
                  <a:gd name="T0" fmla="*/ 19 w 35"/>
                  <a:gd name="T1" fmla="*/ 32 h 32"/>
                  <a:gd name="T2" fmla="*/ 12 w 35"/>
                  <a:gd name="T3" fmla="*/ 6 h 32"/>
                  <a:gd name="T4" fmla="*/ 30 w 35"/>
                  <a:gd name="T5" fmla="*/ 15 h 32"/>
                  <a:gd name="T6" fmla="*/ 19 w 35"/>
                  <a:gd name="T7" fmla="*/ 32 h 32"/>
                  <a:gd name="T8" fmla="*/ 18 w 35"/>
                  <a:gd name="T9" fmla="*/ 32 h 32"/>
                  <a:gd name="T10" fmla="*/ 30 w 35"/>
                  <a:gd name="T11" fmla="*/ 25 h 32"/>
                  <a:gd name="T12" fmla="*/ 19 w 35"/>
                  <a:gd name="T13" fmla="*/ 4 h 32"/>
                  <a:gd name="T14" fmla="*/ 18 w 35"/>
                  <a:gd name="T15" fmla="*/ 32 h 32"/>
                  <a:gd name="T16" fmla="*/ 19 w 35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32">
                    <a:moveTo>
                      <a:pt x="19" y="32"/>
                    </a:moveTo>
                    <a:cubicBezTo>
                      <a:pt x="5" y="31"/>
                      <a:pt x="2" y="14"/>
                      <a:pt x="12" y="6"/>
                    </a:cubicBezTo>
                    <a:cubicBezTo>
                      <a:pt x="20" y="0"/>
                      <a:pt x="28" y="8"/>
                      <a:pt x="30" y="15"/>
                    </a:cubicBezTo>
                    <a:cubicBezTo>
                      <a:pt x="32" y="23"/>
                      <a:pt x="27" y="32"/>
                      <a:pt x="19" y="32"/>
                    </a:cubicBezTo>
                    <a:cubicBezTo>
                      <a:pt x="19" y="32"/>
                      <a:pt x="18" y="32"/>
                      <a:pt x="18" y="32"/>
                    </a:cubicBezTo>
                    <a:cubicBezTo>
                      <a:pt x="23" y="32"/>
                      <a:pt x="27" y="30"/>
                      <a:pt x="30" y="25"/>
                    </a:cubicBezTo>
                    <a:cubicBezTo>
                      <a:pt x="35" y="16"/>
                      <a:pt x="29" y="5"/>
                      <a:pt x="19" y="4"/>
                    </a:cubicBezTo>
                    <a:cubicBezTo>
                      <a:pt x="2" y="3"/>
                      <a:pt x="0" y="32"/>
                      <a:pt x="18" y="32"/>
                    </a:cubicBezTo>
                    <a:cubicBezTo>
                      <a:pt x="18" y="32"/>
                      <a:pt x="19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45" name="Freeform 91"/>
              <p:cNvSpPr>
                <a:spLocks/>
              </p:cNvSpPr>
              <p:nvPr/>
            </p:nvSpPr>
            <p:spPr bwMode="auto">
              <a:xfrm>
                <a:off x="7783513" y="971550"/>
                <a:ext cx="292100" cy="268288"/>
              </a:xfrm>
              <a:custGeom>
                <a:avLst/>
                <a:gdLst>
                  <a:gd name="T0" fmla="*/ 19 w 35"/>
                  <a:gd name="T1" fmla="*/ 32 h 32"/>
                  <a:gd name="T2" fmla="*/ 12 w 35"/>
                  <a:gd name="T3" fmla="*/ 6 h 32"/>
                  <a:gd name="T4" fmla="*/ 30 w 35"/>
                  <a:gd name="T5" fmla="*/ 15 h 32"/>
                  <a:gd name="T6" fmla="*/ 19 w 35"/>
                  <a:gd name="T7" fmla="*/ 32 h 32"/>
                  <a:gd name="T8" fmla="*/ 18 w 35"/>
                  <a:gd name="T9" fmla="*/ 32 h 32"/>
                  <a:gd name="T10" fmla="*/ 30 w 35"/>
                  <a:gd name="T11" fmla="*/ 25 h 32"/>
                  <a:gd name="T12" fmla="*/ 19 w 35"/>
                  <a:gd name="T13" fmla="*/ 4 h 32"/>
                  <a:gd name="T14" fmla="*/ 18 w 35"/>
                  <a:gd name="T15" fmla="*/ 32 h 32"/>
                  <a:gd name="T16" fmla="*/ 19 w 35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32">
                    <a:moveTo>
                      <a:pt x="19" y="32"/>
                    </a:moveTo>
                    <a:cubicBezTo>
                      <a:pt x="5" y="31"/>
                      <a:pt x="2" y="14"/>
                      <a:pt x="12" y="6"/>
                    </a:cubicBezTo>
                    <a:cubicBezTo>
                      <a:pt x="20" y="0"/>
                      <a:pt x="28" y="8"/>
                      <a:pt x="30" y="15"/>
                    </a:cubicBezTo>
                    <a:cubicBezTo>
                      <a:pt x="32" y="23"/>
                      <a:pt x="27" y="32"/>
                      <a:pt x="19" y="32"/>
                    </a:cubicBezTo>
                    <a:cubicBezTo>
                      <a:pt x="18" y="32"/>
                      <a:pt x="18" y="32"/>
                      <a:pt x="18" y="32"/>
                    </a:cubicBezTo>
                    <a:cubicBezTo>
                      <a:pt x="23" y="32"/>
                      <a:pt x="27" y="30"/>
                      <a:pt x="30" y="25"/>
                    </a:cubicBezTo>
                    <a:cubicBezTo>
                      <a:pt x="35" y="16"/>
                      <a:pt x="28" y="5"/>
                      <a:pt x="19" y="4"/>
                    </a:cubicBezTo>
                    <a:cubicBezTo>
                      <a:pt x="1" y="3"/>
                      <a:pt x="0" y="32"/>
                      <a:pt x="18" y="32"/>
                    </a:cubicBezTo>
                    <a:cubicBezTo>
                      <a:pt x="18" y="32"/>
                      <a:pt x="19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46" name="Freeform 92"/>
              <p:cNvSpPr>
                <a:spLocks/>
              </p:cNvSpPr>
              <p:nvPr/>
            </p:nvSpPr>
            <p:spPr bwMode="auto">
              <a:xfrm>
                <a:off x="8132763" y="971550"/>
                <a:ext cx="292100" cy="268288"/>
              </a:xfrm>
              <a:custGeom>
                <a:avLst/>
                <a:gdLst>
                  <a:gd name="T0" fmla="*/ 19 w 35"/>
                  <a:gd name="T1" fmla="*/ 32 h 32"/>
                  <a:gd name="T2" fmla="*/ 12 w 35"/>
                  <a:gd name="T3" fmla="*/ 6 h 32"/>
                  <a:gd name="T4" fmla="*/ 30 w 35"/>
                  <a:gd name="T5" fmla="*/ 15 h 32"/>
                  <a:gd name="T6" fmla="*/ 19 w 35"/>
                  <a:gd name="T7" fmla="*/ 32 h 32"/>
                  <a:gd name="T8" fmla="*/ 18 w 35"/>
                  <a:gd name="T9" fmla="*/ 32 h 32"/>
                  <a:gd name="T10" fmla="*/ 30 w 35"/>
                  <a:gd name="T11" fmla="*/ 25 h 32"/>
                  <a:gd name="T12" fmla="*/ 18 w 35"/>
                  <a:gd name="T13" fmla="*/ 4 h 32"/>
                  <a:gd name="T14" fmla="*/ 17 w 35"/>
                  <a:gd name="T15" fmla="*/ 32 h 32"/>
                  <a:gd name="T16" fmla="*/ 19 w 35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32">
                    <a:moveTo>
                      <a:pt x="19" y="32"/>
                    </a:moveTo>
                    <a:cubicBezTo>
                      <a:pt x="5" y="31"/>
                      <a:pt x="1" y="14"/>
                      <a:pt x="12" y="6"/>
                    </a:cubicBezTo>
                    <a:cubicBezTo>
                      <a:pt x="20" y="0"/>
                      <a:pt x="28" y="8"/>
                      <a:pt x="30" y="15"/>
                    </a:cubicBezTo>
                    <a:cubicBezTo>
                      <a:pt x="32" y="23"/>
                      <a:pt x="27" y="32"/>
                      <a:pt x="19" y="32"/>
                    </a:cubicBezTo>
                    <a:cubicBezTo>
                      <a:pt x="18" y="32"/>
                      <a:pt x="17" y="32"/>
                      <a:pt x="18" y="32"/>
                    </a:cubicBezTo>
                    <a:cubicBezTo>
                      <a:pt x="23" y="32"/>
                      <a:pt x="27" y="30"/>
                      <a:pt x="30" y="25"/>
                    </a:cubicBezTo>
                    <a:cubicBezTo>
                      <a:pt x="35" y="16"/>
                      <a:pt x="28" y="5"/>
                      <a:pt x="18" y="4"/>
                    </a:cubicBezTo>
                    <a:cubicBezTo>
                      <a:pt x="1" y="3"/>
                      <a:pt x="0" y="32"/>
                      <a:pt x="17" y="32"/>
                    </a:cubicBezTo>
                    <a:cubicBezTo>
                      <a:pt x="18" y="32"/>
                      <a:pt x="18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47" name="Freeform 93"/>
              <p:cNvSpPr>
                <a:spLocks/>
              </p:cNvSpPr>
              <p:nvPr/>
            </p:nvSpPr>
            <p:spPr bwMode="auto">
              <a:xfrm>
                <a:off x="8483600" y="971550"/>
                <a:ext cx="292100" cy="268288"/>
              </a:xfrm>
              <a:custGeom>
                <a:avLst/>
                <a:gdLst>
                  <a:gd name="T0" fmla="*/ 18 w 35"/>
                  <a:gd name="T1" fmla="*/ 32 h 32"/>
                  <a:gd name="T2" fmla="*/ 12 w 35"/>
                  <a:gd name="T3" fmla="*/ 6 h 32"/>
                  <a:gd name="T4" fmla="*/ 30 w 35"/>
                  <a:gd name="T5" fmla="*/ 15 h 32"/>
                  <a:gd name="T6" fmla="*/ 18 w 35"/>
                  <a:gd name="T7" fmla="*/ 32 h 32"/>
                  <a:gd name="T8" fmla="*/ 17 w 35"/>
                  <a:gd name="T9" fmla="*/ 32 h 32"/>
                  <a:gd name="T10" fmla="*/ 30 w 35"/>
                  <a:gd name="T11" fmla="*/ 25 h 32"/>
                  <a:gd name="T12" fmla="*/ 18 w 35"/>
                  <a:gd name="T13" fmla="*/ 4 h 32"/>
                  <a:gd name="T14" fmla="*/ 17 w 35"/>
                  <a:gd name="T15" fmla="*/ 32 h 32"/>
                  <a:gd name="T16" fmla="*/ 18 w 35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32">
                    <a:moveTo>
                      <a:pt x="18" y="32"/>
                    </a:moveTo>
                    <a:cubicBezTo>
                      <a:pt x="5" y="31"/>
                      <a:pt x="1" y="14"/>
                      <a:pt x="12" y="6"/>
                    </a:cubicBezTo>
                    <a:cubicBezTo>
                      <a:pt x="20" y="0"/>
                      <a:pt x="28" y="8"/>
                      <a:pt x="30" y="15"/>
                    </a:cubicBezTo>
                    <a:cubicBezTo>
                      <a:pt x="32" y="23"/>
                      <a:pt x="26" y="32"/>
                      <a:pt x="18" y="32"/>
                    </a:cubicBezTo>
                    <a:cubicBezTo>
                      <a:pt x="18" y="32"/>
                      <a:pt x="17" y="32"/>
                      <a:pt x="17" y="32"/>
                    </a:cubicBezTo>
                    <a:cubicBezTo>
                      <a:pt x="23" y="32"/>
                      <a:pt x="27" y="30"/>
                      <a:pt x="30" y="25"/>
                    </a:cubicBezTo>
                    <a:cubicBezTo>
                      <a:pt x="35" y="16"/>
                      <a:pt x="28" y="5"/>
                      <a:pt x="18" y="4"/>
                    </a:cubicBezTo>
                    <a:cubicBezTo>
                      <a:pt x="1" y="3"/>
                      <a:pt x="0" y="32"/>
                      <a:pt x="17" y="32"/>
                    </a:cubicBezTo>
                    <a:cubicBezTo>
                      <a:pt x="18" y="32"/>
                      <a:pt x="18" y="32"/>
                      <a:pt x="18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48" name="Freeform 94"/>
              <p:cNvSpPr>
                <a:spLocks/>
              </p:cNvSpPr>
              <p:nvPr/>
            </p:nvSpPr>
            <p:spPr bwMode="auto">
              <a:xfrm>
                <a:off x="8826500" y="971550"/>
                <a:ext cx="300038" cy="268288"/>
              </a:xfrm>
              <a:custGeom>
                <a:avLst/>
                <a:gdLst>
                  <a:gd name="T0" fmla="*/ 19 w 36"/>
                  <a:gd name="T1" fmla="*/ 32 h 32"/>
                  <a:gd name="T2" fmla="*/ 12 w 36"/>
                  <a:gd name="T3" fmla="*/ 6 h 32"/>
                  <a:gd name="T4" fmla="*/ 31 w 36"/>
                  <a:gd name="T5" fmla="*/ 15 h 32"/>
                  <a:gd name="T6" fmla="*/ 19 w 36"/>
                  <a:gd name="T7" fmla="*/ 32 h 32"/>
                  <a:gd name="T8" fmla="*/ 18 w 36"/>
                  <a:gd name="T9" fmla="*/ 32 h 32"/>
                  <a:gd name="T10" fmla="*/ 30 w 36"/>
                  <a:gd name="T11" fmla="*/ 25 h 32"/>
                  <a:gd name="T12" fmla="*/ 19 w 36"/>
                  <a:gd name="T13" fmla="*/ 4 h 32"/>
                  <a:gd name="T14" fmla="*/ 18 w 36"/>
                  <a:gd name="T15" fmla="*/ 32 h 32"/>
                  <a:gd name="T16" fmla="*/ 19 w 36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6" h="32">
                    <a:moveTo>
                      <a:pt x="19" y="32"/>
                    </a:moveTo>
                    <a:cubicBezTo>
                      <a:pt x="6" y="31"/>
                      <a:pt x="2" y="14"/>
                      <a:pt x="12" y="6"/>
                    </a:cubicBezTo>
                    <a:cubicBezTo>
                      <a:pt x="20" y="0"/>
                      <a:pt x="29" y="8"/>
                      <a:pt x="31" y="15"/>
                    </a:cubicBezTo>
                    <a:cubicBezTo>
                      <a:pt x="33" y="23"/>
                      <a:pt x="27" y="32"/>
                      <a:pt x="19" y="32"/>
                    </a:cubicBezTo>
                    <a:cubicBezTo>
                      <a:pt x="19" y="32"/>
                      <a:pt x="18" y="32"/>
                      <a:pt x="18" y="32"/>
                    </a:cubicBezTo>
                    <a:cubicBezTo>
                      <a:pt x="23" y="32"/>
                      <a:pt x="28" y="30"/>
                      <a:pt x="30" y="25"/>
                    </a:cubicBezTo>
                    <a:cubicBezTo>
                      <a:pt x="36" y="16"/>
                      <a:pt x="29" y="5"/>
                      <a:pt x="19" y="4"/>
                    </a:cubicBezTo>
                    <a:cubicBezTo>
                      <a:pt x="2" y="3"/>
                      <a:pt x="0" y="32"/>
                      <a:pt x="18" y="32"/>
                    </a:cubicBezTo>
                    <a:cubicBezTo>
                      <a:pt x="18" y="32"/>
                      <a:pt x="19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49" name="Freeform 95"/>
              <p:cNvSpPr>
                <a:spLocks/>
              </p:cNvSpPr>
              <p:nvPr/>
            </p:nvSpPr>
            <p:spPr bwMode="auto">
              <a:xfrm>
                <a:off x="9175750" y="971550"/>
                <a:ext cx="292100" cy="268288"/>
              </a:xfrm>
              <a:custGeom>
                <a:avLst/>
                <a:gdLst>
                  <a:gd name="T0" fmla="*/ 19 w 35"/>
                  <a:gd name="T1" fmla="*/ 32 h 32"/>
                  <a:gd name="T2" fmla="*/ 12 w 35"/>
                  <a:gd name="T3" fmla="*/ 6 h 32"/>
                  <a:gd name="T4" fmla="*/ 30 w 35"/>
                  <a:gd name="T5" fmla="*/ 15 h 32"/>
                  <a:gd name="T6" fmla="*/ 19 w 35"/>
                  <a:gd name="T7" fmla="*/ 32 h 32"/>
                  <a:gd name="T8" fmla="*/ 18 w 35"/>
                  <a:gd name="T9" fmla="*/ 32 h 32"/>
                  <a:gd name="T10" fmla="*/ 30 w 35"/>
                  <a:gd name="T11" fmla="*/ 25 h 32"/>
                  <a:gd name="T12" fmla="*/ 19 w 35"/>
                  <a:gd name="T13" fmla="*/ 4 h 32"/>
                  <a:gd name="T14" fmla="*/ 18 w 35"/>
                  <a:gd name="T15" fmla="*/ 32 h 32"/>
                  <a:gd name="T16" fmla="*/ 19 w 35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32">
                    <a:moveTo>
                      <a:pt x="19" y="32"/>
                    </a:moveTo>
                    <a:cubicBezTo>
                      <a:pt x="5" y="31"/>
                      <a:pt x="2" y="14"/>
                      <a:pt x="12" y="6"/>
                    </a:cubicBezTo>
                    <a:cubicBezTo>
                      <a:pt x="20" y="0"/>
                      <a:pt x="29" y="8"/>
                      <a:pt x="30" y="15"/>
                    </a:cubicBezTo>
                    <a:cubicBezTo>
                      <a:pt x="32" y="23"/>
                      <a:pt x="27" y="32"/>
                      <a:pt x="19" y="32"/>
                    </a:cubicBezTo>
                    <a:cubicBezTo>
                      <a:pt x="19" y="32"/>
                      <a:pt x="18" y="32"/>
                      <a:pt x="18" y="32"/>
                    </a:cubicBezTo>
                    <a:cubicBezTo>
                      <a:pt x="23" y="32"/>
                      <a:pt x="27" y="30"/>
                      <a:pt x="30" y="25"/>
                    </a:cubicBezTo>
                    <a:cubicBezTo>
                      <a:pt x="35" y="16"/>
                      <a:pt x="29" y="5"/>
                      <a:pt x="19" y="4"/>
                    </a:cubicBezTo>
                    <a:cubicBezTo>
                      <a:pt x="2" y="3"/>
                      <a:pt x="0" y="32"/>
                      <a:pt x="18" y="32"/>
                    </a:cubicBezTo>
                    <a:cubicBezTo>
                      <a:pt x="18" y="32"/>
                      <a:pt x="19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50" name="Freeform 96"/>
              <p:cNvSpPr>
                <a:spLocks/>
              </p:cNvSpPr>
              <p:nvPr/>
            </p:nvSpPr>
            <p:spPr bwMode="auto">
              <a:xfrm>
                <a:off x="9526588" y="971550"/>
                <a:ext cx="292100" cy="268288"/>
              </a:xfrm>
              <a:custGeom>
                <a:avLst/>
                <a:gdLst>
                  <a:gd name="T0" fmla="*/ 19 w 35"/>
                  <a:gd name="T1" fmla="*/ 32 h 32"/>
                  <a:gd name="T2" fmla="*/ 12 w 35"/>
                  <a:gd name="T3" fmla="*/ 6 h 32"/>
                  <a:gd name="T4" fmla="*/ 30 w 35"/>
                  <a:gd name="T5" fmla="*/ 15 h 32"/>
                  <a:gd name="T6" fmla="*/ 19 w 35"/>
                  <a:gd name="T7" fmla="*/ 32 h 32"/>
                  <a:gd name="T8" fmla="*/ 18 w 35"/>
                  <a:gd name="T9" fmla="*/ 32 h 32"/>
                  <a:gd name="T10" fmla="*/ 30 w 35"/>
                  <a:gd name="T11" fmla="*/ 25 h 32"/>
                  <a:gd name="T12" fmla="*/ 19 w 35"/>
                  <a:gd name="T13" fmla="*/ 4 h 32"/>
                  <a:gd name="T14" fmla="*/ 18 w 35"/>
                  <a:gd name="T15" fmla="*/ 32 h 32"/>
                  <a:gd name="T16" fmla="*/ 19 w 35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32">
                    <a:moveTo>
                      <a:pt x="19" y="32"/>
                    </a:moveTo>
                    <a:cubicBezTo>
                      <a:pt x="5" y="31"/>
                      <a:pt x="2" y="14"/>
                      <a:pt x="12" y="6"/>
                    </a:cubicBezTo>
                    <a:cubicBezTo>
                      <a:pt x="20" y="0"/>
                      <a:pt x="28" y="8"/>
                      <a:pt x="30" y="15"/>
                    </a:cubicBezTo>
                    <a:cubicBezTo>
                      <a:pt x="32" y="23"/>
                      <a:pt x="27" y="32"/>
                      <a:pt x="19" y="32"/>
                    </a:cubicBezTo>
                    <a:cubicBezTo>
                      <a:pt x="19" y="32"/>
                      <a:pt x="18" y="32"/>
                      <a:pt x="18" y="32"/>
                    </a:cubicBezTo>
                    <a:cubicBezTo>
                      <a:pt x="23" y="32"/>
                      <a:pt x="27" y="30"/>
                      <a:pt x="30" y="25"/>
                    </a:cubicBezTo>
                    <a:cubicBezTo>
                      <a:pt x="35" y="16"/>
                      <a:pt x="29" y="5"/>
                      <a:pt x="19" y="4"/>
                    </a:cubicBezTo>
                    <a:cubicBezTo>
                      <a:pt x="2" y="3"/>
                      <a:pt x="0" y="32"/>
                      <a:pt x="18" y="32"/>
                    </a:cubicBezTo>
                    <a:cubicBezTo>
                      <a:pt x="18" y="32"/>
                      <a:pt x="19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51" name="Freeform 97"/>
              <p:cNvSpPr>
                <a:spLocks/>
              </p:cNvSpPr>
              <p:nvPr/>
            </p:nvSpPr>
            <p:spPr bwMode="auto">
              <a:xfrm>
                <a:off x="9877425" y="971550"/>
                <a:ext cx="292100" cy="268288"/>
              </a:xfrm>
              <a:custGeom>
                <a:avLst/>
                <a:gdLst>
                  <a:gd name="T0" fmla="*/ 19 w 35"/>
                  <a:gd name="T1" fmla="*/ 32 h 32"/>
                  <a:gd name="T2" fmla="*/ 12 w 35"/>
                  <a:gd name="T3" fmla="*/ 6 h 32"/>
                  <a:gd name="T4" fmla="*/ 30 w 35"/>
                  <a:gd name="T5" fmla="*/ 15 h 32"/>
                  <a:gd name="T6" fmla="*/ 19 w 35"/>
                  <a:gd name="T7" fmla="*/ 32 h 32"/>
                  <a:gd name="T8" fmla="*/ 18 w 35"/>
                  <a:gd name="T9" fmla="*/ 32 h 32"/>
                  <a:gd name="T10" fmla="*/ 30 w 35"/>
                  <a:gd name="T11" fmla="*/ 25 h 32"/>
                  <a:gd name="T12" fmla="*/ 18 w 35"/>
                  <a:gd name="T13" fmla="*/ 4 h 32"/>
                  <a:gd name="T14" fmla="*/ 18 w 35"/>
                  <a:gd name="T15" fmla="*/ 32 h 32"/>
                  <a:gd name="T16" fmla="*/ 19 w 35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32">
                    <a:moveTo>
                      <a:pt x="19" y="32"/>
                    </a:moveTo>
                    <a:cubicBezTo>
                      <a:pt x="5" y="31"/>
                      <a:pt x="1" y="14"/>
                      <a:pt x="12" y="6"/>
                    </a:cubicBezTo>
                    <a:cubicBezTo>
                      <a:pt x="20" y="0"/>
                      <a:pt x="28" y="8"/>
                      <a:pt x="30" y="15"/>
                    </a:cubicBezTo>
                    <a:cubicBezTo>
                      <a:pt x="32" y="23"/>
                      <a:pt x="27" y="32"/>
                      <a:pt x="19" y="32"/>
                    </a:cubicBezTo>
                    <a:cubicBezTo>
                      <a:pt x="18" y="32"/>
                      <a:pt x="18" y="32"/>
                      <a:pt x="18" y="32"/>
                    </a:cubicBezTo>
                    <a:cubicBezTo>
                      <a:pt x="23" y="32"/>
                      <a:pt x="27" y="30"/>
                      <a:pt x="30" y="25"/>
                    </a:cubicBezTo>
                    <a:cubicBezTo>
                      <a:pt x="35" y="16"/>
                      <a:pt x="28" y="5"/>
                      <a:pt x="18" y="4"/>
                    </a:cubicBezTo>
                    <a:cubicBezTo>
                      <a:pt x="1" y="3"/>
                      <a:pt x="0" y="32"/>
                      <a:pt x="18" y="32"/>
                    </a:cubicBezTo>
                    <a:cubicBezTo>
                      <a:pt x="18" y="32"/>
                      <a:pt x="18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52" name="Freeform 98"/>
              <p:cNvSpPr>
                <a:spLocks/>
              </p:cNvSpPr>
              <p:nvPr/>
            </p:nvSpPr>
            <p:spPr bwMode="auto">
              <a:xfrm>
                <a:off x="10226675" y="971550"/>
                <a:ext cx="292100" cy="268288"/>
              </a:xfrm>
              <a:custGeom>
                <a:avLst/>
                <a:gdLst>
                  <a:gd name="T0" fmla="*/ 19 w 35"/>
                  <a:gd name="T1" fmla="*/ 32 h 32"/>
                  <a:gd name="T2" fmla="*/ 12 w 35"/>
                  <a:gd name="T3" fmla="*/ 6 h 32"/>
                  <a:gd name="T4" fmla="*/ 30 w 35"/>
                  <a:gd name="T5" fmla="*/ 15 h 32"/>
                  <a:gd name="T6" fmla="*/ 18 w 35"/>
                  <a:gd name="T7" fmla="*/ 32 h 32"/>
                  <a:gd name="T8" fmla="*/ 17 w 35"/>
                  <a:gd name="T9" fmla="*/ 32 h 32"/>
                  <a:gd name="T10" fmla="*/ 30 w 35"/>
                  <a:gd name="T11" fmla="*/ 25 h 32"/>
                  <a:gd name="T12" fmla="*/ 18 w 35"/>
                  <a:gd name="T13" fmla="*/ 4 h 32"/>
                  <a:gd name="T14" fmla="*/ 17 w 35"/>
                  <a:gd name="T15" fmla="*/ 32 h 32"/>
                  <a:gd name="T16" fmla="*/ 19 w 35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32">
                    <a:moveTo>
                      <a:pt x="19" y="32"/>
                    </a:moveTo>
                    <a:cubicBezTo>
                      <a:pt x="5" y="31"/>
                      <a:pt x="1" y="14"/>
                      <a:pt x="12" y="6"/>
                    </a:cubicBezTo>
                    <a:cubicBezTo>
                      <a:pt x="20" y="0"/>
                      <a:pt x="28" y="8"/>
                      <a:pt x="30" y="15"/>
                    </a:cubicBezTo>
                    <a:cubicBezTo>
                      <a:pt x="32" y="23"/>
                      <a:pt x="27" y="32"/>
                      <a:pt x="18" y="32"/>
                    </a:cubicBezTo>
                    <a:cubicBezTo>
                      <a:pt x="18" y="32"/>
                      <a:pt x="17" y="32"/>
                      <a:pt x="17" y="32"/>
                    </a:cubicBezTo>
                    <a:cubicBezTo>
                      <a:pt x="23" y="32"/>
                      <a:pt x="27" y="30"/>
                      <a:pt x="30" y="25"/>
                    </a:cubicBezTo>
                    <a:cubicBezTo>
                      <a:pt x="35" y="16"/>
                      <a:pt x="28" y="5"/>
                      <a:pt x="18" y="4"/>
                    </a:cubicBezTo>
                    <a:cubicBezTo>
                      <a:pt x="1" y="3"/>
                      <a:pt x="0" y="32"/>
                      <a:pt x="17" y="32"/>
                    </a:cubicBezTo>
                    <a:cubicBezTo>
                      <a:pt x="18" y="32"/>
                      <a:pt x="18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53" name="Freeform 99"/>
              <p:cNvSpPr>
                <a:spLocks/>
              </p:cNvSpPr>
              <p:nvPr/>
            </p:nvSpPr>
            <p:spPr bwMode="auto">
              <a:xfrm>
                <a:off x="10569575" y="971550"/>
                <a:ext cx="300038" cy="268288"/>
              </a:xfrm>
              <a:custGeom>
                <a:avLst/>
                <a:gdLst>
                  <a:gd name="T0" fmla="*/ 19 w 36"/>
                  <a:gd name="T1" fmla="*/ 32 h 32"/>
                  <a:gd name="T2" fmla="*/ 13 w 36"/>
                  <a:gd name="T3" fmla="*/ 6 h 32"/>
                  <a:gd name="T4" fmla="*/ 31 w 36"/>
                  <a:gd name="T5" fmla="*/ 15 h 32"/>
                  <a:gd name="T6" fmla="*/ 19 w 36"/>
                  <a:gd name="T7" fmla="*/ 32 h 32"/>
                  <a:gd name="T8" fmla="*/ 18 w 36"/>
                  <a:gd name="T9" fmla="*/ 32 h 32"/>
                  <a:gd name="T10" fmla="*/ 30 w 36"/>
                  <a:gd name="T11" fmla="*/ 25 h 32"/>
                  <a:gd name="T12" fmla="*/ 19 w 36"/>
                  <a:gd name="T13" fmla="*/ 4 h 32"/>
                  <a:gd name="T14" fmla="*/ 18 w 36"/>
                  <a:gd name="T15" fmla="*/ 32 h 32"/>
                  <a:gd name="T16" fmla="*/ 19 w 36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6" h="32">
                    <a:moveTo>
                      <a:pt x="19" y="32"/>
                    </a:moveTo>
                    <a:cubicBezTo>
                      <a:pt x="6" y="31"/>
                      <a:pt x="2" y="14"/>
                      <a:pt x="13" y="6"/>
                    </a:cubicBezTo>
                    <a:cubicBezTo>
                      <a:pt x="20" y="0"/>
                      <a:pt x="29" y="8"/>
                      <a:pt x="31" y="15"/>
                    </a:cubicBezTo>
                    <a:cubicBezTo>
                      <a:pt x="33" y="23"/>
                      <a:pt x="27" y="32"/>
                      <a:pt x="19" y="32"/>
                    </a:cubicBezTo>
                    <a:cubicBezTo>
                      <a:pt x="19" y="32"/>
                      <a:pt x="18" y="32"/>
                      <a:pt x="18" y="32"/>
                    </a:cubicBezTo>
                    <a:cubicBezTo>
                      <a:pt x="24" y="32"/>
                      <a:pt x="28" y="30"/>
                      <a:pt x="30" y="25"/>
                    </a:cubicBezTo>
                    <a:cubicBezTo>
                      <a:pt x="36" y="16"/>
                      <a:pt x="29" y="5"/>
                      <a:pt x="19" y="4"/>
                    </a:cubicBezTo>
                    <a:cubicBezTo>
                      <a:pt x="2" y="3"/>
                      <a:pt x="0" y="32"/>
                      <a:pt x="18" y="32"/>
                    </a:cubicBezTo>
                    <a:cubicBezTo>
                      <a:pt x="19" y="32"/>
                      <a:pt x="19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54" name="Freeform 100"/>
              <p:cNvSpPr>
                <a:spLocks/>
              </p:cNvSpPr>
              <p:nvPr/>
            </p:nvSpPr>
            <p:spPr bwMode="auto">
              <a:xfrm>
                <a:off x="10920413" y="971550"/>
                <a:ext cx="300038" cy="268288"/>
              </a:xfrm>
              <a:custGeom>
                <a:avLst/>
                <a:gdLst>
                  <a:gd name="T0" fmla="*/ 19 w 36"/>
                  <a:gd name="T1" fmla="*/ 32 h 32"/>
                  <a:gd name="T2" fmla="*/ 12 w 36"/>
                  <a:gd name="T3" fmla="*/ 6 h 32"/>
                  <a:gd name="T4" fmla="*/ 31 w 36"/>
                  <a:gd name="T5" fmla="*/ 15 h 32"/>
                  <a:gd name="T6" fmla="*/ 19 w 36"/>
                  <a:gd name="T7" fmla="*/ 32 h 32"/>
                  <a:gd name="T8" fmla="*/ 18 w 36"/>
                  <a:gd name="T9" fmla="*/ 32 h 32"/>
                  <a:gd name="T10" fmla="*/ 30 w 36"/>
                  <a:gd name="T11" fmla="*/ 25 h 32"/>
                  <a:gd name="T12" fmla="*/ 19 w 36"/>
                  <a:gd name="T13" fmla="*/ 4 h 32"/>
                  <a:gd name="T14" fmla="*/ 18 w 36"/>
                  <a:gd name="T15" fmla="*/ 32 h 32"/>
                  <a:gd name="T16" fmla="*/ 19 w 36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6" h="32">
                    <a:moveTo>
                      <a:pt x="19" y="32"/>
                    </a:moveTo>
                    <a:cubicBezTo>
                      <a:pt x="5" y="31"/>
                      <a:pt x="2" y="14"/>
                      <a:pt x="12" y="6"/>
                    </a:cubicBezTo>
                    <a:cubicBezTo>
                      <a:pt x="20" y="0"/>
                      <a:pt x="29" y="8"/>
                      <a:pt x="31" y="15"/>
                    </a:cubicBezTo>
                    <a:cubicBezTo>
                      <a:pt x="33" y="23"/>
                      <a:pt x="27" y="32"/>
                      <a:pt x="19" y="32"/>
                    </a:cubicBezTo>
                    <a:cubicBezTo>
                      <a:pt x="19" y="32"/>
                      <a:pt x="18" y="32"/>
                      <a:pt x="18" y="32"/>
                    </a:cubicBezTo>
                    <a:cubicBezTo>
                      <a:pt x="23" y="32"/>
                      <a:pt x="28" y="30"/>
                      <a:pt x="30" y="25"/>
                    </a:cubicBezTo>
                    <a:cubicBezTo>
                      <a:pt x="36" y="16"/>
                      <a:pt x="29" y="5"/>
                      <a:pt x="19" y="4"/>
                    </a:cubicBezTo>
                    <a:cubicBezTo>
                      <a:pt x="2" y="3"/>
                      <a:pt x="0" y="32"/>
                      <a:pt x="18" y="32"/>
                    </a:cubicBezTo>
                    <a:cubicBezTo>
                      <a:pt x="18" y="32"/>
                      <a:pt x="19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55" name="Freeform 101"/>
              <p:cNvSpPr>
                <a:spLocks/>
              </p:cNvSpPr>
              <p:nvPr/>
            </p:nvSpPr>
            <p:spPr bwMode="auto">
              <a:xfrm>
                <a:off x="11269663" y="971550"/>
                <a:ext cx="292100" cy="268288"/>
              </a:xfrm>
              <a:custGeom>
                <a:avLst/>
                <a:gdLst>
                  <a:gd name="T0" fmla="*/ 19 w 35"/>
                  <a:gd name="T1" fmla="*/ 32 h 32"/>
                  <a:gd name="T2" fmla="*/ 12 w 35"/>
                  <a:gd name="T3" fmla="*/ 6 h 32"/>
                  <a:gd name="T4" fmla="*/ 30 w 35"/>
                  <a:gd name="T5" fmla="*/ 15 h 32"/>
                  <a:gd name="T6" fmla="*/ 19 w 35"/>
                  <a:gd name="T7" fmla="*/ 32 h 32"/>
                  <a:gd name="T8" fmla="*/ 18 w 35"/>
                  <a:gd name="T9" fmla="*/ 32 h 32"/>
                  <a:gd name="T10" fmla="*/ 30 w 35"/>
                  <a:gd name="T11" fmla="*/ 25 h 32"/>
                  <a:gd name="T12" fmla="*/ 19 w 35"/>
                  <a:gd name="T13" fmla="*/ 4 h 32"/>
                  <a:gd name="T14" fmla="*/ 18 w 35"/>
                  <a:gd name="T15" fmla="*/ 32 h 32"/>
                  <a:gd name="T16" fmla="*/ 19 w 35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32">
                    <a:moveTo>
                      <a:pt x="19" y="32"/>
                    </a:moveTo>
                    <a:cubicBezTo>
                      <a:pt x="5" y="31"/>
                      <a:pt x="2" y="14"/>
                      <a:pt x="12" y="6"/>
                    </a:cubicBezTo>
                    <a:cubicBezTo>
                      <a:pt x="20" y="0"/>
                      <a:pt x="28" y="8"/>
                      <a:pt x="30" y="15"/>
                    </a:cubicBezTo>
                    <a:cubicBezTo>
                      <a:pt x="32" y="23"/>
                      <a:pt x="27" y="32"/>
                      <a:pt x="19" y="32"/>
                    </a:cubicBezTo>
                    <a:cubicBezTo>
                      <a:pt x="19" y="32"/>
                      <a:pt x="18" y="32"/>
                      <a:pt x="18" y="32"/>
                    </a:cubicBezTo>
                    <a:cubicBezTo>
                      <a:pt x="23" y="32"/>
                      <a:pt x="27" y="30"/>
                      <a:pt x="30" y="25"/>
                    </a:cubicBezTo>
                    <a:cubicBezTo>
                      <a:pt x="35" y="16"/>
                      <a:pt x="29" y="5"/>
                      <a:pt x="19" y="4"/>
                    </a:cubicBezTo>
                    <a:cubicBezTo>
                      <a:pt x="2" y="3"/>
                      <a:pt x="0" y="32"/>
                      <a:pt x="18" y="32"/>
                    </a:cubicBezTo>
                    <a:cubicBezTo>
                      <a:pt x="18" y="32"/>
                      <a:pt x="19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56" name="Oval 127"/>
              <p:cNvSpPr>
                <a:spLocks noChangeArrowheads="1"/>
              </p:cNvSpPr>
              <p:nvPr/>
            </p:nvSpPr>
            <p:spPr bwMode="auto">
              <a:xfrm>
                <a:off x="1893888" y="66675"/>
                <a:ext cx="82550" cy="84138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57" name="Oval 128"/>
              <p:cNvSpPr>
                <a:spLocks noChangeArrowheads="1"/>
              </p:cNvSpPr>
              <p:nvPr/>
            </p:nvSpPr>
            <p:spPr bwMode="auto">
              <a:xfrm>
                <a:off x="1909763" y="84138"/>
                <a:ext cx="74613" cy="84138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58" name="Freeform 129"/>
              <p:cNvSpPr>
                <a:spLocks/>
              </p:cNvSpPr>
              <p:nvPr/>
            </p:nvSpPr>
            <p:spPr bwMode="auto">
              <a:xfrm>
                <a:off x="1884363" y="50800"/>
                <a:ext cx="92075" cy="117475"/>
              </a:xfrm>
              <a:custGeom>
                <a:avLst/>
                <a:gdLst>
                  <a:gd name="T0" fmla="*/ 10 w 11"/>
                  <a:gd name="T1" fmla="*/ 7 h 14"/>
                  <a:gd name="T2" fmla="*/ 5 w 11"/>
                  <a:gd name="T3" fmla="*/ 11 h 14"/>
                  <a:gd name="T4" fmla="*/ 2 w 11"/>
                  <a:gd name="T5" fmla="*/ 7 h 14"/>
                  <a:gd name="T6" fmla="*/ 6 w 11"/>
                  <a:gd name="T7" fmla="*/ 2 h 14"/>
                  <a:gd name="T8" fmla="*/ 10 w 11"/>
                  <a:gd name="T9" fmla="*/ 7 h 14"/>
                  <a:gd name="T10" fmla="*/ 11 w 11"/>
                  <a:gd name="T11" fmla="*/ 7 h 14"/>
                  <a:gd name="T12" fmla="*/ 1 w 11"/>
                  <a:gd name="T13" fmla="*/ 7 h 14"/>
                  <a:gd name="T14" fmla="*/ 11 w 11"/>
                  <a:gd name="T15" fmla="*/ 7 h 14"/>
                  <a:gd name="T16" fmla="*/ 10 w 11"/>
                  <a:gd name="T17" fmla="*/ 7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1" h="14">
                    <a:moveTo>
                      <a:pt x="10" y="7"/>
                    </a:moveTo>
                    <a:cubicBezTo>
                      <a:pt x="10" y="9"/>
                      <a:pt x="8" y="12"/>
                      <a:pt x="5" y="11"/>
                    </a:cubicBezTo>
                    <a:cubicBezTo>
                      <a:pt x="3" y="11"/>
                      <a:pt x="2" y="9"/>
                      <a:pt x="2" y="7"/>
                    </a:cubicBezTo>
                    <a:cubicBezTo>
                      <a:pt x="2" y="4"/>
                      <a:pt x="4" y="2"/>
                      <a:pt x="6" y="2"/>
                    </a:cubicBezTo>
                    <a:cubicBezTo>
                      <a:pt x="9" y="3"/>
                      <a:pt x="10" y="5"/>
                      <a:pt x="10" y="7"/>
                    </a:cubicBezTo>
                    <a:cubicBezTo>
                      <a:pt x="10" y="7"/>
                      <a:pt x="11" y="7"/>
                      <a:pt x="11" y="7"/>
                    </a:cubicBezTo>
                    <a:cubicBezTo>
                      <a:pt x="11" y="0"/>
                      <a:pt x="1" y="1"/>
                      <a:pt x="1" y="7"/>
                    </a:cubicBezTo>
                    <a:cubicBezTo>
                      <a:pt x="0" y="14"/>
                      <a:pt x="11" y="13"/>
                      <a:pt x="11" y="7"/>
                    </a:cubicBezTo>
                    <a:cubicBezTo>
                      <a:pt x="11" y="7"/>
                      <a:pt x="10" y="7"/>
                      <a:pt x="10" y="7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</p:grpSp>
        <p:pic>
          <p:nvPicPr>
            <p:cNvPr id="28" name="图片 2121"/>
            <p:cNvPicPr>
              <a:picLocks noChangeAspect="1"/>
            </p:cNvPicPr>
            <p:nvPr/>
          </p:nvPicPr>
          <p:blipFill rotWithShape="1">
            <a:blip r:embed="rId12"/>
            <a:srcRect t="16435"/>
            <a:stretch/>
          </p:blipFill>
          <p:spPr>
            <a:xfrm>
              <a:off x="1734093" y="3705726"/>
              <a:ext cx="10101948" cy="2562565"/>
            </a:xfrm>
            <a:prstGeom prst="rect">
              <a:avLst/>
            </a:prstGeom>
          </p:spPr>
        </p:pic>
      </p:grpSp>
      <p:sp>
        <p:nvSpPr>
          <p:cNvPr id="59" name="TextBox 58"/>
          <p:cNvSpPr txBox="1"/>
          <p:nvPr/>
        </p:nvSpPr>
        <p:spPr>
          <a:xfrm>
            <a:off x="2442073" y="897919"/>
            <a:ext cx="765440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4000" b="1" i="1" u="sng" dirty="0" smtClean="0">
                <a:solidFill>
                  <a:srgbClr val="FF0000"/>
                </a:solidFill>
                <a:latin typeface="Times New Roman" pitchFamily="18" charset="0"/>
              </a:rPr>
              <a:t>1. </a:t>
            </a:r>
            <a:r>
              <a:rPr lang="en-US" sz="4000" b="1" i="1" u="sng" dirty="0" err="1" smtClean="0">
                <a:solidFill>
                  <a:srgbClr val="FF0000"/>
                </a:solidFill>
                <a:latin typeface="Times New Roman" pitchFamily="18" charset="0"/>
              </a:rPr>
              <a:t>Nhận</a:t>
            </a:r>
            <a:r>
              <a:rPr lang="en-US" sz="4000" b="1" i="1" u="sng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4000" b="1" i="1" u="sng" dirty="0" err="1" smtClean="0">
                <a:solidFill>
                  <a:srgbClr val="FF0000"/>
                </a:solidFill>
                <a:latin typeface="Times New Roman" pitchFamily="18" charset="0"/>
              </a:rPr>
              <a:t>định</a:t>
            </a:r>
            <a:r>
              <a:rPr lang="en-US" sz="4000" b="1" i="1" u="sng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4000" b="1" i="1" u="sng" dirty="0" err="1" smtClean="0">
                <a:solidFill>
                  <a:srgbClr val="FF0000"/>
                </a:solidFill>
                <a:latin typeface="Times New Roman" pitchFamily="18" charset="0"/>
              </a:rPr>
              <a:t>về</a:t>
            </a:r>
            <a:r>
              <a:rPr lang="en-US" sz="4000" b="1" i="1" u="sng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4000" b="1" i="1" u="sng" dirty="0" err="1" smtClean="0">
                <a:solidFill>
                  <a:srgbClr val="FF0000"/>
                </a:solidFill>
                <a:latin typeface="Times New Roman" pitchFamily="18" charset="0"/>
              </a:rPr>
              <a:t>lòng</a:t>
            </a:r>
            <a:r>
              <a:rPr lang="en-US" sz="4000" b="1" i="1" u="sng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4000" b="1" i="1" u="sng" dirty="0" err="1" smtClean="0">
                <a:solidFill>
                  <a:srgbClr val="FF0000"/>
                </a:solidFill>
                <a:latin typeface="Times New Roman" pitchFamily="18" charset="0"/>
              </a:rPr>
              <a:t>yêu</a:t>
            </a:r>
            <a:r>
              <a:rPr lang="en-US" sz="4000" b="1" i="1" u="sng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4000" b="1" i="1" u="sng" dirty="0" err="1" smtClean="0">
                <a:solidFill>
                  <a:srgbClr val="FF0000"/>
                </a:solidFill>
                <a:latin typeface="Times New Roman" pitchFamily="18" charset="0"/>
              </a:rPr>
              <a:t>nước</a:t>
            </a:r>
            <a:endParaRPr lang="en-US" sz="4000" b="1" i="1" u="sng" dirty="0">
              <a:solidFill>
                <a:srgbClr val="FF0000"/>
              </a:solidFill>
              <a:latin typeface="Times New Roman" pitchFamily="18" charset="0"/>
            </a:endParaRPr>
          </a:p>
        </p:txBody>
      </p:sp>
      <p:sp>
        <p:nvSpPr>
          <p:cNvPr id="87" name="PA_库_文本框 117"/>
          <p:cNvSpPr txBox="1"/>
          <p:nvPr>
            <p:custDataLst>
              <p:tags r:id="rId1"/>
            </p:custDataLst>
          </p:nvPr>
        </p:nvSpPr>
        <p:spPr>
          <a:xfrm>
            <a:off x="2823666" y="2974187"/>
            <a:ext cx="8047396" cy="584775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en-US" sz="3200" dirty="0" err="1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Xác</a:t>
            </a:r>
            <a:r>
              <a:rPr lang="en-US" sz="32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định</a:t>
            </a:r>
            <a:r>
              <a:rPr lang="en-US" sz="32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luận</a:t>
            </a:r>
            <a:r>
              <a:rPr lang="en-US" sz="32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điểm</a:t>
            </a:r>
            <a:r>
              <a:rPr lang="en-US" sz="32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chính</a:t>
            </a:r>
            <a:r>
              <a:rPr lang="en-US" sz="32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được</a:t>
            </a:r>
            <a:r>
              <a:rPr lang="en-US" sz="32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tác</a:t>
            </a:r>
            <a:r>
              <a:rPr lang="en-US" sz="32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giả</a:t>
            </a:r>
            <a:r>
              <a:rPr lang="en-US" sz="32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bàn</a:t>
            </a:r>
            <a:r>
              <a:rPr lang="en-US" sz="32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luận</a:t>
            </a:r>
            <a:endParaRPr lang="zh-CN" altLang="en-US" sz="3200" dirty="0">
              <a:solidFill>
                <a:srgbClr val="697DA9"/>
              </a:solidFill>
              <a:latin typeface="Times New Roman" pitchFamily="18" charset="0"/>
              <a:ea typeface="Microsoft YaHei UI" panose="020B0503020204020204" pitchFamily="34" charset="-122"/>
              <a:cs typeface="Times New Roman" pitchFamily="18" charset="0"/>
            </a:endParaRPr>
          </a:p>
        </p:txBody>
      </p:sp>
      <p:sp>
        <p:nvSpPr>
          <p:cNvPr id="88" name="PA_库_文本框 119"/>
          <p:cNvSpPr txBox="1"/>
          <p:nvPr>
            <p:custDataLst>
              <p:tags r:id="rId2"/>
            </p:custDataLst>
          </p:nvPr>
        </p:nvSpPr>
        <p:spPr>
          <a:xfrm>
            <a:off x="2807903" y="1957629"/>
            <a:ext cx="3183885" cy="584775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en-US" altLang="zh-CN" sz="3200" dirty="0" err="1" smtClean="0">
                <a:latin typeface="Times New Roman" pitchFamily="18" charset="0"/>
                <a:ea typeface="造字工房悦黑演示版常规体" pitchFamily="50" charset="-122"/>
                <a:cs typeface="Times New Roman" pitchFamily="18" charset="0"/>
              </a:rPr>
              <a:t>Đọc</a:t>
            </a:r>
            <a:r>
              <a:rPr lang="en-US" altLang="zh-CN" sz="3200" dirty="0" smtClean="0">
                <a:latin typeface="Times New Roman" pitchFamily="18" charset="0"/>
                <a:ea typeface="造字工房悦黑演示版常规体" pitchFamily="50" charset="-122"/>
                <a:cs typeface="Times New Roman" pitchFamily="18" charset="0"/>
              </a:rPr>
              <a:t> </a:t>
            </a:r>
            <a:r>
              <a:rPr lang="en-US" altLang="zh-CN" sz="3200" dirty="0" err="1" smtClean="0">
                <a:latin typeface="Times New Roman" pitchFamily="18" charset="0"/>
                <a:ea typeface="造字工房悦黑演示版常规体" pitchFamily="50" charset="-122"/>
                <a:cs typeface="Times New Roman" pitchFamily="18" charset="0"/>
              </a:rPr>
              <a:t>thầm</a:t>
            </a:r>
            <a:r>
              <a:rPr lang="en-US" altLang="zh-CN" sz="3200" dirty="0" smtClean="0">
                <a:latin typeface="Times New Roman" pitchFamily="18" charset="0"/>
                <a:ea typeface="造字工房悦黑演示版常规体" pitchFamily="50" charset="-122"/>
                <a:cs typeface="Times New Roman" pitchFamily="18" charset="0"/>
              </a:rPr>
              <a:t> </a:t>
            </a:r>
            <a:r>
              <a:rPr lang="en-US" altLang="zh-CN" sz="3200" dirty="0" err="1" smtClean="0">
                <a:latin typeface="Times New Roman" pitchFamily="18" charset="0"/>
                <a:ea typeface="造字工房悦黑演示版常规体" pitchFamily="50" charset="-122"/>
                <a:cs typeface="Times New Roman" pitchFamily="18" charset="0"/>
              </a:rPr>
              <a:t>văn</a:t>
            </a:r>
            <a:r>
              <a:rPr lang="en-US" altLang="zh-CN" sz="3200" dirty="0" smtClean="0">
                <a:latin typeface="Times New Roman" pitchFamily="18" charset="0"/>
                <a:ea typeface="造字工房悦黑演示版常规体" pitchFamily="50" charset="-122"/>
                <a:cs typeface="Times New Roman" pitchFamily="18" charset="0"/>
              </a:rPr>
              <a:t> </a:t>
            </a:r>
            <a:r>
              <a:rPr lang="en-US" altLang="zh-CN" sz="3200" dirty="0" err="1" smtClean="0">
                <a:latin typeface="Times New Roman" pitchFamily="18" charset="0"/>
                <a:ea typeface="造字工房悦黑演示版常规体" pitchFamily="50" charset="-122"/>
                <a:cs typeface="Times New Roman" pitchFamily="18" charset="0"/>
              </a:rPr>
              <a:t>bản</a:t>
            </a:r>
            <a:endParaRPr lang="zh-CN" altLang="en-US" sz="3200" dirty="0">
              <a:solidFill>
                <a:srgbClr val="697DA9"/>
              </a:solidFill>
              <a:latin typeface="Times New Roman" pitchFamily="18" charset="0"/>
              <a:ea typeface="Microsoft YaHei UI" panose="020B0503020204020204" pitchFamily="34" charset="-122"/>
              <a:cs typeface="Times New Roman" pitchFamily="18" charset="0"/>
            </a:endParaRPr>
          </a:p>
        </p:txBody>
      </p:sp>
      <p:sp>
        <p:nvSpPr>
          <p:cNvPr id="89" name="PA_库_任意多边形 120"/>
          <p:cNvSpPr/>
          <p:nvPr>
            <p:custDataLst>
              <p:tags r:id="rId3"/>
            </p:custDataLst>
          </p:nvPr>
        </p:nvSpPr>
        <p:spPr>
          <a:xfrm>
            <a:off x="1720208" y="2083158"/>
            <a:ext cx="551810" cy="413363"/>
          </a:xfrm>
          <a:custGeom>
            <a:avLst/>
            <a:gdLst>
              <a:gd name="connsiteX0" fmla="*/ 256195 w 3682147"/>
              <a:gd name="connsiteY0" fmla="*/ 48768 h 428436"/>
              <a:gd name="connsiteX1" fmla="*/ 2950627 w 3682147"/>
              <a:gd name="connsiteY1" fmla="*/ 0 h 428436"/>
              <a:gd name="connsiteX2" fmla="*/ 85507 w 3682147"/>
              <a:gd name="connsiteY2" fmla="*/ 158496 h 428436"/>
              <a:gd name="connsiteX3" fmla="*/ 3170083 w 3682147"/>
              <a:gd name="connsiteY3" fmla="*/ 73152 h 428436"/>
              <a:gd name="connsiteX4" fmla="*/ 163 w 3682147"/>
              <a:gd name="connsiteY4" fmla="*/ 243840 h 428436"/>
              <a:gd name="connsiteX5" fmla="*/ 3328579 w 3682147"/>
              <a:gd name="connsiteY5" fmla="*/ 158496 h 428436"/>
              <a:gd name="connsiteX6" fmla="*/ 12355 w 3682147"/>
              <a:gd name="connsiteY6" fmla="*/ 353568 h 428436"/>
              <a:gd name="connsiteX7" fmla="*/ 3511459 w 3682147"/>
              <a:gd name="connsiteY7" fmla="*/ 256032 h 428436"/>
              <a:gd name="connsiteX8" fmla="*/ 12355 w 3682147"/>
              <a:gd name="connsiteY8" fmla="*/ 426720 h 428436"/>
              <a:gd name="connsiteX9" fmla="*/ 3682147 w 3682147"/>
              <a:gd name="connsiteY9" fmla="*/ 329184 h 428436"/>
              <a:gd name="connsiteX0" fmla="*/ 256195 w 3682147"/>
              <a:gd name="connsiteY0" fmla="*/ 48768 h 435235"/>
              <a:gd name="connsiteX1" fmla="*/ 2950627 w 3682147"/>
              <a:gd name="connsiteY1" fmla="*/ 0 h 435235"/>
              <a:gd name="connsiteX2" fmla="*/ 85507 w 3682147"/>
              <a:gd name="connsiteY2" fmla="*/ 158496 h 435235"/>
              <a:gd name="connsiteX3" fmla="*/ 3170083 w 3682147"/>
              <a:gd name="connsiteY3" fmla="*/ 73152 h 435235"/>
              <a:gd name="connsiteX4" fmla="*/ 163 w 3682147"/>
              <a:gd name="connsiteY4" fmla="*/ 243840 h 435235"/>
              <a:gd name="connsiteX5" fmla="*/ 3328579 w 3682147"/>
              <a:gd name="connsiteY5" fmla="*/ 158496 h 435235"/>
              <a:gd name="connsiteX6" fmla="*/ 12355 w 3682147"/>
              <a:gd name="connsiteY6" fmla="*/ 353568 h 435235"/>
              <a:gd name="connsiteX7" fmla="*/ 3511459 w 3682147"/>
              <a:gd name="connsiteY7" fmla="*/ 256032 h 435235"/>
              <a:gd name="connsiteX8" fmla="*/ 216207 w 3682147"/>
              <a:gd name="connsiteY8" fmla="*/ 433681 h 435235"/>
              <a:gd name="connsiteX9" fmla="*/ 3682147 w 3682147"/>
              <a:gd name="connsiteY9" fmla="*/ 329184 h 435235"/>
              <a:gd name="connsiteX0" fmla="*/ 256195 w 3682147"/>
              <a:gd name="connsiteY0" fmla="*/ 48768 h 401763"/>
              <a:gd name="connsiteX1" fmla="*/ 2950627 w 3682147"/>
              <a:gd name="connsiteY1" fmla="*/ 0 h 401763"/>
              <a:gd name="connsiteX2" fmla="*/ 85507 w 3682147"/>
              <a:gd name="connsiteY2" fmla="*/ 158496 h 401763"/>
              <a:gd name="connsiteX3" fmla="*/ 3170083 w 3682147"/>
              <a:gd name="connsiteY3" fmla="*/ 73152 h 401763"/>
              <a:gd name="connsiteX4" fmla="*/ 163 w 3682147"/>
              <a:gd name="connsiteY4" fmla="*/ 243840 h 401763"/>
              <a:gd name="connsiteX5" fmla="*/ 3328579 w 3682147"/>
              <a:gd name="connsiteY5" fmla="*/ 158496 h 401763"/>
              <a:gd name="connsiteX6" fmla="*/ 12355 w 3682147"/>
              <a:gd name="connsiteY6" fmla="*/ 353568 h 401763"/>
              <a:gd name="connsiteX7" fmla="*/ 3511459 w 3682147"/>
              <a:gd name="connsiteY7" fmla="*/ 256032 h 401763"/>
              <a:gd name="connsiteX8" fmla="*/ 208366 w 3682147"/>
              <a:gd name="connsiteY8" fmla="*/ 398876 h 401763"/>
              <a:gd name="connsiteX9" fmla="*/ 3682147 w 3682147"/>
              <a:gd name="connsiteY9" fmla="*/ 329184 h 4017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682147" h="401763">
                <a:moveTo>
                  <a:pt x="256195" y="48768"/>
                </a:moveTo>
                <a:lnTo>
                  <a:pt x="2950627" y="0"/>
                </a:lnTo>
                <a:cubicBezTo>
                  <a:pt x="2922179" y="18288"/>
                  <a:pt x="48931" y="146304"/>
                  <a:pt x="85507" y="158496"/>
                </a:cubicBezTo>
                <a:cubicBezTo>
                  <a:pt x="122083" y="170688"/>
                  <a:pt x="3184307" y="58928"/>
                  <a:pt x="3170083" y="73152"/>
                </a:cubicBezTo>
                <a:cubicBezTo>
                  <a:pt x="3155859" y="87376"/>
                  <a:pt x="-26253" y="229616"/>
                  <a:pt x="163" y="243840"/>
                </a:cubicBezTo>
                <a:cubicBezTo>
                  <a:pt x="26579" y="258064"/>
                  <a:pt x="3326547" y="140208"/>
                  <a:pt x="3328579" y="158496"/>
                </a:cubicBezTo>
                <a:cubicBezTo>
                  <a:pt x="3330611" y="176784"/>
                  <a:pt x="-18125" y="337312"/>
                  <a:pt x="12355" y="353568"/>
                </a:cubicBezTo>
                <a:cubicBezTo>
                  <a:pt x="42835" y="369824"/>
                  <a:pt x="3478791" y="248481"/>
                  <a:pt x="3511459" y="256032"/>
                </a:cubicBezTo>
                <a:cubicBezTo>
                  <a:pt x="3544128" y="263583"/>
                  <a:pt x="179918" y="386684"/>
                  <a:pt x="208366" y="398876"/>
                </a:cubicBezTo>
                <a:cubicBezTo>
                  <a:pt x="236814" y="411068"/>
                  <a:pt x="1861475" y="384048"/>
                  <a:pt x="3682147" y="329184"/>
                </a:cubicBezTo>
              </a:path>
            </a:pathLst>
          </a:custGeom>
          <a:noFill/>
          <a:ln w="88900">
            <a:solidFill>
              <a:schemeClr val="accent2">
                <a:lumMod val="40000"/>
                <a:lumOff val="60000"/>
              </a:schemeClr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Times New Roman" pitchFamily="18" charset="0"/>
              <a:ea typeface="Microsoft YaHei UI" panose="020B0503020204020204" pitchFamily="34" charset="-122"/>
              <a:cs typeface="Times New Roman" pitchFamily="18" charset="0"/>
            </a:endParaRPr>
          </a:p>
        </p:txBody>
      </p:sp>
      <p:sp>
        <p:nvSpPr>
          <p:cNvPr id="90" name="PA_库_文本框 121"/>
          <p:cNvSpPr txBox="1"/>
          <p:nvPr>
            <p:custDataLst>
              <p:tags r:id="rId4"/>
            </p:custDataLst>
          </p:nvPr>
        </p:nvSpPr>
        <p:spPr>
          <a:xfrm>
            <a:off x="1682464" y="1966111"/>
            <a:ext cx="57180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5000"/>
              </a:lnSpc>
            </a:pPr>
            <a:r>
              <a:rPr lang="en-US" altLang="zh-CN" sz="24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ea typeface="Microsoft YaHei UI" panose="020B0503020204020204" pitchFamily="34" charset="-122"/>
                <a:cs typeface="Times New Roman" pitchFamily="18" charset="0"/>
              </a:rPr>
              <a:t>01</a:t>
            </a:r>
          </a:p>
        </p:txBody>
      </p:sp>
      <p:grpSp>
        <p:nvGrpSpPr>
          <p:cNvPr id="27" name="PA_库_组合 122"/>
          <p:cNvGrpSpPr/>
          <p:nvPr>
            <p:custDataLst>
              <p:tags r:id="rId5"/>
            </p:custDataLst>
          </p:nvPr>
        </p:nvGrpSpPr>
        <p:grpSpPr>
          <a:xfrm>
            <a:off x="1664983" y="2957055"/>
            <a:ext cx="575511" cy="553998"/>
            <a:chOff x="6427204" y="2313537"/>
            <a:chExt cx="575661" cy="553998"/>
          </a:xfrm>
        </p:grpSpPr>
        <p:sp>
          <p:nvSpPr>
            <p:cNvPr id="92" name="任意多边形 123"/>
            <p:cNvSpPr/>
            <p:nvPr/>
          </p:nvSpPr>
          <p:spPr>
            <a:xfrm>
              <a:off x="6450912" y="2392471"/>
              <a:ext cx="551953" cy="413363"/>
            </a:xfrm>
            <a:custGeom>
              <a:avLst/>
              <a:gdLst>
                <a:gd name="connsiteX0" fmla="*/ 256195 w 3682147"/>
                <a:gd name="connsiteY0" fmla="*/ 48768 h 428436"/>
                <a:gd name="connsiteX1" fmla="*/ 2950627 w 3682147"/>
                <a:gd name="connsiteY1" fmla="*/ 0 h 428436"/>
                <a:gd name="connsiteX2" fmla="*/ 85507 w 3682147"/>
                <a:gd name="connsiteY2" fmla="*/ 158496 h 428436"/>
                <a:gd name="connsiteX3" fmla="*/ 3170083 w 3682147"/>
                <a:gd name="connsiteY3" fmla="*/ 73152 h 428436"/>
                <a:gd name="connsiteX4" fmla="*/ 163 w 3682147"/>
                <a:gd name="connsiteY4" fmla="*/ 243840 h 428436"/>
                <a:gd name="connsiteX5" fmla="*/ 3328579 w 3682147"/>
                <a:gd name="connsiteY5" fmla="*/ 158496 h 428436"/>
                <a:gd name="connsiteX6" fmla="*/ 12355 w 3682147"/>
                <a:gd name="connsiteY6" fmla="*/ 353568 h 428436"/>
                <a:gd name="connsiteX7" fmla="*/ 3511459 w 3682147"/>
                <a:gd name="connsiteY7" fmla="*/ 256032 h 428436"/>
                <a:gd name="connsiteX8" fmla="*/ 12355 w 3682147"/>
                <a:gd name="connsiteY8" fmla="*/ 426720 h 428436"/>
                <a:gd name="connsiteX9" fmla="*/ 3682147 w 3682147"/>
                <a:gd name="connsiteY9" fmla="*/ 329184 h 428436"/>
                <a:gd name="connsiteX0" fmla="*/ 256195 w 3682147"/>
                <a:gd name="connsiteY0" fmla="*/ 48768 h 435235"/>
                <a:gd name="connsiteX1" fmla="*/ 2950627 w 3682147"/>
                <a:gd name="connsiteY1" fmla="*/ 0 h 435235"/>
                <a:gd name="connsiteX2" fmla="*/ 85507 w 3682147"/>
                <a:gd name="connsiteY2" fmla="*/ 158496 h 435235"/>
                <a:gd name="connsiteX3" fmla="*/ 3170083 w 3682147"/>
                <a:gd name="connsiteY3" fmla="*/ 73152 h 435235"/>
                <a:gd name="connsiteX4" fmla="*/ 163 w 3682147"/>
                <a:gd name="connsiteY4" fmla="*/ 243840 h 435235"/>
                <a:gd name="connsiteX5" fmla="*/ 3328579 w 3682147"/>
                <a:gd name="connsiteY5" fmla="*/ 158496 h 435235"/>
                <a:gd name="connsiteX6" fmla="*/ 12355 w 3682147"/>
                <a:gd name="connsiteY6" fmla="*/ 353568 h 435235"/>
                <a:gd name="connsiteX7" fmla="*/ 3511459 w 3682147"/>
                <a:gd name="connsiteY7" fmla="*/ 256032 h 435235"/>
                <a:gd name="connsiteX8" fmla="*/ 216207 w 3682147"/>
                <a:gd name="connsiteY8" fmla="*/ 433681 h 435235"/>
                <a:gd name="connsiteX9" fmla="*/ 3682147 w 3682147"/>
                <a:gd name="connsiteY9" fmla="*/ 329184 h 435235"/>
                <a:gd name="connsiteX0" fmla="*/ 256195 w 3682147"/>
                <a:gd name="connsiteY0" fmla="*/ 48768 h 401763"/>
                <a:gd name="connsiteX1" fmla="*/ 2950627 w 3682147"/>
                <a:gd name="connsiteY1" fmla="*/ 0 h 401763"/>
                <a:gd name="connsiteX2" fmla="*/ 85507 w 3682147"/>
                <a:gd name="connsiteY2" fmla="*/ 158496 h 401763"/>
                <a:gd name="connsiteX3" fmla="*/ 3170083 w 3682147"/>
                <a:gd name="connsiteY3" fmla="*/ 73152 h 401763"/>
                <a:gd name="connsiteX4" fmla="*/ 163 w 3682147"/>
                <a:gd name="connsiteY4" fmla="*/ 243840 h 401763"/>
                <a:gd name="connsiteX5" fmla="*/ 3328579 w 3682147"/>
                <a:gd name="connsiteY5" fmla="*/ 158496 h 401763"/>
                <a:gd name="connsiteX6" fmla="*/ 12355 w 3682147"/>
                <a:gd name="connsiteY6" fmla="*/ 353568 h 401763"/>
                <a:gd name="connsiteX7" fmla="*/ 3511459 w 3682147"/>
                <a:gd name="connsiteY7" fmla="*/ 256032 h 401763"/>
                <a:gd name="connsiteX8" fmla="*/ 208366 w 3682147"/>
                <a:gd name="connsiteY8" fmla="*/ 398876 h 401763"/>
                <a:gd name="connsiteX9" fmla="*/ 3682147 w 3682147"/>
                <a:gd name="connsiteY9" fmla="*/ 329184 h 4017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682147" h="401763">
                  <a:moveTo>
                    <a:pt x="256195" y="48768"/>
                  </a:moveTo>
                  <a:lnTo>
                    <a:pt x="2950627" y="0"/>
                  </a:lnTo>
                  <a:cubicBezTo>
                    <a:pt x="2922179" y="18288"/>
                    <a:pt x="48931" y="146304"/>
                    <a:pt x="85507" y="158496"/>
                  </a:cubicBezTo>
                  <a:cubicBezTo>
                    <a:pt x="122083" y="170688"/>
                    <a:pt x="3184307" y="58928"/>
                    <a:pt x="3170083" y="73152"/>
                  </a:cubicBezTo>
                  <a:cubicBezTo>
                    <a:pt x="3155859" y="87376"/>
                    <a:pt x="-26253" y="229616"/>
                    <a:pt x="163" y="243840"/>
                  </a:cubicBezTo>
                  <a:cubicBezTo>
                    <a:pt x="26579" y="258064"/>
                    <a:pt x="3326547" y="140208"/>
                    <a:pt x="3328579" y="158496"/>
                  </a:cubicBezTo>
                  <a:cubicBezTo>
                    <a:pt x="3330611" y="176784"/>
                    <a:pt x="-18125" y="337312"/>
                    <a:pt x="12355" y="353568"/>
                  </a:cubicBezTo>
                  <a:cubicBezTo>
                    <a:pt x="42835" y="369824"/>
                    <a:pt x="3478791" y="248481"/>
                    <a:pt x="3511459" y="256032"/>
                  </a:cubicBezTo>
                  <a:cubicBezTo>
                    <a:pt x="3544128" y="263583"/>
                    <a:pt x="179918" y="386684"/>
                    <a:pt x="208366" y="398876"/>
                  </a:cubicBezTo>
                  <a:cubicBezTo>
                    <a:pt x="236814" y="411068"/>
                    <a:pt x="1861475" y="384048"/>
                    <a:pt x="3682147" y="329184"/>
                  </a:cubicBezTo>
                </a:path>
              </a:pathLst>
            </a:custGeom>
            <a:noFill/>
            <a:ln w="88900">
              <a:solidFill>
                <a:schemeClr val="accent2">
                  <a:lumMod val="40000"/>
                  <a:lumOff val="60000"/>
                </a:schemeClr>
              </a:solidFill>
            </a:ln>
            <a:effectLst>
              <a:softEdge rad="12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400">
                <a:latin typeface="Times New Roman" pitchFamily="18" charset="0"/>
                <a:ea typeface="Microsoft YaHei UI" panose="020B0503020204020204" pitchFamily="34" charset="-122"/>
                <a:cs typeface="Times New Roman" pitchFamily="18" charset="0"/>
              </a:endParaRPr>
            </a:p>
          </p:txBody>
        </p:sp>
        <p:sp>
          <p:nvSpPr>
            <p:cNvPr id="93" name="文本框 124"/>
            <p:cNvSpPr txBox="1"/>
            <p:nvPr/>
          </p:nvSpPr>
          <p:spPr>
            <a:xfrm>
              <a:off x="6427204" y="2313537"/>
              <a:ext cx="571950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25000"/>
                </a:lnSpc>
              </a:pPr>
              <a:r>
                <a:rPr lang="en-US" altLang="zh-CN" sz="2400" b="1" dirty="0" smtClean="0">
                  <a:solidFill>
                    <a:schemeClr val="accent1">
                      <a:lumMod val="50000"/>
                    </a:schemeClr>
                  </a:solidFill>
                  <a:latin typeface="Times New Roman" pitchFamily="18" charset="0"/>
                  <a:ea typeface="Microsoft YaHei UI" panose="020B0503020204020204" pitchFamily="34" charset="-122"/>
                  <a:cs typeface="Times New Roman" pitchFamily="18" charset="0"/>
                </a:rPr>
                <a:t>02</a:t>
              </a:r>
            </a:p>
          </p:txBody>
        </p:sp>
      </p:grpSp>
      <p:sp>
        <p:nvSpPr>
          <p:cNvPr id="94" name="PA_库_文本框 117"/>
          <p:cNvSpPr txBox="1"/>
          <p:nvPr>
            <p:custDataLst>
              <p:tags r:id="rId6"/>
            </p:custDataLst>
          </p:nvPr>
        </p:nvSpPr>
        <p:spPr>
          <a:xfrm>
            <a:off x="2802652" y="3883326"/>
            <a:ext cx="7111276" cy="1077218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Chọn</a:t>
            </a:r>
            <a:r>
              <a:rPr lang="en-US" sz="32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một</a:t>
            </a:r>
            <a:r>
              <a:rPr lang="en-US" sz="32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câu</a:t>
            </a:r>
            <a:r>
              <a:rPr lang="en-US" sz="32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văn</a:t>
            </a:r>
            <a:r>
              <a:rPr lang="en-US" sz="32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trong</a:t>
            </a:r>
            <a:r>
              <a:rPr lang="en-US" sz="32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đoạn</a:t>
            </a:r>
            <a:r>
              <a:rPr lang="en-US" sz="32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1 </a:t>
            </a:r>
            <a:r>
              <a:rPr lang="en-US" sz="3200" dirty="0" err="1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để</a:t>
            </a:r>
            <a:r>
              <a:rPr lang="en-US" sz="32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nêu</a:t>
            </a:r>
            <a:r>
              <a:rPr lang="en-US" sz="32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bật</a:t>
            </a:r>
            <a:r>
              <a:rPr lang="en-US" sz="32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được</a:t>
            </a:r>
            <a:r>
              <a:rPr lang="en-US" sz="32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luận</a:t>
            </a:r>
            <a:r>
              <a:rPr lang="en-US" sz="32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điểm</a:t>
            </a:r>
            <a:r>
              <a:rPr lang="en-US" sz="32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chính</a:t>
            </a:r>
            <a:endParaRPr lang="zh-CN" altLang="en-US" sz="3200" dirty="0">
              <a:solidFill>
                <a:srgbClr val="697DA9"/>
              </a:solidFill>
              <a:latin typeface="Times New Roman" pitchFamily="18" charset="0"/>
              <a:ea typeface="Microsoft YaHei UI" panose="020B0503020204020204" pitchFamily="34" charset="-122"/>
              <a:cs typeface="Times New Roman" pitchFamily="18" charset="0"/>
            </a:endParaRPr>
          </a:p>
        </p:txBody>
      </p:sp>
      <p:grpSp>
        <p:nvGrpSpPr>
          <p:cNvPr id="60" name="PA_库_组合 122"/>
          <p:cNvGrpSpPr/>
          <p:nvPr>
            <p:custDataLst>
              <p:tags r:id="rId7"/>
            </p:custDataLst>
          </p:nvPr>
        </p:nvGrpSpPr>
        <p:grpSpPr>
          <a:xfrm>
            <a:off x="1643968" y="4086920"/>
            <a:ext cx="575511" cy="553998"/>
            <a:chOff x="6427204" y="2313537"/>
            <a:chExt cx="575661" cy="553998"/>
          </a:xfrm>
        </p:grpSpPr>
        <p:sp>
          <p:nvSpPr>
            <p:cNvPr id="96" name="任意多边形 123"/>
            <p:cNvSpPr/>
            <p:nvPr/>
          </p:nvSpPr>
          <p:spPr>
            <a:xfrm>
              <a:off x="6450912" y="2392471"/>
              <a:ext cx="551953" cy="413363"/>
            </a:xfrm>
            <a:custGeom>
              <a:avLst/>
              <a:gdLst>
                <a:gd name="connsiteX0" fmla="*/ 256195 w 3682147"/>
                <a:gd name="connsiteY0" fmla="*/ 48768 h 428436"/>
                <a:gd name="connsiteX1" fmla="*/ 2950627 w 3682147"/>
                <a:gd name="connsiteY1" fmla="*/ 0 h 428436"/>
                <a:gd name="connsiteX2" fmla="*/ 85507 w 3682147"/>
                <a:gd name="connsiteY2" fmla="*/ 158496 h 428436"/>
                <a:gd name="connsiteX3" fmla="*/ 3170083 w 3682147"/>
                <a:gd name="connsiteY3" fmla="*/ 73152 h 428436"/>
                <a:gd name="connsiteX4" fmla="*/ 163 w 3682147"/>
                <a:gd name="connsiteY4" fmla="*/ 243840 h 428436"/>
                <a:gd name="connsiteX5" fmla="*/ 3328579 w 3682147"/>
                <a:gd name="connsiteY5" fmla="*/ 158496 h 428436"/>
                <a:gd name="connsiteX6" fmla="*/ 12355 w 3682147"/>
                <a:gd name="connsiteY6" fmla="*/ 353568 h 428436"/>
                <a:gd name="connsiteX7" fmla="*/ 3511459 w 3682147"/>
                <a:gd name="connsiteY7" fmla="*/ 256032 h 428436"/>
                <a:gd name="connsiteX8" fmla="*/ 12355 w 3682147"/>
                <a:gd name="connsiteY8" fmla="*/ 426720 h 428436"/>
                <a:gd name="connsiteX9" fmla="*/ 3682147 w 3682147"/>
                <a:gd name="connsiteY9" fmla="*/ 329184 h 428436"/>
                <a:gd name="connsiteX0" fmla="*/ 256195 w 3682147"/>
                <a:gd name="connsiteY0" fmla="*/ 48768 h 435235"/>
                <a:gd name="connsiteX1" fmla="*/ 2950627 w 3682147"/>
                <a:gd name="connsiteY1" fmla="*/ 0 h 435235"/>
                <a:gd name="connsiteX2" fmla="*/ 85507 w 3682147"/>
                <a:gd name="connsiteY2" fmla="*/ 158496 h 435235"/>
                <a:gd name="connsiteX3" fmla="*/ 3170083 w 3682147"/>
                <a:gd name="connsiteY3" fmla="*/ 73152 h 435235"/>
                <a:gd name="connsiteX4" fmla="*/ 163 w 3682147"/>
                <a:gd name="connsiteY4" fmla="*/ 243840 h 435235"/>
                <a:gd name="connsiteX5" fmla="*/ 3328579 w 3682147"/>
                <a:gd name="connsiteY5" fmla="*/ 158496 h 435235"/>
                <a:gd name="connsiteX6" fmla="*/ 12355 w 3682147"/>
                <a:gd name="connsiteY6" fmla="*/ 353568 h 435235"/>
                <a:gd name="connsiteX7" fmla="*/ 3511459 w 3682147"/>
                <a:gd name="connsiteY7" fmla="*/ 256032 h 435235"/>
                <a:gd name="connsiteX8" fmla="*/ 216207 w 3682147"/>
                <a:gd name="connsiteY8" fmla="*/ 433681 h 435235"/>
                <a:gd name="connsiteX9" fmla="*/ 3682147 w 3682147"/>
                <a:gd name="connsiteY9" fmla="*/ 329184 h 435235"/>
                <a:gd name="connsiteX0" fmla="*/ 256195 w 3682147"/>
                <a:gd name="connsiteY0" fmla="*/ 48768 h 401763"/>
                <a:gd name="connsiteX1" fmla="*/ 2950627 w 3682147"/>
                <a:gd name="connsiteY1" fmla="*/ 0 h 401763"/>
                <a:gd name="connsiteX2" fmla="*/ 85507 w 3682147"/>
                <a:gd name="connsiteY2" fmla="*/ 158496 h 401763"/>
                <a:gd name="connsiteX3" fmla="*/ 3170083 w 3682147"/>
                <a:gd name="connsiteY3" fmla="*/ 73152 h 401763"/>
                <a:gd name="connsiteX4" fmla="*/ 163 w 3682147"/>
                <a:gd name="connsiteY4" fmla="*/ 243840 h 401763"/>
                <a:gd name="connsiteX5" fmla="*/ 3328579 w 3682147"/>
                <a:gd name="connsiteY5" fmla="*/ 158496 h 401763"/>
                <a:gd name="connsiteX6" fmla="*/ 12355 w 3682147"/>
                <a:gd name="connsiteY6" fmla="*/ 353568 h 401763"/>
                <a:gd name="connsiteX7" fmla="*/ 3511459 w 3682147"/>
                <a:gd name="connsiteY7" fmla="*/ 256032 h 401763"/>
                <a:gd name="connsiteX8" fmla="*/ 208366 w 3682147"/>
                <a:gd name="connsiteY8" fmla="*/ 398876 h 401763"/>
                <a:gd name="connsiteX9" fmla="*/ 3682147 w 3682147"/>
                <a:gd name="connsiteY9" fmla="*/ 329184 h 4017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682147" h="401763">
                  <a:moveTo>
                    <a:pt x="256195" y="48768"/>
                  </a:moveTo>
                  <a:lnTo>
                    <a:pt x="2950627" y="0"/>
                  </a:lnTo>
                  <a:cubicBezTo>
                    <a:pt x="2922179" y="18288"/>
                    <a:pt x="48931" y="146304"/>
                    <a:pt x="85507" y="158496"/>
                  </a:cubicBezTo>
                  <a:cubicBezTo>
                    <a:pt x="122083" y="170688"/>
                    <a:pt x="3184307" y="58928"/>
                    <a:pt x="3170083" y="73152"/>
                  </a:cubicBezTo>
                  <a:cubicBezTo>
                    <a:pt x="3155859" y="87376"/>
                    <a:pt x="-26253" y="229616"/>
                    <a:pt x="163" y="243840"/>
                  </a:cubicBezTo>
                  <a:cubicBezTo>
                    <a:pt x="26579" y="258064"/>
                    <a:pt x="3326547" y="140208"/>
                    <a:pt x="3328579" y="158496"/>
                  </a:cubicBezTo>
                  <a:cubicBezTo>
                    <a:pt x="3330611" y="176784"/>
                    <a:pt x="-18125" y="337312"/>
                    <a:pt x="12355" y="353568"/>
                  </a:cubicBezTo>
                  <a:cubicBezTo>
                    <a:pt x="42835" y="369824"/>
                    <a:pt x="3478791" y="248481"/>
                    <a:pt x="3511459" y="256032"/>
                  </a:cubicBezTo>
                  <a:cubicBezTo>
                    <a:pt x="3544128" y="263583"/>
                    <a:pt x="179918" y="386684"/>
                    <a:pt x="208366" y="398876"/>
                  </a:cubicBezTo>
                  <a:cubicBezTo>
                    <a:pt x="236814" y="411068"/>
                    <a:pt x="1861475" y="384048"/>
                    <a:pt x="3682147" y="329184"/>
                  </a:cubicBezTo>
                </a:path>
              </a:pathLst>
            </a:custGeom>
            <a:noFill/>
            <a:ln w="88900">
              <a:solidFill>
                <a:schemeClr val="accent2">
                  <a:lumMod val="40000"/>
                  <a:lumOff val="60000"/>
                </a:schemeClr>
              </a:solidFill>
            </a:ln>
            <a:effectLst>
              <a:softEdge rad="12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400">
                <a:latin typeface="Times New Roman" pitchFamily="18" charset="0"/>
                <a:ea typeface="Microsoft YaHei UI" panose="020B0503020204020204" pitchFamily="34" charset="-122"/>
                <a:cs typeface="Times New Roman" pitchFamily="18" charset="0"/>
              </a:endParaRPr>
            </a:p>
          </p:txBody>
        </p:sp>
        <p:sp>
          <p:nvSpPr>
            <p:cNvPr id="97" name="文本框 124"/>
            <p:cNvSpPr txBox="1"/>
            <p:nvPr/>
          </p:nvSpPr>
          <p:spPr>
            <a:xfrm>
              <a:off x="6427204" y="2313537"/>
              <a:ext cx="571950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25000"/>
                </a:lnSpc>
              </a:pPr>
              <a:r>
                <a:rPr lang="en-US" altLang="zh-CN" sz="2400" b="1" dirty="0" smtClean="0">
                  <a:solidFill>
                    <a:schemeClr val="accent1">
                      <a:lumMod val="50000"/>
                    </a:schemeClr>
                  </a:solidFill>
                  <a:latin typeface="Times New Roman" pitchFamily="18" charset="0"/>
                  <a:ea typeface="Microsoft YaHei UI" panose="020B0503020204020204" pitchFamily="34" charset="-122"/>
                  <a:cs typeface="Times New Roman" pitchFamily="18" charset="0"/>
                </a:rPr>
                <a:t>03</a:t>
              </a:r>
            </a:p>
          </p:txBody>
        </p:sp>
      </p:grpSp>
      <p:sp>
        <p:nvSpPr>
          <p:cNvPr id="281" name="PA_库_文本框 117"/>
          <p:cNvSpPr txBox="1"/>
          <p:nvPr>
            <p:custDataLst>
              <p:tags r:id="rId8"/>
            </p:custDataLst>
          </p:nvPr>
        </p:nvSpPr>
        <p:spPr>
          <a:xfrm>
            <a:off x="2797394" y="5186646"/>
            <a:ext cx="7111276" cy="58477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Trình</a:t>
            </a:r>
            <a:r>
              <a:rPr lang="en-US" sz="32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bày</a:t>
            </a:r>
            <a:r>
              <a:rPr lang="en-US" sz="32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trong</a:t>
            </a:r>
            <a:r>
              <a:rPr lang="en-US" sz="32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1 </a:t>
            </a:r>
            <a:r>
              <a:rPr lang="en-US" sz="3200" dirty="0" err="1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phút</a:t>
            </a:r>
            <a:endParaRPr lang="zh-CN" altLang="en-US" sz="3200" dirty="0">
              <a:solidFill>
                <a:srgbClr val="697DA9"/>
              </a:solidFill>
              <a:latin typeface="Times New Roman" pitchFamily="18" charset="0"/>
              <a:ea typeface="Microsoft YaHei UI" panose="020B0503020204020204" pitchFamily="34" charset="-122"/>
              <a:cs typeface="Times New Roman" pitchFamily="18" charset="0"/>
            </a:endParaRPr>
          </a:p>
        </p:txBody>
      </p:sp>
      <p:grpSp>
        <p:nvGrpSpPr>
          <p:cNvPr id="61" name="PA_库_组合 122"/>
          <p:cNvGrpSpPr/>
          <p:nvPr>
            <p:custDataLst>
              <p:tags r:id="rId9"/>
            </p:custDataLst>
          </p:nvPr>
        </p:nvGrpSpPr>
        <p:grpSpPr>
          <a:xfrm>
            <a:off x="1638709" y="5169514"/>
            <a:ext cx="575511" cy="553998"/>
            <a:chOff x="6427204" y="2313537"/>
            <a:chExt cx="575661" cy="553998"/>
          </a:xfrm>
        </p:grpSpPr>
        <p:sp>
          <p:nvSpPr>
            <p:cNvPr id="283" name="任意多边形 123"/>
            <p:cNvSpPr/>
            <p:nvPr/>
          </p:nvSpPr>
          <p:spPr>
            <a:xfrm>
              <a:off x="6450912" y="2392471"/>
              <a:ext cx="551953" cy="413363"/>
            </a:xfrm>
            <a:custGeom>
              <a:avLst/>
              <a:gdLst>
                <a:gd name="connsiteX0" fmla="*/ 256195 w 3682147"/>
                <a:gd name="connsiteY0" fmla="*/ 48768 h 428436"/>
                <a:gd name="connsiteX1" fmla="*/ 2950627 w 3682147"/>
                <a:gd name="connsiteY1" fmla="*/ 0 h 428436"/>
                <a:gd name="connsiteX2" fmla="*/ 85507 w 3682147"/>
                <a:gd name="connsiteY2" fmla="*/ 158496 h 428436"/>
                <a:gd name="connsiteX3" fmla="*/ 3170083 w 3682147"/>
                <a:gd name="connsiteY3" fmla="*/ 73152 h 428436"/>
                <a:gd name="connsiteX4" fmla="*/ 163 w 3682147"/>
                <a:gd name="connsiteY4" fmla="*/ 243840 h 428436"/>
                <a:gd name="connsiteX5" fmla="*/ 3328579 w 3682147"/>
                <a:gd name="connsiteY5" fmla="*/ 158496 h 428436"/>
                <a:gd name="connsiteX6" fmla="*/ 12355 w 3682147"/>
                <a:gd name="connsiteY6" fmla="*/ 353568 h 428436"/>
                <a:gd name="connsiteX7" fmla="*/ 3511459 w 3682147"/>
                <a:gd name="connsiteY7" fmla="*/ 256032 h 428436"/>
                <a:gd name="connsiteX8" fmla="*/ 12355 w 3682147"/>
                <a:gd name="connsiteY8" fmla="*/ 426720 h 428436"/>
                <a:gd name="connsiteX9" fmla="*/ 3682147 w 3682147"/>
                <a:gd name="connsiteY9" fmla="*/ 329184 h 428436"/>
                <a:gd name="connsiteX0" fmla="*/ 256195 w 3682147"/>
                <a:gd name="connsiteY0" fmla="*/ 48768 h 435235"/>
                <a:gd name="connsiteX1" fmla="*/ 2950627 w 3682147"/>
                <a:gd name="connsiteY1" fmla="*/ 0 h 435235"/>
                <a:gd name="connsiteX2" fmla="*/ 85507 w 3682147"/>
                <a:gd name="connsiteY2" fmla="*/ 158496 h 435235"/>
                <a:gd name="connsiteX3" fmla="*/ 3170083 w 3682147"/>
                <a:gd name="connsiteY3" fmla="*/ 73152 h 435235"/>
                <a:gd name="connsiteX4" fmla="*/ 163 w 3682147"/>
                <a:gd name="connsiteY4" fmla="*/ 243840 h 435235"/>
                <a:gd name="connsiteX5" fmla="*/ 3328579 w 3682147"/>
                <a:gd name="connsiteY5" fmla="*/ 158496 h 435235"/>
                <a:gd name="connsiteX6" fmla="*/ 12355 w 3682147"/>
                <a:gd name="connsiteY6" fmla="*/ 353568 h 435235"/>
                <a:gd name="connsiteX7" fmla="*/ 3511459 w 3682147"/>
                <a:gd name="connsiteY7" fmla="*/ 256032 h 435235"/>
                <a:gd name="connsiteX8" fmla="*/ 216207 w 3682147"/>
                <a:gd name="connsiteY8" fmla="*/ 433681 h 435235"/>
                <a:gd name="connsiteX9" fmla="*/ 3682147 w 3682147"/>
                <a:gd name="connsiteY9" fmla="*/ 329184 h 435235"/>
                <a:gd name="connsiteX0" fmla="*/ 256195 w 3682147"/>
                <a:gd name="connsiteY0" fmla="*/ 48768 h 401763"/>
                <a:gd name="connsiteX1" fmla="*/ 2950627 w 3682147"/>
                <a:gd name="connsiteY1" fmla="*/ 0 h 401763"/>
                <a:gd name="connsiteX2" fmla="*/ 85507 w 3682147"/>
                <a:gd name="connsiteY2" fmla="*/ 158496 h 401763"/>
                <a:gd name="connsiteX3" fmla="*/ 3170083 w 3682147"/>
                <a:gd name="connsiteY3" fmla="*/ 73152 h 401763"/>
                <a:gd name="connsiteX4" fmla="*/ 163 w 3682147"/>
                <a:gd name="connsiteY4" fmla="*/ 243840 h 401763"/>
                <a:gd name="connsiteX5" fmla="*/ 3328579 w 3682147"/>
                <a:gd name="connsiteY5" fmla="*/ 158496 h 401763"/>
                <a:gd name="connsiteX6" fmla="*/ 12355 w 3682147"/>
                <a:gd name="connsiteY6" fmla="*/ 353568 h 401763"/>
                <a:gd name="connsiteX7" fmla="*/ 3511459 w 3682147"/>
                <a:gd name="connsiteY7" fmla="*/ 256032 h 401763"/>
                <a:gd name="connsiteX8" fmla="*/ 208366 w 3682147"/>
                <a:gd name="connsiteY8" fmla="*/ 398876 h 401763"/>
                <a:gd name="connsiteX9" fmla="*/ 3682147 w 3682147"/>
                <a:gd name="connsiteY9" fmla="*/ 329184 h 4017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682147" h="401763">
                  <a:moveTo>
                    <a:pt x="256195" y="48768"/>
                  </a:moveTo>
                  <a:lnTo>
                    <a:pt x="2950627" y="0"/>
                  </a:lnTo>
                  <a:cubicBezTo>
                    <a:pt x="2922179" y="18288"/>
                    <a:pt x="48931" y="146304"/>
                    <a:pt x="85507" y="158496"/>
                  </a:cubicBezTo>
                  <a:cubicBezTo>
                    <a:pt x="122083" y="170688"/>
                    <a:pt x="3184307" y="58928"/>
                    <a:pt x="3170083" y="73152"/>
                  </a:cubicBezTo>
                  <a:cubicBezTo>
                    <a:pt x="3155859" y="87376"/>
                    <a:pt x="-26253" y="229616"/>
                    <a:pt x="163" y="243840"/>
                  </a:cubicBezTo>
                  <a:cubicBezTo>
                    <a:pt x="26579" y="258064"/>
                    <a:pt x="3326547" y="140208"/>
                    <a:pt x="3328579" y="158496"/>
                  </a:cubicBezTo>
                  <a:cubicBezTo>
                    <a:pt x="3330611" y="176784"/>
                    <a:pt x="-18125" y="337312"/>
                    <a:pt x="12355" y="353568"/>
                  </a:cubicBezTo>
                  <a:cubicBezTo>
                    <a:pt x="42835" y="369824"/>
                    <a:pt x="3478791" y="248481"/>
                    <a:pt x="3511459" y="256032"/>
                  </a:cubicBezTo>
                  <a:cubicBezTo>
                    <a:pt x="3544128" y="263583"/>
                    <a:pt x="179918" y="386684"/>
                    <a:pt x="208366" y="398876"/>
                  </a:cubicBezTo>
                  <a:cubicBezTo>
                    <a:pt x="236814" y="411068"/>
                    <a:pt x="1861475" y="384048"/>
                    <a:pt x="3682147" y="329184"/>
                  </a:cubicBezTo>
                </a:path>
              </a:pathLst>
            </a:custGeom>
            <a:noFill/>
            <a:ln w="88900">
              <a:solidFill>
                <a:schemeClr val="accent2">
                  <a:lumMod val="40000"/>
                  <a:lumOff val="60000"/>
                </a:schemeClr>
              </a:solidFill>
            </a:ln>
            <a:effectLst>
              <a:softEdge rad="12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400">
                <a:latin typeface="Times New Roman" pitchFamily="18" charset="0"/>
                <a:ea typeface="Microsoft YaHei UI" panose="020B0503020204020204" pitchFamily="34" charset="-122"/>
                <a:cs typeface="Times New Roman" pitchFamily="18" charset="0"/>
              </a:endParaRPr>
            </a:p>
          </p:txBody>
        </p:sp>
        <p:sp>
          <p:nvSpPr>
            <p:cNvPr id="284" name="文本框 124"/>
            <p:cNvSpPr txBox="1"/>
            <p:nvPr/>
          </p:nvSpPr>
          <p:spPr>
            <a:xfrm>
              <a:off x="6427204" y="2313537"/>
              <a:ext cx="571950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25000"/>
                </a:lnSpc>
              </a:pPr>
              <a:r>
                <a:rPr lang="en-US" altLang="zh-CN" sz="2400" b="1" dirty="0" smtClean="0">
                  <a:solidFill>
                    <a:schemeClr val="accent1">
                      <a:lumMod val="50000"/>
                    </a:schemeClr>
                  </a:solidFill>
                  <a:latin typeface="Times New Roman" pitchFamily="18" charset="0"/>
                  <a:ea typeface="Microsoft YaHei UI" panose="020B0503020204020204" pitchFamily="34" charset="-122"/>
                  <a:cs typeface="Times New Roman" pitchFamily="18" charset="0"/>
                </a:rPr>
                <a:t>04</a:t>
              </a: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0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3" dur="500"/>
                                        <p:tgtEl>
                                          <p:spTgt spid="2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" grpId="0"/>
      <p:bldP spid="87" grpId="0"/>
      <p:bldP spid="88" grpId="0"/>
      <p:bldP spid="89" grpId="0" animBg="1"/>
      <p:bldP spid="90" grpId="0"/>
      <p:bldP spid="94" grpId="0"/>
      <p:bldP spid="281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 l="23105" t="20378" r="6776" b="9572"/>
          <a:stretch>
            <a:fillRect/>
          </a:stretch>
        </p:blipFill>
        <p:spPr bwMode="auto">
          <a:xfrm>
            <a:off x="1" y="0"/>
            <a:ext cx="1220094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2" name="组合 2123"/>
          <p:cNvGrpSpPr/>
          <p:nvPr/>
        </p:nvGrpSpPr>
        <p:grpSpPr>
          <a:xfrm>
            <a:off x="101201" y="-447561"/>
            <a:ext cx="11593767" cy="6855153"/>
            <a:chOff x="1509713" y="-109538"/>
            <a:chExt cx="10326328" cy="6377829"/>
          </a:xfrm>
        </p:grpSpPr>
        <p:pic>
          <p:nvPicPr>
            <p:cNvPr id="4" name="图片 2122"/>
            <p:cNvPicPr>
              <a:picLocks noChangeAspect="1"/>
            </p:cNvPicPr>
            <p:nvPr/>
          </p:nvPicPr>
          <p:blipFill rotWithShape="1">
            <a:blip r:embed="rId3"/>
            <a:srcRect b="68945"/>
            <a:stretch/>
          </p:blipFill>
          <p:spPr>
            <a:xfrm>
              <a:off x="1705769" y="864432"/>
              <a:ext cx="10101948" cy="952336"/>
            </a:xfrm>
            <a:prstGeom prst="rect">
              <a:avLst/>
            </a:prstGeom>
          </p:spPr>
        </p:pic>
        <p:pic>
          <p:nvPicPr>
            <p:cNvPr id="5" name="图片 147"/>
            <p:cNvPicPr>
              <a:picLocks noChangeAspect="1"/>
            </p:cNvPicPr>
            <p:nvPr/>
          </p:nvPicPr>
          <p:blipFill rotWithShape="1">
            <a:blip r:embed="rId3"/>
            <a:srcRect b="64968"/>
            <a:stretch/>
          </p:blipFill>
          <p:spPr>
            <a:xfrm>
              <a:off x="1727309" y="838200"/>
              <a:ext cx="10101948" cy="2867526"/>
            </a:xfrm>
            <a:prstGeom prst="rect">
              <a:avLst/>
            </a:prstGeom>
          </p:spPr>
        </p:pic>
        <p:sp>
          <p:nvSpPr>
            <p:cNvPr id="21" name="Oval 121"/>
            <p:cNvSpPr>
              <a:spLocks noChangeArrowheads="1"/>
            </p:cNvSpPr>
            <p:nvPr/>
          </p:nvSpPr>
          <p:spPr bwMode="auto">
            <a:xfrm>
              <a:off x="1535113" y="0"/>
              <a:ext cx="700088" cy="703263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22" name="Oval 122"/>
            <p:cNvSpPr>
              <a:spLocks noChangeArrowheads="1"/>
            </p:cNvSpPr>
            <p:nvPr/>
          </p:nvSpPr>
          <p:spPr bwMode="auto">
            <a:xfrm>
              <a:off x="1576388" y="41275"/>
              <a:ext cx="700088" cy="7048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23" name="Freeform 123"/>
            <p:cNvSpPr>
              <a:spLocks/>
            </p:cNvSpPr>
            <p:nvPr/>
          </p:nvSpPr>
          <p:spPr bwMode="auto">
            <a:xfrm>
              <a:off x="1509713" y="-109538"/>
              <a:ext cx="733425" cy="922338"/>
            </a:xfrm>
            <a:custGeom>
              <a:avLst/>
              <a:gdLst>
                <a:gd name="T0" fmla="*/ 86 w 88"/>
                <a:gd name="T1" fmla="*/ 55 h 110"/>
                <a:gd name="T2" fmla="*/ 37 w 88"/>
                <a:gd name="T3" fmla="*/ 96 h 110"/>
                <a:gd name="T4" fmla="*/ 4 w 88"/>
                <a:gd name="T5" fmla="*/ 55 h 110"/>
                <a:gd name="T6" fmla="*/ 54 w 88"/>
                <a:gd name="T7" fmla="*/ 14 h 110"/>
                <a:gd name="T8" fmla="*/ 86 w 88"/>
                <a:gd name="T9" fmla="*/ 55 h 110"/>
                <a:gd name="T10" fmla="*/ 88 w 88"/>
                <a:gd name="T11" fmla="*/ 55 h 110"/>
                <a:gd name="T12" fmla="*/ 3 w 88"/>
                <a:gd name="T13" fmla="*/ 55 h 110"/>
                <a:gd name="T14" fmla="*/ 88 w 88"/>
                <a:gd name="T15" fmla="*/ 55 h 110"/>
                <a:gd name="T16" fmla="*/ 86 w 88"/>
                <a:gd name="T17" fmla="*/ 55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8" h="110">
                  <a:moveTo>
                    <a:pt x="86" y="55"/>
                  </a:moveTo>
                  <a:cubicBezTo>
                    <a:pt x="85" y="81"/>
                    <a:pt x="65" y="100"/>
                    <a:pt x="37" y="96"/>
                  </a:cubicBezTo>
                  <a:cubicBezTo>
                    <a:pt x="17" y="93"/>
                    <a:pt x="5" y="73"/>
                    <a:pt x="4" y="55"/>
                  </a:cubicBezTo>
                  <a:cubicBezTo>
                    <a:pt x="2" y="28"/>
                    <a:pt x="29" y="10"/>
                    <a:pt x="54" y="14"/>
                  </a:cubicBezTo>
                  <a:cubicBezTo>
                    <a:pt x="73" y="17"/>
                    <a:pt x="85" y="36"/>
                    <a:pt x="86" y="55"/>
                  </a:cubicBezTo>
                  <a:cubicBezTo>
                    <a:pt x="86" y="55"/>
                    <a:pt x="88" y="55"/>
                    <a:pt x="88" y="55"/>
                  </a:cubicBezTo>
                  <a:cubicBezTo>
                    <a:pt x="85" y="0"/>
                    <a:pt x="5" y="1"/>
                    <a:pt x="3" y="55"/>
                  </a:cubicBezTo>
                  <a:cubicBezTo>
                    <a:pt x="0" y="110"/>
                    <a:pt x="85" y="109"/>
                    <a:pt x="88" y="55"/>
                  </a:cubicBezTo>
                  <a:cubicBezTo>
                    <a:pt x="88" y="55"/>
                    <a:pt x="86" y="55"/>
                    <a:pt x="86" y="55"/>
                  </a:cubicBezTo>
                  <a:close/>
                </a:path>
              </a:pathLst>
            </a:custGeom>
            <a:solidFill>
              <a:srgbClr val="49321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24" name="Freeform 124"/>
            <p:cNvSpPr>
              <a:spLocks/>
            </p:cNvSpPr>
            <p:nvPr/>
          </p:nvSpPr>
          <p:spPr bwMode="auto">
            <a:xfrm>
              <a:off x="1601788" y="92075"/>
              <a:ext cx="233363" cy="427038"/>
            </a:xfrm>
            <a:custGeom>
              <a:avLst/>
              <a:gdLst>
                <a:gd name="T0" fmla="*/ 1 w 28"/>
                <a:gd name="T1" fmla="*/ 40 h 51"/>
                <a:gd name="T2" fmla="*/ 0 w 28"/>
                <a:gd name="T3" fmla="*/ 30 h 51"/>
                <a:gd name="T4" fmla="*/ 7 w 28"/>
                <a:gd name="T5" fmla="*/ 11 h 51"/>
                <a:gd name="T6" fmla="*/ 17 w 28"/>
                <a:gd name="T7" fmla="*/ 4 h 51"/>
                <a:gd name="T8" fmla="*/ 26 w 28"/>
                <a:gd name="T9" fmla="*/ 4 h 51"/>
                <a:gd name="T10" fmla="*/ 23 w 28"/>
                <a:gd name="T11" fmla="*/ 10 h 51"/>
                <a:gd name="T12" fmla="*/ 17 w 28"/>
                <a:gd name="T13" fmla="*/ 14 h 51"/>
                <a:gd name="T14" fmla="*/ 9 w 28"/>
                <a:gd name="T15" fmla="*/ 27 h 51"/>
                <a:gd name="T16" fmla="*/ 10 w 28"/>
                <a:gd name="T17" fmla="*/ 40 h 51"/>
                <a:gd name="T18" fmla="*/ 10 w 28"/>
                <a:gd name="T19" fmla="*/ 50 h 51"/>
                <a:gd name="T20" fmla="*/ 3 w 28"/>
                <a:gd name="T21" fmla="*/ 45 h 51"/>
                <a:gd name="T22" fmla="*/ 1 w 28"/>
                <a:gd name="T23" fmla="*/ 40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8" h="51">
                  <a:moveTo>
                    <a:pt x="1" y="40"/>
                  </a:moveTo>
                  <a:cubicBezTo>
                    <a:pt x="0" y="36"/>
                    <a:pt x="0" y="33"/>
                    <a:pt x="0" y="30"/>
                  </a:cubicBezTo>
                  <a:cubicBezTo>
                    <a:pt x="0" y="23"/>
                    <a:pt x="3" y="16"/>
                    <a:pt x="7" y="11"/>
                  </a:cubicBezTo>
                  <a:cubicBezTo>
                    <a:pt x="10" y="8"/>
                    <a:pt x="13" y="5"/>
                    <a:pt x="17" y="4"/>
                  </a:cubicBezTo>
                  <a:cubicBezTo>
                    <a:pt x="19" y="2"/>
                    <a:pt x="24" y="0"/>
                    <a:pt x="26" y="4"/>
                  </a:cubicBezTo>
                  <a:cubicBezTo>
                    <a:pt x="28" y="5"/>
                    <a:pt x="24" y="9"/>
                    <a:pt x="23" y="10"/>
                  </a:cubicBezTo>
                  <a:cubicBezTo>
                    <a:pt x="21" y="12"/>
                    <a:pt x="19" y="13"/>
                    <a:pt x="17" y="14"/>
                  </a:cubicBezTo>
                  <a:cubicBezTo>
                    <a:pt x="13" y="17"/>
                    <a:pt x="11" y="22"/>
                    <a:pt x="9" y="27"/>
                  </a:cubicBezTo>
                  <a:cubicBezTo>
                    <a:pt x="8" y="31"/>
                    <a:pt x="9" y="36"/>
                    <a:pt x="10" y="40"/>
                  </a:cubicBezTo>
                  <a:cubicBezTo>
                    <a:pt x="11" y="42"/>
                    <a:pt x="13" y="49"/>
                    <a:pt x="10" y="50"/>
                  </a:cubicBezTo>
                  <a:cubicBezTo>
                    <a:pt x="7" y="51"/>
                    <a:pt x="4" y="47"/>
                    <a:pt x="3" y="45"/>
                  </a:cubicBezTo>
                  <a:cubicBezTo>
                    <a:pt x="2" y="44"/>
                    <a:pt x="1" y="42"/>
                    <a:pt x="1" y="4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25" name="Freeform 125"/>
            <p:cNvSpPr>
              <a:spLocks/>
            </p:cNvSpPr>
            <p:nvPr/>
          </p:nvSpPr>
          <p:spPr bwMode="auto">
            <a:xfrm>
              <a:off x="1617663" y="117475"/>
              <a:ext cx="233363" cy="427038"/>
            </a:xfrm>
            <a:custGeom>
              <a:avLst/>
              <a:gdLst>
                <a:gd name="T0" fmla="*/ 1 w 28"/>
                <a:gd name="T1" fmla="*/ 40 h 51"/>
                <a:gd name="T2" fmla="*/ 0 w 28"/>
                <a:gd name="T3" fmla="*/ 30 h 51"/>
                <a:gd name="T4" fmla="*/ 7 w 28"/>
                <a:gd name="T5" fmla="*/ 11 h 51"/>
                <a:gd name="T6" fmla="*/ 17 w 28"/>
                <a:gd name="T7" fmla="*/ 4 h 51"/>
                <a:gd name="T8" fmla="*/ 27 w 28"/>
                <a:gd name="T9" fmla="*/ 3 h 51"/>
                <a:gd name="T10" fmla="*/ 23 w 28"/>
                <a:gd name="T11" fmla="*/ 10 h 51"/>
                <a:gd name="T12" fmla="*/ 18 w 28"/>
                <a:gd name="T13" fmla="*/ 14 h 51"/>
                <a:gd name="T14" fmla="*/ 10 w 28"/>
                <a:gd name="T15" fmla="*/ 27 h 51"/>
                <a:gd name="T16" fmla="*/ 10 w 28"/>
                <a:gd name="T17" fmla="*/ 40 h 51"/>
                <a:gd name="T18" fmla="*/ 10 w 28"/>
                <a:gd name="T19" fmla="*/ 50 h 51"/>
                <a:gd name="T20" fmla="*/ 3 w 28"/>
                <a:gd name="T21" fmla="*/ 45 h 51"/>
                <a:gd name="T22" fmla="*/ 1 w 28"/>
                <a:gd name="T23" fmla="*/ 40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8" h="51">
                  <a:moveTo>
                    <a:pt x="1" y="40"/>
                  </a:moveTo>
                  <a:cubicBezTo>
                    <a:pt x="0" y="36"/>
                    <a:pt x="0" y="33"/>
                    <a:pt x="0" y="30"/>
                  </a:cubicBezTo>
                  <a:cubicBezTo>
                    <a:pt x="1" y="23"/>
                    <a:pt x="3" y="16"/>
                    <a:pt x="7" y="11"/>
                  </a:cubicBezTo>
                  <a:cubicBezTo>
                    <a:pt x="10" y="8"/>
                    <a:pt x="13" y="5"/>
                    <a:pt x="17" y="4"/>
                  </a:cubicBezTo>
                  <a:cubicBezTo>
                    <a:pt x="20" y="2"/>
                    <a:pt x="25" y="0"/>
                    <a:pt x="27" y="3"/>
                  </a:cubicBezTo>
                  <a:cubicBezTo>
                    <a:pt x="28" y="5"/>
                    <a:pt x="24" y="9"/>
                    <a:pt x="23" y="10"/>
                  </a:cubicBezTo>
                  <a:cubicBezTo>
                    <a:pt x="22" y="12"/>
                    <a:pt x="20" y="13"/>
                    <a:pt x="18" y="14"/>
                  </a:cubicBezTo>
                  <a:cubicBezTo>
                    <a:pt x="14" y="17"/>
                    <a:pt x="11" y="22"/>
                    <a:pt x="10" y="27"/>
                  </a:cubicBezTo>
                  <a:cubicBezTo>
                    <a:pt x="9" y="31"/>
                    <a:pt x="9" y="36"/>
                    <a:pt x="10" y="40"/>
                  </a:cubicBezTo>
                  <a:cubicBezTo>
                    <a:pt x="11" y="42"/>
                    <a:pt x="13" y="49"/>
                    <a:pt x="10" y="50"/>
                  </a:cubicBezTo>
                  <a:cubicBezTo>
                    <a:pt x="8" y="51"/>
                    <a:pt x="4" y="47"/>
                    <a:pt x="3" y="45"/>
                  </a:cubicBezTo>
                  <a:cubicBezTo>
                    <a:pt x="2" y="44"/>
                    <a:pt x="2" y="42"/>
                    <a:pt x="1" y="4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26" name="Freeform 126"/>
            <p:cNvSpPr>
              <a:spLocks/>
            </p:cNvSpPr>
            <p:nvPr/>
          </p:nvSpPr>
          <p:spPr bwMode="auto">
            <a:xfrm>
              <a:off x="1576388" y="74613"/>
              <a:ext cx="284163" cy="461963"/>
            </a:xfrm>
            <a:custGeom>
              <a:avLst/>
              <a:gdLst>
                <a:gd name="T0" fmla="*/ 4 w 34"/>
                <a:gd name="T1" fmla="*/ 42 h 55"/>
                <a:gd name="T2" fmla="*/ 8 w 34"/>
                <a:gd name="T3" fmla="*/ 17 h 55"/>
                <a:gd name="T4" fmla="*/ 29 w 34"/>
                <a:gd name="T5" fmla="*/ 6 h 55"/>
                <a:gd name="T6" fmla="*/ 20 w 34"/>
                <a:gd name="T7" fmla="*/ 16 h 55"/>
                <a:gd name="T8" fmla="*/ 12 w 34"/>
                <a:gd name="T9" fmla="*/ 39 h 55"/>
                <a:gd name="T10" fmla="*/ 14 w 34"/>
                <a:gd name="T11" fmla="*/ 48 h 55"/>
                <a:gd name="T12" fmla="*/ 8 w 34"/>
                <a:gd name="T13" fmla="*/ 49 h 55"/>
                <a:gd name="T14" fmla="*/ 4 w 34"/>
                <a:gd name="T15" fmla="*/ 42 h 55"/>
                <a:gd name="T16" fmla="*/ 3 w 34"/>
                <a:gd name="T17" fmla="*/ 42 h 55"/>
                <a:gd name="T18" fmla="*/ 14 w 34"/>
                <a:gd name="T19" fmla="*/ 51 h 55"/>
                <a:gd name="T20" fmla="*/ 12 w 34"/>
                <a:gd name="T21" fmla="*/ 35 h 55"/>
                <a:gd name="T22" fmla="*/ 27 w 34"/>
                <a:gd name="T23" fmla="*/ 11 h 55"/>
                <a:gd name="T24" fmla="*/ 21 w 34"/>
                <a:gd name="T25" fmla="*/ 5 h 55"/>
                <a:gd name="T26" fmla="*/ 3 w 34"/>
                <a:gd name="T27" fmla="*/ 42 h 55"/>
                <a:gd name="T28" fmla="*/ 4 w 34"/>
                <a:gd name="T29" fmla="*/ 42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34" h="55">
                  <a:moveTo>
                    <a:pt x="4" y="42"/>
                  </a:moveTo>
                  <a:cubicBezTo>
                    <a:pt x="3" y="33"/>
                    <a:pt x="4" y="25"/>
                    <a:pt x="8" y="17"/>
                  </a:cubicBezTo>
                  <a:cubicBezTo>
                    <a:pt x="10" y="12"/>
                    <a:pt x="22" y="0"/>
                    <a:pt x="29" y="6"/>
                  </a:cubicBezTo>
                  <a:cubicBezTo>
                    <a:pt x="32" y="8"/>
                    <a:pt x="21" y="15"/>
                    <a:pt x="20" y="16"/>
                  </a:cubicBezTo>
                  <a:cubicBezTo>
                    <a:pt x="13" y="22"/>
                    <a:pt x="11" y="30"/>
                    <a:pt x="12" y="39"/>
                  </a:cubicBezTo>
                  <a:cubicBezTo>
                    <a:pt x="12" y="42"/>
                    <a:pt x="13" y="45"/>
                    <a:pt x="14" y="48"/>
                  </a:cubicBezTo>
                  <a:cubicBezTo>
                    <a:pt x="14" y="52"/>
                    <a:pt x="9" y="50"/>
                    <a:pt x="8" y="49"/>
                  </a:cubicBezTo>
                  <a:cubicBezTo>
                    <a:pt x="6" y="47"/>
                    <a:pt x="5" y="44"/>
                    <a:pt x="4" y="42"/>
                  </a:cubicBezTo>
                  <a:cubicBezTo>
                    <a:pt x="4" y="42"/>
                    <a:pt x="3" y="42"/>
                    <a:pt x="3" y="42"/>
                  </a:cubicBezTo>
                  <a:cubicBezTo>
                    <a:pt x="4" y="46"/>
                    <a:pt x="9" y="55"/>
                    <a:pt x="14" y="51"/>
                  </a:cubicBezTo>
                  <a:cubicBezTo>
                    <a:pt x="17" y="49"/>
                    <a:pt x="13" y="37"/>
                    <a:pt x="12" y="35"/>
                  </a:cubicBezTo>
                  <a:cubicBezTo>
                    <a:pt x="11" y="24"/>
                    <a:pt x="20" y="18"/>
                    <a:pt x="27" y="11"/>
                  </a:cubicBezTo>
                  <a:cubicBezTo>
                    <a:pt x="34" y="5"/>
                    <a:pt x="27" y="2"/>
                    <a:pt x="21" y="5"/>
                  </a:cubicBezTo>
                  <a:cubicBezTo>
                    <a:pt x="6" y="11"/>
                    <a:pt x="0" y="27"/>
                    <a:pt x="3" y="42"/>
                  </a:cubicBezTo>
                  <a:cubicBezTo>
                    <a:pt x="3" y="42"/>
                    <a:pt x="4" y="42"/>
                    <a:pt x="4" y="42"/>
                  </a:cubicBezTo>
                  <a:close/>
                </a:path>
              </a:pathLst>
            </a:custGeom>
            <a:solidFill>
              <a:srgbClr val="49321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grpSp>
          <p:nvGrpSpPr>
            <p:cNvPr id="3" name="组合 2117"/>
            <p:cNvGrpSpPr/>
            <p:nvPr/>
          </p:nvGrpSpPr>
          <p:grpSpPr>
            <a:xfrm>
              <a:off x="1884363" y="50800"/>
              <a:ext cx="9677400" cy="1189038"/>
              <a:chOff x="1884363" y="50800"/>
              <a:chExt cx="9677400" cy="1189038"/>
            </a:xfrm>
          </p:grpSpPr>
          <p:sp>
            <p:nvSpPr>
              <p:cNvPr id="29" name="Freeform 75"/>
              <p:cNvSpPr>
                <a:spLocks/>
              </p:cNvSpPr>
              <p:nvPr/>
            </p:nvSpPr>
            <p:spPr bwMode="auto">
              <a:xfrm>
                <a:off x="2201863" y="971550"/>
                <a:ext cx="292100" cy="268288"/>
              </a:xfrm>
              <a:custGeom>
                <a:avLst/>
                <a:gdLst>
                  <a:gd name="T0" fmla="*/ 19 w 35"/>
                  <a:gd name="T1" fmla="*/ 32 h 32"/>
                  <a:gd name="T2" fmla="*/ 12 w 35"/>
                  <a:gd name="T3" fmla="*/ 6 h 32"/>
                  <a:gd name="T4" fmla="*/ 30 w 35"/>
                  <a:gd name="T5" fmla="*/ 15 h 32"/>
                  <a:gd name="T6" fmla="*/ 18 w 35"/>
                  <a:gd name="T7" fmla="*/ 32 h 32"/>
                  <a:gd name="T8" fmla="*/ 17 w 35"/>
                  <a:gd name="T9" fmla="*/ 32 h 32"/>
                  <a:gd name="T10" fmla="*/ 30 w 35"/>
                  <a:gd name="T11" fmla="*/ 25 h 32"/>
                  <a:gd name="T12" fmla="*/ 18 w 35"/>
                  <a:gd name="T13" fmla="*/ 4 h 32"/>
                  <a:gd name="T14" fmla="*/ 17 w 35"/>
                  <a:gd name="T15" fmla="*/ 32 h 32"/>
                  <a:gd name="T16" fmla="*/ 19 w 35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32">
                    <a:moveTo>
                      <a:pt x="19" y="32"/>
                    </a:moveTo>
                    <a:cubicBezTo>
                      <a:pt x="5" y="31"/>
                      <a:pt x="1" y="14"/>
                      <a:pt x="12" y="6"/>
                    </a:cubicBezTo>
                    <a:cubicBezTo>
                      <a:pt x="20" y="0"/>
                      <a:pt x="28" y="8"/>
                      <a:pt x="30" y="15"/>
                    </a:cubicBezTo>
                    <a:cubicBezTo>
                      <a:pt x="32" y="23"/>
                      <a:pt x="27" y="32"/>
                      <a:pt x="18" y="32"/>
                    </a:cubicBezTo>
                    <a:cubicBezTo>
                      <a:pt x="18" y="32"/>
                      <a:pt x="17" y="32"/>
                      <a:pt x="17" y="32"/>
                    </a:cubicBezTo>
                    <a:cubicBezTo>
                      <a:pt x="23" y="32"/>
                      <a:pt x="27" y="30"/>
                      <a:pt x="30" y="25"/>
                    </a:cubicBezTo>
                    <a:cubicBezTo>
                      <a:pt x="35" y="16"/>
                      <a:pt x="28" y="5"/>
                      <a:pt x="18" y="4"/>
                    </a:cubicBezTo>
                    <a:cubicBezTo>
                      <a:pt x="1" y="3"/>
                      <a:pt x="0" y="32"/>
                      <a:pt x="17" y="32"/>
                    </a:cubicBezTo>
                    <a:cubicBezTo>
                      <a:pt x="18" y="32"/>
                      <a:pt x="18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30" name="Freeform 76"/>
              <p:cNvSpPr>
                <a:spLocks/>
              </p:cNvSpPr>
              <p:nvPr/>
            </p:nvSpPr>
            <p:spPr bwMode="auto">
              <a:xfrm>
                <a:off x="2544763" y="971550"/>
                <a:ext cx="300038" cy="268288"/>
              </a:xfrm>
              <a:custGeom>
                <a:avLst/>
                <a:gdLst>
                  <a:gd name="T0" fmla="*/ 19 w 36"/>
                  <a:gd name="T1" fmla="*/ 32 h 32"/>
                  <a:gd name="T2" fmla="*/ 13 w 36"/>
                  <a:gd name="T3" fmla="*/ 6 h 32"/>
                  <a:gd name="T4" fmla="*/ 31 w 36"/>
                  <a:gd name="T5" fmla="*/ 15 h 32"/>
                  <a:gd name="T6" fmla="*/ 19 w 36"/>
                  <a:gd name="T7" fmla="*/ 32 h 32"/>
                  <a:gd name="T8" fmla="*/ 18 w 36"/>
                  <a:gd name="T9" fmla="*/ 32 h 32"/>
                  <a:gd name="T10" fmla="*/ 31 w 36"/>
                  <a:gd name="T11" fmla="*/ 25 h 32"/>
                  <a:gd name="T12" fmla="*/ 19 w 36"/>
                  <a:gd name="T13" fmla="*/ 4 h 32"/>
                  <a:gd name="T14" fmla="*/ 18 w 36"/>
                  <a:gd name="T15" fmla="*/ 32 h 32"/>
                  <a:gd name="T16" fmla="*/ 19 w 36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6" h="32">
                    <a:moveTo>
                      <a:pt x="19" y="32"/>
                    </a:moveTo>
                    <a:cubicBezTo>
                      <a:pt x="6" y="31"/>
                      <a:pt x="2" y="14"/>
                      <a:pt x="13" y="6"/>
                    </a:cubicBezTo>
                    <a:cubicBezTo>
                      <a:pt x="20" y="0"/>
                      <a:pt x="29" y="8"/>
                      <a:pt x="31" y="15"/>
                    </a:cubicBezTo>
                    <a:cubicBezTo>
                      <a:pt x="33" y="23"/>
                      <a:pt x="27" y="32"/>
                      <a:pt x="19" y="32"/>
                    </a:cubicBezTo>
                    <a:cubicBezTo>
                      <a:pt x="19" y="32"/>
                      <a:pt x="18" y="32"/>
                      <a:pt x="18" y="32"/>
                    </a:cubicBezTo>
                    <a:cubicBezTo>
                      <a:pt x="24" y="32"/>
                      <a:pt x="28" y="30"/>
                      <a:pt x="31" y="25"/>
                    </a:cubicBezTo>
                    <a:cubicBezTo>
                      <a:pt x="36" y="16"/>
                      <a:pt x="29" y="5"/>
                      <a:pt x="19" y="4"/>
                    </a:cubicBezTo>
                    <a:cubicBezTo>
                      <a:pt x="2" y="3"/>
                      <a:pt x="0" y="32"/>
                      <a:pt x="18" y="32"/>
                    </a:cubicBezTo>
                    <a:cubicBezTo>
                      <a:pt x="19" y="32"/>
                      <a:pt x="19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31" name="Freeform 77"/>
              <p:cNvSpPr>
                <a:spLocks/>
              </p:cNvSpPr>
              <p:nvPr/>
            </p:nvSpPr>
            <p:spPr bwMode="auto">
              <a:xfrm>
                <a:off x="2894013" y="971550"/>
                <a:ext cx="300038" cy="268288"/>
              </a:xfrm>
              <a:custGeom>
                <a:avLst/>
                <a:gdLst>
                  <a:gd name="T0" fmla="*/ 19 w 36"/>
                  <a:gd name="T1" fmla="*/ 32 h 32"/>
                  <a:gd name="T2" fmla="*/ 12 w 36"/>
                  <a:gd name="T3" fmla="*/ 6 h 32"/>
                  <a:gd name="T4" fmla="*/ 31 w 36"/>
                  <a:gd name="T5" fmla="*/ 15 h 32"/>
                  <a:gd name="T6" fmla="*/ 19 w 36"/>
                  <a:gd name="T7" fmla="*/ 32 h 32"/>
                  <a:gd name="T8" fmla="*/ 18 w 36"/>
                  <a:gd name="T9" fmla="*/ 32 h 32"/>
                  <a:gd name="T10" fmla="*/ 30 w 36"/>
                  <a:gd name="T11" fmla="*/ 25 h 32"/>
                  <a:gd name="T12" fmla="*/ 19 w 36"/>
                  <a:gd name="T13" fmla="*/ 4 h 32"/>
                  <a:gd name="T14" fmla="*/ 18 w 36"/>
                  <a:gd name="T15" fmla="*/ 32 h 32"/>
                  <a:gd name="T16" fmla="*/ 19 w 36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6" h="32">
                    <a:moveTo>
                      <a:pt x="19" y="32"/>
                    </a:moveTo>
                    <a:cubicBezTo>
                      <a:pt x="6" y="31"/>
                      <a:pt x="2" y="14"/>
                      <a:pt x="12" y="6"/>
                    </a:cubicBezTo>
                    <a:cubicBezTo>
                      <a:pt x="20" y="0"/>
                      <a:pt x="29" y="8"/>
                      <a:pt x="31" y="15"/>
                    </a:cubicBezTo>
                    <a:cubicBezTo>
                      <a:pt x="33" y="23"/>
                      <a:pt x="27" y="32"/>
                      <a:pt x="19" y="32"/>
                    </a:cubicBezTo>
                    <a:cubicBezTo>
                      <a:pt x="19" y="32"/>
                      <a:pt x="18" y="32"/>
                      <a:pt x="18" y="32"/>
                    </a:cubicBezTo>
                    <a:cubicBezTo>
                      <a:pt x="23" y="32"/>
                      <a:pt x="28" y="30"/>
                      <a:pt x="30" y="25"/>
                    </a:cubicBezTo>
                    <a:cubicBezTo>
                      <a:pt x="36" y="16"/>
                      <a:pt x="29" y="5"/>
                      <a:pt x="19" y="4"/>
                    </a:cubicBezTo>
                    <a:cubicBezTo>
                      <a:pt x="2" y="3"/>
                      <a:pt x="0" y="32"/>
                      <a:pt x="18" y="32"/>
                    </a:cubicBezTo>
                    <a:cubicBezTo>
                      <a:pt x="18" y="32"/>
                      <a:pt x="19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32" name="Freeform 78"/>
              <p:cNvSpPr>
                <a:spLocks/>
              </p:cNvSpPr>
              <p:nvPr/>
            </p:nvSpPr>
            <p:spPr bwMode="auto">
              <a:xfrm>
                <a:off x="3244850" y="971550"/>
                <a:ext cx="292100" cy="268288"/>
              </a:xfrm>
              <a:custGeom>
                <a:avLst/>
                <a:gdLst>
                  <a:gd name="T0" fmla="*/ 19 w 35"/>
                  <a:gd name="T1" fmla="*/ 32 h 32"/>
                  <a:gd name="T2" fmla="*/ 12 w 35"/>
                  <a:gd name="T3" fmla="*/ 6 h 32"/>
                  <a:gd name="T4" fmla="*/ 30 w 35"/>
                  <a:gd name="T5" fmla="*/ 15 h 32"/>
                  <a:gd name="T6" fmla="*/ 19 w 35"/>
                  <a:gd name="T7" fmla="*/ 32 h 32"/>
                  <a:gd name="T8" fmla="*/ 18 w 35"/>
                  <a:gd name="T9" fmla="*/ 32 h 32"/>
                  <a:gd name="T10" fmla="*/ 30 w 35"/>
                  <a:gd name="T11" fmla="*/ 25 h 32"/>
                  <a:gd name="T12" fmla="*/ 19 w 35"/>
                  <a:gd name="T13" fmla="*/ 4 h 32"/>
                  <a:gd name="T14" fmla="*/ 18 w 35"/>
                  <a:gd name="T15" fmla="*/ 32 h 32"/>
                  <a:gd name="T16" fmla="*/ 19 w 35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32">
                    <a:moveTo>
                      <a:pt x="19" y="32"/>
                    </a:moveTo>
                    <a:cubicBezTo>
                      <a:pt x="5" y="31"/>
                      <a:pt x="2" y="14"/>
                      <a:pt x="12" y="6"/>
                    </a:cubicBezTo>
                    <a:cubicBezTo>
                      <a:pt x="20" y="0"/>
                      <a:pt x="29" y="8"/>
                      <a:pt x="30" y="15"/>
                    </a:cubicBezTo>
                    <a:cubicBezTo>
                      <a:pt x="32" y="23"/>
                      <a:pt x="27" y="32"/>
                      <a:pt x="19" y="32"/>
                    </a:cubicBezTo>
                    <a:cubicBezTo>
                      <a:pt x="19" y="32"/>
                      <a:pt x="18" y="32"/>
                      <a:pt x="18" y="32"/>
                    </a:cubicBezTo>
                    <a:cubicBezTo>
                      <a:pt x="23" y="32"/>
                      <a:pt x="27" y="30"/>
                      <a:pt x="30" y="25"/>
                    </a:cubicBezTo>
                    <a:cubicBezTo>
                      <a:pt x="35" y="16"/>
                      <a:pt x="29" y="5"/>
                      <a:pt x="19" y="4"/>
                    </a:cubicBezTo>
                    <a:cubicBezTo>
                      <a:pt x="2" y="3"/>
                      <a:pt x="0" y="32"/>
                      <a:pt x="18" y="32"/>
                    </a:cubicBezTo>
                    <a:cubicBezTo>
                      <a:pt x="18" y="32"/>
                      <a:pt x="19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33" name="Freeform 79"/>
              <p:cNvSpPr>
                <a:spLocks/>
              </p:cNvSpPr>
              <p:nvPr/>
            </p:nvSpPr>
            <p:spPr bwMode="auto">
              <a:xfrm>
                <a:off x="3595688" y="971550"/>
                <a:ext cx="292100" cy="268288"/>
              </a:xfrm>
              <a:custGeom>
                <a:avLst/>
                <a:gdLst>
                  <a:gd name="T0" fmla="*/ 19 w 35"/>
                  <a:gd name="T1" fmla="*/ 32 h 32"/>
                  <a:gd name="T2" fmla="*/ 12 w 35"/>
                  <a:gd name="T3" fmla="*/ 6 h 32"/>
                  <a:gd name="T4" fmla="*/ 30 w 35"/>
                  <a:gd name="T5" fmla="*/ 15 h 32"/>
                  <a:gd name="T6" fmla="*/ 19 w 35"/>
                  <a:gd name="T7" fmla="*/ 32 h 32"/>
                  <a:gd name="T8" fmla="*/ 18 w 35"/>
                  <a:gd name="T9" fmla="*/ 32 h 32"/>
                  <a:gd name="T10" fmla="*/ 30 w 35"/>
                  <a:gd name="T11" fmla="*/ 25 h 32"/>
                  <a:gd name="T12" fmla="*/ 19 w 35"/>
                  <a:gd name="T13" fmla="*/ 4 h 32"/>
                  <a:gd name="T14" fmla="*/ 18 w 35"/>
                  <a:gd name="T15" fmla="*/ 32 h 32"/>
                  <a:gd name="T16" fmla="*/ 19 w 35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32">
                    <a:moveTo>
                      <a:pt x="19" y="32"/>
                    </a:moveTo>
                    <a:cubicBezTo>
                      <a:pt x="5" y="31"/>
                      <a:pt x="2" y="14"/>
                      <a:pt x="12" y="6"/>
                    </a:cubicBezTo>
                    <a:cubicBezTo>
                      <a:pt x="20" y="0"/>
                      <a:pt x="28" y="8"/>
                      <a:pt x="30" y="15"/>
                    </a:cubicBezTo>
                    <a:cubicBezTo>
                      <a:pt x="32" y="23"/>
                      <a:pt x="27" y="32"/>
                      <a:pt x="19" y="32"/>
                    </a:cubicBezTo>
                    <a:cubicBezTo>
                      <a:pt x="19" y="32"/>
                      <a:pt x="18" y="32"/>
                      <a:pt x="18" y="32"/>
                    </a:cubicBezTo>
                    <a:cubicBezTo>
                      <a:pt x="23" y="32"/>
                      <a:pt x="27" y="30"/>
                      <a:pt x="30" y="25"/>
                    </a:cubicBezTo>
                    <a:cubicBezTo>
                      <a:pt x="35" y="16"/>
                      <a:pt x="29" y="5"/>
                      <a:pt x="19" y="4"/>
                    </a:cubicBezTo>
                    <a:cubicBezTo>
                      <a:pt x="2" y="3"/>
                      <a:pt x="0" y="32"/>
                      <a:pt x="18" y="32"/>
                    </a:cubicBezTo>
                    <a:cubicBezTo>
                      <a:pt x="18" y="32"/>
                      <a:pt x="19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34" name="Freeform 80"/>
              <p:cNvSpPr>
                <a:spLocks/>
              </p:cNvSpPr>
              <p:nvPr/>
            </p:nvSpPr>
            <p:spPr bwMode="auto">
              <a:xfrm>
                <a:off x="3944938" y="971550"/>
                <a:ext cx="292100" cy="268288"/>
              </a:xfrm>
              <a:custGeom>
                <a:avLst/>
                <a:gdLst>
                  <a:gd name="T0" fmla="*/ 19 w 35"/>
                  <a:gd name="T1" fmla="*/ 32 h 32"/>
                  <a:gd name="T2" fmla="*/ 12 w 35"/>
                  <a:gd name="T3" fmla="*/ 6 h 32"/>
                  <a:gd name="T4" fmla="*/ 30 w 35"/>
                  <a:gd name="T5" fmla="*/ 15 h 32"/>
                  <a:gd name="T6" fmla="*/ 19 w 35"/>
                  <a:gd name="T7" fmla="*/ 32 h 32"/>
                  <a:gd name="T8" fmla="*/ 18 w 35"/>
                  <a:gd name="T9" fmla="*/ 32 h 32"/>
                  <a:gd name="T10" fmla="*/ 30 w 35"/>
                  <a:gd name="T11" fmla="*/ 25 h 32"/>
                  <a:gd name="T12" fmla="*/ 18 w 35"/>
                  <a:gd name="T13" fmla="*/ 4 h 32"/>
                  <a:gd name="T14" fmla="*/ 18 w 35"/>
                  <a:gd name="T15" fmla="*/ 32 h 32"/>
                  <a:gd name="T16" fmla="*/ 19 w 35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32">
                    <a:moveTo>
                      <a:pt x="19" y="32"/>
                    </a:moveTo>
                    <a:cubicBezTo>
                      <a:pt x="5" y="31"/>
                      <a:pt x="1" y="14"/>
                      <a:pt x="12" y="6"/>
                    </a:cubicBezTo>
                    <a:cubicBezTo>
                      <a:pt x="20" y="0"/>
                      <a:pt x="28" y="8"/>
                      <a:pt x="30" y="15"/>
                    </a:cubicBezTo>
                    <a:cubicBezTo>
                      <a:pt x="32" y="23"/>
                      <a:pt x="27" y="32"/>
                      <a:pt x="19" y="32"/>
                    </a:cubicBezTo>
                    <a:cubicBezTo>
                      <a:pt x="18" y="32"/>
                      <a:pt x="18" y="32"/>
                      <a:pt x="18" y="32"/>
                    </a:cubicBezTo>
                    <a:cubicBezTo>
                      <a:pt x="23" y="32"/>
                      <a:pt x="27" y="30"/>
                      <a:pt x="30" y="25"/>
                    </a:cubicBezTo>
                    <a:cubicBezTo>
                      <a:pt x="35" y="16"/>
                      <a:pt x="28" y="5"/>
                      <a:pt x="18" y="4"/>
                    </a:cubicBezTo>
                    <a:cubicBezTo>
                      <a:pt x="1" y="3"/>
                      <a:pt x="0" y="32"/>
                      <a:pt x="18" y="32"/>
                    </a:cubicBezTo>
                    <a:cubicBezTo>
                      <a:pt x="18" y="32"/>
                      <a:pt x="18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35" name="Freeform 81"/>
              <p:cNvSpPr>
                <a:spLocks/>
              </p:cNvSpPr>
              <p:nvPr/>
            </p:nvSpPr>
            <p:spPr bwMode="auto">
              <a:xfrm>
                <a:off x="4295775" y="971550"/>
                <a:ext cx="292100" cy="268288"/>
              </a:xfrm>
              <a:custGeom>
                <a:avLst/>
                <a:gdLst>
                  <a:gd name="T0" fmla="*/ 19 w 35"/>
                  <a:gd name="T1" fmla="*/ 32 h 32"/>
                  <a:gd name="T2" fmla="*/ 12 w 35"/>
                  <a:gd name="T3" fmla="*/ 6 h 32"/>
                  <a:gd name="T4" fmla="*/ 30 w 35"/>
                  <a:gd name="T5" fmla="*/ 15 h 32"/>
                  <a:gd name="T6" fmla="*/ 18 w 35"/>
                  <a:gd name="T7" fmla="*/ 32 h 32"/>
                  <a:gd name="T8" fmla="*/ 17 w 35"/>
                  <a:gd name="T9" fmla="*/ 32 h 32"/>
                  <a:gd name="T10" fmla="*/ 30 w 35"/>
                  <a:gd name="T11" fmla="*/ 25 h 32"/>
                  <a:gd name="T12" fmla="*/ 18 w 35"/>
                  <a:gd name="T13" fmla="*/ 4 h 32"/>
                  <a:gd name="T14" fmla="*/ 17 w 35"/>
                  <a:gd name="T15" fmla="*/ 32 h 32"/>
                  <a:gd name="T16" fmla="*/ 19 w 35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32">
                    <a:moveTo>
                      <a:pt x="19" y="32"/>
                    </a:moveTo>
                    <a:cubicBezTo>
                      <a:pt x="5" y="31"/>
                      <a:pt x="1" y="14"/>
                      <a:pt x="12" y="6"/>
                    </a:cubicBezTo>
                    <a:cubicBezTo>
                      <a:pt x="20" y="0"/>
                      <a:pt x="28" y="8"/>
                      <a:pt x="30" y="15"/>
                    </a:cubicBezTo>
                    <a:cubicBezTo>
                      <a:pt x="32" y="23"/>
                      <a:pt x="26" y="32"/>
                      <a:pt x="18" y="32"/>
                    </a:cubicBezTo>
                    <a:cubicBezTo>
                      <a:pt x="18" y="32"/>
                      <a:pt x="17" y="32"/>
                      <a:pt x="17" y="32"/>
                    </a:cubicBezTo>
                    <a:cubicBezTo>
                      <a:pt x="23" y="32"/>
                      <a:pt x="27" y="30"/>
                      <a:pt x="30" y="25"/>
                    </a:cubicBezTo>
                    <a:cubicBezTo>
                      <a:pt x="35" y="16"/>
                      <a:pt x="28" y="5"/>
                      <a:pt x="18" y="4"/>
                    </a:cubicBezTo>
                    <a:cubicBezTo>
                      <a:pt x="1" y="3"/>
                      <a:pt x="0" y="32"/>
                      <a:pt x="17" y="32"/>
                    </a:cubicBezTo>
                    <a:cubicBezTo>
                      <a:pt x="18" y="32"/>
                      <a:pt x="18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36" name="Freeform 82"/>
              <p:cNvSpPr>
                <a:spLocks/>
              </p:cNvSpPr>
              <p:nvPr/>
            </p:nvSpPr>
            <p:spPr bwMode="auto">
              <a:xfrm>
                <a:off x="4638675" y="971550"/>
                <a:ext cx="300038" cy="268288"/>
              </a:xfrm>
              <a:custGeom>
                <a:avLst/>
                <a:gdLst>
                  <a:gd name="T0" fmla="*/ 19 w 36"/>
                  <a:gd name="T1" fmla="*/ 32 h 32"/>
                  <a:gd name="T2" fmla="*/ 13 w 36"/>
                  <a:gd name="T3" fmla="*/ 6 h 32"/>
                  <a:gd name="T4" fmla="*/ 31 w 36"/>
                  <a:gd name="T5" fmla="*/ 15 h 32"/>
                  <a:gd name="T6" fmla="*/ 19 w 36"/>
                  <a:gd name="T7" fmla="*/ 32 h 32"/>
                  <a:gd name="T8" fmla="*/ 18 w 36"/>
                  <a:gd name="T9" fmla="*/ 32 h 32"/>
                  <a:gd name="T10" fmla="*/ 30 w 36"/>
                  <a:gd name="T11" fmla="*/ 25 h 32"/>
                  <a:gd name="T12" fmla="*/ 19 w 36"/>
                  <a:gd name="T13" fmla="*/ 4 h 32"/>
                  <a:gd name="T14" fmla="*/ 18 w 36"/>
                  <a:gd name="T15" fmla="*/ 32 h 32"/>
                  <a:gd name="T16" fmla="*/ 19 w 36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6" h="32">
                    <a:moveTo>
                      <a:pt x="19" y="32"/>
                    </a:moveTo>
                    <a:cubicBezTo>
                      <a:pt x="6" y="31"/>
                      <a:pt x="2" y="14"/>
                      <a:pt x="13" y="6"/>
                    </a:cubicBezTo>
                    <a:cubicBezTo>
                      <a:pt x="20" y="0"/>
                      <a:pt x="29" y="8"/>
                      <a:pt x="31" y="15"/>
                    </a:cubicBezTo>
                    <a:cubicBezTo>
                      <a:pt x="33" y="23"/>
                      <a:pt x="27" y="32"/>
                      <a:pt x="19" y="32"/>
                    </a:cubicBezTo>
                    <a:cubicBezTo>
                      <a:pt x="19" y="32"/>
                      <a:pt x="18" y="32"/>
                      <a:pt x="18" y="32"/>
                    </a:cubicBezTo>
                    <a:cubicBezTo>
                      <a:pt x="24" y="32"/>
                      <a:pt x="28" y="30"/>
                      <a:pt x="30" y="25"/>
                    </a:cubicBezTo>
                    <a:cubicBezTo>
                      <a:pt x="36" y="16"/>
                      <a:pt x="29" y="5"/>
                      <a:pt x="19" y="4"/>
                    </a:cubicBezTo>
                    <a:cubicBezTo>
                      <a:pt x="2" y="3"/>
                      <a:pt x="0" y="32"/>
                      <a:pt x="18" y="32"/>
                    </a:cubicBezTo>
                    <a:cubicBezTo>
                      <a:pt x="19" y="32"/>
                      <a:pt x="19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37" name="Freeform 83"/>
              <p:cNvSpPr>
                <a:spLocks/>
              </p:cNvSpPr>
              <p:nvPr/>
            </p:nvSpPr>
            <p:spPr bwMode="auto">
              <a:xfrm>
                <a:off x="4987925" y="971550"/>
                <a:ext cx="300038" cy="268288"/>
              </a:xfrm>
              <a:custGeom>
                <a:avLst/>
                <a:gdLst>
                  <a:gd name="T0" fmla="*/ 19 w 36"/>
                  <a:gd name="T1" fmla="*/ 32 h 32"/>
                  <a:gd name="T2" fmla="*/ 12 w 36"/>
                  <a:gd name="T3" fmla="*/ 6 h 32"/>
                  <a:gd name="T4" fmla="*/ 31 w 36"/>
                  <a:gd name="T5" fmla="*/ 15 h 32"/>
                  <a:gd name="T6" fmla="*/ 19 w 36"/>
                  <a:gd name="T7" fmla="*/ 32 h 32"/>
                  <a:gd name="T8" fmla="*/ 18 w 36"/>
                  <a:gd name="T9" fmla="*/ 32 h 32"/>
                  <a:gd name="T10" fmla="*/ 30 w 36"/>
                  <a:gd name="T11" fmla="*/ 25 h 32"/>
                  <a:gd name="T12" fmla="*/ 19 w 36"/>
                  <a:gd name="T13" fmla="*/ 4 h 32"/>
                  <a:gd name="T14" fmla="*/ 18 w 36"/>
                  <a:gd name="T15" fmla="*/ 32 h 32"/>
                  <a:gd name="T16" fmla="*/ 19 w 36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6" h="32">
                    <a:moveTo>
                      <a:pt x="19" y="32"/>
                    </a:moveTo>
                    <a:cubicBezTo>
                      <a:pt x="5" y="31"/>
                      <a:pt x="2" y="14"/>
                      <a:pt x="12" y="6"/>
                    </a:cubicBezTo>
                    <a:cubicBezTo>
                      <a:pt x="20" y="0"/>
                      <a:pt x="29" y="8"/>
                      <a:pt x="31" y="15"/>
                    </a:cubicBezTo>
                    <a:cubicBezTo>
                      <a:pt x="32" y="23"/>
                      <a:pt x="27" y="32"/>
                      <a:pt x="19" y="32"/>
                    </a:cubicBezTo>
                    <a:cubicBezTo>
                      <a:pt x="19" y="32"/>
                      <a:pt x="18" y="32"/>
                      <a:pt x="18" y="32"/>
                    </a:cubicBezTo>
                    <a:cubicBezTo>
                      <a:pt x="23" y="32"/>
                      <a:pt x="28" y="30"/>
                      <a:pt x="30" y="25"/>
                    </a:cubicBezTo>
                    <a:cubicBezTo>
                      <a:pt x="36" y="16"/>
                      <a:pt x="29" y="5"/>
                      <a:pt x="19" y="4"/>
                    </a:cubicBezTo>
                    <a:cubicBezTo>
                      <a:pt x="2" y="3"/>
                      <a:pt x="0" y="32"/>
                      <a:pt x="18" y="32"/>
                    </a:cubicBezTo>
                    <a:cubicBezTo>
                      <a:pt x="18" y="32"/>
                      <a:pt x="19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38" name="Freeform 84"/>
              <p:cNvSpPr>
                <a:spLocks/>
              </p:cNvSpPr>
              <p:nvPr/>
            </p:nvSpPr>
            <p:spPr bwMode="auto">
              <a:xfrm>
                <a:off x="5338763" y="971550"/>
                <a:ext cx="292100" cy="268288"/>
              </a:xfrm>
              <a:custGeom>
                <a:avLst/>
                <a:gdLst>
                  <a:gd name="T0" fmla="*/ 19 w 35"/>
                  <a:gd name="T1" fmla="*/ 32 h 32"/>
                  <a:gd name="T2" fmla="*/ 12 w 35"/>
                  <a:gd name="T3" fmla="*/ 6 h 32"/>
                  <a:gd name="T4" fmla="*/ 30 w 35"/>
                  <a:gd name="T5" fmla="*/ 15 h 32"/>
                  <a:gd name="T6" fmla="*/ 19 w 35"/>
                  <a:gd name="T7" fmla="*/ 32 h 32"/>
                  <a:gd name="T8" fmla="*/ 18 w 35"/>
                  <a:gd name="T9" fmla="*/ 32 h 32"/>
                  <a:gd name="T10" fmla="*/ 30 w 35"/>
                  <a:gd name="T11" fmla="*/ 25 h 32"/>
                  <a:gd name="T12" fmla="*/ 19 w 35"/>
                  <a:gd name="T13" fmla="*/ 4 h 32"/>
                  <a:gd name="T14" fmla="*/ 18 w 35"/>
                  <a:gd name="T15" fmla="*/ 32 h 32"/>
                  <a:gd name="T16" fmla="*/ 19 w 35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32">
                    <a:moveTo>
                      <a:pt x="19" y="32"/>
                    </a:moveTo>
                    <a:cubicBezTo>
                      <a:pt x="5" y="31"/>
                      <a:pt x="2" y="14"/>
                      <a:pt x="12" y="6"/>
                    </a:cubicBezTo>
                    <a:cubicBezTo>
                      <a:pt x="20" y="0"/>
                      <a:pt x="28" y="8"/>
                      <a:pt x="30" y="15"/>
                    </a:cubicBezTo>
                    <a:cubicBezTo>
                      <a:pt x="32" y="23"/>
                      <a:pt x="27" y="32"/>
                      <a:pt x="19" y="32"/>
                    </a:cubicBezTo>
                    <a:cubicBezTo>
                      <a:pt x="19" y="32"/>
                      <a:pt x="18" y="32"/>
                      <a:pt x="18" y="32"/>
                    </a:cubicBezTo>
                    <a:cubicBezTo>
                      <a:pt x="23" y="32"/>
                      <a:pt x="27" y="30"/>
                      <a:pt x="30" y="25"/>
                    </a:cubicBezTo>
                    <a:cubicBezTo>
                      <a:pt x="35" y="16"/>
                      <a:pt x="29" y="5"/>
                      <a:pt x="19" y="4"/>
                    </a:cubicBezTo>
                    <a:cubicBezTo>
                      <a:pt x="2" y="3"/>
                      <a:pt x="0" y="32"/>
                      <a:pt x="18" y="32"/>
                    </a:cubicBezTo>
                    <a:cubicBezTo>
                      <a:pt x="18" y="32"/>
                      <a:pt x="19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39" name="Freeform 85"/>
              <p:cNvSpPr>
                <a:spLocks/>
              </p:cNvSpPr>
              <p:nvPr/>
            </p:nvSpPr>
            <p:spPr bwMode="auto">
              <a:xfrm>
                <a:off x="5689600" y="971550"/>
                <a:ext cx="292100" cy="268288"/>
              </a:xfrm>
              <a:custGeom>
                <a:avLst/>
                <a:gdLst>
                  <a:gd name="T0" fmla="*/ 19 w 35"/>
                  <a:gd name="T1" fmla="*/ 32 h 32"/>
                  <a:gd name="T2" fmla="*/ 12 w 35"/>
                  <a:gd name="T3" fmla="*/ 6 h 32"/>
                  <a:gd name="T4" fmla="*/ 30 w 35"/>
                  <a:gd name="T5" fmla="*/ 15 h 32"/>
                  <a:gd name="T6" fmla="*/ 19 w 35"/>
                  <a:gd name="T7" fmla="*/ 32 h 32"/>
                  <a:gd name="T8" fmla="*/ 18 w 35"/>
                  <a:gd name="T9" fmla="*/ 32 h 32"/>
                  <a:gd name="T10" fmla="*/ 30 w 35"/>
                  <a:gd name="T11" fmla="*/ 25 h 32"/>
                  <a:gd name="T12" fmla="*/ 19 w 35"/>
                  <a:gd name="T13" fmla="*/ 4 h 32"/>
                  <a:gd name="T14" fmla="*/ 18 w 35"/>
                  <a:gd name="T15" fmla="*/ 32 h 32"/>
                  <a:gd name="T16" fmla="*/ 19 w 35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32">
                    <a:moveTo>
                      <a:pt x="19" y="32"/>
                    </a:moveTo>
                    <a:cubicBezTo>
                      <a:pt x="5" y="31"/>
                      <a:pt x="2" y="14"/>
                      <a:pt x="12" y="6"/>
                    </a:cubicBezTo>
                    <a:cubicBezTo>
                      <a:pt x="20" y="0"/>
                      <a:pt x="28" y="8"/>
                      <a:pt x="30" y="15"/>
                    </a:cubicBezTo>
                    <a:cubicBezTo>
                      <a:pt x="32" y="23"/>
                      <a:pt x="27" y="32"/>
                      <a:pt x="19" y="32"/>
                    </a:cubicBezTo>
                    <a:cubicBezTo>
                      <a:pt x="19" y="32"/>
                      <a:pt x="18" y="32"/>
                      <a:pt x="18" y="32"/>
                    </a:cubicBezTo>
                    <a:cubicBezTo>
                      <a:pt x="23" y="32"/>
                      <a:pt x="27" y="30"/>
                      <a:pt x="30" y="25"/>
                    </a:cubicBezTo>
                    <a:cubicBezTo>
                      <a:pt x="35" y="16"/>
                      <a:pt x="29" y="5"/>
                      <a:pt x="19" y="4"/>
                    </a:cubicBezTo>
                    <a:cubicBezTo>
                      <a:pt x="1" y="3"/>
                      <a:pt x="0" y="32"/>
                      <a:pt x="18" y="32"/>
                    </a:cubicBezTo>
                    <a:cubicBezTo>
                      <a:pt x="18" y="32"/>
                      <a:pt x="19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40" name="Freeform 86"/>
              <p:cNvSpPr>
                <a:spLocks/>
              </p:cNvSpPr>
              <p:nvPr/>
            </p:nvSpPr>
            <p:spPr bwMode="auto">
              <a:xfrm>
                <a:off x="6038850" y="971550"/>
                <a:ext cx="292100" cy="268288"/>
              </a:xfrm>
              <a:custGeom>
                <a:avLst/>
                <a:gdLst>
                  <a:gd name="T0" fmla="*/ 19 w 35"/>
                  <a:gd name="T1" fmla="*/ 32 h 32"/>
                  <a:gd name="T2" fmla="*/ 12 w 35"/>
                  <a:gd name="T3" fmla="*/ 6 h 32"/>
                  <a:gd name="T4" fmla="*/ 30 w 35"/>
                  <a:gd name="T5" fmla="*/ 15 h 32"/>
                  <a:gd name="T6" fmla="*/ 19 w 35"/>
                  <a:gd name="T7" fmla="*/ 32 h 32"/>
                  <a:gd name="T8" fmla="*/ 18 w 35"/>
                  <a:gd name="T9" fmla="*/ 32 h 32"/>
                  <a:gd name="T10" fmla="*/ 30 w 35"/>
                  <a:gd name="T11" fmla="*/ 25 h 32"/>
                  <a:gd name="T12" fmla="*/ 18 w 35"/>
                  <a:gd name="T13" fmla="*/ 4 h 32"/>
                  <a:gd name="T14" fmla="*/ 18 w 35"/>
                  <a:gd name="T15" fmla="*/ 32 h 32"/>
                  <a:gd name="T16" fmla="*/ 19 w 35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32">
                    <a:moveTo>
                      <a:pt x="19" y="32"/>
                    </a:moveTo>
                    <a:cubicBezTo>
                      <a:pt x="5" y="31"/>
                      <a:pt x="1" y="14"/>
                      <a:pt x="12" y="6"/>
                    </a:cubicBezTo>
                    <a:cubicBezTo>
                      <a:pt x="20" y="0"/>
                      <a:pt x="28" y="8"/>
                      <a:pt x="30" y="15"/>
                    </a:cubicBezTo>
                    <a:cubicBezTo>
                      <a:pt x="32" y="23"/>
                      <a:pt x="27" y="32"/>
                      <a:pt x="19" y="32"/>
                    </a:cubicBezTo>
                    <a:cubicBezTo>
                      <a:pt x="18" y="32"/>
                      <a:pt x="17" y="32"/>
                      <a:pt x="18" y="32"/>
                    </a:cubicBezTo>
                    <a:cubicBezTo>
                      <a:pt x="23" y="32"/>
                      <a:pt x="27" y="30"/>
                      <a:pt x="30" y="25"/>
                    </a:cubicBezTo>
                    <a:cubicBezTo>
                      <a:pt x="35" y="16"/>
                      <a:pt x="28" y="5"/>
                      <a:pt x="18" y="4"/>
                    </a:cubicBezTo>
                    <a:cubicBezTo>
                      <a:pt x="1" y="3"/>
                      <a:pt x="0" y="32"/>
                      <a:pt x="18" y="32"/>
                    </a:cubicBezTo>
                    <a:cubicBezTo>
                      <a:pt x="18" y="32"/>
                      <a:pt x="18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41" name="Freeform 87"/>
              <p:cNvSpPr>
                <a:spLocks/>
              </p:cNvSpPr>
              <p:nvPr/>
            </p:nvSpPr>
            <p:spPr bwMode="auto">
              <a:xfrm>
                <a:off x="6389688" y="971550"/>
                <a:ext cx="292100" cy="268288"/>
              </a:xfrm>
              <a:custGeom>
                <a:avLst/>
                <a:gdLst>
                  <a:gd name="T0" fmla="*/ 18 w 35"/>
                  <a:gd name="T1" fmla="*/ 32 h 32"/>
                  <a:gd name="T2" fmla="*/ 12 w 35"/>
                  <a:gd name="T3" fmla="*/ 6 h 32"/>
                  <a:gd name="T4" fmla="*/ 30 w 35"/>
                  <a:gd name="T5" fmla="*/ 15 h 32"/>
                  <a:gd name="T6" fmla="*/ 18 w 35"/>
                  <a:gd name="T7" fmla="*/ 32 h 32"/>
                  <a:gd name="T8" fmla="*/ 17 w 35"/>
                  <a:gd name="T9" fmla="*/ 32 h 32"/>
                  <a:gd name="T10" fmla="*/ 30 w 35"/>
                  <a:gd name="T11" fmla="*/ 25 h 32"/>
                  <a:gd name="T12" fmla="*/ 18 w 35"/>
                  <a:gd name="T13" fmla="*/ 4 h 32"/>
                  <a:gd name="T14" fmla="*/ 17 w 35"/>
                  <a:gd name="T15" fmla="*/ 32 h 32"/>
                  <a:gd name="T16" fmla="*/ 18 w 35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32">
                    <a:moveTo>
                      <a:pt x="18" y="32"/>
                    </a:moveTo>
                    <a:cubicBezTo>
                      <a:pt x="5" y="31"/>
                      <a:pt x="1" y="14"/>
                      <a:pt x="12" y="6"/>
                    </a:cubicBezTo>
                    <a:cubicBezTo>
                      <a:pt x="20" y="0"/>
                      <a:pt x="28" y="8"/>
                      <a:pt x="30" y="15"/>
                    </a:cubicBezTo>
                    <a:cubicBezTo>
                      <a:pt x="32" y="23"/>
                      <a:pt x="26" y="32"/>
                      <a:pt x="18" y="32"/>
                    </a:cubicBezTo>
                    <a:cubicBezTo>
                      <a:pt x="18" y="32"/>
                      <a:pt x="17" y="32"/>
                      <a:pt x="17" y="32"/>
                    </a:cubicBezTo>
                    <a:cubicBezTo>
                      <a:pt x="23" y="32"/>
                      <a:pt x="27" y="30"/>
                      <a:pt x="30" y="25"/>
                    </a:cubicBezTo>
                    <a:cubicBezTo>
                      <a:pt x="35" y="16"/>
                      <a:pt x="28" y="5"/>
                      <a:pt x="18" y="4"/>
                    </a:cubicBezTo>
                    <a:cubicBezTo>
                      <a:pt x="1" y="3"/>
                      <a:pt x="0" y="32"/>
                      <a:pt x="17" y="32"/>
                    </a:cubicBezTo>
                    <a:cubicBezTo>
                      <a:pt x="18" y="32"/>
                      <a:pt x="18" y="32"/>
                      <a:pt x="18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42" name="Freeform 88"/>
              <p:cNvSpPr>
                <a:spLocks/>
              </p:cNvSpPr>
              <p:nvPr/>
            </p:nvSpPr>
            <p:spPr bwMode="auto">
              <a:xfrm>
                <a:off x="6732588" y="971550"/>
                <a:ext cx="300038" cy="268288"/>
              </a:xfrm>
              <a:custGeom>
                <a:avLst/>
                <a:gdLst>
                  <a:gd name="T0" fmla="*/ 19 w 36"/>
                  <a:gd name="T1" fmla="*/ 32 h 32"/>
                  <a:gd name="T2" fmla="*/ 13 w 36"/>
                  <a:gd name="T3" fmla="*/ 6 h 32"/>
                  <a:gd name="T4" fmla="*/ 31 w 36"/>
                  <a:gd name="T5" fmla="*/ 15 h 32"/>
                  <a:gd name="T6" fmla="*/ 19 w 36"/>
                  <a:gd name="T7" fmla="*/ 32 h 32"/>
                  <a:gd name="T8" fmla="*/ 18 w 36"/>
                  <a:gd name="T9" fmla="*/ 32 h 32"/>
                  <a:gd name="T10" fmla="*/ 30 w 36"/>
                  <a:gd name="T11" fmla="*/ 25 h 32"/>
                  <a:gd name="T12" fmla="*/ 19 w 36"/>
                  <a:gd name="T13" fmla="*/ 4 h 32"/>
                  <a:gd name="T14" fmla="*/ 18 w 36"/>
                  <a:gd name="T15" fmla="*/ 32 h 32"/>
                  <a:gd name="T16" fmla="*/ 19 w 36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6" h="32">
                    <a:moveTo>
                      <a:pt x="19" y="32"/>
                    </a:moveTo>
                    <a:cubicBezTo>
                      <a:pt x="6" y="31"/>
                      <a:pt x="2" y="14"/>
                      <a:pt x="13" y="6"/>
                    </a:cubicBezTo>
                    <a:cubicBezTo>
                      <a:pt x="20" y="0"/>
                      <a:pt x="29" y="8"/>
                      <a:pt x="31" y="15"/>
                    </a:cubicBezTo>
                    <a:cubicBezTo>
                      <a:pt x="33" y="23"/>
                      <a:pt x="27" y="32"/>
                      <a:pt x="19" y="32"/>
                    </a:cubicBezTo>
                    <a:cubicBezTo>
                      <a:pt x="19" y="32"/>
                      <a:pt x="18" y="32"/>
                      <a:pt x="18" y="32"/>
                    </a:cubicBezTo>
                    <a:cubicBezTo>
                      <a:pt x="23" y="32"/>
                      <a:pt x="28" y="30"/>
                      <a:pt x="30" y="25"/>
                    </a:cubicBezTo>
                    <a:cubicBezTo>
                      <a:pt x="36" y="16"/>
                      <a:pt x="29" y="5"/>
                      <a:pt x="19" y="4"/>
                    </a:cubicBezTo>
                    <a:cubicBezTo>
                      <a:pt x="2" y="3"/>
                      <a:pt x="0" y="32"/>
                      <a:pt x="18" y="32"/>
                    </a:cubicBezTo>
                    <a:cubicBezTo>
                      <a:pt x="19" y="32"/>
                      <a:pt x="19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43" name="Freeform 89"/>
              <p:cNvSpPr>
                <a:spLocks/>
              </p:cNvSpPr>
              <p:nvPr/>
            </p:nvSpPr>
            <p:spPr bwMode="auto">
              <a:xfrm>
                <a:off x="7081838" y="971550"/>
                <a:ext cx="300038" cy="268288"/>
              </a:xfrm>
              <a:custGeom>
                <a:avLst/>
                <a:gdLst>
                  <a:gd name="T0" fmla="*/ 19 w 36"/>
                  <a:gd name="T1" fmla="*/ 32 h 32"/>
                  <a:gd name="T2" fmla="*/ 12 w 36"/>
                  <a:gd name="T3" fmla="*/ 6 h 32"/>
                  <a:gd name="T4" fmla="*/ 30 w 36"/>
                  <a:gd name="T5" fmla="*/ 15 h 32"/>
                  <a:gd name="T6" fmla="*/ 19 w 36"/>
                  <a:gd name="T7" fmla="*/ 32 h 32"/>
                  <a:gd name="T8" fmla="*/ 18 w 36"/>
                  <a:gd name="T9" fmla="*/ 32 h 32"/>
                  <a:gd name="T10" fmla="*/ 30 w 36"/>
                  <a:gd name="T11" fmla="*/ 25 h 32"/>
                  <a:gd name="T12" fmla="*/ 19 w 36"/>
                  <a:gd name="T13" fmla="*/ 4 h 32"/>
                  <a:gd name="T14" fmla="*/ 18 w 36"/>
                  <a:gd name="T15" fmla="*/ 32 h 32"/>
                  <a:gd name="T16" fmla="*/ 19 w 36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6" h="32">
                    <a:moveTo>
                      <a:pt x="19" y="32"/>
                    </a:moveTo>
                    <a:cubicBezTo>
                      <a:pt x="5" y="31"/>
                      <a:pt x="2" y="14"/>
                      <a:pt x="12" y="6"/>
                    </a:cubicBezTo>
                    <a:cubicBezTo>
                      <a:pt x="20" y="0"/>
                      <a:pt x="29" y="8"/>
                      <a:pt x="30" y="15"/>
                    </a:cubicBezTo>
                    <a:cubicBezTo>
                      <a:pt x="32" y="23"/>
                      <a:pt x="27" y="32"/>
                      <a:pt x="19" y="32"/>
                    </a:cubicBezTo>
                    <a:cubicBezTo>
                      <a:pt x="19" y="32"/>
                      <a:pt x="18" y="32"/>
                      <a:pt x="18" y="32"/>
                    </a:cubicBezTo>
                    <a:cubicBezTo>
                      <a:pt x="23" y="32"/>
                      <a:pt x="27" y="30"/>
                      <a:pt x="30" y="25"/>
                    </a:cubicBezTo>
                    <a:cubicBezTo>
                      <a:pt x="36" y="16"/>
                      <a:pt x="29" y="5"/>
                      <a:pt x="19" y="4"/>
                    </a:cubicBezTo>
                    <a:cubicBezTo>
                      <a:pt x="2" y="3"/>
                      <a:pt x="0" y="32"/>
                      <a:pt x="18" y="32"/>
                    </a:cubicBezTo>
                    <a:cubicBezTo>
                      <a:pt x="18" y="32"/>
                      <a:pt x="19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44" name="Freeform 90"/>
              <p:cNvSpPr>
                <a:spLocks/>
              </p:cNvSpPr>
              <p:nvPr/>
            </p:nvSpPr>
            <p:spPr bwMode="auto">
              <a:xfrm>
                <a:off x="7432675" y="971550"/>
                <a:ext cx="292100" cy="268288"/>
              </a:xfrm>
              <a:custGeom>
                <a:avLst/>
                <a:gdLst>
                  <a:gd name="T0" fmla="*/ 19 w 35"/>
                  <a:gd name="T1" fmla="*/ 32 h 32"/>
                  <a:gd name="T2" fmla="*/ 12 w 35"/>
                  <a:gd name="T3" fmla="*/ 6 h 32"/>
                  <a:gd name="T4" fmla="*/ 30 w 35"/>
                  <a:gd name="T5" fmla="*/ 15 h 32"/>
                  <a:gd name="T6" fmla="*/ 19 w 35"/>
                  <a:gd name="T7" fmla="*/ 32 h 32"/>
                  <a:gd name="T8" fmla="*/ 18 w 35"/>
                  <a:gd name="T9" fmla="*/ 32 h 32"/>
                  <a:gd name="T10" fmla="*/ 30 w 35"/>
                  <a:gd name="T11" fmla="*/ 25 h 32"/>
                  <a:gd name="T12" fmla="*/ 19 w 35"/>
                  <a:gd name="T13" fmla="*/ 4 h 32"/>
                  <a:gd name="T14" fmla="*/ 18 w 35"/>
                  <a:gd name="T15" fmla="*/ 32 h 32"/>
                  <a:gd name="T16" fmla="*/ 19 w 35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32">
                    <a:moveTo>
                      <a:pt x="19" y="32"/>
                    </a:moveTo>
                    <a:cubicBezTo>
                      <a:pt x="5" y="31"/>
                      <a:pt x="2" y="14"/>
                      <a:pt x="12" y="6"/>
                    </a:cubicBezTo>
                    <a:cubicBezTo>
                      <a:pt x="20" y="0"/>
                      <a:pt x="28" y="8"/>
                      <a:pt x="30" y="15"/>
                    </a:cubicBezTo>
                    <a:cubicBezTo>
                      <a:pt x="32" y="23"/>
                      <a:pt x="27" y="32"/>
                      <a:pt x="19" y="32"/>
                    </a:cubicBezTo>
                    <a:cubicBezTo>
                      <a:pt x="19" y="32"/>
                      <a:pt x="18" y="32"/>
                      <a:pt x="18" y="32"/>
                    </a:cubicBezTo>
                    <a:cubicBezTo>
                      <a:pt x="23" y="32"/>
                      <a:pt x="27" y="30"/>
                      <a:pt x="30" y="25"/>
                    </a:cubicBezTo>
                    <a:cubicBezTo>
                      <a:pt x="35" y="16"/>
                      <a:pt x="29" y="5"/>
                      <a:pt x="19" y="4"/>
                    </a:cubicBezTo>
                    <a:cubicBezTo>
                      <a:pt x="2" y="3"/>
                      <a:pt x="0" y="32"/>
                      <a:pt x="18" y="32"/>
                    </a:cubicBezTo>
                    <a:cubicBezTo>
                      <a:pt x="18" y="32"/>
                      <a:pt x="19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45" name="Freeform 91"/>
              <p:cNvSpPr>
                <a:spLocks/>
              </p:cNvSpPr>
              <p:nvPr/>
            </p:nvSpPr>
            <p:spPr bwMode="auto">
              <a:xfrm>
                <a:off x="7783513" y="971550"/>
                <a:ext cx="292100" cy="268288"/>
              </a:xfrm>
              <a:custGeom>
                <a:avLst/>
                <a:gdLst>
                  <a:gd name="T0" fmla="*/ 19 w 35"/>
                  <a:gd name="T1" fmla="*/ 32 h 32"/>
                  <a:gd name="T2" fmla="*/ 12 w 35"/>
                  <a:gd name="T3" fmla="*/ 6 h 32"/>
                  <a:gd name="T4" fmla="*/ 30 w 35"/>
                  <a:gd name="T5" fmla="*/ 15 h 32"/>
                  <a:gd name="T6" fmla="*/ 19 w 35"/>
                  <a:gd name="T7" fmla="*/ 32 h 32"/>
                  <a:gd name="T8" fmla="*/ 18 w 35"/>
                  <a:gd name="T9" fmla="*/ 32 h 32"/>
                  <a:gd name="T10" fmla="*/ 30 w 35"/>
                  <a:gd name="T11" fmla="*/ 25 h 32"/>
                  <a:gd name="T12" fmla="*/ 19 w 35"/>
                  <a:gd name="T13" fmla="*/ 4 h 32"/>
                  <a:gd name="T14" fmla="*/ 18 w 35"/>
                  <a:gd name="T15" fmla="*/ 32 h 32"/>
                  <a:gd name="T16" fmla="*/ 19 w 35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32">
                    <a:moveTo>
                      <a:pt x="19" y="32"/>
                    </a:moveTo>
                    <a:cubicBezTo>
                      <a:pt x="5" y="31"/>
                      <a:pt x="2" y="14"/>
                      <a:pt x="12" y="6"/>
                    </a:cubicBezTo>
                    <a:cubicBezTo>
                      <a:pt x="20" y="0"/>
                      <a:pt x="28" y="8"/>
                      <a:pt x="30" y="15"/>
                    </a:cubicBezTo>
                    <a:cubicBezTo>
                      <a:pt x="32" y="23"/>
                      <a:pt x="27" y="32"/>
                      <a:pt x="19" y="32"/>
                    </a:cubicBezTo>
                    <a:cubicBezTo>
                      <a:pt x="18" y="32"/>
                      <a:pt x="18" y="32"/>
                      <a:pt x="18" y="32"/>
                    </a:cubicBezTo>
                    <a:cubicBezTo>
                      <a:pt x="23" y="32"/>
                      <a:pt x="27" y="30"/>
                      <a:pt x="30" y="25"/>
                    </a:cubicBezTo>
                    <a:cubicBezTo>
                      <a:pt x="35" y="16"/>
                      <a:pt x="28" y="5"/>
                      <a:pt x="19" y="4"/>
                    </a:cubicBezTo>
                    <a:cubicBezTo>
                      <a:pt x="1" y="3"/>
                      <a:pt x="0" y="32"/>
                      <a:pt x="18" y="32"/>
                    </a:cubicBezTo>
                    <a:cubicBezTo>
                      <a:pt x="18" y="32"/>
                      <a:pt x="19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46" name="Freeform 92"/>
              <p:cNvSpPr>
                <a:spLocks/>
              </p:cNvSpPr>
              <p:nvPr/>
            </p:nvSpPr>
            <p:spPr bwMode="auto">
              <a:xfrm>
                <a:off x="8132763" y="971550"/>
                <a:ext cx="292100" cy="268288"/>
              </a:xfrm>
              <a:custGeom>
                <a:avLst/>
                <a:gdLst>
                  <a:gd name="T0" fmla="*/ 19 w 35"/>
                  <a:gd name="T1" fmla="*/ 32 h 32"/>
                  <a:gd name="T2" fmla="*/ 12 w 35"/>
                  <a:gd name="T3" fmla="*/ 6 h 32"/>
                  <a:gd name="T4" fmla="*/ 30 w 35"/>
                  <a:gd name="T5" fmla="*/ 15 h 32"/>
                  <a:gd name="T6" fmla="*/ 19 w 35"/>
                  <a:gd name="T7" fmla="*/ 32 h 32"/>
                  <a:gd name="T8" fmla="*/ 18 w 35"/>
                  <a:gd name="T9" fmla="*/ 32 h 32"/>
                  <a:gd name="T10" fmla="*/ 30 w 35"/>
                  <a:gd name="T11" fmla="*/ 25 h 32"/>
                  <a:gd name="T12" fmla="*/ 18 w 35"/>
                  <a:gd name="T13" fmla="*/ 4 h 32"/>
                  <a:gd name="T14" fmla="*/ 17 w 35"/>
                  <a:gd name="T15" fmla="*/ 32 h 32"/>
                  <a:gd name="T16" fmla="*/ 19 w 35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32">
                    <a:moveTo>
                      <a:pt x="19" y="32"/>
                    </a:moveTo>
                    <a:cubicBezTo>
                      <a:pt x="5" y="31"/>
                      <a:pt x="1" y="14"/>
                      <a:pt x="12" y="6"/>
                    </a:cubicBezTo>
                    <a:cubicBezTo>
                      <a:pt x="20" y="0"/>
                      <a:pt x="28" y="8"/>
                      <a:pt x="30" y="15"/>
                    </a:cubicBezTo>
                    <a:cubicBezTo>
                      <a:pt x="32" y="23"/>
                      <a:pt x="27" y="32"/>
                      <a:pt x="19" y="32"/>
                    </a:cubicBezTo>
                    <a:cubicBezTo>
                      <a:pt x="18" y="32"/>
                      <a:pt x="17" y="32"/>
                      <a:pt x="18" y="32"/>
                    </a:cubicBezTo>
                    <a:cubicBezTo>
                      <a:pt x="23" y="32"/>
                      <a:pt x="27" y="30"/>
                      <a:pt x="30" y="25"/>
                    </a:cubicBezTo>
                    <a:cubicBezTo>
                      <a:pt x="35" y="16"/>
                      <a:pt x="28" y="5"/>
                      <a:pt x="18" y="4"/>
                    </a:cubicBezTo>
                    <a:cubicBezTo>
                      <a:pt x="1" y="3"/>
                      <a:pt x="0" y="32"/>
                      <a:pt x="17" y="32"/>
                    </a:cubicBezTo>
                    <a:cubicBezTo>
                      <a:pt x="18" y="32"/>
                      <a:pt x="18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47" name="Freeform 93"/>
              <p:cNvSpPr>
                <a:spLocks/>
              </p:cNvSpPr>
              <p:nvPr/>
            </p:nvSpPr>
            <p:spPr bwMode="auto">
              <a:xfrm>
                <a:off x="8483600" y="971550"/>
                <a:ext cx="292100" cy="268288"/>
              </a:xfrm>
              <a:custGeom>
                <a:avLst/>
                <a:gdLst>
                  <a:gd name="T0" fmla="*/ 18 w 35"/>
                  <a:gd name="T1" fmla="*/ 32 h 32"/>
                  <a:gd name="T2" fmla="*/ 12 w 35"/>
                  <a:gd name="T3" fmla="*/ 6 h 32"/>
                  <a:gd name="T4" fmla="*/ 30 w 35"/>
                  <a:gd name="T5" fmla="*/ 15 h 32"/>
                  <a:gd name="T6" fmla="*/ 18 w 35"/>
                  <a:gd name="T7" fmla="*/ 32 h 32"/>
                  <a:gd name="T8" fmla="*/ 17 w 35"/>
                  <a:gd name="T9" fmla="*/ 32 h 32"/>
                  <a:gd name="T10" fmla="*/ 30 w 35"/>
                  <a:gd name="T11" fmla="*/ 25 h 32"/>
                  <a:gd name="T12" fmla="*/ 18 w 35"/>
                  <a:gd name="T13" fmla="*/ 4 h 32"/>
                  <a:gd name="T14" fmla="*/ 17 w 35"/>
                  <a:gd name="T15" fmla="*/ 32 h 32"/>
                  <a:gd name="T16" fmla="*/ 18 w 35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32">
                    <a:moveTo>
                      <a:pt x="18" y="32"/>
                    </a:moveTo>
                    <a:cubicBezTo>
                      <a:pt x="5" y="31"/>
                      <a:pt x="1" y="14"/>
                      <a:pt x="12" y="6"/>
                    </a:cubicBezTo>
                    <a:cubicBezTo>
                      <a:pt x="20" y="0"/>
                      <a:pt x="28" y="8"/>
                      <a:pt x="30" y="15"/>
                    </a:cubicBezTo>
                    <a:cubicBezTo>
                      <a:pt x="32" y="23"/>
                      <a:pt x="26" y="32"/>
                      <a:pt x="18" y="32"/>
                    </a:cubicBezTo>
                    <a:cubicBezTo>
                      <a:pt x="18" y="32"/>
                      <a:pt x="17" y="32"/>
                      <a:pt x="17" y="32"/>
                    </a:cubicBezTo>
                    <a:cubicBezTo>
                      <a:pt x="23" y="32"/>
                      <a:pt x="27" y="30"/>
                      <a:pt x="30" y="25"/>
                    </a:cubicBezTo>
                    <a:cubicBezTo>
                      <a:pt x="35" y="16"/>
                      <a:pt x="28" y="5"/>
                      <a:pt x="18" y="4"/>
                    </a:cubicBezTo>
                    <a:cubicBezTo>
                      <a:pt x="1" y="3"/>
                      <a:pt x="0" y="32"/>
                      <a:pt x="17" y="32"/>
                    </a:cubicBezTo>
                    <a:cubicBezTo>
                      <a:pt x="18" y="32"/>
                      <a:pt x="18" y="32"/>
                      <a:pt x="18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48" name="Freeform 94"/>
              <p:cNvSpPr>
                <a:spLocks/>
              </p:cNvSpPr>
              <p:nvPr/>
            </p:nvSpPr>
            <p:spPr bwMode="auto">
              <a:xfrm>
                <a:off x="8826500" y="971550"/>
                <a:ext cx="300038" cy="268288"/>
              </a:xfrm>
              <a:custGeom>
                <a:avLst/>
                <a:gdLst>
                  <a:gd name="T0" fmla="*/ 19 w 36"/>
                  <a:gd name="T1" fmla="*/ 32 h 32"/>
                  <a:gd name="T2" fmla="*/ 12 w 36"/>
                  <a:gd name="T3" fmla="*/ 6 h 32"/>
                  <a:gd name="T4" fmla="*/ 31 w 36"/>
                  <a:gd name="T5" fmla="*/ 15 h 32"/>
                  <a:gd name="T6" fmla="*/ 19 w 36"/>
                  <a:gd name="T7" fmla="*/ 32 h 32"/>
                  <a:gd name="T8" fmla="*/ 18 w 36"/>
                  <a:gd name="T9" fmla="*/ 32 h 32"/>
                  <a:gd name="T10" fmla="*/ 30 w 36"/>
                  <a:gd name="T11" fmla="*/ 25 h 32"/>
                  <a:gd name="T12" fmla="*/ 19 w 36"/>
                  <a:gd name="T13" fmla="*/ 4 h 32"/>
                  <a:gd name="T14" fmla="*/ 18 w 36"/>
                  <a:gd name="T15" fmla="*/ 32 h 32"/>
                  <a:gd name="T16" fmla="*/ 19 w 36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6" h="32">
                    <a:moveTo>
                      <a:pt x="19" y="32"/>
                    </a:moveTo>
                    <a:cubicBezTo>
                      <a:pt x="6" y="31"/>
                      <a:pt x="2" y="14"/>
                      <a:pt x="12" y="6"/>
                    </a:cubicBezTo>
                    <a:cubicBezTo>
                      <a:pt x="20" y="0"/>
                      <a:pt x="29" y="8"/>
                      <a:pt x="31" y="15"/>
                    </a:cubicBezTo>
                    <a:cubicBezTo>
                      <a:pt x="33" y="23"/>
                      <a:pt x="27" y="32"/>
                      <a:pt x="19" y="32"/>
                    </a:cubicBezTo>
                    <a:cubicBezTo>
                      <a:pt x="19" y="32"/>
                      <a:pt x="18" y="32"/>
                      <a:pt x="18" y="32"/>
                    </a:cubicBezTo>
                    <a:cubicBezTo>
                      <a:pt x="23" y="32"/>
                      <a:pt x="28" y="30"/>
                      <a:pt x="30" y="25"/>
                    </a:cubicBezTo>
                    <a:cubicBezTo>
                      <a:pt x="36" y="16"/>
                      <a:pt x="29" y="5"/>
                      <a:pt x="19" y="4"/>
                    </a:cubicBezTo>
                    <a:cubicBezTo>
                      <a:pt x="2" y="3"/>
                      <a:pt x="0" y="32"/>
                      <a:pt x="18" y="32"/>
                    </a:cubicBezTo>
                    <a:cubicBezTo>
                      <a:pt x="18" y="32"/>
                      <a:pt x="19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49" name="Freeform 95"/>
              <p:cNvSpPr>
                <a:spLocks/>
              </p:cNvSpPr>
              <p:nvPr/>
            </p:nvSpPr>
            <p:spPr bwMode="auto">
              <a:xfrm>
                <a:off x="9175750" y="971550"/>
                <a:ext cx="292100" cy="268288"/>
              </a:xfrm>
              <a:custGeom>
                <a:avLst/>
                <a:gdLst>
                  <a:gd name="T0" fmla="*/ 19 w 35"/>
                  <a:gd name="T1" fmla="*/ 32 h 32"/>
                  <a:gd name="T2" fmla="*/ 12 w 35"/>
                  <a:gd name="T3" fmla="*/ 6 h 32"/>
                  <a:gd name="T4" fmla="*/ 30 w 35"/>
                  <a:gd name="T5" fmla="*/ 15 h 32"/>
                  <a:gd name="T6" fmla="*/ 19 w 35"/>
                  <a:gd name="T7" fmla="*/ 32 h 32"/>
                  <a:gd name="T8" fmla="*/ 18 w 35"/>
                  <a:gd name="T9" fmla="*/ 32 h 32"/>
                  <a:gd name="T10" fmla="*/ 30 w 35"/>
                  <a:gd name="T11" fmla="*/ 25 h 32"/>
                  <a:gd name="T12" fmla="*/ 19 w 35"/>
                  <a:gd name="T13" fmla="*/ 4 h 32"/>
                  <a:gd name="T14" fmla="*/ 18 w 35"/>
                  <a:gd name="T15" fmla="*/ 32 h 32"/>
                  <a:gd name="T16" fmla="*/ 19 w 35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32">
                    <a:moveTo>
                      <a:pt x="19" y="32"/>
                    </a:moveTo>
                    <a:cubicBezTo>
                      <a:pt x="5" y="31"/>
                      <a:pt x="2" y="14"/>
                      <a:pt x="12" y="6"/>
                    </a:cubicBezTo>
                    <a:cubicBezTo>
                      <a:pt x="20" y="0"/>
                      <a:pt x="29" y="8"/>
                      <a:pt x="30" y="15"/>
                    </a:cubicBezTo>
                    <a:cubicBezTo>
                      <a:pt x="32" y="23"/>
                      <a:pt x="27" y="32"/>
                      <a:pt x="19" y="32"/>
                    </a:cubicBezTo>
                    <a:cubicBezTo>
                      <a:pt x="19" y="32"/>
                      <a:pt x="18" y="32"/>
                      <a:pt x="18" y="32"/>
                    </a:cubicBezTo>
                    <a:cubicBezTo>
                      <a:pt x="23" y="32"/>
                      <a:pt x="27" y="30"/>
                      <a:pt x="30" y="25"/>
                    </a:cubicBezTo>
                    <a:cubicBezTo>
                      <a:pt x="35" y="16"/>
                      <a:pt x="29" y="5"/>
                      <a:pt x="19" y="4"/>
                    </a:cubicBezTo>
                    <a:cubicBezTo>
                      <a:pt x="2" y="3"/>
                      <a:pt x="0" y="32"/>
                      <a:pt x="18" y="32"/>
                    </a:cubicBezTo>
                    <a:cubicBezTo>
                      <a:pt x="18" y="32"/>
                      <a:pt x="19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50" name="Freeform 96"/>
              <p:cNvSpPr>
                <a:spLocks/>
              </p:cNvSpPr>
              <p:nvPr/>
            </p:nvSpPr>
            <p:spPr bwMode="auto">
              <a:xfrm>
                <a:off x="9526588" y="971550"/>
                <a:ext cx="292100" cy="268288"/>
              </a:xfrm>
              <a:custGeom>
                <a:avLst/>
                <a:gdLst>
                  <a:gd name="T0" fmla="*/ 19 w 35"/>
                  <a:gd name="T1" fmla="*/ 32 h 32"/>
                  <a:gd name="T2" fmla="*/ 12 w 35"/>
                  <a:gd name="T3" fmla="*/ 6 h 32"/>
                  <a:gd name="T4" fmla="*/ 30 w 35"/>
                  <a:gd name="T5" fmla="*/ 15 h 32"/>
                  <a:gd name="T6" fmla="*/ 19 w 35"/>
                  <a:gd name="T7" fmla="*/ 32 h 32"/>
                  <a:gd name="T8" fmla="*/ 18 w 35"/>
                  <a:gd name="T9" fmla="*/ 32 h 32"/>
                  <a:gd name="T10" fmla="*/ 30 w 35"/>
                  <a:gd name="T11" fmla="*/ 25 h 32"/>
                  <a:gd name="T12" fmla="*/ 19 w 35"/>
                  <a:gd name="T13" fmla="*/ 4 h 32"/>
                  <a:gd name="T14" fmla="*/ 18 w 35"/>
                  <a:gd name="T15" fmla="*/ 32 h 32"/>
                  <a:gd name="T16" fmla="*/ 19 w 35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32">
                    <a:moveTo>
                      <a:pt x="19" y="32"/>
                    </a:moveTo>
                    <a:cubicBezTo>
                      <a:pt x="5" y="31"/>
                      <a:pt x="2" y="14"/>
                      <a:pt x="12" y="6"/>
                    </a:cubicBezTo>
                    <a:cubicBezTo>
                      <a:pt x="20" y="0"/>
                      <a:pt x="28" y="8"/>
                      <a:pt x="30" y="15"/>
                    </a:cubicBezTo>
                    <a:cubicBezTo>
                      <a:pt x="32" y="23"/>
                      <a:pt x="27" y="32"/>
                      <a:pt x="19" y="32"/>
                    </a:cubicBezTo>
                    <a:cubicBezTo>
                      <a:pt x="19" y="32"/>
                      <a:pt x="18" y="32"/>
                      <a:pt x="18" y="32"/>
                    </a:cubicBezTo>
                    <a:cubicBezTo>
                      <a:pt x="23" y="32"/>
                      <a:pt x="27" y="30"/>
                      <a:pt x="30" y="25"/>
                    </a:cubicBezTo>
                    <a:cubicBezTo>
                      <a:pt x="35" y="16"/>
                      <a:pt x="29" y="5"/>
                      <a:pt x="19" y="4"/>
                    </a:cubicBezTo>
                    <a:cubicBezTo>
                      <a:pt x="2" y="3"/>
                      <a:pt x="0" y="32"/>
                      <a:pt x="18" y="32"/>
                    </a:cubicBezTo>
                    <a:cubicBezTo>
                      <a:pt x="18" y="32"/>
                      <a:pt x="19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51" name="Freeform 97"/>
              <p:cNvSpPr>
                <a:spLocks/>
              </p:cNvSpPr>
              <p:nvPr/>
            </p:nvSpPr>
            <p:spPr bwMode="auto">
              <a:xfrm>
                <a:off x="9877425" y="971550"/>
                <a:ext cx="292100" cy="268288"/>
              </a:xfrm>
              <a:custGeom>
                <a:avLst/>
                <a:gdLst>
                  <a:gd name="T0" fmla="*/ 19 w 35"/>
                  <a:gd name="T1" fmla="*/ 32 h 32"/>
                  <a:gd name="T2" fmla="*/ 12 w 35"/>
                  <a:gd name="T3" fmla="*/ 6 h 32"/>
                  <a:gd name="T4" fmla="*/ 30 w 35"/>
                  <a:gd name="T5" fmla="*/ 15 h 32"/>
                  <a:gd name="T6" fmla="*/ 19 w 35"/>
                  <a:gd name="T7" fmla="*/ 32 h 32"/>
                  <a:gd name="T8" fmla="*/ 18 w 35"/>
                  <a:gd name="T9" fmla="*/ 32 h 32"/>
                  <a:gd name="T10" fmla="*/ 30 w 35"/>
                  <a:gd name="T11" fmla="*/ 25 h 32"/>
                  <a:gd name="T12" fmla="*/ 18 w 35"/>
                  <a:gd name="T13" fmla="*/ 4 h 32"/>
                  <a:gd name="T14" fmla="*/ 18 w 35"/>
                  <a:gd name="T15" fmla="*/ 32 h 32"/>
                  <a:gd name="T16" fmla="*/ 19 w 35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32">
                    <a:moveTo>
                      <a:pt x="19" y="32"/>
                    </a:moveTo>
                    <a:cubicBezTo>
                      <a:pt x="5" y="31"/>
                      <a:pt x="1" y="14"/>
                      <a:pt x="12" y="6"/>
                    </a:cubicBezTo>
                    <a:cubicBezTo>
                      <a:pt x="20" y="0"/>
                      <a:pt x="28" y="8"/>
                      <a:pt x="30" y="15"/>
                    </a:cubicBezTo>
                    <a:cubicBezTo>
                      <a:pt x="32" y="23"/>
                      <a:pt x="27" y="32"/>
                      <a:pt x="19" y="32"/>
                    </a:cubicBezTo>
                    <a:cubicBezTo>
                      <a:pt x="18" y="32"/>
                      <a:pt x="18" y="32"/>
                      <a:pt x="18" y="32"/>
                    </a:cubicBezTo>
                    <a:cubicBezTo>
                      <a:pt x="23" y="32"/>
                      <a:pt x="27" y="30"/>
                      <a:pt x="30" y="25"/>
                    </a:cubicBezTo>
                    <a:cubicBezTo>
                      <a:pt x="35" y="16"/>
                      <a:pt x="28" y="5"/>
                      <a:pt x="18" y="4"/>
                    </a:cubicBezTo>
                    <a:cubicBezTo>
                      <a:pt x="1" y="3"/>
                      <a:pt x="0" y="32"/>
                      <a:pt x="18" y="32"/>
                    </a:cubicBezTo>
                    <a:cubicBezTo>
                      <a:pt x="18" y="32"/>
                      <a:pt x="18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52" name="Freeform 98"/>
              <p:cNvSpPr>
                <a:spLocks/>
              </p:cNvSpPr>
              <p:nvPr/>
            </p:nvSpPr>
            <p:spPr bwMode="auto">
              <a:xfrm>
                <a:off x="10226675" y="971550"/>
                <a:ext cx="292100" cy="268288"/>
              </a:xfrm>
              <a:custGeom>
                <a:avLst/>
                <a:gdLst>
                  <a:gd name="T0" fmla="*/ 19 w 35"/>
                  <a:gd name="T1" fmla="*/ 32 h 32"/>
                  <a:gd name="T2" fmla="*/ 12 w 35"/>
                  <a:gd name="T3" fmla="*/ 6 h 32"/>
                  <a:gd name="T4" fmla="*/ 30 w 35"/>
                  <a:gd name="T5" fmla="*/ 15 h 32"/>
                  <a:gd name="T6" fmla="*/ 18 w 35"/>
                  <a:gd name="T7" fmla="*/ 32 h 32"/>
                  <a:gd name="T8" fmla="*/ 17 w 35"/>
                  <a:gd name="T9" fmla="*/ 32 h 32"/>
                  <a:gd name="T10" fmla="*/ 30 w 35"/>
                  <a:gd name="T11" fmla="*/ 25 h 32"/>
                  <a:gd name="T12" fmla="*/ 18 w 35"/>
                  <a:gd name="T13" fmla="*/ 4 h 32"/>
                  <a:gd name="T14" fmla="*/ 17 w 35"/>
                  <a:gd name="T15" fmla="*/ 32 h 32"/>
                  <a:gd name="T16" fmla="*/ 19 w 35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32">
                    <a:moveTo>
                      <a:pt x="19" y="32"/>
                    </a:moveTo>
                    <a:cubicBezTo>
                      <a:pt x="5" y="31"/>
                      <a:pt x="1" y="14"/>
                      <a:pt x="12" y="6"/>
                    </a:cubicBezTo>
                    <a:cubicBezTo>
                      <a:pt x="20" y="0"/>
                      <a:pt x="28" y="8"/>
                      <a:pt x="30" y="15"/>
                    </a:cubicBezTo>
                    <a:cubicBezTo>
                      <a:pt x="32" y="23"/>
                      <a:pt x="27" y="32"/>
                      <a:pt x="18" y="32"/>
                    </a:cubicBezTo>
                    <a:cubicBezTo>
                      <a:pt x="18" y="32"/>
                      <a:pt x="17" y="32"/>
                      <a:pt x="17" y="32"/>
                    </a:cubicBezTo>
                    <a:cubicBezTo>
                      <a:pt x="23" y="32"/>
                      <a:pt x="27" y="30"/>
                      <a:pt x="30" y="25"/>
                    </a:cubicBezTo>
                    <a:cubicBezTo>
                      <a:pt x="35" y="16"/>
                      <a:pt x="28" y="5"/>
                      <a:pt x="18" y="4"/>
                    </a:cubicBezTo>
                    <a:cubicBezTo>
                      <a:pt x="1" y="3"/>
                      <a:pt x="0" y="32"/>
                      <a:pt x="17" y="32"/>
                    </a:cubicBezTo>
                    <a:cubicBezTo>
                      <a:pt x="18" y="32"/>
                      <a:pt x="18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53" name="Freeform 99"/>
              <p:cNvSpPr>
                <a:spLocks/>
              </p:cNvSpPr>
              <p:nvPr/>
            </p:nvSpPr>
            <p:spPr bwMode="auto">
              <a:xfrm>
                <a:off x="10569575" y="971550"/>
                <a:ext cx="300038" cy="268288"/>
              </a:xfrm>
              <a:custGeom>
                <a:avLst/>
                <a:gdLst>
                  <a:gd name="T0" fmla="*/ 19 w 36"/>
                  <a:gd name="T1" fmla="*/ 32 h 32"/>
                  <a:gd name="T2" fmla="*/ 13 w 36"/>
                  <a:gd name="T3" fmla="*/ 6 h 32"/>
                  <a:gd name="T4" fmla="*/ 31 w 36"/>
                  <a:gd name="T5" fmla="*/ 15 h 32"/>
                  <a:gd name="T6" fmla="*/ 19 w 36"/>
                  <a:gd name="T7" fmla="*/ 32 h 32"/>
                  <a:gd name="T8" fmla="*/ 18 w 36"/>
                  <a:gd name="T9" fmla="*/ 32 h 32"/>
                  <a:gd name="T10" fmla="*/ 30 w 36"/>
                  <a:gd name="T11" fmla="*/ 25 h 32"/>
                  <a:gd name="T12" fmla="*/ 19 w 36"/>
                  <a:gd name="T13" fmla="*/ 4 h 32"/>
                  <a:gd name="T14" fmla="*/ 18 w 36"/>
                  <a:gd name="T15" fmla="*/ 32 h 32"/>
                  <a:gd name="T16" fmla="*/ 19 w 36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6" h="32">
                    <a:moveTo>
                      <a:pt x="19" y="32"/>
                    </a:moveTo>
                    <a:cubicBezTo>
                      <a:pt x="6" y="31"/>
                      <a:pt x="2" y="14"/>
                      <a:pt x="13" y="6"/>
                    </a:cubicBezTo>
                    <a:cubicBezTo>
                      <a:pt x="20" y="0"/>
                      <a:pt x="29" y="8"/>
                      <a:pt x="31" y="15"/>
                    </a:cubicBezTo>
                    <a:cubicBezTo>
                      <a:pt x="33" y="23"/>
                      <a:pt x="27" y="32"/>
                      <a:pt x="19" y="32"/>
                    </a:cubicBezTo>
                    <a:cubicBezTo>
                      <a:pt x="19" y="32"/>
                      <a:pt x="18" y="32"/>
                      <a:pt x="18" y="32"/>
                    </a:cubicBezTo>
                    <a:cubicBezTo>
                      <a:pt x="24" y="32"/>
                      <a:pt x="28" y="30"/>
                      <a:pt x="30" y="25"/>
                    </a:cubicBezTo>
                    <a:cubicBezTo>
                      <a:pt x="36" y="16"/>
                      <a:pt x="29" y="5"/>
                      <a:pt x="19" y="4"/>
                    </a:cubicBezTo>
                    <a:cubicBezTo>
                      <a:pt x="2" y="3"/>
                      <a:pt x="0" y="32"/>
                      <a:pt x="18" y="32"/>
                    </a:cubicBezTo>
                    <a:cubicBezTo>
                      <a:pt x="19" y="32"/>
                      <a:pt x="19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54" name="Freeform 100"/>
              <p:cNvSpPr>
                <a:spLocks/>
              </p:cNvSpPr>
              <p:nvPr/>
            </p:nvSpPr>
            <p:spPr bwMode="auto">
              <a:xfrm>
                <a:off x="10920413" y="971550"/>
                <a:ext cx="300038" cy="268288"/>
              </a:xfrm>
              <a:custGeom>
                <a:avLst/>
                <a:gdLst>
                  <a:gd name="T0" fmla="*/ 19 w 36"/>
                  <a:gd name="T1" fmla="*/ 32 h 32"/>
                  <a:gd name="T2" fmla="*/ 12 w 36"/>
                  <a:gd name="T3" fmla="*/ 6 h 32"/>
                  <a:gd name="T4" fmla="*/ 31 w 36"/>
                  <a:gd name="T5" fmla="*/ 15 h 32"/>
                  <a:gd name="T6" fmla="*/ 19 w 36"/>
                  <a:gd name="T7" fmla="*/ 32 h 32"/>
                  <a:gd name="T8" fmla="*/ 18 w 36"/>
                  <a:gd name="T9" fmla="*/ 32 h 32"/>
                  <a:gd name="T10" fmla="*/ 30 w 36"/>
                  <a:gd name="T11" fmla="*/ 25 h 32"/>
                  <a:gd name="T12" fmla="*/ 19 w 36"/>
                  <a:gd name="T13" fmla="*/ 4 h 32"/>
                  <a:gd name="T14" fmla="*/ 18 w 36"/>
                  <a:gd name="T15" fmla="*/ 32 h 32"/>
                  <a:gd name="T16" fmla="*/ 19 w 36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6" h="32">
                    <a:moveTo>
                      <a:pt x="19" y="32"/>
                    </a:moveTo>
                    <a:cubicBezTo>
                      <a:pt x="5" y="31"/>
                      <a:pt x="2" y="14"/>
                      <a:pt x="12" y="6"/>
                    </a:cubicBezTo>
                    <a:cubicBezTo>
                      <a:pt x="20" y="0"/>
                      <a:pt x="29" y="8"/>
                      <a:pt x="31" y="15"/>
                    </a:cubicBezTo>
                    <a:cubicBezTo>
                      <a:pt x="33" y="23"/>
                      <a:pt x="27" y="32"/>
                      <a:pt x="19" y="32"/>
                    </a:cubicBezTo>
                    <a:cubicBezTo>
                      <a:pt x="19" y="32"/>
                      <a:pt x="18" y="32"/>
                      <a:pt x="18" y="32"/>
                    </a:cubicBezTo>
                    <a:cubicBezTo>
                      <a:pt x="23" y="32"/>
                      <a:pt x="28" y="30"/>
                      <a:pt x="30" y="25"/>
                    </a:cubicBezTo>
                    <a:cubicBezTo>
                      <a:pt x="36" y="16"/>
                      <a:pt x="29" y="5"/>
                      <a:pt x="19" y="4"/>
                    </a:cubicBezTo>
                    <a:cubicBezTo>
                      <a:pt x="2" y="3"/>
                      <a:pt x="0" y="32"/>
                      <a:pt x="18" y="32"/>
                    </a:cubicBezTo>
                    <a:cubicBezTo>
                      <a:pt x="18" y="32"/>
                      <a:pt x="19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55" name="Freeform 101"/>
              <p:cNvSpPr>
                <a:spLocks/>
              </p:cNvSpPr>
              <p:nvPr/>
            </p:nvSpPr>
            <p:spPr bwMode="auto">
              <a:xfrm>
                <a:off x="11269663" y="971550"/>
                <a:ext cx="292100" cy="268288"/>
              </a:xfrm>
              <a:custGeom>
                <a:avLst/>
                <a:gdLst>
                  <a:gd name="T0" fmla="*/ 19 w 35"/>
                  <a:gd name="T1" fmla="*/ 32 h 32"/>
                  <a:gd name="T2" fmla="*/ 12 w 35"/>
                  <a:gd name="T3" fmla="*/ 6 h 32"/>
                  <a:gd name="T4" fmla="*/ 30 w 35"/>
                  <a:gd name="T5" fmla="*/ 15 h 32"/>
                  <a:gd name="T6" fmla="*/ 19 w 35"/>
                  <a:gd name="T7" fmla="*/ 32 h 32"/>
                  <a:gd name="T8" fmla="*/ 18 w 35"/>
                  <a:gd name="T9" fmla="*/ 32 h 32"/>
                  <a:gd name="T10" fmla="*/ 30 w 35"/>
                  <a:gd name="T11" fmla="*/ 25 h 32"/>
                  <a:gd name="T12" fmla="*/ 19 w 35"/>
                  <a:gd name="T13" fmla="*/ 4 h 32"/>
                  <a:gd name="T14" fmla="*/ 18 w 35"/>
                  <a:gd name="T15" fmla="*/ 32 h 32"/>
                  <a:gd name="T16" fmla="*/ 19 w 35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32">
                    <a:moveTo>
                      <a:pt x="19" y="32"/>
                    </a:moveTo>
                    <a:cubicBezTo>
                      <a:pt x="5" y="31"/>
                      <a:pt x="2" y="14"/>
                      <a:pt x="12" y="6"/>
                    </a:cubicBezTo>
                    <a:cubicBezTo>
                      <a:pt x="20" y="0"/>
                      <a:pt x="28" y="8"/>
                      <a:pt x="30" y="15"/>
                    </a:cubicBezTo>
                    <a:cubicBezTo>
                      <a:pt x="32" y="23"/>
                      <a:pt x="27" y="32"/>
                      <a:pt x="19" y="32"/>
                    </a:cubicBezTo>
                    <a:cubicBezTo>
                      <a:pt x="19" y="32"/>
                      <a:pt x="18" y="32"/>
                      <a:pt x="18" y="32"/>
                    </a:cubicBezTo>
                    <a:cubicBezTo>
                      <a:pt x="23" y="32"/>
                      <a:pt x="27" y="30"/>
                      <a:pt x="30" y="25"/>
                    </a:cubicBezTo>
                    <a:cubicBezTo>
                      <a:pt x="35" y="16"/>
                      <a:pt x="29" y="5"/>
                      <a:pt x="19" y="4"/>
                    </a:cubicBezTo>
                    <a:cubicBezTo>
                      <a:pt x="2" y="3"/>
                      <a:pt x="0" y="32"/>
                      <a:pt x="18" y="32"/>
                    </a:cubicBezTo>
                    <a:cubicBezTo>
                      <a:pt x="18" y="32"/>
                      <a:pt x="19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56" name="Oval 127"/>
              <p:cNvSpPr>
                <a:spLocks noChangeArrowheads="1"/>
              </p:cNvSpPr>
              <p:nvPr/>
            </p:nvSpPr>
            <p:spPr bwMode="auto">
              <a:xfrm>
                <a:off x="1893888" y="66675"/>
                <a:ext cx="82550" cy="84138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57" name="Oval 128"/>
              <p:cNvSpPr>
                <a:spLocks noChangeArrowheads="1"/>
              </p:cNvSpPr>
              <p:nvPr/>
            </p:nvSpPr>
            <p:spPr bwMode="auto">
              <a:xfrm>
                <a:off x="1909763" y="84138"/>
                <a:ext cx="74613" cy="84138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58" name="Freeform 129"/>
              <p:cNvSpPr>
                <a:spLocks/>
              </p:cNvSpPr>
              <p:nvPr/>
            </p:nvSpPr>
            <p:spPr bwMode="auto">
              <a:xfrm>
                <a:off x="1884363" y="50800"/>
                <a:ext cx="92075" cy="117475"/>
              </a:xfrm>
              <a:custGeom>
                <a:avLst/>
                <a:gdLst>
                  <a:gd name="T0" fmla="*/ 10 w 11"/>
                  <a:gd name="T1" fmla="*/ 7 h 14"/>
                  <a:gd name="T2" fmla="*/ 5 w 11"/>
                  <a:gd name="T3" fmla="*/ 11 h 14"/>
                  <a:gd name="T4" fmla="*/ 2 w 11"/>
                  <a:gd name="T5" fmla="*/ 7 h 14"/>
                  <a:gd name="T6" fmla="*/ 6 w 11"/>
                  <a:gd name="T7" fmla="*/ 2 h 14"/>
                  <a:gd name="T8" fmla="*/ 10 w 11"/>
                  <a:gd name="T9" fmla="*/ 7 h 14"/>
                  <a:gd name="T10" fmla="*/ 11 w 11"/>
                  <a:gd name="T11" fmla="*/ 7 h 14"/>
                  <a:gd name="T12" fmla="*/ 1 w 11"/>
                  <a:gd name="T13" fmla="*/ 7 h 14"/>
                  <a:gd name="T14" fmla="*/ 11 w 11"/>
                  <a:gd name="T15" fmla="*/ 7 h 14"/>
                  <a:gd name="T16" fmla="*/ 10 w 11"/>
                  <a:gd name="T17" fmla="*/ 7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1" h="14">
                    <a:moveTo>
                      <a:pt x="10" y="7"/>
                    </a:moveTo>
                    <a:cubicBezTo>
                      <a:pt x="10" y="9"/>
                      <a:pt x="8" y="12"/>
                      <a:pt x="5" y="11"/>
                    </a:cubicBezTo>
                    <a:cubicBezTo>
                      <a:pt x="3" y="11"/>
                      <a:pt x="2" y="9"/>
                      <a:pt x="2" y="7"/>
                    </a:cubicBezTo>
                    <a:cubicBezTo>
                      <a:pt x="2" y="4"/>
                      <a:pt x="4" y="2"/>
                      <a:pt x="6" y="2"/>
                    </a:cubicBezTo>
                    <a:cubicBezTo>
                      <a:pt x="9" y="3"/>
                      <a:pt x="10" y="5"/>
                      <a:pt x="10" y="7"/>
                    </a:cubicBezTo>
                    <a:cubicBezTo>
                      <a:pt x="10" y="7"/>
                      <a:pt x="11" y="7"/>
                      <a:pt x="11" y="7"/>
                    </a:cubicBezTo>
                    <a:cubicBezTo>
                      <a:pt x="11" y="0"/>
                      <a:pt x="1" y="1"/>
                      <a:pt x="1" y="7"/>
                    </a:cubicBezTo>
                    <a:cubicBezTo>
                      <a:pt x="0" y="14"/>
                      <a:pt x="11" y="13"/>
                      <a:pt x="11" y="7"/>
                    </a:cubicBezTo>
                    <a:cubicBezTo>
                      <a:pt x="11" y="7"/>
                      <a:pt x="10" y="7"/>
                      <a:pt x="10" y="7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</p:grpSp>
        <p:pic>
          <p:nvPicPr>
            <p:cNvPr id="28" name="图片 2121"/>
            <p:cNvPicPr>
              <a:picLocks noChangeAspect="1"/>
            </p:cNvPicPr>
            <p:nvPr/>
          </p:nvPicPr>
          <p:blipFill rotWithShape="1">
            <a:blip r:embed="rId3"/>
            <a:srcRect t="16435"/>
            <a:stretch/>
          </p:blipFill>
          <p:spPr>
            <a:xfrm>
              <a:off x="1734093" y="3705726"/>
              <a:ext cx="10101948" cy="2562565"/>
            </a:xfrm>
            <a:prstGeom prst="rect">
              <a:avLst/>
            </a:prstGeom>
          </p:spPr>
        </p:pic>
      </p:grpSp>
      <p:sp>
        <p:nvSpPr>
          <p:cNvPr id="59" name="TextBox 58"/>
          <p:cNvSpPr txBox="1"/>
          <p:nvPr/>
        </p:nvSpPr>
        <p:spPr>
          <a:xfrm>
            <a:off x="2442073" y="897919"/>
            <a:ext cx="765440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4000" b="1" i="1" u="sng" dirty="0" smtClean="0">
                <a:solidFill>
                  <a:srgbClr val="FF0000"/>
                </a:solidFill>
                <a:latin typeface="Times New Roman" pitchFamily="18" charset="0"/>
              </a:rPr>
              <a:t>1. </a:t>
            </a:r>
            <a:r>
              <a:rPr lang="en-US" sz="4000" b="1" i="1" u="sng" dirty="0" err="1" smtClean="0">
                <a:solidFill>
                  <a:srgbClr val="FF0000"/>
                </a:solidFill>
                <a:latin typeface="Times New Roman" pitchFamily="18" charset="0"/>
              </a:rPr>
              <a:t>Nhận</a:t>
            </a:r>
            <a:r>
              <a:rPr lang="en-US" sz="4000" b="1" i="1" u="sng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4000" b="1" i="1" u="sng" dirty="0" err="1" smtClean="0">
                <a:solidFill>
                  <a:srgbClr val="FF0000"/>
                </a:solidFill>
                <a:latin typeface="Times New Roman" pitchFamily="18" charset="0"/>
              </a:rPr>
              <a:t>định</a:t>
            </a:r>
            <a:r>
              <a:rPr lang="en-US" sz="4000" b="1" i="1" u="sng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4000" b="1" i="1" u="sng" dirty="0" err="1" smtClean="0">
                <a:solidFill>
                  <a:srgbClr val="FF0000"/>
                </a:solidFill>
                <a:latin typeface="Times New Roman" pitchFamily="18" charset="0"/>
              </a:rPr>
              <a:t>về</a:t>
            </a:r>
            <a:r>
              <a:rPr lang="en-US" sz="4000" b="1" i="1" u="sng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4000" b="1" i="1" u="sng" dirty="0" err="1" smtClean="0">
                <a:solidFill>
                  <a:srgbClr val="FF0000"/>
                </a:solidFill>
                <a:latin typeface="Times New Roman" pitchFamily="18" charset="0"/>
              </a:rPr>
              <a:t>lòng</a:t>
            </a:r>
            <a:r>
              <a:rPr lang="en-US" sz="4000" b="1" i="1" u="sng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4000" b="1" i="1" u="sng" dirty="0" err="1" smtClean="0">
                <a:solidFill>
                  <a:srgbClr val="FF0000"/>
                </a:solidFill>
                <a:latin typeface="Times New Roman" pitchFamily="18" charset="0"/>
              </a:rPr>
              <a:t>yêu</a:t>
            </a:r>
            <a:r>
              <a:rPr lang="en-US" sz="4000" b="1" i="1" u="sng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4000" b="1" i="1" u="sng" dirty="0" err="1" smtClean="0">
                <a:solidFill>
                  <a:srgbClr val="FF0000"/>
                </a:solidFill>
                <a:latin typeface="Times New Roman" pitchFamily="18" charset="0"/>
              </a:rPr>
              <a:t>nước</a:t>
            </a:r>
            <a:endParaRPr lang="en-US" sz="4000" b="1" i="1" u="sng" dirty="0">
              <a:solidFill>
                <a:srgbClr val="FF0000"/>
              </a:solidFill>
              <a:latin typeface="Times New Roman" pitchFamily="18" charset="0"/>
            </a:endParaRPr>
          </a:p>
        </p:txBody>
      </p:sp>
      <p:sp>
        <p:nvSpPr>
          <p:cNvPr id="75" name="Rectangle 74"/>
          <p:cNvSpPr/>
          <p:nvPr/>
        </p:nvSpPr>
        <p:spPr>
          <a:xfrm>
            <a:off x="2416784" y="2128783"/>
            <a:ext cx="896299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n-US" sz="32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Dân</a:t>
            </a:r>
            <a:r>
              <a:rPr lang="en-US" sz="32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ta</a:t>
            </a:r>
            <a:r>
              <a:rPr lang="en-US" sz="32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có </a:t>
            </a:r>
            <a:r>
              <a:rPr lang="en-US" sz="32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một</a:t>
            </a:r>
            <a:r>
              <a:rPr lang="en-US" sz="32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lòng</a:t>
            </a:r>
            <a:r>
              <a:rPr lang="en-US" sz="32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nồng</a:t>
            </a:r>
            <a:r>
              <a:rPr lang="en-US" sz="32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nàn</a:t>
            </a:r>
            <a:r>
              <a:rPr lang="en-US" sz="32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yêu</a:t>
            </a:r>
            <a:r>
              <a:rPr lang="en-US" sz="32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nước</a:t>
            </a:r>
            <a:r>
              <a:rPr lang="en-US" sz="32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78" name="Text Box 16"/>
          <p:cNvSpPr txBox="1">
            <a:spLocks noChangeArrowheads="1"/>
          </p:cNvSpPr>
          <p:nvPr/>
        </p:nvSpPr>
        <p:spPr bwMode="auto">
          <a:xfrm>
            <a:off x="3407824" y="3108095"/>
            <a:ext cx="4535934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Mãnh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liệt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sôi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nổi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. </a:t>
            </a:r>
          </a:p>
        </p:txBody>
      </p:sp>
      <p:sp>
        <p:nvSpPr>
          <p:cNvPr id="79" name="Text Box 18"/>
          <p:cNvSpPr txBox="1">
            <a:spLocks noChangeArrowheads="1"/>
          </p:cNvSpPr>
          <p:nvPr/>
        </p:nvSpPr>
        <p:spPr bwMode="auto">
          <a:xfrm>
            <a:off x="3404463" y="4918374"/>
            <a:ext cx="5847483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  <a:defRPr/>
            </a:pP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Lòng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yêu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xây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dựng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vun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đắp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qua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nhiều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hệ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81" name="Rectangle 80"/>
          <p:cNvSpPr/>
          <p:nvPr/>
        </p:nvSpPr>
        <p:spPr>
          <a:xfrm>
            <a:off x="2349626" y="4127889"/>
            <a:ext cx="792681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n-US" sz="32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Đo</a:t>
            </a:r>
            <a:r>
              <a:rPr lang="en-US" sz="32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́ là </a:t>
            </a:r>
            <a:r>
              <a:rPr lang="en-US" sz="32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một</a:t>
            </a:r>
            <a:r>
              <a:rPr lang="en-US" sz="32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truyền</a:t>
            </a:r>
            <a:r>
              <a:rPr lang="en-US" sz="32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thống</a:t>
            </a:r>
            <a:r>
              <a:rPr lang="en-US" sz="32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quy</a:t>
            </a:r>
            <a:r>
              <a:rPr lang="en-US" sz="32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́ </a:t>
            </a:r>
            <a:r>
              <a:rPr lang="en-US" sz="32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báu</a:t>
            </a:r>
            <a:r>
              <a:rPr lang="en-US" sz="32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của</a:t>
            </a:r>
            <a:r>
              <a:rPr lang="en-US" sz="32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ta</a:t>
            </a:r>
            <a:r>
              <a:rPr lang="en-US" sz="32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32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6" name="Group 48"/>
          <p:cNvGrpSpPr/>
          <p:nvPr/>
        </p:nvGrpSpPr>
        <p:grpSpPr>
          <a:xfrm>
            <a:off x="1346752" y="2033753"/>
            <a:ext cx="749517" cy="760851"/>
            <a:chOff x="472966" y="437878"/>
            <a:chExt cx="2065693" cy="2295907"/>
          </a:xfrm>
        </p:grpSpPr>
        <p:sp>
          <p:nvSpPr>
            <p:cNvPr id="86" name="Shape 31"/>
            <p:cNvSpPr/>
            <p:nvPr/>
          </p:nvSpPr>
          <p:spPr>
            <a:xfrm>
              <a:off x="863554" y="791617"/>
              <a:ext cx="1264092" cy="14515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11" h="21265" extrusionOk="0">
                  <a:moveTo>
                    <a:pt x="9559" y="1"/>
                  </a:moveTo>
                  <a:cubicBezTo>
                    <a:pt x="6586" y="38"/>
                    <a:pt x="-129" y="2280"/>
                    <a:pt x="2" y="8931"/>
                  </a:cubicBezTo>
                  <a:cubicBezTo>
                    <a:pt x="132" y="15583"/>
                    <a:pt x="5905" y="18289"/>
                    <a:pt x="6996" y="21122"/>
                  </a:cubicBezTo>
                  <a:cubicBezTo>
                    <a:pt x="6996" y="21122"/>
                    <a:pt x="12935" y="21523"/>
                    <a:pt x="14747" y="20982"/>
                  </a:cubicBezTo>
                  <a:cubicBezTo>
                    <a:pt x="14747" y="20982"/>
                    <a:pt x="15366" y="19359"/>
                    <a:pt x="16741" y="17752"/>
                  </a:cubicBezTo>
                  <a:cubicBezTo>
                    <a:pt x="18116" y="16146"/>
                    <a:pt x="21471" y="12985"/>
                    <a:pt x="21079" y="7851"/>
                  </a:cubicBezTo>
                  <a:cubicBezTo>
                    <a:pt x="20768" y="3771"/>
                    <a:pt x="15919" y="-77"/>
                    <a:pt x="9559" y="1"/>
                  </a:cubicBezTo>
                  <a:close/>
                </a:path>
              </a:pathLst>
            </a:custGeom>
            <a:solidFill>
              <a:schemeClr val="accent4">
                <a:lumMod val="75000"/>
              </a:schemeClr>
            </a:solidFill>
            <a:ln w="12700">
              <a:miter lim="400000"/>
            </a:ln>
          </p:spPr>
          <p:txBody>
            <a:bodyPr lIns="0" tIns="0" rIns="0" bIns="0" anchor="ctr"/>
            <a:lstStyle/>
            <a:p>
              <a:pPr lvl="0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/>
            </a:p>
          </p:txBody>
        </p:sp>
        <p:sp>
          <p:nvSpPr>
            <p:cNvPr id="91" name="Shape 32"/>
            <p:cNvSpPr/>
            <p:nvPr/>
          </p:nvSpPr>
          <p:spPr>
            <a:xfrm>
              <a:off x="915141" y="828465"/>
              <a:ext cx="1156689" cy="135282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11" h="21271" extrusionOk="0">
                  <a:moveTo>
                    <a:pt x="9264" y="1"/>
                  </a:moveTo>
                  <a:cubicBezTo>
                    <a:pt x="6291" y="36"/>
                    <a:pt x="-129" y="2626"/>
                    <a:pt x="2" y="9158"/>
                  </a:cubicBezTo>
                  <a:cubicBezTo>
                    <a:pt x="132" y="15691"/>
                    <a:pt x="5905" y="18348"/>
                    <a:pt x="6996" y="21131"/>
                  </a:cubicBezTo>
                  <a:cubicBezTo>
                    <a:pt x="6996" y="21131"/>
                    <a:pt x="12935" y="21524"/>
                    <a:pt x="14747" y="20993"/>
                  </a:cubicBezTo>
                  <a:cubicBezTo>
                    <a:pt x="14747" y="20993"/>
                    <a:pt x="15366" y="19398"/>
                    <a:pt x="16741" y="17821"/>
                  </a:cubicBezTo>
                  <a:cubicBezTo>
                    <a:pt x="18116" y="16244"/>
                    <a:pt x="21471" y="13139"/>
                    <a:pt x="21079" y="8097"/>
                  </a:cubicBezTo>
                  <a:cubicBezTo>
                    <a:pt x="20768" y="4090"/>
                    <a:pt x="15623" y="-76"/>
                    <a:pt x="9264" y="1"/>
                  </a:cubicBezTo>
                  <a:close/>
                </a:path>
              </a:pathLst>
            </a:custGeom>
            <a:solidFill>
              <a:schemeClr val="accent4"/>
            </a:solidFill>
            <a:ln w="12700">
              <a:miter lim="400000"/>
            </a:ln>
          </p:spPr>
          <p:txBody>
            <a:bodyPr lIns="0" tIns="0" rIns="0" bIns="0" anchor="ctr"/>
            <a:lstStyle/>
            <a:p>
              <a:pPr lvl="0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/>
            </a:p>
          </p:txBody>
        </p:sp>
        <p:sp>
          <p:nvSpPr>
            <p:cNvPr id="95" name="Shape 33"/>
            <p:cNvSpPr/>
            <p:nvPr/>
          </p:nvSpPr>
          <p:spPr>
            <a:xfrm>
              <a:off x="974098" y="894791"/>
              <a:ext cx="976277" cy="47634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704" h="19283" extrusionOk="0">
                  <a:moveTo>
                    <a:pt x="9766" y="11"/>
                  </a:moveTo>
                  <a:cubicBezTo>
                    <a:pt x="4820" y="-388"/>
                    <a:pt x="-145" y="10620"/>
                    <a:pt x="4" y="15916"/>
                  </a:cubicBezTo>
                  <a:cubicBezTo>
                    <a:pt x="152" y="21212"/>
                    <a:pt x="6867" y="19314"/>
                    <a:pt x="8634" y="16645"/>
                  </a:cubicBezTo>
                  <a:cubicBezTo>
                    <a:pt x="10401" y="13977"/>
                    <a:pt x="15135" y="19484"/>
                    <a:pt x="18295" y="19046"/>
                  </a:cubicBezTo>
                  <a:cubicBezTo>
                    <a:pt x="21455" y="18609"/>
                    <a:pt x="19589" y="802"/>
                    <a:pt x="9766" y="11"/>
                  </a:cubicBezTo>
                  <a:close/>
                </a:path>
              </a:pathLst>
            </a:custGeom>
            <a:solidFill>
              <a:srgbClr val="FEFEFE"/>
            </a:solidFill>
            <a:ln w="12700">
              <a:miter lim="400000"/>
            </a:ln>
          </p:spPr>
          <p:txBody>
            <a:bodyPr lIns="0" tIns="0" rIns="0" bIns="0" anchor="ctr"/>
            <a:lstStyle/>
            <a:p>
              <a:pPr lvl="0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/>
            </a:p>
          </p:txBody>
        </p:sp>
        <p:sp>
          <p:nvSpPr>
            <p:cNvPr id="98" name="Freeform 97"/>
            <p:cNvSpPr/>
            <p:nvPr/>
          </p:nvSpPr>
          <p:spPr>
            <a:xfrm>
              <a:off x="1202555" y="1683337"/>
              <a:ext cx="583585" cy="859460"/>
            </a:xfrm>
            <a:custGeom>
              <a:avLst/>
              <a:gdLst>
                <a:gd name="connsiteX0" fmla="*/ 50226 w 583585"/>
                <a:gd name="connsiteY0" fmla="*/ 759067 h 859460"/>
                <a:gd name="connsiteX1" fmla="*/ 533386 w 583585"/>
                <a:gd name="connsiteY1" fmla="*/ 759067 h 859460"/>
                <a:gd name="connsiteX2" fmla="*/ 583585 w 583585"/>
                <a:gd name="connsiteY2" fmla="*/ 809268 h 859460"/>
                <a:gd name="connsiteX3" fmla="*/ 533386 w 583585"/>
                <a:gd name="connsiteY3" fmla="*/ 859460 h 859460"/>
                <a:gd name="connsiteX4" fmla="*/ 50226 w 583585"/>
                <a:gd name="connsiteY4" fmla="*/ 859460 h 859460"/>
                <a:gd name="connsiteX5" fmla="*/ 0 w 583585"/>
                <a:gd name="connsiteY5" fmla="*/ 809268 h 859460"/>
                <a:gd name="connsiteX6" fmla="*/ 50226 w 583585"/>
                <a:gd name="connsiteY6" fmla="*/ 759067 h 859460"/>
                <a:gd name="connsiteX7" fmla="*/ 50226 w 583585"/>
                <a:gd name="connsiteY7" fmla="*/ 633784 h 859460"/>
                <a:gd name="connsiteX8" fmla="*/ 533386 w 583585"/>
                <a:gd name="connsiteY8" fmla="*/ 633784 h 859460"/>
                <a:gd name="connsiteX9" fmla="*/ 583585 w 583585"/>
                <a:gd name="connsiteY9" fmla="*/ 683973 h 859460"/>
                <a:gd name="connsiteX10" fmla="*/ 533386 w 583585"/>
                <a:gd name="connsiteY10" fmla="*/ 734172 h 859460"/>
                <a:gd name="connsiteX11" fmla="*/ 50226 w 583585"/>
                <a:gd name="connsiteY11" fmla="*/ 734172 h 859460"/>
                <a:gd name="connsiteX12" fmla="*/ 0 w 583585"/>
                <a:gd name="connsiteY12" fmla="*/ 683973 h 859460"/>
                <a:gd name="connsiteX13" fmla="*/ 50226 w 583585"/>
                <a:gd name="connsiteY13" fmla="*/ 633784 h 859460"/>
                <a:gd name="connsiteX14" fmla="*/ 291793 w 583585"/>
                <a:gd name="connsiteY14" fmla="*/ 142063 h 859460"/>
                <a:gd name="connsiteX15" fmla="*/ 273583 w 583585"/>
                <a:gd name="connsiteY15" fmla="*/ 148931 h 859460"/>
                <a:gd name="connsiteX16" fmla="*/ 193637 w 583585"/>
                <a:gd name="connsiteY16" fmla="*/ 164058 h 859460"/>
                <a:gd name="connsiteX17" fmla="*/ 233137 w 583585"/>
                <a:gd name="connsiteY17" fmla="*/ 500237 h 859460"/>
                <a:gd name="connsiteX18" fmla="*/ 350448 w 583585"/>
                <a:gd name="connsiteY18" fmla="*/ 500237 h 859460"/>
                <a:gd name="connsiteX19" fmla="*/ 389975 w 583585"/>
                <a:gd name="connsiteY19" fmla="*/ 164058 h 859460"/>
                <a:gd name="connsiteX20" fmla="*/ 310030 w 583585"/>
                <a:gd name="connsiteY20" fmla="*/ 148931 h 859460"/>
                <a:gd name="connsiteX21" fmla="*/ 291793 w 583585"/>
                <a:gd name="connsiteY21" fmla="*/ 142063 h 859460"/>
                <a:gd name="connsiteX22" fmla="*/ 503278 w 583585"/>
                <a:gd name="connsiteY22" fmla="*/ 55436 h 859460"/>
                <a:gd name="connsiteX23" fmla="*/ 473001 w 583585"/>
                <a:gd name="connsiteY23" fmla="*/ 75522 h 859460"/>
                <a:gd name="connsiteX24" fmla="*/ 448010 w 583585"/>
                <a:gd name="connsiteY24" fmla="*/ 120430 h 859460"/>
                <a:gd name="connsiteX25" fmla="*/ 501775 w 583585"/>
                <a:gd name="connsiteY25" fmla="*/ 104747 h 859460"/>
                <a:gd name="connsiteX26" fmla="*/ 532981 w 583585"/>
                <a:gd name="connsiteY26" fmla="*/ 67875 h 859460"/>
                <a:gd name="connsiteX27" fmla="*/ 525632 w 583585"/>
                <a:gd name="connsiteY27" fmla="*/ 57226 h 859460"/>
                <a:gd name="connsiteX28" fmla="*/ 503278 w 583585"/>
                <a:gd name="connsiteY28" fmla="*/ 55436 h 859460"/>
                <a:gd name="connsiteX29" fmla="*/ 80314 w 583585"/>
                <a:gd name="connsiteY29" fmla="*/ 55436 h 859460"/>
                <a:gd name="connsiteX30" fmla="*/ 57980 w 583585"/>
                <a:gd name="connsiteY30" fmla="*/ 57226 h 859460"/>
                <a:gd name="connsiteX31" fmla="*/ 50631 w 583585"/>
                <a:gd name="connsiteY31" fmla="*/ 67875 h 859460"/>
                <a:gd name="connsiteX32" fmla="*/ 81837 w 583585"/>
                <a:gd name="connsiteY32" fmla="*/ 104747 h 859460"/>
                <a:gd name="connsiteX33" fmla="*/ 135603 w 583585"/>
                <a:gd name="connsiteY33" fmla="*/ 120430 h 859460"/>
                <a:gd name="connsiteX34" fmla="*/ 110611 w 583585"/>
                <a:gd name="connsiteY34" fmla="*/ 75522 h 859460"/>
                <a:gd name="connsiteX35" fmla="*/ 80314 w 583585"/>
                <a:gd name="connsiteY35" fmla="*/ 55436 h 859460"/>
                <a:gd name="connsiteX36" fmla="*/ 291793 w 583585"/>
                <a:gd name="connsiteY36" fmla="*/ 43406 h 859460"/>
                <a:gd name="connsiteX37" fmla="*/ 250861 w 583585"/>
                <a:gd name="connsiteY37" fmla="*/ 65067 h 859460"/>
                <a:gd name="connsiteX38" fmla="*/ 291793 w 583585"/>
                <a:gd name="connsiteY38" fmla="*/ 93151 h 859460"/>
                <a:gd name="connsiteX39" fmla="*/ 332725 w 583585"/>
                <a:gd name="connsiteY39" fmla="*/ 65067 h 859460"/>
                <a:gd name="connsiteX40" fmla="*/ 291793 w 583585"/>
                <a:gd name="connsiteY40" fmla="*/ 43406 h 859460"/>
                <a:gd name="connsiteX41" fmla="*/ 291793 w 583585"/>
                <a:gd name="connsiteY41" fmla="*/ 0 h 859460"/>
                <a:gd name="connsiteX42" fmla="*/ 375845 w 583585"/>
                <a:gd name="connsiteY42" fmla="*/ 62342 h 859460"/>
                <a:gd name="connsiteX43" fmla="*/ 347071 w 583585"/>
                <a:gd name="connsiteY43" fmla="*/ 114090 h 859460"/>
                <a:gd name="connsiteX44" fmla="*/ 402160 w 583585"/>
                <a:gd name="connsiteY44" fmla="*/ 121653 h 859460"/>
                <a:gd name="connsiteX45" fmla="*/ 441336 w 583585"/>
                <a:gd name="connsiteY45" fmla="*/ 46159 h 859460"/>
                <a:gd name="connsiteX46" fmla="*/ 546571 w 583585"/>
                <a:gd name="connsiteY46" fmla="*/ 19465 h 859460"/>
                <a:gd name="connsiteX47" fmla="*/ 574642 w 583585"/>
                <a:gd name="connsiteY47" fmla="*/ 79193 h 859460"/>
                <a:gd name="connsiteX48" fmla="*/ 522552 w 583585"/>
                <a:gd name="connsiteY48" fmla="*/ 142619 h 859460"/>
                <a:gd name="connsiteX49" fmla="*/ 434204 w 583585"/>
                <a:gd name="connsiteY49" fmla="*/ 164753 h 859460"/>
                <a:gd name="connsiteX50" fmla="*/ 393677 w 583585"/>
                <a:gd name="connsiteY50" fmla="*/ 500237 h 859460"/>
                <a:gd name="connsiteX51" fmla="*/ 533386 w 583585"/>
                <a:gd name="connsiteY51" fmla="*/ 500237 h 859460"/>
                <a:gd name="connsiteX52" fmla="*/ 583585 w 583585"/>
                <a:gd name="connsiteY52" fmla="*/ 550428 h 859460"/>
                <a:gd name="connsiteX53" fmla="*/ 533386 w 583585"/>
                <a:gd name="connsiteY53" fmla="*/ 600618 h 859460"/>
                <a:gd name="connsiteX54" fmla="*/ 50226 w 583585"/>
                <a:gd name="connsiteY54" fmla="*/ 600618 h 859460"/>
                <a:gd name="connsiteX55" fmla="*/ 0 w 583585"/>
                <a:gd name="connsiteY55" fmla="*/ 550428 h 859460"/>
                <a:gd name="connsiteX56" fmla="*/ 50226 w 583585"/>
                <a:gd name="connsiteY56" fmla="*/ 500237 h 859460"/>
                <a:gd name="connsiteX57" fmla="*/ 189908 w 583585"/>
                <a:gd name="connsiteY57" fmla="*/ 500237 h 859460"/>
                <a:gd name="connsiteX58" fmla="*/ 149409 w 583585"/>
                <a:gd name="connsiteY58" fmla="*/ 164753 h 859460"/>
                <a:gd name="connsiteX59" fmla="*/ 61060 w 583585"/>
                <a:gd name="connsiteY59" fmla="*/ 142619 h 859460"/>
                <a:gd name="connsiteX60" fmla="*/ 8970 w 583585"/>
                <a:gd name="connsiteY60" fmla="*/ 79193 h 859460"/>
                <a:gd name="connsiteX61" fmla="*/ 37014 w 583585"/>
                <a:gd name="connsiteY61" fmla="*/ 19465 h 859460"/>
                <a:gd name="connsiteX62" fmla="*/ 142249 w 583585"/>
                <a:gd name="connsiteY62" fmla="*/ 46159 h 859460"/>
                <a:gd name="connsiteX63" fmla="*/ 181425 w 583585"/>
                <a:gd name="connsiteY63" fmla="*/ 121653 h 859460"/>
                <a:gd name="connsiteX64" fmla="*/ 236541 w 583585"/>
                <a:gd name="connsiteY64" fmla="*/ 114090 h 859460"/>
                <a:gd name="connsiteX65" fmla="*/ 207767 w 583585"/>
                <a:gd name="connsiteY65" fmla="*/ 62342 h 859460"/>
                <a:gd name="connsiteX66" fmla="*/ 291793 w 583585"/>
                <a:gd name="connsiteY66" fmla="*/ 0 h 8594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</a:cxnLst>
              <a:rect l="l" t="t" r="r" b="b"/>
              <a:pathLst>
                <a:path w="583585" h="859460">
                  <a:moveTo>
                    <a:pt x="50226" y="759067"/>
                  </a:moveTo>
                  <a:lnTo>
                    <a:pt x="533386" y="759067"/>
                  </a:lnTo>
                  <a:cubicBezTo>
                    <a:pt x="561106" y="759067"/>
                    <a:pt x="583585" y="781539"/>
                    <a:pt x="583585" y="809268"/>
                  </a:cubicBezTo>
                  <a:cubicBezTo>
                    <a:pt x="583585" y="836983"/>
                    <a:pt x="561106" y="859460"/>
                    <a:pt x="533386" y="859460"/>
                  </a:cubicBezTo>
                  <a:lnTo>
                    <a:pt x="50226" y="859460"/>
                  </a:lnTo>
                  <a:cubicBezTo>
                    <a:pt x="22479" y="859460"/>
                    <a:pt x="0" y="836983"/>
                    <a:pt x="0" y="809268"/>
                  </a:cubicBezTo>
                  <a:cubicBezTo>
                    <a:pt x="0" y="781539"/>
                    <a:pt x="22479" y="759067"/>
                    <a:pt x="50226" y="759067"/>
                  </a:cubicBezTo>
                  <a:close/>
                  <a:moveTo>
                    <a:pt x="50226" y="633784"/>
                  </a:moveTo>
                  <a:lnTo>
                    <a:pt x="533386" y="633784"/>
                  </a:lnTo>
                  <a:cubicBezTo>
                    <a:pt x="561106" y="633784"/>
                    <a:pt x="583585" y="656255"/>
                    <a:pt x="583585" y="683973"/>
                  </a:cubicBezTo>
                  <a:cubicBezTo>
                    <a:pt x="583585" y="711701"/>
                    <a:pt x="561106" y="734172"/>
                    <a:pt x="533386" y="734172"/>
                  </a:cubicBezTo>
                  <a:lnTo>
                    <a:pt x="50226" y="734172"/>
                  </a:lnTo>
                  <a:cubicBezTo>
                    <a:pt x="22479" y="734172"/>
                    <a:pt x="0" y="711701"/>
                    <a:pt x="0" y="683973"/>
                  </a:cubicBezTo>
                  <a:cubicBezTo>
                    <a:pt x="0" y="656255"/>
                    <a:pt x="22479" y="633784"/>
                    <a:pt x="50226" y="633784"/>
                  </a:cubicBezTo>
                  <a:close/>
                  <a:moveTo>
                    <a:pt x="291793" y="142063"/>
                  </a:moveTo>
                  <a:cubicBezTo>
                    <a:pt x="285903" y="144621"/>
                    <a:pt x="279851" y="146957"/>
                    <a:pt x="273583" y="148931"/>
                  </a:cubicBezTo>
                  <a:cubicBezTo>
                    <a:pt x="249618" y="156355"/>
                    <a:pt x="221924" y="161833"/>
                    <a:pt x="193637" y="164058"/>
                  </a:cubicBezTo>
                  <a:cubicBezTo>
                    <a:pt x="225572" y="292162"/>
                    <a:pt x="232191" y="468009"/>
                    <a:pt x="233137" y="500237"/>
                  </a:cubicBezTo>
                  <a:lnTo>
                    <a:pt x="350448" y="500237"/>
                  </a:lnTo>
                  <a:cubicBezTo>
                    <a:pt x="351421" y="468009"/>
                    <a:pt x="358013" y="292162"/>
                    <a:pt x="389975" y="164058"/>
                  </a:cubicBezTo>
                  <a:cubicBezTo>
                    <a:pt x="361661" y="161833"/>
                    <a:pt x="333994" y="156355"/>
                    <a:pt x="310030" y="148931"/>
                  </a:cubicBezTo>
                  <a:cubicBezTo>
                    <a:pt x="303734" y="146957"/>
                    <a:pt x="297709" y="144621"/>
                    <a:pt x="291793" y="142063"/>
                  </a:cubicBezTo>
                  <a:close/>
                  <a:moveTo>
                    <a:pt x="503278" y="55436"/>
                  </a:moveTo>
                  <a:cubicBezTo>
                    <a:pt x="494163" y="57865"/>
                    <a:pt x="483727" y="63941"/>
                    <a:pt x="473001" y="75522"/>
                  </a:cubicBezTo>
                  <a:cubicBezTo>
                    <a:pt x="463707" y="85560"/>
                    <a:pt x="455413" y="101048"/>
                    <a:pt x="448010" y="120430"/>
                  </a:cubicBezTo>
                  <a:cubicBezTo>
                    <a:pt x="467976" y="118094"/>
                    <a:pt x="486564" y="113089"/>
                    <a:pt x="501775" y="104747"/>
                  </a:cubicBezTo>
                  <a:cubicBezTo>
                    <a:pt x="518526" y="95571"/>
                    <a:pt x="528712" y="83503"/>
                    <a:pt x="532981" y="67875"/>
                  </a:cubicBezTo>
                  <a:cubicBezTo>
                    <a:pt x="533872" y="64566"/>
                    <a:pt x="530765" y="60090"/>
                    <a:pt x="525632" y="57226"/>
                  </a:cubicBezTo>
                  <a:cubicBezTo>
                    <a:pt x="520188" y="54223"/>
                    <a:pt x="512393" y="53006"/>
                    <a:pt x="503278" y="55436"/>
                  </a:cubicBezTo>
                  <a:close/>
                  <a:moveTo>
                    <a:pt x="80314" y="55436"/>
                  </a:moveTo>
                  <a:cubicBezTo>
                    <a:pt x="71199" y="53006"/>
                    <a:pt x="63411" y="54223"/>
                    <a:pt x="57980" y="57226"/>
                  </a:cubicBezTo>
                  <a:cubicBezTo>
                    <a:pt x="52820" y="60090"/>
                    <a:pt x="49740" y="64566"/>
                    <a:pt x="50631" y="67875"/>
                  </a:cubicBezTo>
                  <a:cubicBezTo>
                    <a:pt x="54900" y="83503"/>
                    <a:pt x="65113" y="95571"/>
                    <a:pt x="81837" y="104747"/>
                  </a:cubicBezTo>
                  <a:cubicBezTo>
                    <a:pt x="97048" y="113089"/>
                    <a:pt x="115609" y="118094"/>
                    <a:pt x="135603" y="120430"/>
                  </a:cubicBezTo>
                  <a:cubicBezTo>
                    <a:pt x="128173" y="101048"/>
                    <a:pt x="119878" y="85560"/>
                    <a:pt x="110611" y="75522"/>
                  </a:cubicBezTo>
                  <a:cubicBezTo>
                    <a:pt x="99871" y="63941"/>
                    <a:pt x="89429" y="57865"/>
                    <a:pt x="80314" y="55436"/>
                  </a:cubicBezTo>
                  <a:close/>
                  <a:moveTo>
                    <a:pt x="291793" y="43406"/>
                  </a:moveTo>
                  <a:cubicBezTo>
                    <a:pt x="273934" y="43406"/>
                    <a:pt x="251293" y="58310"/>
                    <a:pt x="250861" y="65067"/>
                  </a:cubicBezTo>
                  <a:cubicBezTo>
                    <a:pt x="250482" y="71018"/>
                    <a:pt x="261533" y="83308"/>
                    <a:pt x="291793" y="93151"/>
                  </a:cubicBezTo>
                  <a:cubicBezTo>
                    <a:pt x="322080" y="83308"/>
                    <a:pt x="333103" y="71018"/>
                    <a:pt x="332725" y="65067"/>
                  </a:cubicBezTo>
                  <a:cubicBezTo>
                    <a:pt x="332292" y="58310"/>
                    <a:pt x="309651" y="43406"/>
                    <a:pt x="291793" y="43406"/>
                  </a:cubicBezTo>
                  <a:close/>
                  <a:moveTo>
                    <a:pt x="291793" y="0"/>
                  </a:moveTo>
                  <a:cubicBezTo>
                    <a:pt x="334751" y="0"/>
                    <a:pt x="373873" y="31699"/>
                    <a:pt x="375845" y="62342"/>
                  </a:cubicBezTo>
                  <a:cubicBezTo>
                    <a:pt x="376520" y="73103"/>
                    <a:pt x="373873" y="94792"/>
                    <a:pt x="347071" y="114090"/>
                  </a:cubicBezTo>
                  <a:cubicBezTo>
                    <a:pt x="364444" y="117955"/>
                    <a:pt x="383302" y="120624"/>
                    <a:pt x="402160" y="121653"/>
                  </a:cubicBezTo>
                  <a:cubicBezTo>
                    <a:pt x="412913" y="89509"/>
                    <a:pt x="425801" y="62926"/>
                    <a:pt x="441336" y="46159"/>
                  </a:cubicBezTo>
                  <a:cubicBezTo>
                    <a:pt x="479783" y="4699"/>
                    <a:pt x="522065" y="5867"/>
                    <a:pt x="546571" y="19465"/>
                  </a:cubicBezTo>
                  <a:cubicBezTo>
                    <a:pt x="569590" y="32255"/>
                    <a:pt x="580883" y="56252"/>
                    <a:pt x="574642" y="79193"/>
                  </a:cubicBezTo>
                  <a:cubicBezTo>
                    <a:pt x="567374" y="105998"/>
                    <a:pt x="549326" y="127909"/>
                    <a:pt x="522552" y="142619"/>
                  </a:cubicBezTo>
                  <a:cubicBezTo>
                    <a:pt x="497533" y="156355"/>
                    <a:pt x="466490" y="163112"/>
                    <a:pt x="434204" y="164753"/>
                  </a:cubicBezTo>
                  <a:cubicBezTo>
                    <a:pt x="406916" y="269611"/>
                    <a:pt x="395919" y="427412"/>
                    <a:pt x="393677" y="500237"/>
                  </a:cubicBezTo>
                  <a:lnTo>
                    <a:pt x="533386" y="500237"/>
                  </a:lnTo>
                  <a:cubicBezTo>
                    <a:pt x="561106" y="500237"/>
                    <a:pt x="583585" y="522705"/>
                    <a:pt x="583585" y="550428"/>
                  </a:cubicBezTo>
                  <a:cubicBezTo>
                    <a:pt x="583585" y="578151"/>
                    <a:pt x="561106" y="600618"/>
                    <a:pt x="533386" y="600618"/>
                  </a:cubicBezTo>
                  <a:lnTo>
                    <a:pt x="50226" y="600618"/>
                  </a:lnTo>
                  <a:cubicBezTo>
                    <a:pt x="22479" y="600618"/>
                    <a:pt x="0" y="578151"/>
                    <a:pt x="0" y="550428"/>
                  </a:cubicBezTo>
                  <a:cubicBezTo>
                    <a:pt x="0" y="522705"/>
                    <a:pt x="22479" y="500237"/>
                    <a:pt x="50226" y="500237"/>
                  </a:cubicBezTo>
                  <a:lnTo>
                    <a:pt x="189908" y="500237"/>
                  </a:lnTo>
                  <a:cubicBezTo>
                    <a:pt x="187693" y="427412"/>
                    <a:pt x="176670" y="269611"/>
                    <a:pt x="149409" y="164753"/>
                  </a:cubicBezTo>
                  <a:cubicBezTo>
                    <a:pt x="117095" y="163112"/>
                    <a:pt x="86079" y="156355"/>
                    <a:pt x="61060" y="142619"/>
                  </a:cubicBezTo>
                  <a:cubicBezTo>
                    <a:pt x="34259" y="127909"/>
                    <a:pt x="16265" y="105998"/>
                    <a:pt x="8970" y="79193"/>
                  </a:cubicBezTo>
                  <a:cubicBezTo>
                    <a:pt x="2729" y="56252"/>
                    <a:pt x="13995" y="32255"/>
                    <a:pt x="37014" y="19465"/>
                  </a:cubicBezTo>
                  <a:cubicBezTo>
                    <a:pt x="61547" y="5867"/>
                    <a:pt x="103803" y="4699"/>
                    <a:pt x="142249" y="46159"/>
                  </a:cubicBezTo>
                  <a:cubicBezTo>
                    <a:pt x="157784" y="62926"/>
                    <a:pt x="170726" y="89509"/>
                    <a:pt x="181425" y="121653"/>
                  </a:cubicBezTo>
                  <a:cubicBezTo>
                    <a:pt x="200310" y="120624"/>
                    <a:pt x="219169" y="117955"/>
                    <a:pt x="236541" y="114090"/>
                  </a:cubicBezTo>
                  <a:cubicBezTo>
                    <a:pt x="209712" y="94792"/>
                    <a:pt x="207092" y="73103"/>
                    <a:pt x="207767" y="62342"/>
                  </a:cubicBezTo>
                  <a:cubicBezTo>
                    <a:pt x="209712" y="31699"/>
                    <a:pt x="248834" y="0"/>
                    <a:pt x="291793" y="0"/>
                  </a:cubicBezTo>
                  <a:close/>
                </a:path>
              </a:pathLst>
            </a:custGeom>
            <a:solidFill>
              <a:schemeClr val="tx2">
                <a:lumMod val="75000"/>
              </a:schemeClr>
            </a:solidFill>
            <a:ln w="12700">
              <a:miter lim="400000"/>
            </a:ln>
          </p:spPr>
          <p:txBody>
            <a:bodyPr wrap="square" lIns="0" tIns="0" rIns="0" bIns="0" anchor="ctr">
              <a:noAutofit/>
            </a:bodyPr>
            <a:lstStyle/>
            <a:p>
              <a:pPr lvl="0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/>
            </a:p>
          </p:txBody>
        </p:sp>
        <p:sp>
          <p:nvSpPr>
            <p:cNvPr id="99" name="Shape 37"/>
            <p:cNvSpPr/>
            <p:nvPr/>
          </p:nvSpPr>
          <p:spPr>
            <a:xfrm>
              <a:off x="1313099" y="2575056"/>
              <a:ext cx="365667" cy="15872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3934"/>
                  </a:moveTo>
                  <a:cubicBezTo>
                    <a:pt x="0" y="13691"/>
                    <a:pt x="3433" y="21600"/>
                    <a:pt x="7668" y="21600"/>
                  </a:cubicBezTo>
                  <a:lnTo>
                    <a:pt x="13932" y="21600"/>
                  </a:lnTo>
                  <a:cubicBezTo>
                    <a:pt x="18167" y="21600"/>
                    <a:pt x="21600" y="13691"/>
                    <a:pt x="21600" y="3934"/>
                  </a:cubicBezTo>
                  <a:lnTo>
                    <a:pt x="21600" y="0"/>
                  </a:lnTo>
                  <a:lnTo>
                    <a:pt x="0" y="0"/>
                  </a:lnTo>
                  <a:cubicBezTo>
                    <a:pt x="0" y="0"/>
                    <a:pt x="0" y="3934"/>
                    <a:pt x="0" y="3934"/>
                  </a:cubicBezTo>
                  <a:close/>
                </a:path>
              </a:pathLst>
            </a:custGeom>
            <a:solidFill>
              <a:schemeClr val="tx2">
                <a:lumMod val="50000"/>
              </a:schemeClr>
            </a:solidFill>
            <a:ln w="12700">
              <a:miter lim="400000"/>
            </a:ln>
          </p:spPr>
          <p:txBody>
            <a:bodyPr lIns="0" tIns="0" rIns="0" bIns="0" anchor="ctr"/>
            <a:lstStyle/>
            <a:p>
              <a:pPr lvl="0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/>
            </a:p>
          </p:txBody>
        </p:sp>
        <p:sp>
          <p:nvSpPr>
            <p:cNvPr id="100" name="Freeform 99"/>
            <p:cNvSpPr/>
            <p:nvPr/>
          </p:nvSpPr>
          <p:spPr>
            <a:xfrm>
              <a:off x="472966" y="437878"/>
              <a:ext cx="2065693" cy="1149707"/>
            </a:xfrm>
            <a:custGeom>
              <a:avLst/>
              <a:gdLst>
                <a:gd name="connsiteX0" fmla="*/ 1801715 w 2065693"/>
                <a:gd name="connsiteY0" fmla="*/ 1053850 h 1149707"/>
                <a:gd name="connsiteX1" fmla="*/ 1801787 w 2065693"/>
                <a:gd name="connsiteY1" fmla="*/ 1053850 h 1149707"/>
                <a:gd name="connsiteX2" fmla="*/ 2017996 w 2065693"/>
                <a:gd name="connsiteY2" fmla="*/ 1054174 h 1149707"/>
                <a:gd name="connsiteX3" fmla="*/ 2065693 w 2065693"/>
                <a:gd name="connsiteY3" fmla="*/ 1102014 h 1149707"/>
                <a:gd name="connsiteX4" fmla="*/ 2017938 w 2065693"/>
                <a:gd name="connsiteY4" fmla="*/ 1149707 h 1149707"/>
                <a:gd name="connsiteX5" fmla="*/ 2017866 w 2065693"/>
                <a:gd name="connsiteY5" fmla="*/ 1149707 h 1149707"/>
                <a:gd name="connsiteX6" fmla="*/ 1801657 w 2065693"/>
                <a:gd name="connsiteY6" fmla="*/ 1149383 h 1149707"/>
                <a:gd name="connsiteX7" fmla="*/ 1753960 w 2065693"/>
                <a:gd name="connsiteY7" fmla="*/ 1101543 h 1149707"/>
                <a:gd name="connsiteX8" fmla="*/ 1801715 w 2065693"/>
                <a:gd name="connsiteY8" fmla="*/ 1053850 h 1149707"/>
                <a:gd name="connsiteX9" fmla="*/ 47759 w 2065693"/>
                <a:gd name="connsiteY9" fmla="*/ 1053850 h 1149707"/>
                <a:gd name="connsiteX10" fmla="*/ 47833 w 2065693"/>
                <a:gd name="connsiteY10" fmla="*/ 1053850 h 1149707"/>
                <a:gd name="connsiteX11" fmla="*/ 270130 w 2065693"/>
                <a:gd name="connsiteY11" fmla="*/ 1054174 h 1149707"/>
                <a:gd name="connsiteX12" fmla="*/ 317815 w 2065693"/>
                <a:gd name="connsiteY12" fmla="*/ 1102009 h 1149707"/>
                <a:gd name="connsiteX13" fmla="*/ 270056 w 2065693"/>
                <a:gd name="connsiteY13" fmla="*/ 1149707 h 1149707"/>
                <a:gd name="connsiteX14" fmla="*/ 269983 w 2065693"/>
                <a:gd name="connsiteY14" fmla="*/ 1149707 h 1149707"/>
                <a:gd name="connsiteX15" fmla="*/ 47686 w 2065693"/>
                <a:gd name="connsiteY15" fmla="*/ 1149383 h 1149707"/>
                <a:gd name="connsiteX16" fmla="*/ 0 w 2065693"/>
                <a:gd name="connsiteY16" fmla="*/ 1101548 h 1149707"/>
                <a:gd name="connsiteX17" fmla="*/ 47759 w 2065693"/>
                <a:gd name="connsiteY17" fmla="*/ 1053850 h 1149707"/>
                <a:gd name="connsiteX18" fmla="*/ 246687 w 2065693"/>
                <a:gd name="connsiteY18" fmla="*/ 368484 h 1149707"/>
                <a:gd name="connsiteX19" fmla="*/ 280474 w 2065693"/>
                <a:gd name="connsiteY19" fmla="*/ 382438 h 1149707"/>
                <a:gd name="connsiteX20" fmla="*/ 415397 w 2065693"/>
                <a:gd name="connsiteY20" fmla="*/ 517044 h 1149707"/>
                <a:gd name="connsiteX21" fmla="*/ 415486 w 2065693"/>
                <a:gd name="connsiteY21" fmla="*/ 584586 h 1149707"/>
                <a:gd name="connsiteX22" fmla="*/ 381666 w 2065693"/>
                <a:gd name="connsiteY22" fmla="*/ 598621 h 1149707"/>
                <a:gd name="connsiteX23" fmla="*/ 347936 w 2065693"/>
                <a:gd name="connsiteY23" fmla="*/ 584673 h 1149707"/>
                <a:gd name="connsiteX24" fmla="*/ 213002 w 2065693"/>
                <a:gd name="connsiteY24" fmla="*/ 450067 h 1149707"/>
                <a:gd name="connsiteX25" fmla="*/ 212924 w 2065693"/>
                <a:gd name="connsiteY25" fmla="*/ 382514 h 1149707"/>
                <a:gd name="connsiteX26" fmla="*/ 246687 w 2065693"/>
                <a:gd name="connsiteY26" fmla="*/ 368484 h 1149707"/>
                <a:gd name="connsiteX27" fmla="*/ 1730811 w 2065693"/>
                <a:gd name="connsiteY27" fmla="*/ 316891 h 1149707"/>
                <a:gd name="connsiteX28" fmla="*/ 1764561 w 2065693"/>
                <a:gd name="connsiteY28" fmla="*/ 330930 h 1149707"/>
                <a:gd name="connsiteX29" fmla="*/ 1764484 w 2065693"/>
                <a:gd name="connsiteY29" fmla="*/ 398474 h 1149707"/>
                <a:gd name="connsiteX30" fmla="*/ 1629113 w 2065693"/>
                <a:gd name="connsiteY30" fmla="*/ 533497 h 1149707"/>
                <a:gd name="connsiteX31" fmla="*/ 1595376 w 2065693"/>
                <a:gd name="connsiteY31" fmla="*/ 547448 h 1149707"/>
                <a:gd name="connsiteX32" fmla="*/ 1561561 w 2065693"/>
                <a:gd name="connsiteY32" fmla="*/ 533410 h 1149707"/>
                <a:gd name="connsiteX33" fmla="*/ 1561639 w 2065693"/>
                <a:gd name="connsiteY33" fmla="*/ 465866 h 1149707"/>
                <a:gd name="connsiteX34" fmla="*/ 1697010 w 2065693"/>
                <a:gd name="connsiteY34" fmla="*/ 330843 h 1149707"/>
                <a:gd name="connsiteX35" fmla="*/ 1730811 w 2065693"/>
                <a:gd name="connsiteY35" fmla="*/ 316891 h 1149707"/>
                <a:gd name="connsiteX36" fmla="*/ 1006130 w 2065693"/>
                <a:gd name="connsiteY36" fmla="*/ 0 h 1149707"/>
                <a:gd name="connsiteX37" fmla="*/ 1006206 w 2065693"/>
                <a:gd name="connsiteY37" fmla="*/ 0 h 1149707"/>
                <a:gd name="connsiteX38" fmla="*/ 1053896 w 2065693"/>
                <a:gd name="connsiteY38" fmla="*/ 47837 h 1149707"/>
                <a:gd name="connsiteX39" fmla="*/ 1053581 w 2065693"/>
                <a:gd name="connsiteY39" fmla="*/ 251889 h 1149707"/>
                <a:gd name="connsiteX40" fmla="*/ 1005811 w 2065693"/>
                <a:gd name="connsiteY40" fmla="*/ 299587 h 1149707"/>
                <a:gd name="connsiteX41" fmla="*/ 1005735 w 2065693"/>
                <a:gd name="connsiteY41" fmla="*/ 299587 h 1149707"/>
                <a:gd name="connsiteX42" fmla="*/ 958045 w 2065693"/>
                <a:gd name="connsiteY42" fmla="*/ 251750 h 1149707"/>
                <a:gd name="connsiteX43" fmla="*/ 958360 w 2065693"/>
                <a:gd name="connsiteY43" fmla="*/ 47698 h 1149707"/>
                <a:gd name="connsiteX44" fmla="*/ 1006130 w 2065693"/>
                <a:gd name="connsiteY44" fmla="*/ 0 h 11497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</a:cxnLst>
              <a:rect l="l" t="t" r="r" b="b"/>
              <a:pathLst>
                <a:path w="2065693" h="1149707">
                  <a:moveTo>
                    <a:pt x="1801715" y="1053850"/>
                  </a:moveTo>
                  <a:cubicBezTo>
                    <a:pt x="1801744" y="1053850"/>
                    <a:pt x="1801758" y="1053850"/>
                    <a:pt x="1801787" y="1053850"/>
                  </a:cubicBezTo>
                  <a:lnTo>
                    <a:pt x="2017996" y="1054174"/>
                  </a:lnTo>
                  <a:cubicBezTo>
                    <a:pt x="2044385" y="1054214"/>
                    <a:pt x="2065736" y="1075631"/>
                    <a:pt x="2065693" y="1102014"/>
                  </a:cubicBezTo>
                  <a:cubicBezTo>
                    <a:pt x="2065664" y="1128366"/>
                    <a:pt x="2044284" y="1149707"/>
                    <a:pt x="2017938" y="1149707"/>
                  </a:cubicBezTo>
                  <a:cubicBezTo>
                    <a:pt x="2017909" y="1149707"/>
                    <a:pt x="2017895" y="1149707"/>
                    <a:pt x="2017866" y="1149707"/>
                  </a:cubicBezTo>
                  <a:lnTo>
                    <a:pt x="1801657" y="1149383"/>
                  </a:lnTo>
                  <a:cubicBezTo>
                    <a:pt x="1775268" y="1149343"/>
                    <a:pt x="1753917" y="1127926"/>
                    <a:pt x="1753960" y="1101543"/>
                  </a:cubicBezTo>
                  <a:cubicBezTo>
                    <a:pt x="1753989" y="1075192"/>
                    <a:pt x="1775369" y="1053850"/>
                    <a:pt x="1801715" y="1053850"/>
                  </a:cubicBezTo>
                  <a:close/>
                  <a:moveTo>
                    <a:pt x="47759" y="1053850"/>
                  </a:moveTo>
                  <a:cubicBezTo>
                    <a:pt x="47789" y="1053850"/>
                    <a:pt x="47803" y="1053850"/>
                    <a:pt x="47833" y="1053850"/>
                  </a:cubicBezTo>
                  <a:lnTo>
                    <a:pt x="270130" y="1054174"/>
                  </a:lnTo>
                  <a:cubicBezTo>
                    <a:pt x="296504" y="1054210"/>
                    <a:pt x="317859" y="1075626"/>
                    <a:pt x="317815" y="1102009"/>
                  </a:cubicBezTo>
                  <a:cubicBezTo>
                    <a:pt x="317786" y="1128366"/>
                    <a:pt x="296401" y="1149707"/>
                    <a:pt x="270056" y="1149707"/>
                  </a:cubicBezTo>
                  <a:cubicBezTo>
                    <a:pt x="270027" y="1149707"/>
                    <a:pt x="270012" y="1149707"/>
                    <a:pt x="269983" y="1149707"/>
                  </a:cubicBezTo>
                  <a:lnTo>
                    <a:pt x="47686" y="1149383"/>
                  </a:lnTo>
                  <a:cubicBezTo>
                    <a:pt x="21311" y="1149348"/>
                    <a:pt x="-44" y="1127931"/>
                    <a:pt x="0" y="1101548"/>
                  </a:cubicBezTo>
                  <a:cubicBezTo>
                    <a:pt x="29" y="1075192"/>
                    <a:pt x="21414" y="1053850"/>
                    <a:pt x="47759" y="1053850"/>
                  </a:cubicBezTo>
                  <a:close/>
                  <a:moveTo>
                    <a:pt x="246687" y="368484"/>
                  </a:moveTo>
                  <a:cubicBezTo>
                    <a:pt x="258912" y="368471"/>
                    <a:pt x="271142" y="373121"/>
                    <a:pt x="280474" y="382438"/>
                  </a:cubicBezTo>
                  <a:lnTo>
                    <a:pt x="415397" y="517044"/>
                  </a:lnTo>
                  <a:cubicBezTo>
                    <a:pt x="434083" y="535666"/>
                    <a:pt x="434116" y="565921"/>
                    <a:pt x="415486" y="584586"/>
                  </a:cubicBezTo>
                  <a:cubicBezTo>
                    <a:pt x="406159" y="593946"/>
                    <a:pt x="393913" y="598621"/>
                    <a:pt x="381666" y="598621"/>
                  </a:cubicBezTo>
                  <a:cubicBezTo>
                    <a:pt x="369464" y="598621"/>
                    <a:pt x="357251" y="593968"/>
                    <a:pt x="347936" y="584673"/>
                  </a:cubicBezTo>
                  <a:lnTo>
                    <a:pt x="213002" y="450067"/>
                  </a:lnTo>
                  <a:cubicBezTo>
                    <a:pt x="194327" y="431434"/>
                    <a:pt x="194294" y="401190"/>
                    <a:pt x="212924" y="382514"/>
                  </a:cubicBezTo>
                  <a:cubicBezTo>
                    <a:pt x="222240" y="373175"/>
                    <a:pt x="234461" y="368498"/>
                    <a:pt x="246687" y="368484"/>
                  </a:cubicBezTo>
                  <a:close/>
                  <a:moveTo>
                    <a:pt x="1730811" y="316891"/>
                  </a:moveTo>
                  <a:cubicBezTo>
                    <a:pt x="1743035" y="316906"/>
                    <a:pt x="1755251" y="321586"/>
                    <a:pt x="1764561" y="330930"/>
                  </a:cubicBezTo>
                  <a:cubicBezTo>
                    <a:pt x="1783193" y="349608"/>
                    <a:pt x="1783160" y="379851"/>
                    <a:pt x="1764484" y="398474"/>
                  </a:cubicBezTo>
                  <a:lnTo>
                    <a:pt x="1629113" y="533497"/>
                  </a:lnTo>
                  <a:cubicBezTo>
                    <a:pt x="1619791" y="542798"/>
                    <a:pt x="1607578" y="547448"/>
                    <a:pt x="1595376" y="547448"/>
                  </a:cubicBezTo>
                  <a:cubicBezTo>
                    <a:pt x="1583129" y="547448"/>
                    <a:pt x="1570893" y="542776"/>
                    <a:pt x="1561561" y="533410"/>
                  </a:cubicBezTo>
                  <a:cubicBezTo>
                    <a:pt x="1542929" y="514732"/>
                    <a:pt x="1542963" y="484489"/>
                    <a:pt x="1561639" y="465866"/>
                  </a:cubicBezTo>
                  <a:lnTo>
                    <a:pt x="1697010" y="330843"/>
                  </a:lnTo>
                  <a:cubicBezTo>
                    <a:pt x="1706353" y="321526"/>
                    <a:pt x="1718586" y="316876"/>
                    <a:pt x="1730811" y="316891"/>
                  </a:cubicBezTo>
                  <a:close/>
                  <a:moveTo>
                    <a:pt x="1006130" y="0"/>
                  </a:moveTo>
                  <a:cubicBezTo>
                    <a:pt x="1006153" y="0"/>
                    <a:pt x="1006179" y="0"/>
                    <a:pt x="1006206" y="0"/>
                  </a:cubicBezTo>
                  <a:cubicBezTo>
                    <a:pt x="1032581" y="42"/>
                    <a:pt x="1053940" y="21457"/>
                    <a:pt x="1053896" y="47837"/>
                  </a:cubicBezTo>
                  <a:lnTo>
                    <a:pt x="1053581" y="251889"/>
                  </a:lnTo>
                  <a:cubicBezTo>
                    <a:pt x="1053536" y="278255"/>
                    <a:pt x="1032159" y="299587"/>
                    <a:pt x="1005811" y="299587"/>
                  </a:cubicBezTo>
                  <a:cubicBezTo>
                    <a:pt x="1005788" y="299587"/>
                    <a:pt x="1005762" y="299587"/>
                    <a:pt x="1005735" y="299587"/>
                  </a:cubicBezTo>
                  <a:cubicBezTo>
                    <a:pt x="979361" y="299545"/>
                    <a:pt x="958001" y="278131"/>
                    <a:pt x="958045" y="251750"/>
                  </a:cubicBezTo>
                  <a:lnTo>
                    <a:pt x="958360" y="47698"/>
                  </a:lnTo>
                  <a:cubicBezTo>
                    <a:pt x="958405" y="21332"/>
                    <a:pt x="979783" y="0"/>
                    <a:pt x="1006130" y="0"/>
                  </a:cubicBezTo>
                  <a:close/>
                </a:path>
              </a:pathLst>
            </a:custGeom>
            <a:solidFill>
              <a:schemeClr val="accent4"/>
            </a:solidFill>
            <a:ln w="12700">
              <a:miter lim="400000"/>
            </a:ln>
          </p:spPr>
          <p:txBody>
            <a:bodyPr wrap="square" lIns="0" tIns="0" rIns="0" bIns="0" anchor="ctr">
              <a:noAutofit/>
            </a:bodyPr>
            <a:lstStyle/>
            <a:p>
              <a:pPr lvl="0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/>
            </a:p>
          </p:txBody>
        </p:sp>
      </p:grpSp>
      <p:cxnSp>
        <p:nvCxnSpPr>
          <p:cNvPr id="102" name="Straight Connector 101"/>
          <p:cNvCxnSpPr/>
          <p:nvPr/>
        </p:nvCxnSpPr>
        <p:spPr>
          <a:xfrm flipV="1">
            <a:off x="4050683" y="2601313"/>
            <a:ext cx="4870274" cy="31531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4" name="Freeform 103"/>
          <p:cNvSpPr>
            <a:spLocks noEditPoints="1"/>
          </p:cNvSpPr>
          <p:nvPr/>
        </p:nvSpPr>
        <p:spPr bwMode="auto">
          <a:xfrm>
            <a:off x="2314739" y="3153105"/>
            <a:ext cx="664170" cy="472089"/>
          </a:xfrm>
          <a:custGeom>
            <a:avLst/>
            <a:gdLst>
              <a:gd name="T0" fmla="*/ 422 w 572"/>
              <a:gd name="T1" fmla="*/ 251 h 254"/>
              <a:gd name="T2" fmla="*/ 415 w 572"/>
              <a:gd name="T3" fmla="*/ 17 h 254"/>
              <a:gd name="T4" fmla="*/ 381 w 572"/>
              <a:gd name="T5" fmla="*/ 92 h 254"/>
              <a:gd name="T6" fmla="*/ 31 w 572"/>
              <a:gd name="T7" fmla="*/ 34 h 254"/>
              <a:gd name="T8" fmla="*/ 43 w 572"/>
              <a:gd name="T9" fmla="*/ 224 h 254"/>
              <a:gd name="T10" fmla="*/ 203 w 572"/>
              <a:gd name="T11" fmla="*/ 174 h 254"/>
              <a:gd name="T12" fmla="*/ 52 w 572"/>
              <a:gd name="T13" fmla="*/ 141 h 254"/>
              <a:gd name="T14" fmla="*/ 57 w 572"/>
              <a:gd name="T15" fmla="*/ 132 h 254"/>
              <a:gd name="T16" fmla="*/ 127 w 572"/>
              <a:gd name="T17" fmla="*/ 173 h 254"/>
              <a:gd name="T18" fmla="*/ 103 w 572"/>
              <a:gd name="T19" fmla="*/ 187 h 254"/>
              <a:gd name="T20" fmla="*/ 59 w 572"/>
              <a:gd name="T21" fmla="*/ 77 h 254"/>
              <a:gd name="T22" fmla="*/ 94 w 572"/>
              <a:gd name="T23" fmla="*/ 79 h 254"/>
              <a:gd name="T24" fmla="*/ 191 w 572"/>
              <a:gd name="T25" fmla="*/ 155 h 254"/>
              <a:gd name="T26" fmla="*/ 228 w 572"/>
              <a:gd name="T27" fmla="*/ 167 h 254"/>
              <a:gd name="T28" fmla="*/ 248 w 572"/>
              <a:gd name="T29" fmla="*/ 166 h 254"/>
              <a:gd name="T30" fmla="*/ 298 w 572"/>
              <a:gd name="T31" fmla="*/ 127 h 254"/>
              <a:gd name="T32" fmla="*/ 334 w 572"/>
              <a:gd name="T33" fmla="*/ 165 h 254"/>
              <a:gd name="T34" fmla="*/ 421 w 572"/>
              <a:gd name="T35" fmla="*/ 245 h 254"/>
              <a:gd name="T36" fmla="*/ 439 w 572"/>
              <a:gd name="T37" fmla="*/ 234 h 254"/>
              <a:gd name="T38" fmla="*/ 492 w 572"/>
              <a:gd name="T39" fmla="*/ 190 h 254"/>
              <a:gd name="T40" fmla="*/ 514 w 572"/>
              <a:gd name="T41" fmla="*/ 181 h 254"/>
              <a:gd name="T42" fmla="*/ 558 w 572"/>
              <a:gd name="T43" fmla="*/ 148 h 254"/>
              <a:gd name="T44" fmla="*/ 501 w 572"/>
              <a:gd name="T45" fmla="*/ 84 h 254"/>
              <a:gd name="T46" fmla="*/ 427 w 572"/>
              <a:gd name="T47" fmla="*/ 28 h 254"/>
              <a:gd name="T48" fmla="*/ 449 w 572"/>
              <a:gd name="T49" fmla="*/ 54 h 254"/>
              <a:gd name="T50" fmla="*/ 421 w 572"/>
              <a:gd name="T51" fmla="*/ 90 h 254"/>
              <a:gd name="T52" fmla="*/ 555 w 572"/>
              <a:gd name="T53" fmla="*/ 151 h 254"/>
              <a:gd name="T54" fmla="*/ 533 w 572"/>
              <a:gd name="T55" fmla="*/ 167 h 254"/>
              <a:gd name="T56" fmla="*/ 498 w 572"/>
              <a:gd name="T57" fmla="*/ 128 h 254"/>
              <a:gd name="T58" fmla="*/ 442 w 572"/>
              <a:gd name="T59" fmla="*/ 114 h 254"/>
              <a:gd name="T60" fmla="*/ 426 w 572"/>
              <a:gd name="T61" fmla="*/ 118 h 254"/>
              <a:gd name="T62" fmla="*/ 426 w 572"/>
              <a:gd name="T63" fmla="*/ 118 h 254"/>
              <a:gd name="T64" fmla="*/ 405 w 572"/>
              <a:gd name="T65" fmla="*/ 116 h 254"/>
              <a:gd name="T66" fmla="*/ 334 w 572"/>
              <a:gd name="T67" fmla="*/ 98 h 254"/>
              <a:gd name="T68" fmla="*/ 372 w 572"/>
              <a:gd name="T69" fmla="*/ 110 h 254"/>
              <a:gd name="T70" fmla="*/ 418 w 572"/>
              <a:gd name="T71" fmla="*/ 141 h 254"/>
              <a:gd name="T72" fmla="*/ 478 w 572"/>
              <a:gd name="T73" fmla="*/ 197 h 254"/>
              <a:gd name="T74" fmla="*/ 468 w 572"/>
              <a:gd name="T75" fmla="*/ 191 h 254"/>
              <a:gd name="T76" fmla="*/ 428 w 572"/>
              <a:gd name="T77" fmla="*/ 206 h 254"/>
              <a:gd name="T78" fmla="*/ 466 w 572"/>
              <a:gd name="T79" fmla="*/ 213 h 254"/>
              <a:gd name="T80" fmla="*/ 420 w 572"/>
              <a:gd name="T81" fmla="*/ 168 h 254"/>
              <a:gd name="T82" fmla="*/ 304 w 572"/>
              <a:gd name="T83" fmla="*/ 100 h 254"/>
              <a:gd name="T84" fmla="*/ 299 w 572"/>
              <a:gd name="T85" fmla="*/ 109 h 254"/>
              <a:gd name="T86" fmla="*/ 424 w 572"/>
              <a:gd name="T87" fmla="*/ 187 h 254"/>
              <a:gd name="T88" fmla="*/ 298 w 572"/>
              <a:gd name="T89" fmla="*/ 112 h 254"/>
              <a:gd name="T90" fmla="*/ 232 w 572"/>
              <a:gd name="T91" fmla="*/ 91 h 254"/>
              <a:gd name="T92" fmla="*/ 230 w 572"/>
              <a:gd name="T93" fmla="*/ 95 h 254"/>
              <a:gd name="T94" fmla="*/ 258 w 572"/>
              <a:gd name="T95" fmla="*/ 159 h 254"/>
              <a:gd name="T96" fmla="*/ 295 w 572"/>
              <a:gd name="T97" fmla="*/ 158 h 254"/>
              <a:gd name="T98" fmla="*/ 185 w 572"/>
              <a:gd name="T99" fmla="*/ 82 h 254"/>
              <a:gd name="T100" fmla="*/ 188 w 572"/>
              <a:gd name="T101" fmla="*/ 92 h 254"/>
              <a:gd name="T102" fmla="*/ 234 w 572"/>
              <a:gd name="T103" fmla="*/ 147 h 254"/>
              <a:gd name="T104" fmla="*/ 122 w 572"/>
              <a:gd name="T105" fmla="*/ 66 h 254"/>
              <a:gd name="T106" fmla="*/ 118 w 572"/>
              <a:gd name="T107" fmla="*/ 69 h 254"/>
              <a:gd name="T108" fmla="*/ 62 w 572"/>
              <a:gd name="T109" fmla="*/ 42 h 254"/>
              <a:gd name="T110" fmla="*/ 41 w 572"/>
              <a:gd name="T111" fmla="*/ 41 h 254"/>
              <a:gd name="T112" fmla="*/ 96 w 572"/>
              <a:gd name="T113" fmla="*/ 93 h 254"/>
              <a:gd name="T114" fmla="*/ 58 w 572"/>
              <a:gd name="T115" fmla="*/ 179 h 254"/>
              <a:gd name="T116" fmla="*/ 79 w 572"/>
              <a:gd name="T117" fmla="*/ 188 h 254"/>
              <a:gd name="T118" fmla="*/ 70 w 572"/>
              <a:gd name="T119" fmla="*/ 201 h 254"/>
              <a:gd name="T120" fmla="*/ 51 w 572"/>
              <a:gd name="T121" fmla="*/ 207 h 254"/>
              <a:gd name="T122" fmla="*/ 63 w 572"/>
              <a:gd name="T123" fmla="*/ 205 h 254"/>
              <a:gd name="T124" fmla="*/ 32 w 572"/>
              <a:gd name="T125" fmla="*/ 205 h 2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572" h="254">
                <a:moveTo>
                  <a:pt x="65" y="219"/>
                </a:moveTo>
                <a:cubicBezTo>
                  <a:pt x="120" y="192"/>
                  <a:pt x="188" y="179"/>
                  <a:pt x="259" y="170"/>
                </a:cubicBezTo>
                <a:cubicBezTo>
                  <a:pt x="304" y="165"/>
                  <a:pt x="356" y="173"/>
                  <a:pt x="401" y="173"/>
                </a:cubicBezTo>
                <a:cubicBezTo>
                  <a:pt x="407" y="173"/>
                  <a:pt x="415" y="175"/>
                  <a:pt x="418" y="174"/>
                </a:cubicBezTo>
                <a:cubicBezTo>
                  <a:pt x="416" y="252"/>
                  <a:pt x="416" y="252"/>
                  <a:pt x="416" y="252"/>
                </a:cubicBezTo>
                <a:cubicBezTo>
                  <a:pt x="416" y="254"/>
                  <a:pt x="420" y="252"/>
                  <a:pt x="422" y="251"/>
                </a:cubicBezTo>
                <a:cubicBezTo>
                  <a:pt x="473" y="218"/>
                  <a:pt x="523" y="182"/>
                  <a:pt x="572" y="146"/>
                </a:cubicBezTo>
                <a:cubicBezTo>
                  <a:pt x="524" y="98"/>
                  <a:pt x="475" y="54"/>
                  <a:pt x="429" y="7"/>
                </a:cubicBezTo>
                <a:cubicBezTo>
                  <a:pt x="427" y="5"/>
                  <a:pt x="426" y="0"/>
                  <a:pt x="423" y="2"/>
                </a:cubicBezTo>
                <a:cubicBezTo>
                  <a:pt x="423" y="2"/>
                  <a:pt x="422" y="3"/>
                  <a:pt x="422" y="3"/>
                </a:cubicBezTo>
                <a:cubicBezTo>
                  <a:pt x="422" y="5"/>
                  <a:pt x="422" y="10"/>
                  <a:pt x="422" y="12"/>
                </a:cubicBezTo>
                <a:cubicBezTo>
                  <a:pt x="422" y="16"/>
                  <a:pt x="422" y="22"/>
                  <a:pt x="415" y="17"/>
                </a:cubicBezTo>
                <a:cubicBezTo>
                  <a:pt x="417" y="20"/>
                  <a:pt x="419" y="20"/>
                  <a:pt x="420" y="22"/>
                </a:cubicBezTo>
                <a:cubicBezTo>
                  <a:pt x="422" y="29"/>
                  <a:pt x="421" y="43"/>
                  <a:pt x="418" y="50"/>
                </a:cubicBezTo>
                <a:cubicBezTo>
                  <a:pt x="422" y="59"/>
                  <a:pt x="420" y="78"/>
                  <a:pt x="416" y="85"/>
                </a:cubicBezTo>
                <a:cubicBezTo>
                  <a:pt x="415" y="87"/>
                  <a:pt x="416" y="91"/>
                  <a:pt x="413" y="88"/>
                </a:cubicBezTo>
                <a:cubicBezTo>
                  <a:pt x="402" y="91"/>
                  <a:pt x="387" y="93"/>
                  <a:pt x="377" y="87"/>
                </a:cubicBezTo>
                <a:cubicBezTo>
                  <a:pt x="377" y="90"/>
                  <a:pt x="380" y="91"/>
                  <a:pt x="381" y="92"/>
                </a:cubicBezTo>
                <a:cubicBezTo>
                  <a:pt x="331" y="96"/>
                  <a:pt x="283" y="89"/>
                  <a:pt x="237" y="85"/>
                </a:cubicBezTo>
                <a:cubicBezTo>
                  <a:pt x="217" y="83"/>
                  <a:pt x="198" y="78"/>
                  <a:pt x="184" y="73"/>
                </a:cubicBezTo>
                <a:cubicBezTo>
                  <a:pt x="169" y="73"/>
                  <a:pt x="152" y="68"/>
                  <a:pt x="139" y="65"/>
                </a:cubicBezTo>
                <a:cubicBezTo>
                  <a:pt x="95" y="55"/>
                  <a:pt x="62" y="35"/>
                  <a:pt x="30" y="15"/>
                </a:cubicBezTo>
                <a:cubicBezTo>
                  <a:pt x="28" y="14"/>
                  <a:pt x="23" y="10"/>
                  <a:pt x="23" y="17"/>
                </a:cubicBezTo>
                <a:cubicBezTo>
                  <a:pt x="23" y="21"/>
                  <a:pt x="31" y="26"/>
                  <a:pt x="31" y="34"/>
                </a:cubicBezTo>
                <a:cubicBezTo>
                  <a:pt x="32" y="34"/>
                  <a:pt x="42" y="50"/>
                  <a:pt x="38" y="57"/>
                </a:cubicBezTo>
                <a:cubicBezTo>
                  <a:pt x="42" y="61"/>
                  <a:pt x="46" y="67"/>
                  <a:pt x="46" y="74"/>
                </a:cubicBezTo>
                <a:cubicBezTo>
                  <a:pt x="45" y="86"/>
                  <a:pt x="43" y="94"/>
                  <a:pt x="48" y="106"/>
                </a:cubicBezTo>
                <a:cubicBezTo>
                  <a:pt x="46" y="168"/>
                  <a:pt x="25" y="209"/>
                  <a:pt x="0" y="246"/>
                </a:cubicBezTo>
                <a:cubicBezTo>
                  <a:pt x="23" y="239"/>
                  <a:pt x="45" y="229"/>
                  <a:pt x="65" y="219"/>
                </a:cubicBezTo>
                <a:close/>
                <a:moveTo>
                  <a:pt x="43" y="224"/>
                </a:moveTo>
                <a:cubicBezTo>
                  <a:pt x="51" y="219"/>
                  <a:pt x="59" y="214"/>
                  <a:pt x="68" y="210"/>
                </a:cubicBezTo>
                <a:cubicBezTo>
                  <a:pt x="60" y="214"/>
                  <a:pt x="51" y="221"/>
                  <a:pt x="43" y="224"/>
                </a:cubicBezTo>
                <a:close/>
                <a:moveTo>
                  <a:pt x="70" y="209"/>
                </a:moveTo>
                <a:cubicBezTo>
                  <a:pt x="71" y="208"/>
                  <a:pt x="73" y="207"/>
                  <a:pt x="75" y="206"/>
                </a:cubicBezTo>
                <a:cubicBezTo>
                  <a:pt x="74" y="208"/>
                  <a:pt x="72" y="209"/>
                  <a:pt x="70" y="209"/>
                </a:cubicBezTo>
                <a:close/>
                <a:moveTo>
                  <a:pt x="203" y="174"/>
                </a:moveTo>
                <a:cubicBezTo>
                  <a:pt x="158" y="181"/>
                  <a:pt x="118" y="192"/>
                  <a:pt x="79" y="204"/>
                </a:cubicBezTo>
                <a:cubicBezTo>
                  <a:pt x="115" y="186"/>
                  <a:pt x="156" y="175"/>
                  <a:pt x="205" y="170"/>
                </a:cubicBezTo>
                <a:cubicBezTo>
                  <a:pt x="208" y="170"/>
                  <a:pt x="203" y="173"/>
                  <a:pt x="203" y="174"/>
                </a:cubicBezTo>
                <a:close/>
                <a:moveTo>
                  <a:pt x="97" y="181"/>
                </a:moveTo>
                <a:cubicBezTo>
                  <a:pt x="94" y="179"/>
                  <a:pt x="91" y="177"/>
                  <a:pt x="89" y="175"/>
                </a:cubicBezTo>
                <a:cubicBezTo>
                  <a:pt x="52" y="141"/>
                  <a:pt x="52" y="141"/>
                  <a:pt x="52" y="141"/>
                </a:cubicBezTo>
                <a:cubicBezTo>
                  <a:pt x="53" y="110"/>
                  <a:pt x="53" y="110"/>
                  <a:pt x="53" y="110"/>
                </a:cubicBezTo>
                <a:cubicBezTo>
                  <a:pt x="53" y="103"/>
                  <a:pt x="57" y="111"/>
                  <a:pt x="57" y="110"/>
                </a:cubicBezTo>
                <a:cubicBezTo>
                  <a:pt x="73" y="128"/>
                  <a:pt x="88" y="144"/>
                  <a:pt x="102" y="162"/>
                </a:cubicBezTo>
                <a:cubicBezTo>
                  <a:pt x="102" y="162"/>
                  <a:pt x="102" y="164"/>
                  <a:pt x="102" y="164"/>
                </a:cubicBezTo>
                <a:cubicBezTo>
                  <a:pt x="88" y="150"/>
                  <a:pt x="74" y="138"/>
                  <a:pt x="59" y="127"/>
                </a:cubicBezTo>
                <a:cubicBezTo>
                  <a:pt x="54" y="124"/>
                  <a:pt x="55" y="132"/>
                  <a:pt x="57" y="132"/>
                </a:cubicBezTo>
                <a:cubicBezTo>
                  <a:pt x="60" y="139"/>
                  <a:pt x="68" y="140"/>
                  <a:pt x="74" y="143"/>
                </a:cubicBezTo>
                <a:cubicBezTo>
                  <a:pt x="89" y="153"/>
                  <a:pt x="100" y="167"/>
                  <a:pt x="113" y="178"/>
                </a:cubicBezTo>
                <a:cubicBezTo>
                  <a:pt x="106" y="157"/>
                  <a:pt x="90" y="142"/>
                  <a:pt x="77" y="127"/>
                </a:cubicBezTo>
                <a:cubicBezTo>
                  <a:pt x="70" y="119"/>
                  <a:pt x="61" y="112"/>
                  <a:pt x="54" y="105"/>
                </a:cubicBezTo>
                <a:cubicBezTo>
                  <a:pt x="55" y="103"/>
                  <a:pt x="53" y="98"/>
                  <a:pt x="54" y="95"/>
                </a:cubicBezTo>
                <a:cubicBezTo>
                  <a:pt x="80" y="120"/>
                  <a:pt x="105" y="148"/>
                  <a:pt x="127" y="173"/>
                </a:cubicBezTo>
                <a:cubicBezTo>
                  <a:pt x="130" y="176"/>
                  <a:pt x="131" y="171"/>
                  <a:pt x="131" y="171"/>
                </a:cubicBezTo>
                <a:cubicBezTo>
                  <a:pt x="122" y="149"/>
                  <a:pt x="110" y="131"/>
                  <a:pt x="97" y="115"/>
                </a:cubicBezTo>
                <a:cubicBezTo>
                  <a:pt x="110" y="128"/>
                  <a:pt x="121" y="143"/>
                  <a:pt x="136" y="153"/>
                </a:cubicBezTo>
                <a:cubicBezTo>
                  <a:pt x="136" y="154"/>
                  <a:pt x="136" y="154"/>
                  <a:pt x="136" y="154"/>
                </a:cubicBezTo>
                <a:cubicBezTo>
                  <a:pt x="142" y="160"/>
                  <a:pt x="147" y="166"/>
                  <a:pt x="154" y="171"/>
                </a:cubicBezTo>
                <a:cubicBezTo>
                  <a:pt x="136" y="176"/>
                  <a:pt x="118" y="180"/>
                  <a:pt x="103" y="187"/>
                </a:cubicBezTo>
                <a:cubicBezTo>
                  <a:pt x="95" y="170"/>
                  <a:pt x="85" y="155"/>
                  <a:pt x="70" y="146"/>
                </a:cubicBezTo>
                <a:cubicBezTo>
                  <a:pt x="77" y="155"/>
                  <a:pt x="89" y="169"/>
                  <a:pt x="97" y="181"/>
                </a:cubicBezTo>
                <a:close/>
                <a:moveTo>
                  <a:pt x="123" y="163"/>
                </a:moveTo>
                <a:cubicBezTo>
                  <a:pt x="101" y="139"/>
                  <a:pt x="79" y="112"/>
                  <a:pt x="54" y="90"/>
                </a:cubicBezTo>
                <a:cubicBezTo>
                  <a:pt x="51" y="68"/>
                  <a:pt x="51" y="68"/>
                  <a:pt x="51" y="68"/>
                </a:cubicBezTo>
                <a:cubicBezTo>
                  <a:pt x="59" y="77"/>
                  <a:pt x="59" y="77"/>
                  <a:pt x="59" y="77"/>
                </a:cubicBezTo>
                <a:cubicBezTo>
                  <a:pt x="57" y="76"/>
                  <a:pt x="55" y="73"/>
                  <a:pt x="53" y="73"/>
                </a:cubicBezTo>
                <a:cubicBezTo>
                  <a:pt x="80" y="98"/>
                  <a:pt x="106" y="127"/>
                  <a:pt x="123" y="163"/>
                </a:cubicBezTo>
                <a:close/>
                <a:moveTo>
                  <a:pt x="174" y="164"/>
                </a:moveTo>
                <a:cubicBezTo>
                  <a:pt x="175" y="165"/>
                  <a:pt x="179" y="167"/>
                  <a:pt x="174" y="168"/>
                </a:cubicBezTo>
                <a:cubicBezTo>
                  <a:pt x="170" y="168"/>
                  <a:pt x="157" y="171"/>
                  <a:pt x="156" y="169"/>
                </a:cubicBezTo>
                <a:cubicBezTo>
                  <a:pt x="139" y="136"/>
                  <a:pt x="117" y="107"/>
                  <a:pt x="94" y="79"/>
                </a:cubicBezTo>
                <a:cubicBezTo>
                  <a:pt x="144" y="133"/>
                  <a:pt x="144" y="133"/>
                  <a:pt x="144" y="133"/>
                </a:cubicBezTo>
                <a:cubicBezTo>
                  <a:pt x="144" y="133"/>
                  <a:pt x="151" y="138"/>
                  <a:pt x="145" y="136"/>
                </a:cubicBezTo>
                <a:lnTo>
                  <a:pt x="174" y="164"/>
                </a:lnTo>
                <a:close/>
                <a:moveTo>
                  <a:pt x="124" y="89"/>
                </a:moveTo>
                <a:cubicBezTo>
                  <a:pt x="124" y="89"/>
                  <a:pt x="125" y="89"/>
                  <a:pt x="126" y="89"/>
                </a:cubicBezTo>
                <a:cubicBezTo>
                  <a:pt x="149" y="111"/>
                  <a:pt x="167" y="135"/>
                  <a:pt x="191" y="155"/>
                </a:cubicBezTo>
                <a:cubicBezTo>
                  <a:pt x="191" y="155"/>
                  <a:pt x="193" y="161"/>
                  <a:pt x="199" y="163"/>
                </a:cubicBezTo>
                <a:cubicBezTo>
                  <a:pt x="191" y="166"/>
                  <a:pt x="181" y="168"/>
                  <a:pt x="179" y="165"/>
                </a:cubicBezTo>
                <a:cubicBezTo>
                  <a:pt x="167" y="134"/>
                  <a:pt x="144" y="112"/>
                  <a:pt x="124" y="89"/>
                </a:cubicBezTo>
                <a:close/>
                <a:moveTo>
                  <a:pt x="211" y="172"/>
                </a:moveTo>
                <a:cubicBezTo>
                  <a:pt x="208" y="168"/>
                  <a:pt x="214" y="168"/>
                  <a:pt x="216" y="168"/>
                </a:cubicBezTo>
                <a:cubicBezTo>
                  <a:pt x="220" y="168"/>
                  <a:pt x="224" y="168"/>
                  <a:pt x="228" y="167"/>
                </a:cubicBezTo>
                <a:cubicBezTo>
                  <a:pt x="233" y="166"/>
                  <a:pt x="239" y="166"/>
                  <a:pt x="245" y="166"/>
                </a:cubicBezTo>
                <a:lnTo>
                  <a:pt x="211" y="172"/>
                </a:lnTo>
                <a:close/>
                <a:moveTo>
                  <a:pt x="248" y="166"/>
                </a:moveTo>
                <a:cubicBezTo>
                  <a:pt x="248" y="165"/>
                  <a:pt x="248" y="165"/>
                  <a:pt x="248" y="165"/>
                </a:cubicBezTo>
                <a:cubicBezTo>
                  <a:pt x="255" y="165"/>
                  <a:pt x="255" y="165"/>
                  <a:pt x="255" y="165"/>
                </a:cubicBezTo>
                <a:cubicBezTo>
                  <a:pt x="256" y="167"/>
                  <a:pt x="249" y="166"/>
                  <a:pt x="248" y="166"/>
                </a:cubicBezTo>
                <a:close/>
                <a:moveTo>
                  <a:pt x="313" y="165"/>
                </a:moveTo>
                <a:cubicBezTo>
                  <a:pt x="312" y="165"/>
                  <a:pt x="309" y="165"/>
                  <a:pt x="307" y="164"/>
                </a:cubicBezTo>
                <a:cubicBezTo>
                  <a:pt x="313" y="163"/>
                  <a:pt x="320" y="165"/>
                  <a:pt x="324" y="165"/>
                </a:cubicBezTo>
                <a:cubicBezTo>
                  <a:pt x="331" y="165"/>
                  <a:pt x="317" y="165"/>
                  <a:pt x="313" y="165"/>
                </a:cubicBezTo>
                <a:close/>
                <a:moveTo>
                  <a:pt x="329" y="159"/>
                </a:moveTo>
                <a:cubicBezTo>
                  <a:pt x="320" y="148"/>
                  <a:pt x="309" y="137"/>
                  <a:pt x="298" y="127"/>
                </a:cubicBezTo>
                <a:cubicBezTo>
                  <a:pt x="311" y="135"/>
                  <a:pt x="322" y="144"/>
                  <a:pt x="336" y="151"/>
                </a:cubicBezTo>
                <a:cubicBezTo>
                  <a:pt x="337" y="151"/>
                  <a:pt x="337" y="151"/>
                  <a:pt x="337" y="151"/>
                </a:cubicBezTo>
                <a:cubicBezTo>
                  <a:pt x="338" y="151"/>
                  <a:pt x="339" y="151"/>
                  <a:pt x="339" y="152"/>
                </a:cubicBezTo>
                <a:cubicBezTo>
                  <a:pt x="346" y="154"/>
                  <a:pt x="339" y="155"/>
                  <a:pt x="345" y="158"/>
                </a:cubicBezTo>
                <a:cubicBezTo>
                  <a:pt x="341" y="159"/>
                  <a:pt x="331" y="161"/>
                  <a:pt x="329" y="159"/>
                </a:cubicBezTo>
                <a:close/>
                <a:moveTo>
                  <a:pt x="334" y="165"/>
                </a:moveTo>
                <a:cubicBezTo>
                  <a:pt x="356" y="164"/>
                  <a:pt x="376" y="165"/>
                  <a:pt x="396" y="169"/>
                </a:cubicBezTo>
                <a:cubicBezTo>
                  <a:pt x="376" y="168"/>
                  <a:pt x="355" y="167"/>
                  <a:pt x="334" y="165"/>
                </a:cubicBezTo>
                <a:close/>
                <a:moveTo>
                  <a:pt x="387" y="157"/>
                </a:moveTo>
                <a:cubicBezTo>
                  <a:pt x="387" y="156"/>
                  <a:pt x="389" y="156"/>
                  <a:pt x="390" y="157"/>
                </a:cubicBezTo>
                <a:cubicBezTo>
                  <a:pt x="392" y="159"/>
                  <a:pt x="386" y="159"/>
                  <a:pt x="387" y="157"/>
                </a:cubicBezTo>
                <a:close/>
                <a:moveTo>
                  <a:pt x="421" y="245"/>
                </a:moveTo>
                <a:cubicBezTo>
                  <a:pt x="421" y="229"/>
                  <a:pt x="421" y="229"/>
                  <a:pt x="421" y="229"/>
                </a:cubicBezTo>
                <a:cubicBezTo>
                  <a:pt x="427" y="229"/>
                  <a:pt x="430" y="235"/>
                  <a:pt x="436" y="237"/>
                </a:cubicBezTo>
                <a:cubicBezTo>
                  <a:pt x="434" y="241"/>
                  <a:pt x="426" y="242"/>
                  <a:pt x="421" y="245"/>
                </a:cubicBezTo>
                <a:close/>
                <a:moveTo>
                  <a:pt x="421" y="224"/>
                </a:moveTo>
                <a:cubicBezTo>
                  <a:pt x="422" y="208"/>
                  <a:pt x="422" y="208"/>
                  <a:pt x="422" y="208"/>
                </a:cubicBezTo>
                <a:cubicBezTo>
                  <a:pt x="428" y="212"/>
                  <a:pt x="438" y="223"/>
                  <a:pt x="439" y="234"/>
                </a:cubicBezTo>
                <a:cubicBezTo>
                  <a:pt x="433" y="230"/>
                  <a:pt x="427" y="227"/>
                  <a:pt x="421" y="224"/>
                </a:cubicBezTo>
                <a:close/>
                <a:moveTo>
                  <a:pt x="488" y="200"/>
                </a:moveTo>
                <a:cubicBezTo>
                  <a:pt x="486" y="201"/>
                  <a:pt x="485" y="199"/>
                  <a:pt x="484" y="198"/>
                </a:cubicBezTo>
                <a:cubicBezTo>
                  <a:pt x="468" y="177"/>
                  <a:pt x="450" y="158"/>
                  <a:pt x="431" y="140"/>
                </a:cubicBezTo>
                <a:cubicBezTo>
                  <a:pt x="432" y="140"/>
                  <a:pt x="433" y="140"/>
                  <a:pt x="434" y="140"/>
                </a:cubicBezTo>
                <a:cubicBezTo>
                  <a:pt x="454" y="156"/>
                  <a:pt x="470" y="171"/>
                  <a:pt x="492" y="190"/>
                </a:cubicBezTo>
                <a:cubicBezTo>
                  <a:pt x="491" y="190"/>
                  <a:pt x="499" y="193"/>
                  <a:pt x="496" y="189"/>
                </a:cubicBezTo>
                <a:cubicBezTo>
                  <a:pt x="480" y="165"/>
                  <a:pt x="460" y="143"/>
                  <a:pt x="437" y="123"/>
                </a:cubicBezTo>
                <a:cubicBezTo>
                  <a:pt x="438" y="123"/>
                  <a:pt x="439" y="123"/>
                  <a:pt x="439" y="124"/>
                </a:cubicBezTo>
                <a:cubicBezTo>
                  <a:pt x="464" y="142"/>
                  <a:pt x="488" y="163"/>
                  <a:pt x="511" y="184"/>
                </a:cubicBezTo>
                <a:cubicBezTo>
                  <a:pt x="505" y="189"/>
                  <a:pt x="496" y="194"/>
                  <a:pt x="488" y="200"/>
                </a:cubicBezTo>
                <a:close/>
                <a:moveTo>
                  <a:pt x="514" y="181"/>
                </a:moveTo>
                <a:cubicBezTo>
                  <a:pt x="495" y="156"/>
                  <a:pt x="472" y="136"/>
                  <a:pt x="448" y="115"/>
                </a:cubicBezTo>
                <a:cubicBezTo>
                  <a:pt x="449" y="115"/>
                  <a:pt x="450" y="115"/>
                  <a:pt x="451" y="116"/>
                </a:cubicBezTo>
                <a:cubicBezTo>
                  <a:pt x="471" y="130"/>
                  <a:pt x="494" y="150"/>
                  <a:pt x="515" y="163"/>
                </a:cubicBezTo>
                <a:cubicBezTo>
                  <a:pt x="519" y="165"/>
                  <a:pt x="524" y="168"/>
                  <a:pt x="527" y="171"/>
                </a:cubicBezTo>
                <a:lnTo>
                  <a:pt x="514" y="181"/>
                </a:lnTo>
                <a:close/>
                <a:moveTo>
                  <a:pt x="558" y="148"/>
                </a:moveTo>
                <a:cubicBezTo>
                  <a:pt x="524" y="120"/>
                  <a:pt x="494" y="89"/>
                  <a:pt x="461" y="59"/>
                </a:cubicBezTo>
                <a:cubicBezTo>
                  <a:pt x="462" y="59"/>
                  <a:pt x="463" y="59"/>
                  <a:pt x="463" y="59"/>
                </a:cubicBezTo>
                <a:cubicBezTo>
                  <a:pt x="497" y="86"/>
                  <a:pt x="530" y="113"/>
                  <a:pt x="562" y="142"/>
                </a:cubicBezTo>
                <a:cubicBezTo>
                  <a:pt x="567" y="146"/>
                  <a:pt x="559" y="146"/>
                  <a:pt x="558" y="148"/>
                </a:cubicBezTo>
                <a:close/>
                <a:moveTo>
                  <a:pt x="431" y="16"/>
                </a:moveTo>
                <a:cubicBezTo>
                  <a:pt x="454" y="39"/>
                  <a:pt x="477" y="62"/>
                  <a:pt x="501" y="84"/>
                </a:cubicBezTo>
                <a:cubicBezTo>
                  <a:pt x="482" y="70"/>
                  <a:pt x="460" y="53"/>
                  <a:pt x="439" y="39"/>
                </a:cubicBezTo>
                <a:cubicBezTo>
                  <a:pt x="442" y="39"/>
                  <a:pt x="445" y="39"/>
                  <a:pt x="443" y="37"/>
                </a:cubicBezTo>
                <a:cubicBezTo>
                  <a:pt x="436" y="33"/>
                  <a:pt x="430" y="28"/>
                  <a:pt x="427" y="23"/>
                </a:cubicBezTo>
                <a:cubicBezTo>
                  <a:pt x="427" y="21"/>
                  <a:pt x="426" y="10"/>
                  <a:pt x="431" y="16"/>
                </a:cubicBezTo>
                <a:close/>
                <a:moveTo>
                  <a:pt x="425" y="48"/>
                </a:moveTo>
                <a:cubicBezTo>
                  <a:pt x="426" y="41"/>
                  <a:pt x="425" y="34"/>
                  <a:pt x="427" y="28"/>
                </a:cubicBezTo>
                <a:cubicBezTo>
                  <a:pt x="431" y="32"/>
                  <a:pt x="434" y="34"/>
                  <a:pt x="438" y="37"/>
                </a:cubicBezTo>
                <a:cubicBezTo>
                  <a:pt x="435" y="39"/>
                  <a:pt x="433" y="35"/>
                  <a:pt x="430" y="36"/>
                </a:cubicBezTo>
                <a:cubicBezTo>
                  <a:pt x="433" y="41"/>
                  <a:pt x="439" y="45"/>
                  <a:pt x="444" y="49"/>
                </a:cubicBezTo>
                <a:cubicBezTo>
                  <a:pt x="444" y="49"/>
                  <a:pt x="445" y="48"/>
                  <a:pt x="445" y="48"/>
                </a:cubicBezTo>
                <a:cubicBezTo>
                  <a:pt x="448" y="50"/>
                  <a:pt x="452" y="52"/>
                  <a:pt x="454" y="55"/>
                </a:cubicBezTo>
                <a:cubicBezTo>
                  <a:pt x="452" y="55"/>
                  <a:pt x="451" y="54"/>
                  <a:pt x="449" y="54"/>
                </a:cubicBezTo>
                <a:cubicBezTo>
                  <a:pt x="473" y="74"/>
                  <a:pt x="497" y="96"/>
                  <a:pt x="519" y="119"/>
                </a:cubicBezTo>
                <a:cubicBezTo>
                  <a:pt x="491" y="96"/>
                  <a:pt x="462" y="73"/>
                  <a:pt x="430" y="54"/>
                </a:cubicBezTo>
                <a:cubicBezTo>
                  <a:pt x="427" y="52"/>
                  <a:pt x="425" y="50"/>
                  <a:pt x="425" y="48"/>
                </a:cubicBezTo>
                <a:close/>
                <a:moveTo>
                  <a:pt x="417" y="96"/>
                </a:moveTo>
                <a:cubicBezTo>
                  <a:pt x="419" y="96"/>
                  <a:pt x="422" y="97"/>
                  <a:pt x="421" y="93"/>
                </a:cubicBezTo>
                <a:cubicBezTo>
                  <a:pt x="426" y="95"/>
                  <a:pt x="425" y="88"/>
                  <a:pt x="421" y="90"/>
                </a:cubicBezTo>
                <a:cubicBezTo>
                  <a:pt x="423" y="81"/>
                  <a:pt x="426" y="71"/>
                  <a:pt x="425" y="60"/>
                </a:cubicBezTo>
                <a:cubicBezTo>
                  <a:pt x="428" y="62"/>
                  <a:pt x="429" y="65"/>
                  <a:pt x="433" y="66"/>
                </a:cubicBezTo>
                <a:cubicBezTo>
                  <a:pt x="431" y="64"/>
                  <a:pt x="434" y="64"/>
                  <a:pt x="435" y="65"/>
                </a:cubicBezTo>
                <a:cubicBezTo>
                  <a:pt x="433" y="60"/>
                  <a:pt x="428" y="63"/>
                  <a:pt x="427" y="57"/>
                </a:cubicBezTo>
                <a:cubicBezTo>
                  <a:pt x="461" y="75"/>
                  <a:pt x="490" y="100"/>
                  <a:pt x="519" y="123"/>
                </a:cubicBezTo>
                <a:cubicBezTo>
                  <a:pt x="531" y="132"/>
                  <a:pt x="544" y="141"/>
                  <a:pt x="555" y="151"/>
                </a:cubicBezTo>
                <a:cubicBezTo>
                  <a:pt x="552" y="155"/>
                  <a:pt x="548" y="152"/>
                  <a:pt x="547" y="151"/>
                </a:cubicBezTo>
                <a:cubicBezTo>
                  <a:pt x="529" y="139"/>
                  <a:pt x="512" y="125"/>
                  <a:pt x="495" y="112"/>
                </a:cubicBezTo>
                <a:cubicBezTo>
                  <a:pt x="508" y="127"/>
                  <a:pt x="526" y="141"/>
                  <a:pt x="542" y="152"/>
                </a:cubicBezTo>
                <a:cubicBezTo>
                  <a:pt x="542" y="152"/>
                  <a:pt x="543" y="153"/>
                  <a:pt x="544" y="153"/>
                </a:cubicBezTo>
                <a:cubicBezTo>
                  <a:pt x="544" y="155"/>
                  <a:pt x="550" y="153"/>
                  <a:pt x="548" y="156"/>
                </a:cubicBezTo>
                <a:cubicBezTo>
                  <a:pt x="545" y="161"/>
                  <a:pt x="538" y="163"/>
                  <a:pt x="533" y="167"/>
                </a:cubicBezTo>
                <a:cubicBezTo>
                  <a:pt x="521" y="155"/>
                  <a:pt x="506" y="142"/>
                  <a:pt x="493" y="130"/>
                </a:cubicBezTo>
                <a:cubicBezTo>
                  <a:pt x="505" y="136"/>
                  <a:pt x="517" y="147"/>
                  <a:pt x="529" y="154"/>
                </a:cubicBezTo>
                <a:cubicBezTo>
                  <a:pt x="531" y="156"/>
                  <a:pt x="528" y="151"/>
                  <a:pt x="527" y="149"/>
                </a:cubicBezTo>
                <a:cubicBezTo>
                  <a:pt x="496" y="122"/>
                  <a:pt x="468" y="92"/>
                  <a:pt x="436" y="68"/>
                </a:cubicBezTo>
                <a:cubicBezTo>
                  <a:pt x="435" y="67"/>
                  <a:pt x="434" y="67"/>
                  <a:pt x="433" y="68"/>
                </a:cubicBezTo>
                <a:cubicBezTo>
                  <a:pt x="455" y="87"/>
                  <a:pt x="477" y="107"/>
                  <a:pt x="498" y="128"/>
                </a:cubicBezTo>
                <a:cubicBezTo>
                  <a:pt x="476" y="112"/>
                  <a:pt x="454" y="95"/>
                  <a:pt x="429" y="80"/>
                </a:cubicBezTo>
                <a:cubicBezTo>
                  <a:pt x="428" y="79"/>
                  <a:pt x="423" y="82"/>
                  <a:pt x="426" y="84"/>
                </a:cubicBezTo>
                <a:cubicBezTo>
                  <a:pt x="460" y="107"/>
                  <a:pt x="498" y="138"/>
                  <a:pt x="524" y="165"/>
                </a:cubicBezTo>
                <a:cubicBezTo>
                  <a:pt x="503" y="150"/>
                  <a:pt x="503" y="150"/>
                  <a:pt x="503" y="150"/>
                </a:cubicBezTo>
                <a:cubicBezTo>
                  <a:pt x="478" y="131"/>
                  <a:pt x="454" y="110"/>
                  <a:pt x="424" y="97"/>
                </a:cubicBezTo>
                <a:cubicBezTo>
                  <a:pt x="424" y="104"/>
                  <a:pt x="445" y="112"/>
                  <a:pt x="442" y="114"/>
                </a:cubicBezTo>
                <a:cubicBezTo>
                  <a:pt x="457" y="129"/>
                  <a:pt x="475" y="143"/>
                  <a:pt x="490" y="160"/>
                </a:cubicBezTo>
                <a:cubicBezTo>
                  <a:pt x="470" y="142"/>
                  <a:pt x="450" y="125"/>
                  <a:pt x="426" y="110"/>
                </a:cubicBezTo>
                <a:cubicBezTo>
                  <a:pt x="423" y="108"/>
                  <a:pt x="418" y="105"/>
                  <a:pt x="413" y="105"/>
                </a:cubicBezTo>
                <a:cubicBezTo>
                  <a:pt x="408" y="106"/>
                  <a:pt x="402" y="101"/>
                  <a:pt x="397" y="97"/>
                </a:cubicBezTo>
                <a:cubicBezTo>
                  <a:pt x="403" y="96"/>
                  <a:pt x="410" y="95"/>
                  <a:pt x="417" y="96"/>
                </a:cubicBezTo>
                <a:close/>
                <a:moveTo>
                  <a:pt x="426" y="118"/>
                </a:moveTo>
                <a:cubicBezTo>
                  <a:pt x="428" y="120"/>
                  <a:pt x="433" y="121"/>
                  <a:pt x="433" y="124"/>
                </a:cubicBezTo>
                <a:cubicBezTo>
                  <a:pt x="452" y="141"/>
                  <a:pt x="472" y="160"/>
                  <a:pt x="487" y="181"/>
                </a:cubicBezTo>
                <a:cubicBezTo>
                  <a:pt x="466" y="163"/>
                  <a:pt x="443" y="141"/>
                  <a:pt x="419" y="124"/>
                </a:cubicBezTo>
                <a:cubicBezTo>
                  <a:pt x="422" y="124"/>
                  <a:pt x="424" y="127"/>
                  <a:pt x="428" y="125"/>
                </a:cubicBezTo>
                <a:cubicBezTo>
                  <a:pt x="413" y="116"/>
                  <a:pt x="398" y="106"/>
                  <a:pt x="384" y="97"/>
                </a:cubicBezTo>
                <a:cubicBezTo>
                  <a:pt x="399" y="102"/>
                  <a:pt x="413" y="111"/>
                  <a:pt x="426" y="118"/>
                </a:cubicBezTo>
                <a:close/>
                <a:moveTo>
                  <a:pt x="405" y="116"/>
                </a:moveTo>
                <a:cubicBezTo>
                  <a:pt x="403" y="121"/>
                  <a:pt x="399" y="113"/>
                  <a:pt x="398" y="112"/>
                </a:cubicBezTo>
                <a:cubicBezTo>
                  <a:pt x="397" y="112"/>
                  <a:pt x="397" y="111"/>
                  <a:pt x="396" y="111"/>
                </a:cubicBezTo>
                <a:cubicBezTo>
                  <a:pt x="396" y="111"/>
                  <a:pt x="396" y="111"/>
                  <a:pt x="396" y="111"/>
                </a:cubicBezTo>
                <a:cubicBezTo>
                  <a:pt x="396" y="111"/>
                  <a:pt x="396" y="111"/>
                  <a:pt x="396" y="111"/>
                </a:cubicBezTo>
                <a:cubicBezTo>
                  <a:pt x="396" y="109"/>
                  <a:pt x="402" y="114"/>
                  <a:pt x="405" y="116"/>
                </a:cubicBezTo>
                <a:close/>
                <a:moveTo>
                  <a:pt x="361" y="105"/>
                </a:moveTo>
                <a:cubicBezTo>
                  <a:pt x="374" y="117"/>
                  <a:pt x="387" y="129"/>
                  <a:pt x="398" y="143"/>
                </a:cubicBezTo>
                <a:cubicBezTo>
                  <a:pt x="346" y="102"/>
                  <a:pt x="346" y="102"/>
                  <a:pt x="346" y="102"/>
                </a:cubicBezTo>
                <a:cubicBezTo>
                  <a:pt x="345" y="101"/>
                  <a:pt x="343" y="101"/>
                  <a:pt x="342" y="100"/>
                </a:cubicBezTo>
                <a:cubicBezTo>
                  <a:pt x="347" y="97"/>
                  <a:pt x="357" y="101"/>
                  <a:pt x="361" y="105"/>
                </a:cubicBezTo>
                <a:close/>
                <a:moveTo>
                  <a:pt x="334" y="98"/>
                </a:moveTo>
                <a:cubicBezTo>
                  <a:pt x="334" y="101"/>
                  <a:pt x="336" y="103"/>
                  <a:pt x="338" y="105"/>
                </a:cubicBezTo>
                <a:cubicBezTo>
                  <a:pt x="342" y="111"/>
                  <a:pt x="347" y="108"/>
                  <a:pt x="352" y="112"/>
                </a:cubicBezTo>
                <a:cubicBezTo>
                  <a:pt x="411" y="158"/>
                  <a:pt x="411" y="158"/>
                  <a:pt x="411" y="158"/>
                </a:cubicBezTo>
                <a:cubicBezTo>
                  <a:pt x="412" y="158"/>
                  <a:pt x="419" y="161"/>
                  <a:pt x="416" y="158"/>
                </a:cubicBezTo>
                <a:cubicBezTo>
                  <a:pt x="403" y="143"/>
                  <a:pt x="390" y="128"/>
                  <a:pt x="376" y="115"/>
                </a:cubicBezTo>
                <a:cubicBezTo>
                  <a:pt x="375" y="114"/>
                  <a:pt x="371" y="109"/>
                  <a:pt x="372" y="110"/>
                </a:cubicBezTo>
                <a:cubicBezTo>
                  <a:pt x="410" y="133"/>
                  <a:pt x="410" y="133"/>
                  <a:pt x="410" y="133"/>
                </a:cubicBezTo>
                <a:cubicBezTo>
                  <a:pt x="397" y="121"/>
                  <a:pt x="379" y="109"/>
                  <a:pt x="363" y="99"/>
                </a:cubicBezTo>
                <a:cubicBezTo>
                  <a:pt x="368" y="99"/>
                  <a:pt x="374" y="98"/>
                  <a:pt x="377" y="100"/>
                </a:cubicBezTo>
                <a:cubicBezTo>
                  <a:pt x="393" y="111"/>
                  <a:pt x="405" y="123"/>
                  <a:pt x="417" y="137"/>
                </a:cubicBezTo>
                <a:cubicBezTo>
                  <a:pt x="410" y="135"/>
                  <a:pt x="410" y="135"/>
                  <a:pt x="410" y="135"/>
                </a:cubicBezTo>
                <a:cubicBezTo>
                  <a:pt x="413" y="137"/>
                  <a:pt x="416" y="138"/>
                  <a:pt x="418" y="141"/>
                </a:cubicBezTo>
                <a:cubicBezTo>
                  <a:pt x="419" y="142"/>
                  <a:pt x="423" y="143"/>
                  <a:pt x="422" y="140"/>
                </a:cubicBezTo>
                <a:cubicBezTo>
                  <a:pt x="421" y="136"/>
                  <a:pt x="416" y="134"/>
                  <a:pt x="415" y="129"/>
                </a:cubicBezTo>
                <a:cubicBezTo>
                  <a:pt x="418" y="128"/>
                  <a:pt x="420" y="132"/>
                  <a:pt x="421" y="134"/>
                </a:cubicBezTo>
                <a:cubicBezTo>
                  <a:pt x="421" y="135"/>
                  <a:pt x="421" y="135"/>
                  <a:pt x="421" y="135"/>
                </a:cubicBezTo>
                <a:cubicBezTo>
                  <a:pt x="441" y="153"/>
                  <a:pt x="459" y="171"/>
                  <a:pt x="475" y="192"/>
                </a:cubicBezTo>
                <a:cubicBezTo>
                  <a:pt x="476" y="193"/>
                  <a:pt x="479" y="194"/>
                  <a:pt x="478" y="197"/>
                </a:cubicBezTo>
                <a:cubicBezTo>
                  <a:pt x="478" y="193"/>
                  <a:pt x="472" y="196"/>
                  <a:pt x="475" y="192"/>
                </a:cubicBezTo>
                <a:cubicBezTo>
                  <a:pt x="421" y="150"/>
                  <a:pt x="421" y="150"/>
                  <a:pt x="421" y="150"/>
                </a:cubicBezTo>
                <a:cubicBezTo>
                  <a:pt x="419" y="148"/>
                  <a:pt x="412" y="146"/>
                  <a:pt x="414" y="150"/>
                </a:cubicBezTo>
                <a:cubicBezTo>
                  <a:pt x="416" y="155"/>
                  <a:pt x="421" y="161"/>
                  <a:pt x="426" y="163"/>
                </a:cubicBezTo>
                <a:cubicBezTo>
                  <a:pt x="429" y="164"/>
                  <a:pt x="429" y="162"/>
                  <a:pt x="428" y="160"/>
                </a:cubicBezTo>
                <a:cubicBezTo>
                  <a:pt x="468" y="191"/>
                  <a:pt x="468" y="191"/>
                  <a:pt x="468" y="191"/>
                </a:cubicBezTo>
                <a:cubicBezTo>
                  <a:pt x="473" y="194"/>
                  <a:pt x="478" y="199"/>
                  <a:pt x="483" y="204"/>
                </a:cubicBezTo>
                <a:cubicBezTo>
                  <a:pt x="470" y="213"/>
                  <a:pt x="454" y="223"/>
                  <a:pt x="442" y="232"/>
                </a:cubicBezTo>
                <a:cubicBezTo>
                  <a:pt x="438" y="220"/>
                  <a:pt x="432" y="211"/>
                  <a:pt x="422" y="204"/>
                </a:cubicBezTo>
                <a:cubicBezTo>
                  <a:pt x="428" y="205"/>
                  <a:pt x="428" y="205"/>
                  <a:pt x="428" y="205"/>
                </a:cubicBezTo>
                <a:cubicBezTo>
                  <a:pt x="424" y="201"/>
                  <a:pt x="424" y="201"/>
                  <a:pt x="424" y="201"/>
                </a:cubicBezTo>
                <a:cubicBezTo>
                  <a:pt x="426" y="201"/>
                  <a:pt x="433" y="206"/>
                  <a:pt x="428" y="206"/>
                </a:cubicBezTo>
                <a:cubicBezTo>
                  <a:pt x="435" y="211"/>
                  <a:pt x="441" y="218"/>
                  <a:pt x="449" y="221"/>
                </a:cubicBezTo>
                <a:cubicBezTo>
                  <a:pt x="448" y="208"/>
                  <a:pt x="434" y="200"/>
                  <a:pt x="430" y="189"/>
                </a:cubicBezTo>
                <a:cubicBezTo>
                  <a:pt x="433" y="190"/>
                  <a:pt x="441" y="194"/>
                  <a:pt x="445" y="198"/>
                </a:cubicBezTo>
                <a:cubicBezTo>
                  <a:pt x="445" y="199"/>
                  <a:pt x="446" y="199"/>
                  <a:pt x="446" y="199"/>
                </a:cubicBezTo>
                <a:cubicBezTo>
                  <a:pt x="451" y="204"/>
                  <a:pt x="455" y="210"/>
                  <a:pt x="462" y="213"/>
                </a:cubicBezTo>
                <a:cubicBezTo>
                  <a:pt x="461" y="216"/>
                  <a:pt x="466" y="215"/>
                  <a:pt x="466" y="213"/>
                </a:cubicBezTo>
                <a:cubicBezTo>
                  <a:pt x="462" y="197"/>
                  <a:pt x="438" y="173"/>
                  <a:pt x="434" y="169"/>
                </a:cubicBezTo>
                <a:cubicBezTo>
                  <a:pt x="433" y="168"/>
                  <a:pt x="426" y="165"/>
                  <a:pt x="428" y="167"/>
                </a:cubicBezTo>
                <a:cubicBezTo>
                  <a:pt x="439" y="178"/>
                  <a:pt x="451" y="191"/>
                  <a:pt x="459" y="206"/>
                </a:cubicBezTo>
                <a:cubicBezTo>
                  <a:pt x="451" y="200"/>
                  <a:pt x="444" y="191"/>
                  <a:pt x="435" y="187"/>
                </a:cubicBezTo>
                <a:cubicBezTo>
                  <a:pt x="429" y="184"/>
                  <a:pt x="423" y="177"/>
                  <a:pt x="424" y="169"/>
                </a:cubicBezTo>
                <a:cubicBezTo>
                  <a:pt x="424" y="168"/>
                  <a:pt x="417" y="164"/>
                  <a:pt x="420" y="168"/>
                </a:cubicBezTo>
                <a:cubicBezTo>
                  <a:pt x="418" y="167"/>
                  <a:pt x="410" y="166"/>
                  <a:pt x="408" y="165"/>
                </a:cubicBezTo>
                <a:cubicBezTo>
                  <a:pt x="386" y="151"/>
                  <a:pt x="371" y="129"/>
                  <a:pt x="352" y="112"/>
                </a:cubicBezTo>
                <a:cubicBezTo>
                  <a:pt x="351" y="112"/>
                  <a:pt x="350" y="113"/>
                  <a:pt x="353" y="115"/>
                </a:cubicBezTo>
                <a:cubicBezTo>
                  <a:pt x="355" y="116"/>
                  <a:pt x="351" y="117"/>
                  <a:pt x="350" y="116"/>
                </a:cubicBezTo>
                <a:cubicBezTo>
                  <a:pt x="361" y="127"/>
                  <a:pt x="376" y="139"/>
                  <a:pt x="384" y="153"/>
                </a:cubicBezTo>
                <a:cubicBezTo>
                  <a:pt x="360" y="134"/>
                  <a:pt x="335" y="115"/>
                  <a:pt x="304" y="100"/>
                </a:cubicBezTo>
                <a:cubicBezTo>
                  <a:pt x="304" y="100"/>
                  <a:pt x="299" y="101"/>
                  <a:pt x="301" y="102"/>
                </a:cubicBezTo>
                <a:cubicBezTo>
                  <a:pt x="332" y="115"/>
                  <a:pt x="356" y="137"/>
                  <a:pt x="383" y="156"/>
                </a:cubicBezTo>
                <a:cubicBezTo>
                  <a:pt x="383" y="156"/>
                  <a:pt x="381" y="155"/>
                  <a:pt x="380" y="155"/>
                </a:cubicBezTo>
                <a:cubicBezTo>
                  <a:pt x="390" y="163"/>
                  <a:pt x="390" y="163"/>
                  <a:pt x="390" y="163"/>
                </a:cubicBezTo>
                <a:cubicBezTo>
                  <a:pt x="360" y="159"/>
                  <a:pt x="360" y="159"/>
                  <a:pt x="360" y="159"/>
                </a:cubicBezTo>
                <a:cubicBezTo>
                  <a:pt x="341" y="142"/>
                  <a:pt x="320" y="125"/>
                  <a:pt x="299" y="109"/>
                </a:cubicBezTo>
                <a:cubicBezTo>
                  <a:pt x="323" y="124"/>
                  <a:pt x="349" y="139"/>
                  <a:pt x="372" y="157"/>
                </a:cubicBezTo>
                <a:cubicBezTo>
                  <a:pt x="373" y="157"/>
                  <a:pt x="379" y="158"/>
                  <a:pt x="377" y="157"/>
                </a:cubicBezTo>
                <a:cubicBezTo>
                  <a:pt x="348" y="135"/>
                  <a:pt x="317" y="115"/>
                  <a:pt x="285" y="96"/>
                </a:cubicBezTo>
                <a:cubicBezTo>
                  <a:pt x="302" y="98"/>
                  <a:pt x="318" y="98"/>
                  <a:pt x="334" y="98"/>
                </a:cubicBezTo>
                <a:close/>
                <a:moveTo>
                  <a:pt x="423" y="198"/>
                </a:moveTo>
                <a:cubicBezTo>
                  <a:pt x="424" y="187"/>
                  <a:pt x="424" y="187"/>
                  <a:pt x="424" y="187"/>
                </a:cubicBezTo>
                <a:cubicBezTo>
                  <a:pt x="432" y="195"/>
                  <a:pt x="438" y="205"/>
                  <a:pt x="443" y="214"/>
                </a:cubicBezTo>
                <a:cubicBezTo>
                  <a:pt x="437" y="209"/>
                  <a:pt x="431" y="202"/>
                  <a:pt x="423" y="198"/>
                </a:cubicBezTo>
                <a:close/>
                <a:moveTo>
                  <a:pt x="281" y="100"/>
                </a:moveTo>
                <a:cubicBezTo>
                  <a:pt x="283" y="104"/>
                  <a:pt x="289" y="104"/>
                  <a:pt x="292" y="107"/>
                </a:cubicBezTo>
                <a:cubicBezTo>
                  <a:pt x="293" y="107"/>
                  <a:pt x="293" y="107"/>
                  <a:pt x="293" y="107"/>
                </a:cubicBezTo>
                <a:cubicBezTo>
                  <a:pt x="295" y="107"/>
                  <a:pt x="297" y="109"/>
                  <a:pt x="298" y="112"/>
                </a:cubicBezTo>
                <a:cubicBezTo>
                  <a:pt x="354" y="158"/>
                  <a:pt x="354" y="158"/>
                  <a:pt x="354" y="158"/>
                </a:cubicBezTo>
                <a:cubicBezTo>
                  <a:pt x="320" y="139"/>
                  <a:pt x="290" y="116"/>
                  <a:pt x="259" y="94"/>
                </a:cubicBezTo>
                <a:cubicBezTo>
                  <a:pt x="268" y="93"/>
                  <a:pt x="277" y="93"/>
                  <a:pt x="281" y="100"/>
                </a:cubicBezTo>
                <a:close/>
                <a:moveTo>
                  <a:pt x="251" y="94"/>
                </a:moveTo>
                <a:cubicBezTo>
                  <a:pt x="277" y="111"/>
                  <a:pt x="299" y="131"/>
                  <a:pt x="319" y="153"/>
                </a:cubicBezTo>
                <a:cubicBezTo>
                  <a:pt x="290" y="132"/>
                  <a:pt x="263" y="109"/>
                  <a:pt x="232" y="91"/>
                </a:cubicBezTo>
                <a:cubicBezTo>
                  <a:pt x="238" y="91"/>
                  <a:pt x="245" y="91"/>
                  <a:pt x="251" y="94"/>
                </a:cubicBezTo>
                <a:close/>
                <a:moveTo>
                  <a:pt x="306" y="149"/>
                </a:moveTo>
                <a:cubicBezTo>
                  <a:pt x="307" y="148"/>
                  <a:pt x="307" y="148"/>
                  <a:pt x="307" y="148"/>
                </a:cubicBezTo>
                <a:cubicBezTo>
                  <a:pt x="315" y="150"/>
                  <a:pt x="314" y="156"/>
                  <a:pt x="320" y="159"/>
                </a:cubicBezTo>
                <a:cubicBezTo>
                  <a:pt x="315" y="159"/>
                  <a:pt x="306" y="160"/>
                  <a:pt x="304" y="158"/>
                </a:cubicBezTo>
                <a:cubicBezTo>
                  <a:pt x="282" y="135"/>
                  <a:pt x="256" y="114"/>
                  <a:pt x="230" y="95"/>
                </a:cubicBezTo>
                <a:cubicBezTo>
                  <a:pt x="257" y="110"/>
                  <a:pt x="281" y="131"/>
                  <a:pt x="306" y="149"/>
                </a:cubicBezTo>
                <a:close/>
                <a:moveTo>
                  <a:pt x="228" y="96"/>
                </a:moveTo>
                <a:cubicBezTo>
                  <a:pt x="227" y="97"/>
                  <a:pt x="226" y="96"/>
                  <a:pt x="225" y="95"/>
                </a:cubicBezTo>
                <a:cubicBezTo>
                  <a:pt x="224" y="93"/>
                  <a:pt x="228" y="95"/>
                  <a:pt x="228" y="96"/>
                </a:cubicBezTo>
                <a:close/>
                <a:moveTo>
                  <a:pt x="295" y="158"/>
                </a:moveTo>
                <a:cubicBezTo>
                  <a:pt x="258" y="159"/>
                  <a:pt x="258" y="159"/>
                  <a:pt x="258" y="159"/>
                </a:cubicBezTo>
                <a:cubicBezTo>
                  <a:pt x="250" y="148"/>
                  <a:pt x="240" y="139"/>
                  <a:pt x="231" y="129"/>
                </a:cubicBezTo>
                <a:cubicBezTo>
                  <a:pt x="237" y="131"/>
                  <a:pt x="242" y="137"/>
                  <a:pt x="248" y="140"/>
                </a:cubicBezTo>
                <a:cubicBezTo>
                  <a:pt x="257" y="145"/>
                  <a:pt x="263" y="153"/>
                  <a:pt x="274" y="157"/>
                </a:cubicBezTo>
                <a:cubicBezTo>
                  <a:pt x="277" y="159"/>
                  <a:pt x="276" y="153"/>
                  <a:pt x="275" y="152"/>
                </a:cubicBezTo>
                <a:cubicBezTo>
                  <a:pt x="254" y="127"/>
                  <a:pt x="229" y="106"/>
                  <a:pt x="204" y="85"/>
                </a:cubicBezTo>
                <a:cubicBezTo>
                  <a:pt x="236" y="107"/>
                  <a:pt x="265" y="133"/>
                  <a:pt x="295" y="158"/>
                </a:cubicBezTo>
                <a:close/>
                <a:moveTo>
                  <a:pt x="185" y="82"/>
                </a:moveTo>
                <a:cubicBezTo>
                  <a:pt x="194" y="85"/>
                  <a:pt x="203" y="85"/>
                  <a:pt x="207" y="92"/>
                </a:cubicBezTo>
                <a:cubicBezTo>
                  <a:pt x="204" y="92"/>
                  <a:pt x="204" y="92"/>
                  <a:pt x="204" y="92"/>
                </a:cubicBezTo>
                <a:cubicBezTo>
                  <a:pt x="227" y="109"/>
                  <a:pt x="248" y="128"/>
                  <a:pt x="267" y="149"/>
                </a:cubicBezTo>
                <a:cubicBezTo>
                  <a:pt x="237" y="129"/>
                  <a:pt x="211" y="103"/>
                  <a:pt x="182" y="82"/>
                </a:cubicBezTo>
                <a:cubicBezTo>
                  <a:pt x="183" y="82"/>
                  <a:pt x="185" y="82"/>
                  <a:pt x="185" y="82"/>
                </a:cubicBezTo>
                <a:close/>
                <a:moveTo>
                  <a:pt x="188" y="92"/>
                </a:moveTo>
                <a:cubicBezTo>
                  <a:pt x="187" y="93"/>
                  <a:pt x="187" y="93"/>
                  <a:pt x="188" y="94"/>
                </a:cubicBezTo>
                <a:cubicBezTo>
                  <a:pt x="209" y="111"/>
                  <a:pt x="228" y="130"/>
                  <a:pt x="246" y="149"/>
                </a:cubicBezTo>
                <a:cubicBezTo>
                  <a:pt x="246" y="150"/>
                  <a:pt x="246" y="152"/>
                  <a:pt x="246" y="152"/>
                </a:cubicBezTo>
                <a:cubicBezTo>
                  <a:pt x="217" y="127"/>
                  <a:pt x="190" y="101"/>
                  <a:pt x="161" y="76"/>
                </a:cubicBezTo>
                <a:cubicBezTo>
                  <a:pt x="171" y="80"/>
                  <a:pt x="180" y="87"/>
                  <a:pt x="188" y="92"/>
                </a:cubicBezTo>
                <a:close/>
                <a:moveTo>
                  <a:pt x="234" y="147"/>
                </a:moveTo>
                <a:cubicBezTo>
                  <a:pt x="236" y="149"/>
                  <a:pt x="241" y="151"/>
                  <a:pt x="243" y="152"/>
                </a:cubicBezTo>
                <a:cubicBezTo>
                  <a:pt x="240" y="154"/>
                  <a:pt x="248" y="157"/>
                  <a:pt x="247" y="158"/>
                </a:cubicBezTo>
                <a:cubicBezTo>
                  <a:pt x="236" y="163"/>
                  <a:pt x="227" y="161"/>
                  <a:pt x="224" y="153"/>
                </a:cubicBezTo>
                <a:cubicBezTo>
                  <a:pt x="201" y="124"/>
                  <a:pt x="175" y="98"/>
                  <a:pt x="149" y="73"/>
                </a:cubicBezTo>
                <a:cubicBezTo>
                  <a:pt x="178" y="96"/>
                  <a:pt x="206" y="122"/>
                  <a:pt x="234" y="147"/>
                </a:cubicBezTo>
                <a:close/>
                <a:moveTo>
                  <a:pt x="149" y="77"/>
                </a:moveTo>
                <a:cubicBezTo>
                  <a:pt x="169" y="99"/>
                  <a:pt x="192" y="118"/>
                  <a:pt x="210" y="141"/>
                </a:cubicBezTo>
                <a:cubicBezTo>
                  <a:pt x="210" y="141"/>
                  <a:pt x="210" y="142"/>
                  <a:pt x="210" y="143"/>
                </a:cubicBezTo>
                <a:cubicBezTo>
                  <a:pt x="187" y="118"/>
                  <a:pt x="164" y="93"/>
                  <a:pt x="137" y="72"/>
                </a:cubicBezTo>
                <a:cubicBezTo>
                  <a:pt x="142" y="75"/>
                  <a:pt x="145" y="72"/>
                  <a:pt x="149" y="77"/>
                </a:cubicBezTo>
                <a:close/>
                <a:moveTo>
                  <a:pt x="122" y="66"/>
                </a:moveTo>
                <a:cubicBezTo>
                  <a:pt x="161" y="93"/>
                  <a:pt x="191" y="128"/>
                  <a:pt x="223" y="161"/>
                </a:cubicBezTo>
                <a:cubicBezTo>
                  <a:pt x="217" y="163"/>
                  <a:pt x="208" y="163"/>
                  <a:pt x="207" y="162"/>
                </a:cubicBezTo>
                <a:cubicBezTo>
                  <a:pt x="183" y="129"/>
                  <a:pt x="158" y="99"/>
                  <a:pt x="127" y="76"/>
                </a:cubicBezTo>
                <a:cubicBezTo>
                  <a:pt x="154" y="103"/>
                  <a:pt x="181" y="130"/>
                  <a:pt x="202" y="163"/>
                </a:cubicBezTo>
                <a:cubicBezTo>
                  <a:pt x="169" y="128"/>
                  <a:pt x="135" y="90"/>
                  <a:pt x="98" y="59"/>
                </a:cubicBezTo>
                <a:cubicBezTo>
                  <a:pt x="106" y="60"/>
                  <a:pt x="113" y="64"/>
                  <a:pt x="118" y="69"/>
                </a:cubicBezTo>
                <a:cubicBezTo>
                  <a:pt x="115" y="64"/>
                  <a:pt x="121" y="66"/>
                  <a:pt x="122" y="66"/>
                </a:cubicBezTo>
                <a:close/>
                <a:moveTo>
                  <a:pt x="79" y="52"/>
                </a:moveTo>
                <a:cubicBezTo>
                  <a:pt x="80" y="52"/>
                  <a:pt x="80" y="52"/>
                  <a:pt x="80" y="52"/>
                </a:cubicBezTo>
                <a:cubicBezTo>
                  <a:pt x="88" y="53"/>
                  <a:pt x="89" y="61"/>
                  <a:pt x="94" y="66"/>
                </a:cubicBezTo>
                <a:cubicBezTo>
                  <a:pt x="122" y="91"/>
                  <a:pt x="147" y="118"/>
                  <a:pt x="167" y="151"/>
                </a:cubicBezTo>
                <a:cubicBezTo>
                  <a:pt x="131" y="116"/>
                  <a:pt x="99" y="75"/>
                  <a:pt x="62" y="42"/>
                </a:cubicBezTo>
                <a:cubicBezTo>
                  <a:pt x="68" y="44"/>
                  <a:pt x="74" y="48"/>
                  <a:pt x="79" y="52"/>
                </a:cubicBezTo>
                <a:close/>
                <a:moveTo>
                  <a:pt x="37" y="27"/>
                </a:moveTo>
                <a:cubicBezTo>
                  <a:pt x="51" y="37"/>
                  <a:pt x="65" y="49"/>
                  <a:pt x="76" y="63"/>
                </a:cubicBezTo>
                <a:cubicBezTo>
                  <a:pt x="64" y="54"/>
                  <a:pt x="50" y="41"/>
                  <a:pt x="40" y="33"/>
                </a:cubicBezTo>
                <a:cubicBezTo>
                  <a:pt x="37" y="31"/>
                  <a:pt x="38" y="29"/>
                  <a:pt x="37" y="27"/>
                </a:cubicBezTo>
                <a:close/>
                <a:moveTo>
                  <a:pt x="41" y="41"/>
                </a:moveTo>
                <a:cubicBezTo>
                  <a:pt x="58" y="53"/>
                  <a:pt x="75" y="67"/>
                  <a:pt x="88" y="84"/>
                </a:cubicBezTo>
                <a:cubicBezTo>
                  <a:pt x="88" y="84"/>
                  <a:pt x="88" y="85"/>
                  <a:pt x="88" y="86"/>
                </a:cubicBezTo>
                <a:cubicBezTo>
                  <a:pt x="72" y="71"/>
                  <a:pt x="54" y="56"/>
                  <a:pt x="41" y="41"/>
                </a:cubicBezTo>
                <a:close/>
                <a:moveTo>
                  <a:pt x="46" y="51"/>
                </a:moveTo>
                <a:cubicBezTo>
                  <a:pt x="60" y="65"/>
                  <a:pt x="77" y="79"/>
                  <a:pt x="92" y="93"/>
                </a:cubicBezTo>
                <a:cubicBezTo>
                  <a:pt x="91" y="94"/>
                  <a:pt x="98" y="96"/>
                  <a:pt x="96" y="93"/>
                </a:cubicBezTo>
                <a:cubicBezTo>
                  <a:pt x="94" y="88"/>
                  <a:pt x="90" y="84"/>
                  <a:pt x="88" y="79"/>
                </a:cubicBezTo>
                <a:cubicBezTo>
                  <a:pt x="110" y="104"/>
                  <a:pt x="131" y="130"/>
                  <a:pt x="147" y="159"/>
                </a:cubicBezTo>
                <a:cubicBezTo>
                  <a:pt x="115" y="131"/>
                  <a:pt x="88" y="95"/>
                  <a:pt x="57" y="66"/>
                </a:cubicBezTo>
                <a:cubicBezTo>
                  <a:pt x="52" y="62"/>
                  <a:pt x="46" y="59"/>
                  <a:pt x="46" y="51"/>
                </a:cubicBezTo>
                <a:close/>
                <a:moveTo>
                  <a:pt x="47" y="171"/>
                </a:moveTo>
                <a:cubicBezTo>
                  <a:pt x="51" y="173"/>
                  <a:pt x="54" y="177"/>
                  <a:pt x="58" y="179"/>
                </a:cubicBezTo>
                <a:cubicBezTo>
                  <a:pt x="57" y="173"/>
                  <a:pt x="53" y="177"/>
                  <a:pt x="51" y="169"/>
                </a:cubicBezTo>
                <a:cubicBezTo>
                  <a:pt x="63" y="176"/>
                  <a:pt x="70" y="186"/>
                  <a:pt x="79" y="193"/>
                </a:cubicBezTo>
                <a:cubicBezTo>
                  <a:pt x="83" y="195"/>
                  <a:pt x="84" y="191"/>
                  <a:pt x="84" y="189"/>
                </a:cubicBezTo>
                <a:cubicBezTo>
                  <a:pt x="81" y="178"/>
                  <a:pt x="73" y="169"/>
                  <a:pt x="65" y="163"/>
                </a:cubicBezTo>
                <a:cubicBezTo>
                  <a:pt x="65" y="163"/>
                  <a:pt x="64" y="162"/>
                  <a:pt x="63" y="163"/>
                </a:cubicBezTo>
                <a:cubicBezTo>
                  <a:pt x="69" y="170"/>
                  <a:pt x="76" y="178"/>
                  <a:pt x="79" y="188"/>
                </a:cubicBezTo>
                <a:cubicBezTo>
                  <a:pt x="68" y="180"/>
                  <a:pt x="60" y="170"/>
                  <a:pt x="49" y="163"/>
                </a:cubicBezTo>
                <a:cubicBezTo>
                  <a:pt x="51" y="150"/>
                  <a:pt x="51" y="150"/>
                  <a:pt x="51" y="150"/>
                </a:cubicBezTo>
                <a:cubicBezTo>
                  <a:pt x="55" y="152"/>
                  <a:pt x="56" y="160"/>
                  <a:pt x="62" y="156"/>
                </a:cubicBezTo>
                <a:cubicBezTo>
                  <a:pt x="63" y="157"/>
                  <a:pt x="63" y="157"/>
                  <a:pt x="63" y="157"/>
                </a:cubicBezTo>
                <a:cubicBezTo>
                  <a:pt x="75" y="166"/>
                  <a:pt x="87" y="177"/>
                  <a:pt x="98" y="188"/>
                </a:cubicBezTo>
                <a:cubicBezTo>
                  <a:pt x="70" y="201"/>
                  <a:pt x="70" y="201"/>
                  <a:pt x="70" y="201"/>
                </a:cubicBezTo>
                <a:cubicBezTo>
                  <a:pt x="68" y="193"/>
                  <a:pt x="63" y="185"/>
                  <a:pt x="56" y="180"/>
                </a:cubicBezTo>
                <a:cubicBezTo>
                  <a:pt x="59" y="185"/>
                  <a:pt x="66" y="196"/>
                  <a:pt x="66" y="202"/>
                </a:cubicBezTo>
                <a:cubicBezTo>
                  <a:pt x="43" y="183"/>
                  <a:pt x="43" y="183"/>
                  <a:pt x="43" y="183"/>
                </a:cubicBezTo>
                <a:cubicBezTo>
                  <a:pt x="45" y="180"/>
                  <a:pt x="48" y="176"/>
                  <a:pt x="47" y="171"/>
                </a:cubicBezTo>
                <a:close/>
                <a:moveTo>
                  <a:pt x="40" y="191"/>
                </a:moveTo>
                <a:cubicBezTo>
                  <a:pt x="45" y="193"/>
                  <a:pt x="49" y="200"/>
                  <a:pt x="51" y="207"/>
                </a:cubicBezTo>
                <a:cubicBezTo>
                  <a:pt x="47" y="205"/>
                  <a:pt x="40" y="202"/>
                  <a:pt x="37" y="197"/>
                </a:cubicBezTo>
                <a:lnTo>
                  <a:pt x="40" y="191"/>
                </a:lnTo>
                <a:close/>
                <a:moveTo>
                  <a:pt x="51" y="209"/>
                </a:moveTo>
                <a:cubicBezTo>
                  <a:pt x="55" y="208"/>
                  <a:pt x="53" y="203"/>
                  <a:pt x="51" y="200"/>
                </a:cubicBezTo>
                <a:cubicBezTo>
                  <a:pt x="49" y="196"/>
                  <a:pt x="46" y="194"/>
                  <a:pt x="42" y="188"/>
                </a:cubicBezTo>
                <a:cubicBezTo>
                  <a:pt x="48" y="191"/>
                  <a:pt x="59" y="201"/>
                  <a:pt x="63" y="205"/>
                </a:cubicBezTo>
                <a:cubicBezTo>
                  <a:pt x="42" y="217"/>
                  <a:pt x="42" y="217"/>
                  <a:pt x="42" y="217"/>
                </a:cubicBezTo>
                <a:cubicBezTo>
                  <a:pt x="41" y="212"/>
                  <a:pt x="38" y="206"/>
                  <a:pt x="35" y="201"/>
                </a:cubicBezTo>
                <a:cubicBezTo>
                  <a:pt x="41" y="204"/>
                  <a:pt x="46" y="211"/>
                  <a:pt x="51" y="209"/>
                </a:cubicBezTo>
                <a:close/>
                <a:moveTo>
                  <a:pt x="38" y="220"/>
                </a:moveTo>
                <a:cubicBezTo>
                  <a:pt x="28" y="221"/>
                  <a:pt x="18" y="227"/>
                  <a:pt x="14" y="234"/>
                </a:cubicBezTo>
                <a:cubicBezTo>
                  <a:pt x="20" y="225"/>
                  <a:pt x="28" y="216"/>
                  <a:pt x="32" y="205"/>
                </a:cubicBezTo>
                <a:cubicBezTo>
                  <a:pt x="36" y="210"/>
                  <a:pt x="41" y="220"/>
                  <a:pt x="38" y="220"/>
                </a:cubicBezTo>
                <a:close/>
              </a:path>
            </a:pathLst>
          </a:custGeom>
          <a:solidFill>
            <a:srgbClr val="262626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grpSp>
        <p:nvGrpSpPr>
          <p:cNvPr id="7" name="Group 48"/>
          <p:cNvGrpSpPr/>
          <p:nvPr/>
        </p:nvGrpSpPr>
        <p:grpSpPr>
          <a:xfrm>
            <a:off x="1341497" y="4030715"/>
            <a:ext cx="749517" cy="760851"/>
            <a:chOff x="472966" y="437878"/>
            <a:chExt cx="2065693" cy="2295907"/>
          </a:xfrm>
        </p:grpSpPr>
        <p:sp>
          <p:nvSpPr>
            <p:cNvPr id="106" name="Shape 31"/>
            <p:cNvSpPr/>
            <p:nvPr/>
          </p:nvSpPr>
          <p:spPr>
            <a:xfrm>
              <a:off x="863554" y="791617"/>
              <a:ext cx="1264092" cy="14515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11" h="21265" extrusionOk="0">
                  <a:moveTo>
                    <a:pt x="9559" y="1"/>
                  </a:moveTo>
                  <a:cubicBezTo>
                    <a:pt x="6586" y="38"/>
                    <a:pt x="-129" y="2280"/>
                    <a:pt x="2" y="8931"/>
                  </a:cubicBezTo>
                  <a:cubicBezTo>
                    <a:pt x="132" y="15583"/>
                    <a:pt x="5905" y="18289"/>
                    <a:pt x="6996" y="21122"/>
                  </a:cubicBezTo>
                  <a:cubicBezTo>
                    <a:pt x="6996" y="21122"/>
                    <a:pt x="12935" y="21523"/>
                    <a:pt x="14747" y="20982"/>
                  </a:cubicBezTo>
                  <a:cubicBezTo>
                    <a:pt x="14747" y="20982"/>
                    <a:pt x="15366" y="19359"/>
                    <a:pt x="16741" y="17752"/>
                  </a:cubicBezTo>
                  <a:cubicBezTo>
                    <a:pt x="18116" y="16146"/>
                    <a:pt x="21471" y="12985"/>
                    <a:pt x="21079" y="7851"/>
                  </a:cubicBezTo>
                  <a:cubicBezTo>
                    <a:pt x="20768" y="3771"/>
                    <a:pt x="15919" y="-77"/>
                    <a:pt x="9559" y="1"/>
                  </a:cubicBezTo>
                  <a:close/>
                </a:path>
              </a:pathLst>
            </a:custGeom>
            <a:solidFill>
              <a:schemeClr val="accent4">
                <a:lumMod val="75000"/>
              </a:schemeClr>
            </a:solidFill>
            <a:ln w="12700">
              <a:miter lim="400000"/>
            </a:ln>
          </p:spPr>
          <p:txBody>
            <a:bodyPr lIns="0" tIns="0" rIns="0" bIns="0" anchor="ctr"/>
            <a:lstStyle/>
            <a:p>
              <a:pPr lvl="0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/>
            </a:p>
          </p:txBody>
        </p:sp>
        <p:sp>
          <p:nvSpPr>
            <p:cNvPr id="107" name="Shape 32"/>
            <p:cNvSpPr/>
            <p:nvPr/>
          </p:nvSpPr>
          <p:spPr>
            <a:xfrm>
              <a:off x="915141" y="828465"/>
              <a:ext cx="1156689" cy="135282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11" h="21271" extrusionOk="0">
                  <a:moveTo>
                    <a:pt x="9264" y="1"/>
                  </a:moveTo>
                  <a:cubicBezTo>
                    <a:pt x="6291" y="36"/>
                    <a:pt x="-129" y="2626"/>
                    <a:pt x="2" y="9158"/>
                  </a:cubicBezTo>
                  <a:cubicBezTo>
                    <a:pt x="132" y="15691"/>
                    <a:pt x="5905" y="18348"/>
                    <a:pt x="6996" y="21131"/>
                  </a:cubicBezTo>
                  <a:cubicBezTo>
                    <a:pt x="6996" y="21131"/>
                    <a:pt x="12935" y="21524"/>
                    <a:pt x="14747" y="20993"/>
                  </a:cubicBezTo>
                  <a:cubicBezTo>
                    <a:pt x="14747" y="20993"/>
                    <a:pt x="15366" y="19398"/>
                    <a:pt x="16741" y="17821"/>
                  </a:cubicBezTo>
                  <a:cubicBezTo>
                    <a:pt x="18116" y="16244"/>
                    <a:pt x="21471" y="13139"/>
                    <a:pt x="21079" y="8097"/>
                  </a:cubicBezTo>
                  <a:cubicBezTo>
                    <a:pt x="20768" y="4090"/>
                    <a:pt x="15623" y="-76"/>
                    <a:pt x="9264" y="1"/>
                  </a:cubicBezTo>
                  <a:close/>
                </a:path>
              </a:pathLst>
            </a:custGeom>
            <a:solidFill>
              <a:schemeClr val="accent4"/>
            </a:solidFill>
            <a:ln w="12700">
              <a:miter lim="400000"/>
            </a:ln>
          </p:spPr>
          <p:txBody>
            <a:bodyPr lIns="0" tIns="0" rIns="0" bIns="0" anchor="ctr"/>
            <a:lstStyle/>
            <a:p>
              <a:pPr lvl="0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/>
            </a:p>
          </p:txBody>
        </p:sp>
        <p:sp>
          <p:nvSpPr>
            <p:cNvPr id="108" name="Shape 33"/>
            <p:cNvSpPr/>
            <p:nvPr/>
          </p:nvSpPr>
          <p:spPr>
            <a:xfrm>
              <a:off x="974098" y="894791"/>
              <a:ext cx="976277" cy="47634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704" h="19283" extrusionOk="0">
                  <a:moveTo>
                    <a:pt x="9766" y="11"/>
                  </a:moveTo>
                  <a:cubicBezTo>
                    <a:pt x="4820" y="-388"/>
                    <a:pt x="-145" y="10620"/>
                    <a:pt x="4" y="15916"/>
                  </a:cubicBezTo>
                  <a:cubicBezTo>
                    <a:pt x="152" y="21212"/>
                    <a:pt x="6867" y="19314"/>
                    <a:pt x="8634" y="16645"/>
                  </a:cubicBezTo>
                  <a:cubicBezTo>
                    <a:pt x="10401" y="13977"/>
                    <a:pt x="15135" y="19484"/>
                    <a:pt x="18295" y="19046"/>
                  </a:cubicBezTo>
                  <a:cubicBezTo>
                    <a:pt x="21455" y="18609"/>
                    <a:pt x="19589" y="802"/>
                    <a:pt x="9766" y="11"/>
                  </a:cubicBezTo>
                  <a:close/>
                </a:path>
              </a:pathLst>
            </a:custGeom>
            <a:solidFill>
              <a:srgbClr val="FEFEFE"/>
            </a:solidFill>
            <a:ln w="12700">
              <a:miter lim="400000"/>
            </a:ln>
          </p:spPr>
          <p:txBody>
            <a:bodyPr lIns="0" tIns="0" rIns="0" bIns="0" anchor="ctr"/>
            <a:lstStyle/>
            <a:p>
              <a:pPr lvl="0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/>
            </a:p>
          </p:txBody>
        </p:sp>
        <p:sp>
          <p:nvSpPr>
            <p:cNvPr id="109" name="Freeform 108"/>
            <p:cNvSpPr/>
            <p:nvPr/>
          </p:nvSpPr>
          <p:spPr>
            <a:xfrm>
              <a:off x="1202555" y="1683337"/>
              <a:ext cx="583585" cy="859460"/>
            </a:xfrm>
            <a:custGeom>
              <a:avLst/>
              <a:gdLst>
                <a:gd name="connsiteX0" fmla="*/ 50226 w 583585"/>
                <a:gd name="connsiteY0" fmla="*/ 759067 h 859460"/>
                <a:gd name="connsiteX1" fmla="*/ 533386 w 583585"/>
                <a:gd name="connsiteY1" fmla="*/ 759067 h 859460"/>
                <a:gd name="connsiteX2" fmla="*/ 583585 w 583585"/>
                <a:gd name="connsiteY2" fmla="*/ 809268 h 859460"/>
                <a:gd name="connsiteX3" fmla="*/ 533386 w 583585"/>
                <a:gd name="connsiteY3" fmla="*/ 859460 h 859460"/>
                <a:gd name="connsiteX4" fmla="*/ 50226 w 583585"/>
                <a:gd name="connsiteY4" fmla="*/ 859460 h 859460"/>
                <a:gd name="connsiteX5" fmla="*/ 0 w 583585"/>
                <a:gd name="connsiteY5" fmla="*/ 809268 h 859460"/>
                <a:gd name="connsiteX6" fmla="*/ 50226 w 583585"/>
                <a:gd name="connsiteY6" fmla="*/ 759067 h 859460"/>
                <a:gd name="connsiteX7" fmla="*/ 50226 w 583585"/>
                <a:gd name="connsiteY7" fmla="*/ 633784 h 859460"/>
                <a:gd name="connsiteX8" fmla="*/ 533386 w 583585"/>
                <a:gd name="connsiteY8" fmla="*/ 633784 h 859460"/>
                <a:gd name="connsiteX9" fmla="*/ 583585 w 583585"/>
                <a:gd name="connsiteY9" fmla="*/ 683973 h 859460"/>
                <a:gd name="connsiteX10" fmla="*/ 533386 w 583585"/>
                <a:gd name="connsiteY10" fmla="*/ 734172 h 859460"/>
                <a:gd name="connsiteX11" fmla="*/ 50226 w 583585"/>
                <a:gd name="connsiteY11" fmla="*/ 734172 h 859460"/>
                <a:gd name="connsiteX12" fmla="*/ 0 w 583585"/>
                <a:gd name="connsiteY12" fmla="*/ 683973 h 859460"/>
                <a:gd name="connsiteX13" fmla="*/ 50226 w 583585"/>
                <a:gd name="connsiteY13" fmla="*/ 633784 h 859460"/>
                <a:gd name="connsiteX14" fmla="*/ 291793 w 583585"/>
                <a:gd name="connsiteY14" fmla="*/ 142063 h 859460"/>
                <a:gd name="connsiteX15" fmla="*/ 273583 w 583585"/>
                <a:gd name="connsiteY15" fmla="*/ 148931 h 859460"/>
                <a:gd name="connsiteX16" fmla="*/ 193637 w 583585"/>
                <a:gd name="connsiteY16" fmla="*/ 164058 h 859460"/>
                <a:gd name="connsiteX17" fmla="*/ 233137 w 583585"/>
                <a:gd name="connsiteY17" fmla="*/ 500237 h 859460"/>
                <a:gd name="connsiteX18" fmla="*/ 350448 w 583585"/>
                <a:gd name="connsiteY18" fmla="*/ 500237 h 859460"/>
                <a:gd name="connsiteX19" fmla="*/ 389975 w 583585"/>
                <a:gd name="connsiteY19" fmla="*/ 164058 h 859460"/>
                <a:gd name="connsiteX20" fmla="*/ 310030 w 583585"/>
                <a:gd name="connsiteY20" fmla="*/ 148931 h 859460"/>
                <a:gd name="connsiteX21" fmla="*/ 291793 w 583585"/>
                <a:gd name="connsiteY21" fmla="*/ 142063 h 859460"/>
                <a:gd name="connsiteX22" fmla="*/ 503278 w 583585"/>
                <a:gd name="connsiteY22" fmla="*/ 55436 h 859460"/>
                <a:gd name="connsiteX23" fmla="*/ 473001 w 583585"/>
                <a:gd name="connsiteY23" fmla="*/ 75522 h 859460"/>
                <a:gd name="connsiteX24" fmla="*/ 448010 w 583585"/>
                <a:gd name="connsiteY24" fmla="*/ 120430 h 859460"/>
                <a:gd name="connsiteX25" fmla="*/ 501775 w 583585"/>
                <a:gd name="connsiteY25" fmla="*/ 104747 h 859460"/>
                <a:gd name="connsiteX26" fmla="*/ 532981 w 583585"/>
                <a:gd name="connsiteY26" fmla="*/ 67875 h 859460"/>
                <a:gd name="connsiteX27" fmla="*/ 525632 w 583585"/>
                <a:gd name="connsiteY27" fmla="*/ 57226 h 859460"/>
                <a:gd name="connsiteX28" fmla="*/ 503278 w 583585"/>
                <a:gd name="connsiteY28" fmla="*/ 55436 h 859460"/>
                <a:gd name="connsiteX29" fmla="*/ 80314 w 583585"/>
                <a:gd name="connsiteY29" fmla="*/ 55436 h 859460"/>
                <a:gd name="connsiteX30" fmla="*/ 57980 w 583585"/>
                <a:gd name="connsiteY30" fmla="*/ 57226 h 859460"/>
                <a:gd name="connsiteX31" fmla="*/ 50631 w 583585"/>
                <a:gd name="connsiteY31" fmla="*/ 67875 h 859460"/>
                <a:gd name="connsiteX32" fmla="*/ 81837 w 583585"/>
                <a:gd name="connsiteY32" fmla="*/ 104747 h 859460"/>
                <a:gd name="connsiteX33" fmla="*/ 135603 w 583585"/>
                <a:gd name="connsiteY33" fmla="*/ 120430 h 859460"/>
                <a:gd name="connsiteX34" fmla="*/ 110611 w 583585"/>
                <a:gd name="connsiteY34" fmla="*/ 75522 h 859460"/>
                <a:gd name="connsiteX35" fmla="*/ 80314 w 583585"/>
                <a:gd name="connsiteY35" fmla="*/ 55436 h 859460"/>
                <a:gd name="connsiteX36" fmla="*/ 291793 w 583585"/>
                <a:gd name="connsiteY36" fmla="*/ 43406 h 859460"/>
                <a:gd name="connsiteX37" fmla="*/ 250861 w 583585"/>
                <a:gd name="connsiteY37" fmla="*/ 65067 h 859460"/>
                <a:gd name="connsiteX38" fmla="*/ 291793 w 583585"/>
                <a:gd name="connsiteY38" fmla="*/ 93151 h 859460"/>
                <a:gd name="connsiteX39" fmla="*/ 332725 w 583585"/>
                <a:gd name="connsiteY39" fmla="*/ 65067 h 859460"/>
                <a:gd name="connsiteX40" fmla="*/ 291793 w 583585"/>
                <a:gd name="connsiteY40" fmla="*/ 43406 h 859460"/>
                <a:gd name="connsiteX41" fmla="*/ 291793 w 583585"/>
                <a:gd name="connsiteY41" fmla="*/ 0 h 859460"/>
                <a:gd name="connsiteX42" fmla="*/ 375845 w 583585"/>
                <a:gd name="connsiteY42" fmla="*/ 62342 h 859460"/>
                <a:gd name="connsiteX43" fmla="*/ 347071 w 583585"/>
                <a:gd name="connsiteY43" fmla="*/ 114090 h 859460"/>
                <a:gd name="connsiteX44" fmla="*/ 402160 w 583585"/>
                <a:gd name="connsiteY44" fmla="*/ 121653 h 859460"/>
                <a:gd name="connsiteX45" fmla="*/ 441336 w 583585"/>
                <a:gd name="connsiteY45" fmla="*/ 46159 h 859460"/>
                <a:gd name="connsiteX46" fmla="*/ 546571 w 583585"/>
                <a:gd name="connsiteY46" fmla="*/ 19465 h 859460"/>
                <a:gd name="connsiteX47" fmla="*/ 574642 w 583585"/>
                <a:gd name="connsiteY47" fmla="*/ 79193 h 859460"/>
                <a:gd name="connsiteX48" fmla="*/ 522552 w 583585"/>
                <a:gd name="connsiteY48" fmla="*/ 142619 h 859460"/>
                <a:gd name="connsiteX49" fmla="*/ 434204 w 583585"/>
                <a:gd name="connsiteY49" fmla="*/ 164753 h 859460"/>
                <a:gd name="connsiteX50" fmla="*/ 393677 w 583585"/>
                <a:gd name="connsiteY50" fmla="*/ 500237 h 859460"/>
                <a:gd name="connsiteX51" fmla="*/ 533386 w 583585"/>
                <a:gd name="connsiteY51" fmla="*/ 500237 h 859460"/>
                <a:gd name="connsiteX52" fmla="*/ 583585 w 583585"/>
                <a:gd name="connsiteY52" fmla="*/ 550428 h 859460"/>
                <a:gd name="connsiteX53" fmla="*/ 533386 w 583585"/>
                <a:gd name="connsiteY53" fmla="*/ 600618 h 859460"/>
                <a:gd name="connsiteX54" fmla="*/ 50226 w 583585"/>
                <a:gd name="connsiteY54" fmla="*/ 600618 h 859460"/>
                <a:gd name="connsiteX55" fmla="*/ 0 w 583585"/>
                <a:gd name="connsiteY55" fmla="*/ 550428 h 859460"/>
                <a:gd name="connsiteX56" fmla="*/ 50226 w 583585"/>
                <a:gd name="connsiteY56" fmla="*/ 500237 h 859460"/>
                <a:gd name="connsiteX57" fmla="*/ 189908 w 583585"/>
                <a:gd name="connsiteY57" fmla="*/ 500237 h 859460"/>
                <a:gd name="connsiteX58" fmla="*/ 149409 w 583585"/>
                <a:gd name="connsiteY58" fmla="*/ 164753 h 859460"/>
                <a:gd name="connsiteX59" fmla="*/ 61060 w 583585"/>
                <a:gd name="connsiteY59" fmla="*/ 142619 h 859460"/>
                <a:gd name="connsiteX60" fmla="*/ 8970 w 583585"/>
                <a:gd name="connsiteY60" fmla="*/ 79193 h 859460"/>
                <a:gd name="connsiteX61" fmla="*/ 37014 w 583585"/>
                <a:gd name="connsiteY61" fmla="*/ 19465 h 859460"/>
                <a:gd name="connsiteX62" fmla="*/ 142249 w 583585"/>
                <a:gd name="connsiteY62" fmla="*/ 46159 h 859460"/>
                <a:gd name="connsiteX63" fmla="*/ 181425 w 583585"/>
                <a:gd name="connsiteY63" fmla="*/ 121653 h 859460"/>
                <a:gd name="connsiteX64" fmla="*/ 236541 w 583585"/>
                <a:gd name="connsiteY64" fmla="*/ 114090 h 859460"/>
                <a:gd name="connsiteX65" fmla="*/ 207767 w 583585"/>
                <a:gd name="connsiteY65" fmla="*/ 62342 h 859460"/>
                <a:gd name="connsiteX66" fmla="*/ 291793 w 583585"/>
                <a:gd name="connsiteY66" fmla="*/ 0 h 8594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</a:cxnLst>
              <a:rect l="l" t="t" r="r" b="b"/>
              <a:pathLst>
                <a:path w="583585" h="859460">
                  <a:moveTo>
                    <a:pt x="50226" y="759067"/>
                  </a:moveTo>
                  <a:lnTo>
                    <a:pt x="533386" y="759067"/>
                  </a:lnTo>
                  <a:cubicBezTo>
                    <a:pt x="561106" y="759067"/>
                    <a:pt x="583585" y="781539"/>
                    <a:pt x="583585" y="809268"/>
                  </a:cubicBezTo>
                  <a:cubicBezTo>
                    <a:pt x="583585" y="836983"/>
                    <a:pt x="561106" y="859460"/>
                    <a:pt x="533386" y="859460"/>
                  </a:cubicBezTo>
                  <a:lnTo>
                    <a:pt x="50226" y="859460"/>
                  </a:lnTo>
                  <a:cubicBezTo>
                    <a:pt x="22479" y="859460"/>
                    <a:pt x="0" y="836983"/>
                    <a:pt x="0" y="809268"/>
                  </a:cubicBezTo>
                  <a:cubicBezTo>
                    <a:pt x="0" y="781539"/>
                    <a:pt x="22479" y="759067"/>
                    <a:pt x="50226" y="759067"/>
                  </a:cubicBezTo>
                  <a:close/>
                  <a:moveTo>
                    <a:pt x="50226" y="633784"/>
                  </a:moveTo>
                  <a:lnTo>
                    <a:pt x="533386" y="633784"/>
                  </a:lnTo>
                  <a:cubicBezTo>
                    <a:pt x="561106" y="633784"/>
                    <a:pt x="583585" y="656255"/>
                    <a:pt x="583585" y="683973"/>
                  </a:cubicBezTo>
                  <a:cubicBezTo>
                    <a:pt x="583585" y="711701"/>
                    <a:pt x="561106" y="734172"/>
                    <a:pt x="533386" y="734172"/>
                  </a:cubicBezTo>
                  <a:lnTo>
                    <a:pt x="50226" y="734172"/>
                  </a:lnTo>
                  <a:cubicBezTo>
                    <a:pt x="22479" y="734172"/>
                    <a:pt x="0" y="711701"/>
                    <a:pt x="0" y="683973"/>
                  </a:cubicBezTo>
                  <a:cubicBezTo>
                    <a:pt x="0" y="656255"/>
                    <a:pt x="22479" y="633784"/>
                    <a:pt x="50226" y="633784"/>
                  </a:cubicBezTo>
                  <a:close/>
                  <a:moveTo>
                    <a:pt x="291793" y="142063"/>
                  </a:moveTo>
                  <a:cubicBezTo>
                    <a:pt x="285903" y="144621"/>
                    <a:pt x="279851" y="146957"/>
                    <a:pt x="273583" y="148931"/>
                  </a:cubicBezTo>
                  <a:cubicBezTo>
                    <a:pt x="249618" y="156355"/>
                    <a:pt x="221924" y="161833"/>
                    <a:pt x="193637" y="164058"/>
                  </a:cubicBezTo>
                  <a:cubicBezTo>
                    <a:pt x="225572" y="292162"/>
                    <a:pt x="232191" y="468009"/>
                    <a:pt x="233137" y="500237"/>
                  </a:cubicBezTo>
                  <a:lnTo>
                    <a:pt x="350448" y="500237"/>
                  </a:lnTo>
                  <a:cubicBezTo>
                    <a:pt x="351421" y="468009"/>
                    <a:pt x="358013" y="292162"/>
                    <a:pt x="389975" y="164058"/>
                  </a:cubicBezTo>
                  <a:cubicBezTo>
                    <a:pt x="361661" y="161833"/>
                    <a:pt x="333994" y="156355"/>
                    <a:pt x="310030" y="148931"/>
                  </a:cubicBezTo>
                  <a:cubicBezTo>
                    <a:pt x="303734" y="146957"/>
                    <a:pt x="297709" y="144621"/>
                    <a:pt x="291793" y="142063"/>
                  </a:cubicBezTo>
                  <a:close/>
                  <a:moveTo>
                    <a:pt x="503278" y="55436"/>
                  </a:moveTo>
                  <a:cubicBezTo>
                    <a:pt x="494163" y="57865"/>
                    <a:pt x="483727" y="63941"/>
                    <a:pt x="473001" y="75522"/>
                  </a:cubicBezTo>
                  <a:cubicBezTo>
                    <a:pt x="463707" y="85560"/>
                    <a:pt x="455413" y="101048"/>
                    <a:pt x="448010" y="120430"/>
                  </a:cubicBezTo>
                  <a:cubicBezTo>
                    <a:pt x="467976" y="118094"/>
                    <a:pt x="486564" y="113089"/>
                    <a:pt x="501775" y="104747"/>
                  </a:cubicBezTo>
                  <a:cubicBezTo>
                    <a:pt x="518526" y="95571"/>
                    <a:pt x="528712" y="83503"/>
                    <a:pt x="532981" y="67875"/>
                  </a:cubicBezTo>
                  <a:cubicBezTo>
                    <a:pt x="533872" y="64566"/>
                    <a:pt x="530765" y="60090"/>
                    <a:pt x="525632" y="57226"/>
                  </a:cubicBezTo>
                  <a:cubicBezTo>
                    <a:pt x="520188" y="54223"/>
                    <a:pt x="512393" y="53006"/>
                    <a:pt x="503278" y="55436"/>
                  </a:cubicBezTo>
                  <a:close/>
                  <a:moveTo>
                    <a:pt x="80314" y="55436"/>
                  </a:moveTo>
                  <a:cubicBezTo>
                    <a:pt x="71199" y="53006"/>
                    <a:pt x="63411" y="54223"/>
                    <a:pt x="57980" y="57226"/>
                  </a:cubicBezTo>
                  <a:cubicBezTo>
                    <a:pt x="52820" y="60090"/>
                    <a:pt x="49740" y="64566"/>
                    <a:pt x="50631" y="67875"/>
                  </a:cubicBezTo>
                  <a:cubicBezTo>
                    <a:pt x="54900" y="83503"/>
                    <a:pt x="65113" y="95571"/>
                    <a:pt x="81837" y="104747"/>
                  </a:cubicBezTo>
                  <a:cubicBezTo>
                    <a:pt x="97048" y="113089"/>
                    <a:pt x="115609" y="118094"/>
                    <a:pt x="135603" y="120430"/>
                  </a:cubicBezTo>
                  <a:cubicBezTo>
                    <a:pt x="128173" y="101048"/>
                    <a:pt x="119878" y="85560"/>
                    <a:pt x="110611" y="75522"/>
                  </a:cubicBezTo>
                  <a:cubicBezTo>
                    <a:pt x="99871" y="63941"/>
                    <a:pt x="89429" y="57865"/>
                    <a:pt x="80314" y="55436"/>
                  </a:cubicBezTo>
                  <a:close/>
                  <a:moveTo>
                    <a:pt x="291793" y="43406"/>
                  </a:moveTo>
                  <a:cubicBezTo>
                    <a:pt x="273934" y="43406"/>
                    <a:pt x="251293" y="58310"/>
                    <a:pt x="250861" y="65067"/>
                  </a:cubicBezTo>
                  <a:cubicBezTo>
                    <a:pt x="250482" y="71018"/>
                    <a:pt x="261533" y="83308"/>
                    <a:pt x="291793" y="93151"/>
                  </a:cubicBezTo>
                  <a:cubicBezTo>
                    <a:pt x="322080" y="83308"/>
                    <a:pt x="333103" y="71018"/>
                    <a:pt x="332725" y="65067"/>
                  </a:cubicBezTo>
                  <a:cubicBezTo>
                    <a:pt x="332292" y="58310"/>
                    <a:pt x="309651" y="43406"/>
                    <a:pt x="291793" y="43406"/>
                  </a:cubicBezTo>
                  <a:close/>
                  <a:moveTo>
                    <a:pt x="291793" y="0"/>
                  </a:moveTo>
                  <a:cubicBezTo>
                    <a:pt x="334751" y="0"/>
                    <a:pt x="373873" y="31699"/>
                    <a:pt x="375845" y="62342"/>
                  </a:cubicBezTo>
                  <a:cubicBezTo>
                    <a:pt x="376520" y="73103"/>
                    <a:pt x="373873" y="94792"/>
                    <a:pt x="347071" y="114090"/>
                  </a:cubicBezTo>
                  <a:cubicBezTo>
                    <a:pt x="364444" y="117955"/>
                    <a:pt x="383302" y="120624"/>
                    <a:pt x="402160" y="121653"/>
                  </a:cubicBezTo>
                  <a:cubicBezTo>
                    <a:pt x="412913" y="89509"/>
                    <a:pt x="425801" y="62926"/>
                    <a:pt x="441336" y="46159"/>
                  </a:cubicBezTo>
                  <a:cubicBezTo>
                    <a:pt x="479783" y="4699"/>
                    <a:pt x="522065" y="5867"/>
                    <a:pt x="546571" y="19465"/>
                  </a:cubicBezTo>
                  <a:cubicBezTo>
                    <a:pt x="569590" y="32255"/>
                    <a:pt x="580883" y="56252"/>
                    <a:pt x="574642" y="79193"/>
                  </a:cubicBezTo>
                  <a:cubicBezTo>
                    <a:pt x="567374" y="105998"/>
                    <a:pt x="549326" y="127909"/>
                    <a:pt x="522552" y="142619"/>
                  </a:cubicBezTo>
                  <a:cubicBezTo>
                    <a:pt x="497533" y="156355"/>
                    <a:pt x="466490" y="163112"/>
                    <a:pt x="434204" y="164753"/>
                  </a:cubicBezTo>
                  <a:cubicBezTo>
                    <a:pt x="406916" y="269611"/>
                    <a:pt x="395919" y="427412"/>
                    <a:pt x="393677" y="500237"/>
                  </a:cubicBezTo>
                  <a:lnTo>
                    <a:pt x="533386" y="500237"/>
                  </a:lnTo>
                  <a:cubicBezTo>
                    <a:pt x="561106" y="500237"/>
                    <a:pt x="583585" y="522705"/>
                    <a:pt x="583585" y="550428"/>
                  </a:cubicBezTo>
                  <a:cubicBezTo>
                    <a:pt x="583585" y="578151"/>
                    <a:pt x="561106" y="600618"/>
                    <a:pt x="533386" y="600618"/>
                  </a:cubicBezTo>
                  <a:lnTo>
                    <a:pt x="50226" y="600618"/>
                  </a:lnTo>
                  <a:cubicBezTo>
                    <a:pt x="22479" y="600618"/>
                    <a:pt x="0" y="578151"/>
                    <a:pt x="0" y="550428"/>
                  </a:cubicBezTo>
                  <a:cubicBezTo>
                    <a:pt x="0" y="522705"/>
                    <a:pt x="22479" y="500237"/>
                    <a:pt x="50226" y="500237"/>
                  </a:cubicBezTo>
                  <a:lnTo>
                    <a:pt x="189908" y="500237"/>
                  </a:lnTo>
                  <a:cubicBezTo>
                    <a:pt x="187693" y="427412"/>
                    <a:pt x="176670" y="269611"/>
                    <a:pt x="149409" y="164753"/>
                  </a:cubicBezTo>
                  <a:cubicBezTo>
                    <a:pt x="117095" y="163112"/>
                    <a:pt x="86079" y="156355"/>
                    <a:pt x="61060" y="142619"/>
                  </a:cubicBezTo>
                  <a:cubicBezTo>
                    <a:pt x="34259" y="127909"/>
                    <a:pt x="16265" y="105998"/>
                    <a:pt x="8970" y="79193"/>
                  </a:cubicBezTo>
                  <a:cubicBezTo>
                    <a:pt x="2729" y="56252"/>
                    <a:pt x="13995" y="32255"/>
                    <a:pt x="37014" y="19465"/>
                  </a:cubicBezTo>
                  <a:cubicBezTo>
                    <a:pt x="61547" y="5867"/>
                    <a:pt x="103803" y="4699"/>
                    <a:pt x="142249" y="46159"/>
                  </a:cubicBezTo>
                  <a:cubicBezTo>
                    <a:pt x="157784" y="62926"/>
                    <a:pt x="170726" y="89509"/>
                    <a:pt x="181425" y="121653"/>
                  </a:cubicBezTo>
                  <a:cubicBezTo>
                    <a:pt x="200310" y="120624"/>
                    <a:pt x="219169" y="117955"/>
                    <a:pt x="236541" y="114090"/>
                  </a:cubicBezTo>
                  <a:cubicBezTo>
                    <a:pt x="209712" y="94792"/>
                    <a:pt x="207092" y="73103"/>
                    <a:pt x="207767" y="62342"/>
                  </a:cubicBezTo>
                  <a:cubicBezTo>
                    <a:pt x="209712" y="31699"/>
                    <a:pt x="248834" y="0"/>
                    <a:pt x="291793" y="0"/>
                  </a:cubicBezTo>
                  <a:close/>
                </a:path>
              </a:pathLst>
            </a:custGeom>
            <a:solidFill>
              <a:schemeClr val="tx2">
                <a:lumMod val="75000"/>
              </a:schemeClr>
            </a:solidFill>
            <a:ln w="12700">
              <a:miter lim="400000"/>
            </a:ln>
          </p:spPr>
          <p:txBody>
            <a:bodyPr wrap="square" lIns="0" tIns="0" rIns="0" bIns="0" anchor="ctr">
              <a:noAutofit/>
            </a:bodyPr>
            <a:lstStyle/>
            <a:p>
              <a:pPr lvl="0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/>
            </a:p>
          </p:txBody>
        </p:sp>
        <p:sp>
          <p:nvSpPr>
            <p:cNvPr id="110" name="Shape 37"/>
            <p:cNvSpPr/>
            <p:nvPr/>
          </p:nvSpPr>
          <p:spPr>
            <a:xfrm>
              <a:off x="1313099" y="2575056"/>
              <a:ext cx="365667" cy="15872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3934"/>
                  </a:moveTo>
                  <a:cubicBezTo>
                    <a:pt x="0" y="13691"/>
                    <a:pt x="3433" y="21600"/>
                    <a:pt x="7668" y="21600"/>
                  </a:cubicBezTo>
                  <a:lnTo>
                    <a:pt x="13932" y="21600"/>
                  </a:lnTo>
                  <a:cubicBezTo>
                    <a:pt x="18167" y="21600"/>
                    <a:pt x="21600" y="13691"/>
                    <a:pt x="21600" y="3934"/>
                  </a:cubicBezTo>
                  <a:lnTo>
                    <a:pt x="21600" y="0"/>
                  </a:lnTo>
                  <a:lnTo>
                    <a:pt x="0" y="0"/>
                  </a:lnTo>
                  <a:cubicBezTo>
                    <a:pt x="0" y="0"/>
                    <a:pt x="0" y="3934"/>
                    <a:pt x="0" y="3934"/>
                  </a:cubicBezTo>
                  <a:close/>
                </a:path>
              </a:pathLst>
            </a:custGeom>
            <a:solidFill>
              <a:schemeClr val="tx2">
                <a:lumMod val="50000"/>
              </a:schemeClr>
            </a:solidFill>
            <a:ln w="12700">
              <a:miter lim="400000"/>
            </a:ln>
          </p:spPr>
          <p:txBody>
            <a:bodyPr lIns="0" tIns="0" rIns="0" bIns="0" anchor="ctr"/>
            <a:lstStyle/>
            <a:p>
              <a:pPr lvl="0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/>
            </a:p>
          </p:txBody>
        </p:sp>
        <p:sp>
          <p:nvSpPr>
            <p:cNvPr id="111" name="Freeform 110"/>
            <p:cNvSpPr/>
            <p:nvPr/>
          </p:nvSpPr>
          <p:spPr>
            <a:xfrm>
              <a:off x="472966" y="437878"/>
              <a:ext cx="2065693" cy="1149707"/>
            </a:xfrm>
            <a:custGeom>
              <a:avLst/>
              <a:gdLst>
                <a:gd name="connsiteX0" fmla="*/ 1801715 w 2065693"/>
                <a:gd name="connsiteY0" fmla="*/ 1053850 h 1149707"/>
                <a:gd name="connsiteX1" fmla="*/ 1801787 w 2065693"/>
                <a:gd name="connsiteY1" fmla="*/ 1053850 h 1149707"/>
                <a:gd name="connsiteX2" fmla="*/ 2017996 w 2065693"/>
                <a:gd name="connsiteY2" fmla="*/ 1054174 h 1149707"/>
                <a:gd name="connsiteX3" fmla="*/ 2065693 w 2065693"/>
                <a:gd name="connsiteY3" fmla="*/ 1102014 h 1149707"/>
                <a:gd name="connsiteX4" fmla="*/ 2017938 w 2065693"/>
                <a:gd name="connsiteY4" fmla="*/ 1149707 h 1149707"/>
                <a:gd name="connsiteX5" fmla="*/ 2017866 w 2065693"/>
                <a:gd name="connsiteY5" fmla="*/ 1149707 h 1149707"/>
                <a:gd name="connsiteX6" fmla="*/ 1801657 w 2065693"/>
                <a:gd name="connsiteY6" fmla="*/ 1149383 h 1149707"/>
                <a:gd name="connsiteX7" fmla="*/ 1753960 w 2065693"/>
                <a:gd name="connsiteY7" fmla="*/ 1101543 h 1149707"/>
                <a:gd name="connsiteX8" fmla="*/ 1801715 w 2065693"/>
                <a:gd name="connsiteY8" fmla="*/ 1053850 h 1149707"/>
                <a:gd name="connsiteX9" fmla="*/ 47759 w 2065693"/>
                <a:gd name="connsiteY9" fmla="*/ 1053850 h 1149707"/>
                <a:gd name="connsiteX10" fmla="*/ 47833 w 2065693"/>
                <a:gd name="connsiteY10" fmla="*/ 1053850 h 1149707"/>
                <a:gd name="connsiteX11" fmla="*/ 270130 w 2065693"/>
                <a:gd name="connsiteY11" fmla="*/ 1054174 h 1149707"/>
                <a:gd name="connsiteX12" fmla="*/ 317815 w 2065693"/>
                <a:gd name="connsiteY12" fmla="*/ 1102009 h 1149707"/>
                <a:gd name="connsiteX13" fmla="*/ 270056 w 2065693"/>
                <a:gd name="connsiteY13" fmla="*/ 1149707 h 1149707"/>
                <a:gd name="connsiteX14" fmla="*/ 269983 w 2065693"/>
                <a:gd name="connsiteY14" fmla="*/ 1149707 h 1149707"/>
                <a:gd name="connsiteX15" fmla="*/ 47686 w 2065693"/>
                <a:gd name="connsiteY15" fmla="*/ 1149383 h 1149707"/>
                <a:gd name="connsiteX16" fmla="*/ 0 w 2065693"/>
                <a:gd name="connsiteY16" fmla="*/ 1101548 h 1149707"/>
                <a:gd name="connsiteX17" fmla="*/ 47759 w 2065693"/>
                <a:gd name="connsiteY17" fmla="*/ 1053850 h 1149707"/>
                <a:gd name="connsiteX18" fmla="*/ 246687 w 2065693"/>
                <a:gd name="connsiteY18" fmla="*/ 368484 h 1149707"/>
                <a:gd name="connsiteX19" fmla="*/ 280474 w 2065693"/>
                <a:gd name="connsiteY19" fmla="*/ 382438 h 1149707"/>
                <a:gd name="connsiteX20" fmla="*/ 415397 w 2065693"/>
                <a:gd name="connsiteY20" fmla="*/ 517044 h 1149707"/>
                <a:gd name="connsiteX21" fmla="*/ 415486 w 2065693"/>
                <a:gd name="connsiteY21" fmla="*/ 584586 h 1149707"/>
                <a:gd name="connsiteX22" fmla="*/ 381666 w 2065693"/>
                <a:gd name="connsiteY22" fmla="*/ 598621 h 1149707"/>
                <a:gd name="connsiteX23" fmla="*/ 347936 w 2065693"/>
                <a:gd name="connsiteY23" fmla="*/ 584673 h 1149707"/>
                <a:gd name="connsiteX24" fmla="*/ 213002 w 2065693"/>
                <a:gd name="connsiteY24" fmla="*/ 450067 h 1149707"/>
                <a:gd name="connsiteX25" fmla="*/ 212924 w 2065693"/>
                <a:gd name="connsiteY25" fmla="*/ 382514 h 1149707"/>
                <a:gd name="connsiteX26" fmla="*/ 246687 w 2065693"/>
                <a:gd name="connsiteY26" fmla="*/ 368484 h 1149707"/>
                <a:gd name="connsiteX27" fmla="*/ 1730811 w 2065693"/>
                <a:gd name="connsiteY27" fmla="*/ 316891 h 1149707"/>
                <a:gd name="connsiteX28" fmla="*/ 1764561 w 2065693"/>
                <a:gd name="connsiteY28" fmla="*/ 330930 h 1149707"/>
                <a:gd name="connsiteX29" fmla="*/ 1764484 w 2065693"/>
                <a:gd name="connsiteY29" fmla="*/ 398474 h 1149707"/>
                <a:gd name="connsiteX30" fmla="*/ 1629113 w 2065693"/>
                <a:gd name="connsiteY30" fmla="*/ 533497 h 1149707"/>
                <a:gd name="connsiteX31" fmla="*/ 1595376 w 2065693"/>
                <a:gd name="connsiteY31" fmla="*/ 547448 h 1149707"/>
                <a:gd name="connsiteX32" fmla="*/ 1561561 w 2065693"/>
                <a:gd name="connsiteY32" fmla="*/ 533410 h 1149707"/>
                <a:gd name="connsiteX33" fmla="*/ 1561639 w 2065693"/>
                <a:gd name="connsiteY33" fmla="*/ 465866 h 1149707"/>
                <a:gd name="connsiteX34" fmla="*/ 1697010 w 2065693"/>
                <a:gd name="connsiteY34" fmla="*/ 330843 h 1149707"/>
                <a:gd name="connsiteX35" fmla="*/ 1730811 w 2065693"/>
                <a:gd name="connsiteY35" fmla="*/ 316891 h 1149707"/>
                <a:gd name="connsiteX36" fmla="*/ 1006130 w 2065693"/>
                <a:gd name="connsiteY36" fmla="*/ 0 h 1149707"/>
                <a:gd name="connsiteX37" fmla="*/ 1006206 w 2065693"/>
                <a:gd name="connsiteY37" fmla="*/ 0 h 1149707"/>
                <a:gd name="connsiteX38" fmla="*/ 1053896 w 2065693"/>
                <a:gd name="connsiteY38" fmla="*/ 47837 h 1149707"/>
                <a:gd name="connsiteX39" fmla="*/ 1053581 w 2065693"/>
                <a:gd name="connsiteY39" fmla="*/ 251889 h 1149707"/>
                <a:gd name="connsiteX40" fmla="*/ 1005811 w 2065693"/>
                <a:gd name="connsiteY40" fmla="*/ 299587 h 1149707"/>
                <a:gd name="connsiteX41" fmla="*/ 1005735 w 2065693"/>
                <a:gd name="connsiteY41" fmla="*/ 299587 h 1149707"/>
                <a:gd name="connsiteX42" fmla="*/ 958045 w 2065693"/>
                <a:gd name="connsiteY42" fmla="*/ 251750 h 1149707"/>
                <a:gd name="connsiteX43" fmla="*/ 958360 w 2065693"/>
                <a:gd name="connsiteY43" fmla="*/ 47698 h 1149707"/>
                <a:gd name="connsiteX44" fmla="*/ 1006130 w 2065693"/>
                <a:gd name="connsiteY44" fmla="*/ 0 h 11497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</a:cxnLst>
              <a:rect l="l" t="t" r="r" b="b"/>
              <a:pathLst>
                <a:path w="2065693" h="1149707">
                  <a:moveTo>
                    <a:pt x="1801715" y="1053850"/>
                  </a:moveTo>
                  <a:cubicBezTo>
                    <a:pt x="1801744" y="1053850"/>
                    <a:pt x="1801758" y="1053850"/>
                    <a:pt x="1801787" y="1053850"/>
                  </a:cubicBezTo>
                  <a:lnTo>
                    <a:pt x="2017996" y="1054174"/>
                  </a:lnTo>
                  <a:cubicBezTo>
                    <a:pt x="2044385" y="1054214"/>
                    <a:pt x="2065736" y="1075631"/>
                    <a:pt x="2065693" y="1102014"/>
                  </a:cubicBezTo>
                  <a:cubicBezTo>
                    <a:pt x="2065664" y="1128366"/>
                    <a:pt x="2044284" y="1149707"/>
                    <a:pt x="2017938" y="1149707"/>
                  </a:cubicBezTo>
                  <a:cubicBezTo>
                    <a:pt x="2017909" y="1149707"/>
                    <a:pt x="2017895" y="1149707"/>
                    <a:pt x="2017866" y="1149707"/>
                  </a:cubicBezTo>
                  <a:lnTo>
                    <a:pt x="1801657" y="1149383"/>
                  </a:lnTo>
                  <a:cubicBezTo>
                    <a:pt x="1775268" y="1149343"/>
                    <a:pt x="1753917" y="1127926"/>
                    <a:pt x="1753960" y="1101543"/>
                  </a:cubicBezTo>
                  <a:cubicBezTo>
                    <a:pt x="1753989" y="1075192"/>
                    <a:pt x="1775369" y="1053850"/>
                    <a:pt x="1801715" y="1053850"/>
                  </a:cubicBezTo>
                  <a:close/>
                  <a:moveTo>
                    <a:pt x="47759" y="1053850"/>
                  </a:moveTo>
                  <a:cubicBezTo>
                    <a:pt x="47789" y="1053850"/>
                    <a:pt x="47803" y="1053850"/>
                    <a:pt x="47833" y="1053850"/>
                  </a:cubicBezTo>
                  <a:lnTo>
                    <a:pt x="270130" y="1054174"/>
                  </a:lnTo>
                  <a:cubicBezTo>
                    <a:pt x="296504" y="1054210"/>
                    <a:pt x="317859" y="1075626"/>
                    <a:pt x="317815" y="1102009"/>
                  </a:cubicBezTo>
                  <a:cubicBezTo>
                    <a:pt x="317786" y="1128366"/>
                    <a:pt x="296401" y="1149707"/>
                    <a:pt x="270056" y="1149707"/>
                  </a:cubicBezTo>
                  <a:cubicBezTo>
                    <a:pt x="270027" y="1149707"/>
                    <a:pt x="270012" y="1149707"/>
                    <a:pt x="269983" y="1149707"/>
                  </a:cubicBezTo>
                  <a:lnTo>
                    <a:pt x="47686" y="1149383"/>
                  </a:lnTo>
                  <a:cubicBezTo>
                    <a:pt x="21311" y="1149348"/>
                    <a:pt x="-44" y="1127931"/>
                    <a:pt x="0" y="1101548"/>
                  </a:cubicBezTo>
                  <a:cubicBezTo>
                    <a:pt x="29" y="1075192"/>
                    <a:pt x="21414" y="1053850"/>
                    <a:pt x="47759" y="1053850"/>
                  </a:cubicBezTo>
                  <a:close/>
                  <a:moveTo>
                    <a:pt x="246687" y="368484"/>
                  </a:moveTo>
                  <a:cubicBezTo>
                    <a:pt x="258912" y="368471"/>
                    <a:pt x="271142" y="373121"/>
                    <a:pt x="280474" y="382438"/>
                  </a:cubicBezTo>
                  <a:lnTo>
                    <a:pt x="415397" y="517044"/>
                  </a:lnTo>
                  <a:cubicBezTo>
                    <a:pt x="434083" y="535666"/>
                    <a:pt x="434116" y="565921"/>
                    <a:pt x="415486" y="584586"/>
                  </a:cubicBezTo>
                  <a:cubicBezTo>
                    <a:pt x="406159" y="593946"/>
                    <a:pt x="393913" y="598621"/>
                    <a:pt x="381666" y="598621"/>
                  </a:cubicBezTo>
                  <a:cubicBezTo>
                    <a:pt x="369464" y="598621"/>
                    <a:pt x="357251" y="593968"/>
                    <a:pt x="347936" y="584673"/>
                  </a:cubicBezTo>
                  <a:lnTo>
                    <a:pt x="213002" y="450067"/>
                  </a:lnTo>
                  <a:cubicBezTo>
                    <a:pt x="194327" y="431434"/>
                    <a:pt x="194294" y="401190"/>
                    <a:pt x="212924" y="382514"/>
                  </a:cubicBezTo>
                  <a:cubicBezTo>
                    <a:pt x="222240" y="373175"/>
                    <a:pt x="234461" y="368498"/>
                    <a:pt x="246687" y="368484"/>
                  </a:cubicBezTo>
                  <a:close/>
                  <a:moveTo>
                    <a:pt x="1730811" y="316891"/>
                  </a:moveTo>
                  <a:cubicBezTo>
                    <a:pt x="1743035" y="316906"/>
                    <a:pt x="1755251" y="321586"/>
                    <a:pt x="1764561" y="330930"/>
                  </a:cubicBezTo>
                  <a:cubicBezTo>
                    <a:pt x="1783193" y="349608"/>
                    <a:pt x="1783160" y="379851"/>
                    <a:pt x="1764484" y="398474"/>
                  </a:cubicBezTo>
                  <a:lnTo>
                    <a:pt x="1629113" y="533497"/>
                  </a:lnTo>
                  <a:cubicBezTo>
                    <a:pt x="1619791" y="542798"/>
                    <a:pt x="1607578" y="547448"/>
                    <a:pt x="1595376" y="547448"/>
                  </a:cubicBezTo>
                  <a:cubicBezTo>
                    <a:pt x="1583129" y="547448"/>
                    <a:pt x="1570893" y="542776"/>
                    <a:pt x="1561561" y="533410"/>
                  </a:cubicBezTo>
                  <a:cubicBezTo>
                    <a:pt x="1542929" y="514732"/>
                    <a:pt x="1542963" y="484489"/>
                    <a:pt x="1561639" y="465866"/>
                  </a:cubicBezTo>
                  <a:lnTo>
                    <a:pt x="1697010" y="330843"/>
                  </a:lnTo>
                  <a:cubicBezTo>
                    <a:pt x="1706353" y="321526"/>
                    <a:pt x="1718586" y="316876"/>
                    <a:pt x="1730811" y="316891"/>
                  </a:cubicBezTo>
                  <a:close/>
                  <a:moveTo>
                    <a:pt x="1006130" y="0"/>
                  </a:moveTo>
                  <a:cubicBezTo>
                    <a:pt x="1006153" y="0"/>
                    <a:pt x="1006179" y="0"/>
                    <a:pt x="1006206" y="0"/>
                  </a:cubicBezTo>
                  <a:cubicBezTo>
                    <a:pt x="1032581" y="42"/>
                    <a:pt x="1053940" y="21457"/>
                    <a:pt x="1053896" y="47837"/>
                  </a:cubicBezTo>
                  <a:lnTo>
                    <a:pt x="1053581" y="251889"/>
                  </a:lnTo>
                  <a:cubicBezTo>
                    <a:pt x="1053536" y="278255"/>
                    <a:pt x="1032159" y="299587"/>
                    <a:pt x="1005811" y="299587"/>
                  </a:cubicBezTo>
                  <a:cubicBezTo>
                    <a:pt x="1005788" y="299587"/>
                    <a:pt x="1005762" y="299587"/>
                    <a:pt x="1005735" y="299587"/>
                  </a:cubicBezTo>
                  <a:cubicBezTo>
                    <a:pt x="979361" y="299545"/>
                    <a:pt x="958001" y="278131"/>
                    <a:pt x="958045" y="251750"/>
                  </a:cubicBezTo>
                  <a:lnTo>
                    <a:pt x="958360" y="47698"/>
                  </a:lnTo>
                  <a:cubicBezTo>
                    <a:pt x="958405" y="21332"/>
                    <a:pt x="979783" y="0"/>
                    <a:pt x="1006130" y="0"/>
                  </a:cubicBezTo>
                  <a:close/>
                </a:path>
              </a:pathLst>
            </a:custGeom>
            <a:solidFill>
              <a:schemeClr val="accent4"/>
            </a:solidFill>
            <a:ln w="12700">
              <a:miter lim="400000"/>
            </a:ln>
          </p:spPr>
          <p:txBody>
            <a:bodyPr wrap="square" lIns="0" tIns="0" rIns="0" bIns="0" anchor="ctr">
              <a:noAutofit/>
            </a:bodyPr>
            <a:lstStyle/>
            <a:p>
              <a:pPr lvl="0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/>
            </a:p>
          </p:txBody>
        </p:sp>
      </p:grpSp>
      <p:sp>
        <p:nvSpPr>
          <p:cNvPr id="112" name="Freeform 111"/>
          <p:cNvSpPr>
            <a:spLocks noEditPoints="1"/>
          </p:cNvSpPr>
          <p:nvPr/>
        </p:nvSpPr>
        <p:spPr bwMode="auto">
          <a:xfrm>
            <a:off x="2246435" y="5197367"/>
            <a:ext cx="664170" cy="472089"/>
          </a:xfrm>
          <a:custGeom>
            <a:avLst/>
            <a:gdLst>
              <a:gd name="T0" fmla="*/ 422 w 572"/>
              <a:gd name="T1" fmla="*/ 251 h 254"/>
              <a:gd name="T2" fmla="*/ 415 w 572"/>
              <a:gd name="T3" fmla="*/ 17 h 254"/>
              <a:gd name="T4" fmla="*/ 381 w 572"/>
              <a:gd name="T5" fmla="*/ 92 h 254"/>
              <a:gd name="T6" fmla="*/ 31 w 572"/>
              <a:gd name="T7" fmla="*/ 34 h 254"/>
              <a:gd name="T8" fmla="*/ 43 w 572"/>
              <a:gd name="T9" fmla="*/ 224 h 254"/>
              <a:gd name="T10" fmla="*/ 203 w 572"/>
              <a:gd name="T11" fmla="*/ 174 h 254"/>
              <a:gd name="T12" fmla="*/ 52 w 572"/>
              <a:gd name="T13" fmla="*/ 141 h 254"/>
              <a:gd name="T14" fmla="*/ 57 w 572"/>
              <a:gd name="T15" fmla="*/ 132 h 254"/>
              <a:gd name="T16" fmla="*/ 127 w 572"/>
              <a:gd name="T17" fmla="*/ 173 h 254"/>
              <a:gd name="T18" fmla="*/ 103 w 572"/>
              <a:gd name="T19" fmla="*/ 187 h 254"/>
              <a:gd name="T20" fmla="*/ 59 w 572"/>
              <a:gd name="T21" fmla="*/ 77 h 254"/>
              <a:gd name="T22" fmla="*/ 94 w 572"/>
              <a:gd name="T23" fmla="*/ 79 h 254"/>
              <a:gd name="T24" fmla="*/ 191 w 572"/>
              <a:gd name="T25" fmla="*/ 155 h 254"/>
              <a:gd name="T26" fmla="*/ 228 w 572"/>
              <a:gd name="T27" fmla="*/ 167 h 254"/>
              <a:gd name="T28" fmla="*/ 248 w 572"/>
              <a:gd name="T29" fmla="*/ 166 h 254"/>
              <a:gd name="T30" fmla="*/ 298 w 572"/>
              <a:gd name="T31" fmla="*/ 127 h 254"/>
              <a:gd name="T32" fmla="*/ 334 w 572"/>
              <a:gd name="T33" fmla="*/ 165 h 254"/>
              <a:gd name="T34" fmla="*/ 421 w 572"/>
              <a:gd name="T35" fmla="*/ 245 h 254"/>
              <a:gd name="T36" fmla="*/ 439 w 572"/>
              <a:gd name="T37" fmla="*/ 234 h 254"/>
              <a:gd name="T38" fmla="*/ 492 w 572"/>
              <a:gd name="T39" fmla="*/ 190 h 254"/>
              <a:gd name="T40" fmla="*/ 514 w 572"/>
              <a:gd name="T41" fmla="*/ 181 h 254"/>
              <a:gd name="T42" fmla="*/ 558 w 572"/>
              <a:gd name="T43" fmla="*/ 148 h 254"/>
              <a:gd name="T44" fmla="*/ 501 w 572"/>
              <a:gd name="T45" fmla="*/ 84 h 254"/>
              <a:gd name="T46" fmla="*/ 427 w 572"/>
              <a:gd name="T47" fmla="*/ 28 h 254"/>
              <a:gd name="T48" fmla="*/ 449 w 572"/>
              <a:gd name="T49" fmla="*/ 54 h 254"/>
              <a:gd name="T50" fmla="*/ 421 w 572"/>
              <a:gd name="T51" fmla="*/ 90 h 254"/>
              <a:gd name="T52" fmla="*/ 555 w 572"/>
              <a:gd name="T53" fmla="*/ 151 h 254"/>
              <a:gd name="T54" fmla="*/ 533 w 572"/>
              <a:gd name="T55" fmla="*/ 167 h 254"/>
              <a:gd name="T56" fmla="*/ 498 w 572"/>
              <a:gd name="T57" fmla="*/ 128 h 254"/>
              <a:gd name="T58" fmla="*/ 442 w 572"/>
              <a:gd name="T59" fmla="*/ 114 h 254"/>
              <a:gd name="T60" fmla="*/ 426 w 572"/>
              <a:gd name="T61" fmla="*/ 118 h 254"/>
              <a:gd name="T62" fmla="*/ 426 w 572"/>
              <a:gd name="T63" fmla="*/ 118 h 254"/>
              <a:gd name="T64" fmla="*/ 405 w 572"/>
              <a:gd name="T65" fmla="*/ 116 h 254"/>
              <a:gd name="T66" fmla="*/ 334 w 572"/>
              <a:gd name="T67" fmla="*/ 98 h 254"/>
              <a:gd name="T68" fmla="*/ 372 w 572"/>
              <a:gd name="T69" fmla="*/ 110 h 254"/>
              <a:gd name="T70" fmla="*/ 418 w 572"/>
              <a:gd name="T71" fmla="*/ 141 h 254"/>
              <a:gd name="T72" fmla="*/ 478 w 572"/>
              <a:gd name="T73" fmla="*/ 197 h 254"/>
              <a:gd name="T74" fmla="*/ 468 w 572"/>
              <a:gd name="T75" fmla="*/ 191 h 254"/>
              <a:gd name="T76" fmla="*/ 428 w 572"/>
              <a:gd name="T77" fmla="*/ 206 h 254"/>
              <a:gd name="T78" fmla="*/ 466 w 572"/>
              <a:gd name="T79" fmla="*/ 213 h 254"/>
              <a:gd name="T80" fmla="*/ 420 w 572"/>
              <a:gd name="T81" fmla="*/ 168 h 254"/>
              <a:gd name="T82" fmla="*/ 304 w 572"/>
              <a:gd name="T83" fmla="*/ 100 h 254"/>
              <a:gd name="T84" fmla="*/ 299 w 572"/>
              <a:gd name="T85" fmla="*/ 109 h 254"/>
              <a:gd name="T86" fmla="*/ 424 w 572"/>
              <a:gd name="T87" fmla="*/ 187 h 254"/>
              <a:gd name="T88" fmla="*/ 298 w 572"/>
              <a:gd name="T89" fmla="*/ 112 h 254"/>
              <a:gd name="T90" fmla="*/ 232 w 572"/>
              <a:gd name="T91" fmla="*/ 91 h 254"/>
              <a:gd name="T92" fmla="*/ 230 w 572"/>
              <a:gd name="T93" fmla="*/ 95 h 254"/>
              <a:gd name="T94" fmla="*/ 258 w 572"/>
              <a:gd name="T95" fmla="*/ 159 h 254"/>
              <a:gd name="T96" fmla="*/ 295 w 572"/>
              <a:gd name="T97" fmla="*/ 158 h 254"/>
              <a:gd name="T98" fmla="*/ 185 w 572"/>
              <a:gd name="T99" fmla="*/ 82 h 254"/>
              <a:gd name="T100" fmla="*/ 188 w 572"/>
              <a:gd name="T101" fmla="*/ 92 h 254"/>
              <a:gd name="T102" fmla="*/ 234 w 572"/>
              <a:gd name="T103" fmla="*/ 147 h 254"/>
              <a:gd name="T104" fmla="*/ 122 w 572"/>
              <a:gd name="T105" fmla="*/ 66 h 254"/>
              <a:gd name="T106" fmla="*/ 118 w 572"/>
              <a:gd name="T107" fmla="*/ 69 h 254"/>
              <a:gd name="T108" fmla="*/ 62 w 572"/>
              <a:gd name="T109" fmla="*/ 42 h 254"/>
              <a:gd name="T110" fmla="*/ 41 w 572"/>
              <a:gd name="T111" fmla="*/ 41 h 254"/>
              <a:gd name="T112" fmla="*/ 96 w 572"/>
              <a:gd name="T113" fmla="*/ 93 h 254"/>
              <a:gd name="T114" fmla="*/ 58 w 572"/>
              <a:gd name="T115" fmla="*/ 179 h 254"/>
              <a:gd name="T116" fmla="*/ 79 w 572"/>
              <a:gd name="T117" fmla="*/ 188 h 254"/>
              <a:gd name="T118" fmla="*/ 70 w 572"/>
              <a:gd name="T119" fmla="*/ 201 h 254"/>
              <a:gd name="T120" fmla="*/ 51 w 572"/>
              <a:gd name="T121" fmla="*/ 207 h 254"/>
              <a:gd name="T122" fmla="*/ 63 w 572"/>
              <a:gd name="T123" fmla="*/ 205 h 254"/>
              <a:gd name="T124" fmla="*/ 32 w 572"/>
              <a:gd name="T125" fmla="*/ 205 h 2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572" h="254">
                <a:moveTo>
                  <a:pt x="65" y="219"/>
                </a:moveTo>
                <a:cubicBezTo>
                  <a:pt x="120" y="192"/>
                  <a:pt x="188" y="179"/>
                  <a:pt x="259" y="170"/>
                </a:cubicBezTo>
                <a:cubicBezTo>
                  <a:pt x="304" y="165"/>
                  <a:pt x="356" y="173"/>
                  <a:pt x="401" y="173"/>
                </a:cubicBezTo>
                <a:cubicBezTo>
                  <a:pt x="407" y="173"/>
                  <a:pt x="415" y="175"/>
                  <a:pt x="418" y="174"/>
                </a:cubicBezTo>
                <a:cubicBezTo>
                  <a:pt x="416" y="252"/>
                  <a:pt x="416" y="252"/>
                  <a:pt x="416" y="252"/>
                </a:cubicBezTo>
                <a:cubicBezTo>
                  <a:pt x="416" y="254"/>
                  <a:pt x="420" y="252"/>
                  <a:pt x="422" y="251"/>
                </a:cubicBezTo>
                <a:cubicBezTo>
                  <a:pt x="473" y="218"/>
                  <a:pt x="523" y="182"/>
                  <a:pt x="572" y="146"/>
                </a:cubicBezTo>
                <a:cubicBezTo>
                  <a:pt x="524" y="98"/>
                  <a:pt x="475" y="54"/>
                  <a:pt x="429" y="7"/>
                </a:cubicBezTo>
                <a:cubicBezTo>
                  <a:pt x="427" y="5"/>
                  <a:pt x="426" y="0"/>
                  <a:pt x="423" y="2"/>
                </a:cubicBezTo>
                <a:cubicBezTo>
                  <a:pt x="423" y="2"/>
                  <a:pt x="422" y="3"/>
                  <a:pt x="422" y="3"/>
                </a:cubicBezTo>
                <a:cubicBezTo>
                  <a:pt x="422" y="5"/>
                  <a:pt x="422" y="10"/>
                  <a:pt x="422" y="12"/>
                </a:cubicBezTo>
                <a:cubicBezTo>
                  <a:pt x="422" y="16"/>
                  <a:pt x="422" y="22"/>
                  <a:pt x="415" y="17"/>
                </a:cubicBezTo>
                <a:cubicBezTo>
                  <a:pt x="417" y="20"/>
                  <a:pt x="419" y="20"/>
                  <a:pt x="420" y="22"/>
                </a:cubicBezTo>
                <a:cubicBezTo>
                  <a:pt x="422" y="29"/>
                  <a:pt x="421" y="43"/>
                  <a:pt x="418" y="50"/>
                </a:cubicBezTo>
                <a:cubicBezTo>
                  <a:pt x="422" y="59"/>
                  <a:pt x="420" y="78"/>
                  <a:pt x="416" y="85"/>
                </a:cubicBezTo>
                <a:cubicBezTo>
                  <a:pt x="415" y="87"/>
                  <a:pt x="416" y="91"/>
                  <a:pt x="413" y="88"/>
                </a:cubicBezTo>
                <a:cubicBezTo>
                  <a:pt x="402" y="91"/>
                  <a:pt x="387" y="93"/>
                  <a:pt x="377" y="87"/>
                </a:cubicBezTo>
                <a:cubicBezTo>
                  <a:pt x="377" y="90"/>
                  <a:pt x="380" y="91"/>
                  <a:pt x="381" y="92"/>
                </a:cubicBezTo>
                <a:cubicBezTo>
                  <a:pt x="331" y="96"/>
                  <a:pt x="283" y="89"/>
                  <a:pt x="237" y="85"/>
                </a:cubicBezTo>
                <a:cubicBezTo>
                  <a:pt x="217" y="83"/>
                  <a:pt x="198" y="78"/>
                  <a:pt x="184" y="73"/>
                </a:cubicBezTo>
                <a:cubicBezTo>
                  <a:pt x="169" y="73"/>
                  <a:pt x="152" y="68"/>
                  <a:pt x="139" y="65"/>
                </a:cubicBezTo>
                <a:cubicBezTo>
                  <a:pt x="95" y="55"/>
                  <a:pt x="62" y="35"/>
                  <a:pt x="30" y="15"/>
                </a:cubicBezTo>
                <a:cubicBezTo>
                  <a:pt x="28" y="14"/>
                  <a:pt x="23" y="10"/>
                  <a:pt x="23" y="17"/>
                </a:cubicBezTo>
                <a:cubicBezTo>
                  <a:pt x="23" y="21"/>
                  <a:pt x="31" y="26"/>
                  <a:pt x="31" y="34"/>
                </a:cubicBezTo>
                <a:cubicBezTo>
                  <a:pt x="32" y="34"/>
                  <a:pt x="42" y="50"/>
                  <a:pt x="38" y="57"/>
                </a:cubicBezTo>
                <a:cubicBezTo>
                  <a:pt x="42" y="61"/>
                  <a:pt x="46" y="67"/>
                  <a:pt x="46" y="74"/>
                </a:cubicBezTo>
                <a:cubicBezTo>
                  <a:pt x="45" y="86"/>
                  <a:pt x="43" y="94"/>
                  <a:pt x="48" y="106"/>
                </a:cubicBezTo>
                <a:cubicBezTo>
                  <a:pt x="46" y="168"/>
                  <a:pt x="25" y="209"/>
                  <a:pt x="0" y="246"/>
                </a:cubicBezTo>
                <a:cubicBezTo>
                  <a:pt x="23" y="239"/>
                  <a:pt x="45" y="229"/>
                  <a:pt x="65" y="219"/>
                </a:cubicBezTo>
                <a:close/>
                <a:moveTo>
                  <a:pt x="43" y="224"/>
                </a:moveTo>
                <a:cubicBezTo>
                  <a:pt x="51" y="219"/>
                  <a:pt x="59" y="214"/>
                  <a:pt x="68" y="210"/>
                </a:cubicBezTo>
                <a:cubicBezTo>
                  <a:pt x="60" y="214"/>
                  <a:pt x="51" y="221"/>
                  <a:pt x="43" y="224"/>
                </a:cubicBezTo>
                <a:close/>
                <a:moveTo>
                  <a:pt x="70" y="209"/>
                </a:moveTo>
                <a:cubicBezTo>
                  <a:pt x="71" y="208"/>
                  <a:pt x="73" y="207"/>
                  <a:pt x="75" y="206"/>
                </a:cubicBezTo>
                <a:cubicBezTo>
                  <a:pt x="74" y="208"/>
                  <a:pt x="72" y="209"/>
                  <a:pt x="70" y="209"/>
                </a:cubicBezTo>
                <a:close/>
                <a:moveTo>
                  <a:pt x="203" y="174"/>
                </a:moveTo>
                <a:cubicBezTo>
                  <a:pt x="158" y="181"/>
                  <a:pt x="118" y="192"/>
                  <a:pt x="79" y="204"/>
                </a:cubicBezTo>
                <a:cubicBezTo>
                  <a:pt x="115" y="186"/>
                  <a:pt x="156" y="175"/>
                  <a:pt x="205" y="170"/>
                </a:cubicBezTo>
                <a:cubicBezTo>
                  <a:pt x="208" y="170"/>
                  <a:pt x="203" y="173"/>
                  <a:pt x="203" y="174"/>
                </a:cubicBezTo>
                <a:close/>
                <a:moveTo>
                  <a:pt x="97" y="181"/>
                </a:moveTo>
                <a:cubicBezTo>
                  <a:pt x="94" y="179"/>
                  <a:pt x="91" y="177"/>
                  <a:pt x="89" y="175"/>
                </a:cubicBezTo>
                <a:cubicBezTo>
                  <a:pt x="52" y="141"/>
                  <a:pt x="52" y="141"/>
                  <a:pt x="52" y="141"/>
                </a:cubicBezTo>
                <a:cubicBezTo>
                  <a:pt x="53" y="110"/>
                  <a:pt x="53" y="110"/>
                  <a:pt x="53" y="110"/>
                </a:cubicBezTo>
                <a:cubicBezTo>
                  <a:pt x="53" y="103"/>
                  <a:pt x="57" y="111"/>
                  <a:pt x="57" y="110"/>
                </a:cubicBezTo>
                <a:cubicBezTo>
                  <a:pt x="73" y="128"/>
                  <a:pt x="88" y="144"/>
                  <a:pt x="102" y="162"/>
                </a:cubicBezTo>
                <a:cubicBezTo>
                  <a:pt x="102" y="162"/>
                  <a:pt x="102" y="164"/>
                  <a:pt x="102" y="164"/>
                </a:cubicBezTo>
                <a:cubicBezTo>
                  <a:pt x="88" y="150"/>
                  <a:pt x="74" y="138"/>
                  <a:pt x="59" y="127"/>
                </a:cubicBezTo>
                <a:cubicBezTo>
                  <a:pt x="54" y="124"/>
                  <a:pt x="55" y="132"/>
                  <a:pt x="57" y="132"/>
                </a:cubicBezTo>
                <a:cubicBezTo>
                  <a:pt x="60" y="139"/>
                  <a:pt x="68" y="140"/>
                  <a:pt x="74" y="143"/>
                </a:cubicBezTo>
                <a:cubicBezTo>
                  <a:pt x="89" y="153"/>
                  <a:pt x="100" y="167"/>
                  <a:pt x="113" y="178"/>
                </a:cubicBezTo>
                <a:cubicBezTo>
                  <a:pt x="106" y="157"/>
                  <a:pt x="90" y="142"/>
                  <a:pt x="77" y="127"/>
                </a:cubicBezTo>
                <a:cubicBezTo>
                  <a:pt x="70" y="119"/>
                  <a:pt x="61" y="112"/>
                  <a:pt x="54" y="105"/>
                </a:cubicBezTo>
                <a:cubicBezTo>
                  <a:pt x="55" y="103"/>
                  <a:pt x="53" y="98"/>
                  <a:pt x="54" y="95"/>
                </a:cubicBezTo>
                <a:cubicBezTo>
                  <a:pt x="80" y="120"/>
                  <a:pt x="105" y="148"/>
                  <a:pt x="127" y="173"/>
                </a:cubicBezTo>
                <a:cubicBezTo>
                  <a:pt x="130" y="176"/>
                  <a:pt x="131" y="171"/>
                  <a:pt x="131" y="171"/>
                </a:cubicBezTo>
                <a:cubicBezTo>
                  <a:pt x="122" y="149"/>
                  <a:pt x="110" y="131"/>
                  <a:pt x="97" y="115"/>
                </a:cubicBezTo>
                <a:cubicBezTo>
                  <a:pt x="110" y="128"/>
                  <a:pt x="121" y="143"/>
                  <a:pt x="136" y="153"/>
                </a:cubicBezTo>
                <a:cubicBezTo>
                  <a:pt x="136" y="154"/>
                  <a:pt x="136" y="154"/>
                  <a:pt x="136" y="154"/>
                </a:cubicBezTo>
                <a:cubicBezTo>
                  <a:pt x="142" y="160"/>
                  <a:pt x="147" y="166"/>
                  <a:pt x="154" y="171"/>
                </a:cubicBezTo>
                <a:cubicBezTo>
                  <a:pt x="136" y="176"/>
                  <a:pt x="118" y="180"/>
                  <a:pt x="103" y="187"/>
                </a:cubicBezTo>
                <a:cubicBezTo>
                  <a:pt x="95" y="170"/>
                  <a:pt x="85" y="155"/>
                  <a:pt x="70" y="146"/>
                </a:cubicBezTo>
                <a:cubicBezTo>
                  <a:pt x="77" y="155"/>
                  <a:pt x="89" y="169"/>
                  <a:pt x="97" y="181"/>
                </a:cubicBezTo>
                <a:close/>
                <a:moveTo>
                  <a:pt x="123" y="163"/>
                </a:moveTo>
                <a:cubicBezTo>
                  <a:pt x="101" y="139"/>
                  <a:pt x="79" y="112"/>
                  <a:pt x="54" y="90"/>
                </a:cubicBezTo>
                <a:cubicBezTo>
                  <a:pt x="51" y="68"/>
                  <a:pt x="51" y="68"/>
                  <a:pt x="51" y="68"/>
                </a:cubicBezTo>
                <a:cubicBezTo>
                  <a:pt x="59" y="77"/>
                  <a:pt x="59" y="77"/>
                  <a:pt x="59" y="77"/>
                </a:cubicBezTo>
                <a:cubicBezTo>
                  <a:pt x="57" y="76"/>
                  <a:pt x="55" y="73"/>
                  <a:pt x="53" y="73"/>
                </a:cubicBezTo>
                <a:cubicBezTo>
                  <a:pt x="80" y="98"/>
                  <a:pt x="106" y="127"/>
                  <a:pt x="123" y="163"/>
                </a:cubicBezTo>
                <a:close/>
                <a:moveTo>
                  <a:pt x="174" y="164"/>
                </a:moveTo>
                <a:cubicBezTo>
                  <a:pt x="175" y="165"/>
                  <a:pt x="179" y="167"/>
                  <a:pt x="174" y="168"/>
                </a:cubicBezTo>
                <a:cubicBezTo>
                  <a:pt x="170" y="168"/>
                  <a:pt x="157" y="171"/>
                  <a:pt x="156" y="169"/>
                </a:cubicBezTo>
                <a:cubicBezTo>
                  <a:pt x="139" y="136"/>
                  <a:pt x="117" y="107"/>
                  <a:pt x="94" y="79"/>
                </a:cubicBezTo>
                <a:cubicBezTo>
                  <a:pt x="144" y="133"/>
                  <a:pt x="144" y="133"/>
                  <a:pt x="144" y="133"/>
                </a:cubicBezTo>
                <a:cubicBezTo>
                  <a:pt x="144" y="133"/>
                  <a:pt x="151" y="138"/>
                  <a:pt x="145" y="136"/>
                </a:cubicBezTo>
                <a:lnTo>
                  <a:pt x="174" y="164"/>
                </a:lnTo>
                <a:close/>
                <a:moveTo>
                  <a:pt x="124" y="89"/>
                </a:moveTo>
                <a:cubicBezTo>
                  <a:pt x="124" y="89"/>
                  <a:pt x="125" y="89"/>
                  <a:pt x="126" y="89"/>
                </a:cubicBezTo>
                <a:cubicBezTo>
                  <a:pt x="149" y="111"/>
                  <a:pt x="167" y="135"/>
                  <a:pt x="191" y="155"/>
                </a:cubicBezTo>
                <a:cubicBezTo>
                  <a:pt x="191" y="155"/>
                  <a:pt x="193" y="161"/>
                  <a:pt x="199" y="163"/>
                </a:cubicBezTo>
                <a:cubicBezTo>
                  <a:pt x="191" y="166"/>
                  <a:pt x="181" y="168"/>
                  <a:pt x="179" y="165"/>
                </a:cubicBezTo>
                <a:cubicBezTo>
                  <a:pt x="167" y="134"/>
                  <a:pt x="144" y="112"/>
                  <a:pt x="124" y="89"/>
                </a:cubicBezTo>
                <a:close/>
                <a:moveTo>
                  <a:pt x="211" y="172"/>
                </a:moveTo>
                <a:cubicBezTo>
                  <a:pt x="208" y="168"/>
                  <a:pt x="214" y="168"/>
                  <a:pt x="216" y="168"/>
                </a:cubicBezTo>
                <a:cubicBezTo>
                  <a:pt x="220" y="168"/>
                  <a:pt x="224" y="168"/>
                  <a:pt x="228" y="167"/>
                </a:cubicBezTo>
                <a:cubicBezTo>
                  <a:pt x="233" y="166"/>
                  <a:pt x="239" y="166"/>
                  <a:pt x="245" y="166"/>
                </a:cubicBezTo>
                <a:lnTo>
                  <a:pt x="211" y="172"/>
                </a:lnTo>
                <a:close/>
                <a:moveTo>
                  <a:pt x="248" y="166"/>
                </a:moveTo>
                <a:cubicBezTo>
                  <a:pt x="248" y="165"/>
                  <a:pt x="248" y="165"/>
                  <a:pt x="248" y="165"/>
                </a:cubicBezTo>
                <a:cubicBezTo>
                  <a:pt x="255" y="165"/>
                  <a:pt x="255" y="165"/>
                  <a:pt x="255" y="165"/>
                </a:cubicBezTo>
                <a:cubicBezTo>
                  <a:pt x="256" y="167"/>
                  <a:pt x="249" y="166"/>
                  <a:pt x="248" y="166"/>
                </a:cubicBezTo>
                <a:close/>
                <a:moveTo>
                  <a:pt x="313" y="165"/>
                </a:moveTo>
                <a:cubicBezTo>
                  <a:pt x="312" y="165"/>
                  <a:pt x="309" y="165"/>
                  <a:pt x="307" y="164"/>
                </a:cubicBezTo>
                <a:cubicBezTo>
                  <a:pt x="313" y="163"/>
                  <a:pt x="320" y="165"/>
                  <a:pt x="324" y="165"/>
                </a:cubicBezTo>
                <a:cubicBezTo>
                  <a:pt x="331" y="165"/>
                  <a:pt x="317" y="165"/>
                  <a:pt x="313" y="165"/>
                </a:cubicBezTo>
                <a:close/>
                <a:moveTo>
                  <a:pt x="329" y="159"/>
                </a:moveTo>
                <a:cubicBezTo>
                  <a:pt x="320" y="148"/>
                  <a:pt x="309" y="137"/>
                  <a:pt x="298" y="127"/>
                </a:cubicBezTo>
                <a:cubicBezTo>
                  <a:pt x="311" y="135"/>
                  <a:pt x="322" y="144"/>
                  <a:pt x="336" y="151"/>
                </a:cubicBezTo>
                <a:cubicBezTo>
                  <a:pt x="337" y="151"/>
                  <a:pt x="337" y="151"/>
                  <a:pt x="337" y="151"/>
                </a:cubicBezTo>
                <a:cubicBezTo>
                  <a:pt x="338" y="151"/>
                  <a:pt x="339" y="151"/>
                  <a:pt x="339" y="152"/>
                </a:cubicBezTo>
                <a:cubicBezTo>
                  <a:pt x="346" y="154"/>
                  <a:pt x="339" y="155"/>
                  <a:pt x="345" y="158"/>
                </a:cubicBezTo>
                <a:cubicBezTo>
                  <a:pt x="341" y="159"/>
                  <a:pt x="331" y="161"/>
                  <a:pt x="329" y="159"/>
                </a:cubicBezTo>
                <a:close/>
                <a:moveTo>
                  <a:pt x="334" y="165"/>
                </a:moveTo>
                <a:cubicBezTo>
                  <a:pt x="356" y="164"/>
                  <a:pt x="376" y="165"/>
                  <a:pt x="396" y="169"/>
                </a:cubicBezTo>
                <a:cubicBezTo>
                  <a:pt x="376" y="168"/>
                  <a:pt x="355" y="167"/>
                  <a:pt x="334" y="165"/>
                </a:cubicBezTo>
                <a:close/>
                <a:moveTo>
                  <a:pt x="387" y="157"/>
                </a:moveTo>
                <a:cubicBezTo>
                  <a:pt x="387" y="156"/>
                  <a:pt x="389" y="156"/>
                  <a:pt x="390" y="157"/>
                </a:cubicBezTo>
                <a:cubicBezTo>
                  <a:pt x="392" y="159"/>
                  <a:pt x="386" y="159"/>
                  <a:pt x="387" y="157"/>
                </a:cubicBezTo>
                <a:close/>
                <a:moveTo>
                  <a:pt x="421" y="245"/>
                </a:moveTo>
                <a:cubicBezTo>
                  <a:pt x="421" y="229"/>
                  <a:pt x="421" y="229"/>
                  <a:pt x="421" y="229"/>
                </a:cubicBezTo>
                <a:cubicBezTo>
                  <a:pt x="427" y="229"/>
                  <a:pt x="430" y="235"/>
                  <a:pt x="436" y="237"/>
                </a:cubicBezTo>
                <a:cubicBezTo>
                  <a:pt x="434" y="241"/>
                  <a:pt x="426" y="242"/>
                  <a:pt x="421" y="245"/>
                </a:cubicBezTo>
                <a:close/>
                <a:moveTo>
                  <a:pt x="421" y="224"/>
                </a:moveTo>
                <a:cubicBezTo>
                  <a:pt x="422" y="208"/>
                  <a:pt x="422" y="208"/>
                  <a:pt x="422" y="208"/>
                </a:cubicBezTo>
                <a:cubicBezTo>
                  <a:pt x="428" y="212"/>
                  <a:pt x="438" y="223"/>
                  <a:pt x="439" y="234"/>
                </a:cubicBezTo>
                <a:cubicBezTo>
                  <a:pt x="433" y="230"/>
                  <a:pt x="427" y="227"/>
                  <a:pt x="421" y="224"/>
                </a:cubicBezTo>
                <a:close/>
                <a:moveTo>
                  <a:pt x="488" y="200"/>
                </a:moveTo>
                <a:cubicBezTo>
                  <a:pt x="486" y="201"/>
                  <a:pt x="485" y="199"/>
                  <a:pt x="484" y="198"/>
                </a:cubicBezTo>
                <a:cubicBezTo>
                  <a:pt x="468" y="177"/>
                  <a:pt x="450" y="158"/>
                  <a:pt x="431" y="140"/>
                </a:cubicBezTo>
                <a:cubicBezTo>
                  <a:pt x="432" y="140"/>
                  <a:pt x="433" y="140"/>
                  <a:pt x="434" y="140"/>
                </a:cubicBezTo>
                <a:cubicBezTo>
                  <a:pt x="454" y="156"/>
                  <a:pt x="470" y="171"/>
                  <a:pt x="492" y="190"/>
                </a:cubicBezTo>
                <a:cubicBezTo>
                  <a:pt x="491" y="190"/>
                  <a:pt x="499" y="193"/>
                  <a:pt x="496" y="189"/>
                </a:cubicBezTo>
                <a:cubicBezTo>
                  <a:pt x="480" y="165"/>
                  <a:pt x="460" y="143"/>
                  <a:pt x="437" y="123"/>
                </a:cubicBezTo>
                <a:cubicBezTo>
                  <a:pt x="438" y="123"/>
                  <a:pt x="439" y="123"/>
                  <a:pt x="439" y="124"/>
                </a:cubicBezTo>
                <a:cubicBezTo>
                  <a:pt x="464" y="142"/>
                  <a:pt x="488" y="163"/>
                  <a:pt x="511" y="184"/>
                </a:cubicBezTo>
                <a:cubicBezTo>
                  <a:pt x="505" y="189"/>
                  <a:pt x="496" y="194"/>
                  <a:pt x="488" y="200"/>
                </a:cubicBezTo>
                <a:close/>
                <a:moveTo>
                  <a:pt x="514" y="181"/>
                </a:moveTo>
                <a:cubicBezTo>
                  <a:pt x="495" y="156"/>
                  <a:pt x="472" y="136"/>
                  <a:pt x="448" y="115"/>
                </a:cubicBezTo>
                <a:cubicBezTo>
                  <a:pt x="449" y="115"/>
                  <a:pt x="450" y="115"/>
                  <a:pt x="451" y="116"/>
                </a:cubicBezTo>
                <a:cubicBezTo>
                  <a:pt x="471" y="130"/>
                  <a:pt x="494" y="150"/>
                  <a:pt x="515" y="163"/>
                </a:cubicBezTo>
                <a:cubicBezTo>
                  <a:pt x="519" y="165"/>
                  <a:pt x="524" y="168"/>
                  <a:pt x="527" y="171"/>
                </a:cubicBezTo>
                <a:lnTo>
                  <a:pt x="514" y="181"/>
                </a:lnTo>
                <a:close/>
                <a:moveTo>
                  <a:pt x="558" y="148"/>
                </a:moveTo>
                <a:cubicBezTo>
                  <a:pt x="524" y="120"/>
                  <a:pt x="494" y="89"/>
                  <a:pt x="461" y="59"/>
                </a:cubicBezTo>
                <a:cubicBezTo>
                  <a:pt x="462" y="59"/>
                  <a:pt x="463" y="59"/>
                  <a:pt x="463" y="59"/>
                </a:cubicBezTo>
                <a:cubicBezTo>
                  <a:pt x="497" y="86"/>
                  <a:pt x="530" y="113"/>
                  <a:pt x="562" y="142"/>
                </a:cubicBezTo>
                <a:cubicBezTo>
                  <a:pt x="567" y="146"/>
                  <a:pt x="559" y="146"/>
                  <a:pt x="558" y="148"/>
                </a:cubicBezTo>
                <a:close/>
                <a:moveTo>
                  <a:pt x="431" y="16"/>
                </a:moveTo>
                <a:cubicBezTo>
                  <a:pt x="454" y="39"/>
                  <a:pt x="477" y="62"/>
                  <a:pt x="501" y="84"/>
                </a:cubicBezTo>
                <a:cubicBezTo>
                  <a:pt x="482" y="70"/>
                  <a:pt x="460" y="53"/>
                  <a:pt x="439" y="39"/>
                </a:cubicBezTo>
                <a:cubicBezTo>
                  <a:pt x="442" y="39"/>
                  <a:pt x="445" y="39"/>
                  <a:pt x="443" y="37"/>
                </a:cubicBezTo>
                <a:cubicBezTo>
                  <a:pt x="436" y="33"/>
                  <a:pt x="430" y="28"/>
                  <a:pt x="427" y="23"/>
                </a:cubicBezTo>
                <a:cubicBezTo>
                  <a:pt x="427" y="21"/>
                  <a:pt x="426" y="10"/>
                  <a:pt x="431" y="16"/>
                </a:cubicBezTo>
                <a:close/>
                <a:moveTo>
                  <a:pt x="425" y="48"/>
                </a:moveTo>
                <a:cubicBezTo>
                  <a:pt x="426" y="41"/>
                  <a:pt x="425" y="34"/>
                  <a:pt x="427" y="28"/>
                </a:cubicBezTo>
                <a:cubicBezTo>
                  <a:pt x="431" y="32"/>
                  <a:pt x="434" y="34"/>
                  <a:pt x="438" y="37"/>
                </a:cubicBezTo>
                <a:cubicBezTo>
                  <a:pt x="435" y="39"/>
                  <a:pt x="433" y="35"/>
                  <a:pt x="430" y="36"/>
                </a:cubicBezTo>
                <a:cubicBezTo>
                  <a:pt x="433" y="41"/>
                  <a:pt x="439" y="45"/>
                  <a:pt x="444" y="49"/>
                </a:cubicBezTo>
                <a:cubicBezTo>
                  <a:pt x="444" y="49"/>
                  <a:pt x="445" y="48"/>
                  <a:pt x="445" y="48"/>
                </a:cubicBezTo>
                <a:cubicBezTo>
                  <a:pt x="448" y="50"/>
                  <a:pt x="452" y="52"/>
                  <a:pt x="454" y="55"/>
                </a:cubicBezTo>
                <a:cubicBezTo>
                  <a:pt x="452" y="55"/>
                  <a:pt x="451" y="54"/>
                  <a:pt x="449" y="54"/>
                </a:cubicBezTo>
                <a:cubicBezTo>
                  <a:pt x="473" y="74"/>
                  <a:pt x="497" y="96"/>
                  <a:pt x="519" y="119"/>
                </a:cubicBezTo>
                <a:cubicBezTo>
                  <a:pt x="491" y="96"/>
                  <a:pt x="462" y="73"/>
                  <a:pt x="430" y="54"/>
                </a:cubicBezTo>
                <a:cubicBezTo>
                  <a:pt x="427" y="52"/>
                  <a:pt x="425" y="50"/>
                  <a:pt x="425" y="48"/>
                </a:cubicBezTo>
                <a:close/>
                <a:moveTo>
                  <a:pt x="417" y="96"/>
                </a:moveTo>
                <a:cubicBezTo>
                  <a:pt x="419" y="96"/>
                  <a:pt x="422" y="97"/>
                  <a:pt x="421" y="93"/>
                </a:cubicBezTo>
                <a:cubicBezTo>
                  <a:pt x="426" y="95"/>
                  <a:pt x="425" y="88"/>
                  <a:pt x="421" y="90"/>
                </a:cubicBezTo>
                <a:cubicBezTo>
                  <a:pt x="423" y="81"/>
                  <a:pt x="426" y="71"/>
                  <a:pt x="425" y="60"/>
                </a:cubicBezTo>
                <a:cubicBezTo>
                  <a:pt x="428" y="62"/>
                  <a:pt x="429" y="65"/>
                  <a:pt x="433" y="66"/>
                </a:cubicBezTo>
                <a:cubicBezTo>
                  <a:pt x="431" y="64"/>
                  <a:pt x="434" y="64"/>
                  <a:pt x="435" y="65"/>
                </a:cubicBezTo>
                <a:cubicBezTo>
                  <a:pt x="433" y="60"/>
                  <a:pt x="428" y="63"/>
                  <a:pt x="427" y="57"/>
                </a:cubicBezTo>
                <a:cubicBezTo>
                  <a:pt x="461" y="75"/>
                  <a:pt x="490" y="100"/>
                  <a:pt x="519" y="123"/>
                </a:cubicBezTo>
                <a:cubicBezTo>
                  <a:pt x="531" y="132"/>
                  <a:pt x="544" y="141"/>
                  <a:pt x="555" y="151"/>
                </a:cubicBezTo>
                <a:cubicBezTo>
                  <a:pt x="552" y="155"/>
                  <a:pt x="548" y="152"/>
                  <a:pt x="547" y="151"/>
                </a:cubicBezTo>
                <a:cubicBezTo>
                  <a:pt x="529" y="139"/>
                  <a:pt x="512" y="125"/>
                  <a:pt x="495" y="112"/>
                </a:cubicBezTo>
                <a:cubicBezTo>
                  <a:pt x="508" y="127"/>
                  <a:pt x="526" y="141"/>
                  <a:pt x="542" y="152"/>
                </a:cubicBezTo>
                <a:cubicBezTo>
                  <a:pt x="542" y="152"/>
                  <a:pt x="543" y="153"/>
                  <a:pt x="544" y="153"/>
                </a:cubicBezTo>
                <a:cubicBezTo>
                  <a:pt x="544" y="155"/>
                  <a:pt x="550" y="153"/>
                  <a:pt x="548" y="156"/>
                </a:cubicBezTo>
                <a:cubicBezTo>
                  <a:pt x="545" y="161"/>
                  <a:pt x="538" y="163"/>
                  <a:pt x="533" y="167"/>
                </a:cubicBezTo>
                <a:cubicBezTo>
                  <a:pt x="521" y="155"/>
                  <a:pt x="506" y="142"/>
                  <a:pt x="493" y="130"/>
                </a:cubicBezTo>
                <a:cubicBezTo>
                  <a:pt x="505" y="136"/>
                  <a:pt x="517" y="147"/>
                  <a:pt x="529" y="154"/>
                </a:cubicBezTo>
                <a:cubicBezTo>
                  <a:pt x="531" y="156"/>
                  <a:pt x="528" y="151"/>
                  <a:pt x="527" y="149"/>
                </a:cubicBezTo>
                <a:cubicBezTo>
                  <a:pt x="496" y="122"/>
                  <a:pt x="468" y="92"/>
                  <a:pt x="436" y="68"/>
                </a:cubicBezTo>
                <a:cubicBezTo>
                  <a:pt x="435" y="67"/>
                  <a:pt x="434" y="67"/>
                  <a:pt x="433" y="68"/>
                </a:cubicBezTo>
                <a:cubicBezTo>
                  <a:pt x="455" y="87"/>
                  <a:pt x="477" y="107"/>
                  <a:pt x="498" y="128"/>
                </a:cubicBezTo>
                <a:cubicBezTo>
                  <a:pt x="476" y="112"/>
                  <a:pt x="454" y="95"/>
                  <a:pt x="429" y="80"/>
                </a:cubicBezTo>
                <a:cubicBezTo>
                  <a:pt x="428" y="79"/>
                  <a:pt x="423" y="82"/>
                  <a:pt x="426" y="84"/>
                </a:cubicBezTo>
                <a:cubicBezTo>
                  <a:pt x="460" y="107"/>
                  <a:pt x="498" y="138"/>
                  <a:pt x="524" y="165"/>
                </a:cubicBezTo>
                <a:cubicBezTo>
                  <a:pt x="503" y="150"/>
                  <a:pt x="503" y="150"/>
                  <a:pt x="503" y="150"/>
                </a:cubicBezTo>
                <a:cubicBezTo>
                  <a:pt x="478" y="131"/>
                  <a:pt x="454" y="110"/>
                  <a:pt x="424" y="97"/>
                </a:cubicBezTo>
                <a:cubicBezTo>
                  <a:pt x="424" y="104"/>
                  <a:pt x="445" y="112"/>
                  <a:pt x="442" y="114"/>
                </a:cubicBezTo>
                <a:cubicBezTo>
                  <a:pt x="457" y="129"/>
                  <a:pt x="475" y="143"/>
                  <a:pt x="490" y="160"/>
                </a:cubicBezTo>
                <a:cubicBezTo>
                  <a:pt x="470" y="142"/>
                  <a:pt x="450" y="125"/>
                  <a:pt x="426" y="110"/>
                </a:cubicBezTo>
                <a:cubicBezTo>
                  <a:pt x="423" y="108"/>
                  <a:pt x="418" y="105"/>
                  <a:pt x="413" y="105"/>
                </a:cubicBezTo>
                <a:cubicBezTo>
                  <a:pt x="408" y="106"/>
                  <a:pt x="402" y="101"/>
                  <a:pt x="397" y="97"/>
                </a:cubicBezTo>
                <a:cubicBezTo>
                  <a:pt x="403" y="96"/>
                  <a:pt x="410" y="95"/>
                  <a:pt x="417" y="96"/>
                </a:cubicBezTo>
                <a:close/>
                <a:moveTo>
                  <a:pt x="426" y="118"/>
                </a:moveTo>
                <a:cubicBezTo>
                  <a:pt x="428" y="120"/>
                  <a:pt x="433" y="121"/>
                  <a:pt x="433" y="124"/>
                </a:cubicBezTo>
                <a:cubicBezTo>
                  <a:pt x="452" y="141"/>
                  <a:pt x="472" y="160"/>
                  <a:pt x="487" y="181"/>
                </a:cubicBezTo>
                <a:cubicBezTo>
                  <a:pt x="466" y="163"/>
                  <a:pt x="443" y="141"/>
                  <a:pt x="419" y="124"/>
                </a:cubicBezTo>
                <a:cubicBezTo>
                  <a:pt x="422" y="124"/>
                  <a:pt x="424" y="127"/>
                  <a:pt x="428" y="125"/>
                </a:cubicBezTo>
                <a:cubicBezTo>
                  <a:pt x="413" y="116"/>
                  <a:pt x="398" y="106"/>
                  <a:pt x="384" y="97"/>
                </a:cubicBezTo>
                <a:cubicBezTo>
                  <a:pt x="399" y="102"/>
                  <a:pt x="413" y="111"/>
                  <a:pt x="426" y="118"/>
                </a:cubicBezTo>
                <a:close/>
                <a:moveTo>
                  <a:pt x="405" y="116"/>
                </a:moveTo>
                <a:cubicBezTo>
                  <a:pt x="403" y="121"/>
                  <a:pt x="399" y="113"/>
                  <a:pt x="398" y="112"/>
                </a:cubicBezTo>
                <a:cubicBezTo>
                  <a:pt x="397" y="112"/>
                  <a:pt x="397" y="111"/>
                  <a:pt x="396" y="111"/>
                </a:cubicBezTo>
                <a:cubicBezTo>
                  <a:pt x="396" y="111"/>
                  <a:pt x="396" y="111"/>
                  <a:pt x="396" y="111"/>
                </a:cubicBezTo>
                <a:cubicBezTo>
                  <a:pt x="396" y="111"/>
                  <a:pt x="396" y="111"/>
                  <a:pt x="396" y="111"/>
                </a:cubicBezTo>
                <a:cubicBezTo>
                  <a:pt x="396" y="109"/>
                  <a:pt x="402" y="114"/>
                  <a:pt x="405" y="116"/>
                </a:cubicBezTo>
                <a:close/>
                <a:moveTo>
                  <a:pt x="361" y="105"/>
                </a:moveTo>
                <a:cubicBezTo>
                  <a:pt x="374" y="117"/>
                  <a:pt x="387" y="129"/>
                  <a:pt x="398" y="143"/>
                </a:cubicBezTo>
                <a:cubicBezTo>
                  <a:pt x="346" y="102"/>
                  <a:pt x="346" y="102"/>
                  <a:pt x="346" y="102"/>
                </a:cubicBezTo>
                <a:cubicBezTo>
                  <a:pt x="345" y="101"/>
                  <a:pt x="343" y="101"/>
                  <a:pt x="342" y="100"/>
                </a:cubicBezTo>
                <a:cubicBezTo>
                  <a:pt x="347" y="97"/>
                  <a:pt x="357" y="101"/>
                  <a:pt x="361" y="105"/>
                </a:cubicBezTo>
                <a:close/>
                <a:moveTo>
                  <a:pt x="334" y="98"/>
                </a:moveTo>
                <a:cubicBezTo>
                  <a:pt x="334" y="101"/>
                  <a:pt x="336" y="103"/>
                  <a:pt x="338" y="105"/>
                </a:cubicBezTo>
                <a:cubicBezTo>
                  <a:pt x="342" y="111"/>
                  <a:pt x="347" y="108"/>
                  <a:pt x="352" y="112"/>
                </a:cubicBezTo>
                <a:cubicBezTo>
                  <a:pt x="411" y="158"/>
                  <a:pt x="411" y="158"/>
                  <a:pt x="411" y="158"/>
                </a:cubicBezTo>
                <a:cubicBezTo>
                  <a:pt x="412" y="158"/>
                  <a:pt x="419" y="161"/>
                  <a:pt x="416" y="158"/>
                </a:cubicBezTo>
                <a:cubicBezTo>
                  <a:pt x="403" y="143"/>
                  <a:pt x="390" y="128"/>
                  <a:pt x="376" y="115"/>
                </a:cubicBezTo>
                <a:cubicBezTo>
                  <a:pt x="375" y="114"/>
                  <a:pt x="371" y="109"/>
                  <a:pt x="372" y="110"/>
                </a:cubicBezTo>
                <a:cubicBezTo>
                  <a:pt x="410" y="133"/>
                  <a:pt x="410" y="133"/>
                  <a:pt x="410" y="133"/>
                </a:cubicBezTo>
                <a:cubicBezTo>
                  <a:pt x="397" y="121"/>
                  <a:pt x="379" y="109"/>
                  <a:pt x="363" y="99"/>
                </a:cubicBezTo>
                <a:cubicBezTo>
                  <a:pt x="368" y="99"/>
                  <a:pt x="374" y="98"/>
                  <a:pt x="377" y="100"/>
                </a:cubicBezTo>
                <a:cubicBezTo>
                  <a:pt x="393" y="111"/>
                  <a:pt x="405" y="123"/>
                  <a:pt x="417" y="137"/>
                </a:cubicBezTo>
                <a:cubicBezTo>
                  <a:pt x="410" y="135"/>
                  <a:pt x="410" y="135"/>
                  <a:pt x="410" y="135"/>
                </a:cubicBezTo>
                <a:cubicBezTo>
                  <a:pt x="413" y="137"/>
                  <a:pt x="416" y="138"/>
                  <a:pt x="418" y="141"/>
                </a:cubicBezTo>
                <a:cubicBezTo>
                  <a:pt x="419" y="142"/>
                  <a:pt x="423" y="143"/>
                  <a:pt x="422" y="140"/>
                </a:cubicBezTo>
                <a:cubicBezTo>
                  <a:pt x="421" y="136"/>
                  <a:pt x="416" y="134"/>
                  <a:pt x="415" y="129"/>
                </a:cubicBezTo>
                <a:cubicBezTo>
                  <a:pt x="418" y="128"/>
                  <a:pt x="420" y="132"/>
                  <a:pt x="421" y="134"/>
                </a:cubicBezTo>
                <a:cubicBezTo>
                  <a:pt x="421" y="135"/>
                  <a:pt x="421" y="135"/>
                  <a:pt x="421" y="135"/>
                </a:cubicBezTo>
                <a:cubicBezTo>
                  <a:pt x="441" y="153"/>
                  <a:pt x="459" y="171"/>
                  <a:pt x="475" y="192"/>
                </a:cubicBezTo>
                <a:cubicBezTo>
                  <a:pt x="476" y="193"/>
                  <a:pt x="479" y="194"/>
                  <a:pt x="478" y="197"/>
                </a:cubicBezTo>
                <a:cubicBezTo>
                  <a:pt x="478" y="193"/>
                  <a:pt x="472" y="196"/>
                  <a:pt x="475" y="192"/>
                </a:cubicBezTo>
                <a:cubicBezTo>
                  <a:pt x="421" y="150"/>
                  <a:pt x="421" y="150"/>
                  <a:pt x="421" y="150"/>
                </a:cubicBezTo>
                <a:cubicBezTo>
                  <a:pt x="419" y="148"/>
                  <a:pt x="412" y="146"/>
                  <a:pt x="414" y="150"/>
                </a:cubicBezTo>
                <a:cubicBezTo>
                  <a:pt x="416" y="155"/>
                  <a:pt x="421" y="161"/>
                  <a:pt x="426" y="163"/>
                </a:cubicBezTo>
                <a:cubicBezTo>
                  <a:pt x="429" y="164"/>
                  <a:pt x="429" y="162"/>
                  <a:pt x="428" y="160"/>
                </a:cubicBezTo>
                <a:cubicBezTo>
                  <a:pt x="468" y="191"/>
                  <a:pt x="468" y="191"/>
                  <a:pt x="468" y="191"/>
                </a:cubicBezTo>
                <a:cubicBezTo>
                  <a:pt x="473" y="194"/>
                  <a:pt x="478" y="199"/>
                  <a:pt x="483" y="204"/>
                </a:cubicBezTo>
                <a:cubicBezTo>
                  <a:pt x="470" y="213"/>
                  <a:pt x="454" y="223"/>
                  <a:pt x="442" y="232"/>
                </a:cubicBezTo>
                <a:cubicBezTo>
                  <a:pt x="438" y="220"/>
                  <a:pt x="432" y="211"/>
                  <a:pt x="422" y="204"/>
                </a:cubicBezTo>
                <a:cubicBezTo>
                  <a:pt x="428" y="205"/>
                  <a:pt x="428" y="205"/>
                  <a:pt x="428" y="205"/>
                </a:cubicBezTo>
                <a:cubicBezTo>
                  <a:pt x="424" y="201"/>
                  <a:pt x="424" y="201"/>
                  <a:pt x="424" y="201"/>
                </a:cubicBezTo>
                <a:cubicBezTo>
                  <a:pt x="426" y="201"/>
                  <a:pt x="433" y="206"/>
                  <a:pt x="428" y="206"/>
                </a:cubicBezTo>
                <a:cubicBezTo>
                  <a:pt x="435" y="211"/>
                  <a:pt x="441" y="218"/>
                  <a:pt x="449" y="221"/>
                </a:cubicBezTo>
                <a:cubicBezTo>
                  <a:pt x="448" y="208"/>
                  <a:pt x="434" y="200"/>
                  <a:pt x="430" y="189"/>
                </a:cubicBezTo>
                <a:cubicBezTo>
                  <a:pt x="433" y="190"/>
                  <a:pt x="441" y="194"/>
                  <a:pt x="445" y="198"/>
                </a:cubicBezTo>
                <a:cubicBezTo>
                  <a:pt x="445" y="199"/>
                  <a:pt x="446" y="199"/>
                  <a:pt x="446" y="199"/>
                </a:cubicBezTo>
                <a:cubicBezTo>
                  <a:pt x="451" y="204"/>
                  <a:pt x="455" y="210"/>
                  <a:pt x="462" y="213"/>
                </a:cubicBezTo>
                <a:cubicBezTo>
                  <a:pt x="461" y="216"/>
                  <a:pt x="466" y="215"/>
                  <a:pt x="466" y="213"/>
                </a:cubicBezTo>
                <a:cubicBezTo>
                  <a:pt x="462" y="197"/>
                  <a:pt x="438" y="173"/>
                  <a:pt x="434" y="169"/>
                </a:cubicBezTo>
                <a:cubicBezTo>
                  <a:pt x="433" y="168"/>
                  <a:pt x="426" y="165"/>
                  <a:pt x="428" y="167"/>
                </a:cubicBezTo>
                <a:cubicBezTo>
                  <a:pt x="439" y="178"/>
                  <a:pt x="451" y="191"/>
                  <a:pt x="459" y="206"/>
                </a:cubicBezTo>
                <a:cubicBezTo>
                  <a:pt x="451" y="200"/>
                  <a:pt x="444" y="191"/>
                  <a:pt x="435" y="187"/>
                </a:cubicBezTo>
                <a:cubicBezTo>
                  <a:pt x="429" y="184"/>
                  <a:pt x="423" y="177"/>
                  <a:pt x="424" y="169"/>
                </a:cubicBezTo>
                <a:cubicBezTo>
                  <a:pt x="424" y="168"/>
                  <a:pt x="417" y="164"/>
                  <a:pt x="420" y="168"/>
                </a:cubicBezTo>
                <a:cubicBezTo>
                  <a:pt x="418" y="167"/>
                  <a:pt x="410" y="166"/>
                  <a:pt x="408" y="165"/>
                </a:cubicBezTo>
                <a:cubicBezTo>
                  <a:pt x="386" y="151"/>
                  <a:pt x="371" y="129"/>
                  <a:pt x="352" y="112"/>
                </a:cubicBezTo>
                <a:cubicBezTo>
                  <a:pt x="351" y="112"/>
                  <a:pt x="350" y="113"/>
                  <a:pt x="353" y="115"/>
                </a:cubicBezTo>
                <a:cubicBezTo>
                  <a:pt x="355" y="116"/>
                  <a:pt x="351" y="117"/>
                  <a:pt x="350" y="116"/>
                </a:cubicBezTo>
                <a:cubicBezTo>
                  <a:pt x="361" y="127"/>
                  <a:pt x="376" y="139"/>
                  <a:pt x="384" y="153"/>
                </a:cubicBezTo>
                <a:cubicBezTo>
                  <a:pt x="360" y="134"/>
                  <a:pt x="335" y="115"/>
                  <a:pt x="304" y="100"/>
                </a:cubicBezTo>
                <a:cubicBezTo>
                  <a:pt x="304" y="100"/>
                  <a:pt x="299" y="101"/>
                  <a:pt x="301" y="102"/>
                </a:cubicBezTo>
                <a:cubicBezTo>
                  <a:pt x="332" y="115"/>
                  <a:pt x="356" y="137"/>
                  <a:pt x="383" y="156"/>
                </a:cubicBezTo>
                <a:cubicBezTo>
                  <a:pt x="383" y="156"/>
                  <a:pt x="381" y="155"/>
                  <a:pt x="380" y="155"/>
                </a:cubicBezTo>
                <a:cubicBezTo>
                  <a:pt x="390" y="163"/>
                  <a:pt x="390" y="163"/>
                  <a:pt x="390" y="163"/>
                </a:cubicBezTo>
                <a:cubicBezTo>
                  <a:pt x="360" y="159"/>
                  <a:pt x="360" y="159"/>
                  <a:pt x="360" y="159"/>
                </a:cubicBezTo>
                <a:cubicBezTo>
                  <a:pt x="341" y="142"/>
                  <a:pt x="320" y="125"/>
                  <a:pt x="299" y="109"/>
                </a:cubicBezTo>
                <a:cubicBezTo>
                  <a:pt x="323" y="124"/>
                  <a:pt x="349" y="139"/>
                  <a:pt x="372" y="157"/>
                </a:cubicBezTo>
                <a:cubicBezTo>
                  <a:pt x="373" y="157"/>
                  <a:pt x="379" y="158"/>
                  <a:pt x="377" y="157"/>
                </a:cubicBezTo>
                <a:cubicBezTo>
                  <a:pt x="348" y="135"/>
                  <a:pt x="317" y="115"/>
                  <a:pt x="285" y="96"/>
                </a:cubicBezTo>
                <a:cubicBezTo>
                  <a:pt x="302" y="98"/>
                  <a:pt x="318" y="98"/>
                  <a:pt x="334" y="98"/>
                </a:cubicBezTo>
                <a:close/>
                <a:moveTo>
                  <a:pt x="423" y="198"/>
                </a:moveTo>
                <a:cubicBezTo>
                  <a:pt x="424" y="187"/>
                  <a:pt x="424" y="187"/>
                  <a:pt x="424" y="187"/>
                </a:cubicBezTo>
                <a:cubicBezTo>
                  <a:pt x="432" y="195"/>
                  <a:pt x="438" y="205"/>
                  <a:pt x="443" y="214"/>
                </a:cubicBezTo>
                <a:cubicBezTo>
                  <a:pt x="437" y="209"/>
                  <a:pt x="431" y="202"/>
                  <a:pt x="423" y="198"/>
                </a:cubicBezTo>
                <a:close/>
                <a:moveTo>
                  <a:pt x="281" y="100"/>
                </a:moveTo>
                <a:cubicBezTo>
                  <a:pt x="283" y="104"/>
                  <a:pt x="289" y="104"/>
                  <a:pt x="292" y="107"/>
                </a:cubicBezTo>
                <a:cubicBezTo>
                  <a:pt x="293" y="107"/>
                  <a:pt x="293" y="107"/>
                  <a:pt x="293" y="107"/>
                </a:cubicBezTo>
                <a:cubicBezTo>
                  <a:pt x="295" y="107"/>
                  <a:pt x="297" y="109"/>
                  <a:pt x="298" y="112"/>
                </a:cubicBezTo>
                <a:cubicBezTo>
                  <a:pt x="354" y="158"/>
                  <a:pt x="354" y="158"/>
                  <a:pt x="354" y="158"/>
                </a:cubicBezTo>
                <a:cubicBezTo>
                  <a:pt x="320" y="139"/>
                  <a:pt x="290" y="116"/>
                  <a:pt x="259" y="94"/>
                </a:cubicBezTo>
                <a:cubicBezTo>
                  <a:pt x="268" y="93"/>
                  <a:pt x="277" y="93"/>
                  <a:pt x="281" y="100"/>
                </a:cubicBezTo>
                <a:close/>
                <a:moveTo>
                  <a:pt x="251" y="94"/>
                </a:moveTo>
                <a:cubicBezTo>
                  <a:pt x="277" y="111"/>
                  <a:pt x="299" y="131"/>
                  <a:pt x="319" y="153"/>
                </a:cubicBezTo>
                <a:cubicBezTo>
                  <a:pt x="290" y="132"/>
                  <a:pt x="263" y="109"/>
                  <a:pt x="232" y="91"/>
                </a:cubicBezTo>
                <a:cubicBezTo>
                  <a:pt x="238" y="91"/>
                  <a:pt x="245" y="91"/>
                  <a:pt x="251" y="94"/>
                </a:cubicBezTo>
                <a:close/>
                <a:moveTo>
                  <a:pt x="306" y="149"/>
                </a:moveTo>
                <a:cubicBezTo>
                  <a:pt x="307" y="148"/>
                  <a:pt x="307" y="148"/>
                  <a:pt x="307" y="148"/>
                </a:cubicBezTo>
                <a:cubicBezTo>
                  <a:pt x="315" y="150"/>
                  <a:pt x="314" y="156"/>
                  <a:pt x="320" y="159"/>
                </a:cubicBezTo>
                <a:cubicBezTo>
                  <a:pt x="315" y="159"/>
                  <a:pt x="306" y="160"/>
                  <a:pt x="304" y="158"/>
                </a:cubicBezTo>
                <a:cubicBezTo>
                  <a:pt x="282" y="135"/>
                  <a:pt x="256" y="114"/>
                  <a:pt x="230" y="95"/>
                </a:cubicBezTo>
                <a:cubicBezTo>
                  <a:pt x="257" y="110"/>
                  <a:pt x="281" y="131"/>
                  <a:pt x="306" y="149"/>
                </a:cubicBezTo>
                <a:close/>
                <a:moveTo>
                  <a:pt x="228" y="96"/>
                </a:moveTo>
                <a:cubicBezTo>
                  <a:pt x="227" y="97"/>
                  <a:pt x="226" y="96"/>
                  <a:pt x="225" y="95"/>
                </a:cubicBezTo>
                <a:cubicBezTo>
                  <a:pt x="224" y="93"/>
                  <a:pt x="228" y="95"/>
                  <a:pt x="228" y="96"/>
                </a:cubicBezTo>
                <a:close/>
                <a:moveTo>
                  <a:pt x="295" y="158"/>
                </a:moveTo>
                <a:cubicBezTo>
                  <a:pt x="258" y="159"/>
                  <a:pt x="258" y="159"/>
                  <a:pt x="258" y="159"/>
                </a:cubicBezTo>
                <a:cubicBezTo>
                  <a:pt x="250" y="148"/>
                  <a:pt x="240" y="139"/>
                  <a:pt x="231" y="129"/>
                </a:cubicBezTo>
                <a:cubicBezTo>
                  <a:pt x="237" y="131"/>
                  <a:pt x="242" y="137"/>
                  <a:pt x="248" y="140"/>
                </a:cubicBezTo>
                <a:cubicBezTo>
                  <a:pt x="257" y="145"/>
                  <a:pt x="263" y="153"/>
                  <a:pt x="274" y="157"/>
                </a:cubicBezTo>
                <a:cubicBezTo>
                  <a:pt x="277" y="159"/>
                  <a:pt x="276" y="153"/>
                  <a:pt x="275" y="152"/>
                </a:cubicBezTo>
                <a:cubicBezTo>
                  <a:pt x="254" y="127"/>
                  <a:pt x="229" y="106"/>
                  <a:pt x="204" y="85"/>
                </a:cubicBezTo>
                <a:cubicBezTo>
                  <a:pt x="236" y="107"/>
                  <a:pt x="265" y="133"/>
                  <a:pt x="295" y="158"/>
                </a:cubicBezTo>
                <a:close/>
                <a:moveTo>
                  <a:pt x="185" y="82"/>
                </a:moveTo>
                <a:cubicBezTo>
                  <a:pt x="194" y="85"/>
                  <a:pt x="203" y="85"/>
                  <a:pt x="207" y="92"/>
                </a:cubicBezTo>
                <a:cubicBezTo>
                  <a:pt x="204" y="92"/>
                  <a:pt x="204" y="92"/>
                  <a:pt x="204" y="92"/>
                </a:cubicBezTo>
                <a:cubicBezTo>
                  <a:pt x="227" y="109"/>
                  <a:pt x="248" y="128"/>
                  <a:pt x="267" y="149"/>
                </a:cubicBezTo>
                <a:cubicBezTo>
                  <a:pt x="237" y="129"/>
                  <a:pt x="211" y="103"/>
                  <a:pt x="182" y="82"/>
                </a:cubicBezTo>
                <a:cubicBezTo>
                  <a:pt x="183" y="82"/>
                  <a:pt x="185" y="82"/>
                  <a:pt x="185" y="82"/>
                </a:cubicBezTo>
                <a:close/>
                <a:moveTo>
                  <a:pt x="188" y="92"/>
                </a:moveTo>
                <a:cubicBezTo>
                  <a:pt x="187" y="93"/>
                  <a:pt x="187" y="93"/>
                  <a:pt x="188" y="94"/>
                </a:cubicBezTo>
                <a:cubicBezTo>
                  <a:pt x="209" y="111"/>
                  <a:pt x="228" y="130"/>
                  <a:pt x="246" y="149"/>
                </a:cubicBezTo>
                <a:cubicBezTo>
                  <a:pt x="246" y="150"/>
                  <a:pt x="246" y="152"/>
                  <a:pt x="246" y="152"/>
                </a:cubicBezTo>
                <a:cubicBezTo>
                  <a:pt x="217" y="127"/>
                  <a:pt x="190" y="101"/>
                  <a:pt x="161" y="76"/>
                </a:cubicBezTo>
                <a:cubicBezTo>
                  <a:pt x="171" y="80"/>
                  <a:pt x="180" y="87"/>
                  <a:pt x="188" y="92"/>
                </a:cubicBezTo>
                <a:close/>
                <a:moveTo>
                  <a:pt x="234" y="147"/>
                </a:moveTo>
                <a:cubicBezTo>
                  <a:pt x="236" y="149"/>
                  <a:pt x="241" y="151"/>
                  <a:pt x="243" y="152"/>
                </a:cubicBezTo>
                <a:cubicBezTo>
                  <a:pt x="240" y="154"/>
                  <a:pt x="248" y="157"/>
                  <a:pt x="247" y="158"/>
                </a:cubicBezTo>
                <a:cubicBezTo>
                  <a:pt x="236" y="163"/>
                  <a:pt x="227" y="161"/>
                  <a:pt x="224" y="153"/>
                </a:cubicBezTo>
                <a:cubicBezTo>
                  <a:pt x="201" y="124"/>
                  <a:pt x="175" y="98"/>
                  <a:pt x="149" y="73"/>
                </a:cubicBezTo>
                <a:cubicBezTo>
                  <a:pt x="178" y="96"/>
                  <a:pt x="206" y="122"/>
                  <a:pt x="234" y="147"/>
                </a:cubicBezTo>
                <a:close/>
                <a:moveTo>
                  <a:pt x="149" y="77"/>
                </a:moveTo>
                <a:cubicBezTo>
                  <a:pt x="169" y="99"/>
                  <a:pt x="192" y="118"/>
                  <a:pt x="210" y="141"/>
                </a:cubicBezTo>
                <a:cubicBezTo>
                  <a:pt x="210" y="141"/>
                  <a:pt x="210" y="142"/>
                  <a:pt x="210" y="143"/>
                </a:cubicBezTo>
                <a:cubicBezTo>
                  <a:pt x="187" y="118"/>
                  <a:pt x="164" y="93"/>
                  <a:pt x="137" y="72"/>
                </a:cubicBezTo>
                <a:cubicBezTo>
                  <a:pt x="142" y="75"/>
                  <a:pt x="145" y="72"/>
                  <a:pt x="149" y="77"/>
                </a:cubicBezTo>
                <a:close/>
                <a:moveTo>
                  <a:pt x="122" y="66"/>
                </a:moveTo>
                <a:cubicBezTo>
                  <a:pt x="161" y="93"/>
                  <a:pt x="191" y="128"/>
                  <a:pt x="223" y="161"/>
                </a:cubicBezTo>
                <a:cubicBezTo>
                  <a:pt x="217" y="163"/>
                  <a:pt x="208" y="163"/>
                  <a:pt x="207" y="162"/>
                </a:cubicBezTo>
                <a:cubicBezTo>
                  <a:pt x="183" y="129"/>
                  <a:pt x="158" y="99"/>
                  <a:pt x="127" y="76"/>
                </a:cubicBezTo>
                <a:cubicBezTo>
                  <a:pt x="154" y="103"/>
                  <a:pt x="181" y="130"/>
                  <a:pt x="202" y="163"/>
                </a:cubicBezTo>
                <a:cubicBezTo>
                  <a:pt x="169" y="128"/>
                  <a:pt x="135" y="90"/>
                  <a:pt x="98" y="59"/>
                </a:cubicBezTo>
                <a:cubicBezTo>
                  <a:pt x="106" y="60"/>
                  <a:pt x="113" y="64"/>
                  <a:pt x="118" y="69"/>
                </a:cubicBezTo>
                <a:cubicBezTo>
                  <a:pt x="115" y="64"/>
                  <a:pt x="121" y="66"/>
                  <a:pt x="122" y="66"/>
                </a:cubicBezTo>
                <a:close/>
                <a:moveTo>
                  <a:pt x="79" y="52"/>
                </a:moveTo>
                <a:cubicBezTo>
                  <a:pt x="80" y="52"/>
                  <a:pt x="80" y="52"/>
                  <a:pt x="80" y="52"/>
                </a:cubicBezTo>
                <a:cubicBezTo>
                  <a:pt x="88" y="53"/>
                  <a:pt x="89" y="61"/>
                  <a:pt x="94" y="66"/>
                </a:cubicBezTo>
                <a:cubicBezTo>
                  <a:pt x="122" y="91"/>
                  <a:pt x="147" y="118"/>
                  <a:pt x="167" y="151"/>
                </a:cubicBezTo>
                <a:cubicBezTo>
                  <a:pt x="131" y="116"/>
                  <a:pt x="99" y="75"/>
                  <a:pt x="62" y="42"/>
                </a:cubicBezTo>
                <a:cubicBezTo>
                  <a:pt x="68" y="44"/>
                  <a:pt x="74" y="48"/>
                  <a:pt x="79" y="52"/>
                </a:cubicBezTo>
                <a:close/>
                <a:moveTo>
                  <a:pt x="37" y="27"/>
                </a:moveTo>
                <a:cubicBezTo>
                  <a:pt x="51" y="37"/>
                  <a:pt x="65" y="49"/>
                  <a:pt x="76" y="63"/>
                </a:cubicBezTo>
                <a:cubicBezTo>
                  <a:pt x="64" y="54"/>
                  <a:pt x="50" y="41"/>
                  <a:pt x="40" y="33"/>
                </a:cubicBezTo>
                <a:cubicBezTo>
                  <a:pt x="37" y="31"/>
                  <a:pt x="38" y="29"/>
                  <a:pt x="37" y="27"/>
                </a:cubicBezTo>
                <a:close/>
                <a:moveTo>
                  <a:pt x="41" y="41"/>
                </a:moveTo>
                <a:cubicBezTo>
                  <a:pt x="58" y="53"/>
                  <a:pt x="75" y="67"/>
                  <a:pt x="88" y="84"/>
                </a:cubicBezTo>
                <a:cubicBezTo>
                  <a:pt x="88" y="84"/>
                  <a:pt x="88" y="85"/>
                  <a:pt x="88" y="86"/>
                </a:cubicBezTo>
                <a:cubicBezTo>
                  <a:pt x="72" y="71"/>
                  <a:pt x="54" y="56"/>
                  <a:pt x="41" y="41"/>
                </a:cubicBezTo>
                <a:close/>
                <a:moveTo>
                  <a:pt x="46" y="51"/>
                </a:moveTo>
                <a:cubicBezTo>
                  <a:pt x="60" y="65"/>
                  <a:pt x="77" y="79"/>
                  <a:pt x="92" y="93"/>
                </a:cubicBezTo>
                <a:cubicBezTo>
                  <a:pt x="91" y="94"/>
                  <a:pt x="98" y="96"/>
                  <a:pt x="96" y="93"/>
                </a:cubicBezTo>
                <a:cubicBezTo>
                  <a:pt x="94" y="88"/>
                  <a:pt x="90" y="84"/>
                  <a:pt x="88" y="79"/>
                </a:cubicBezTo>
                <a:cubicBezTo>
                  <a:pt x="110" y="104"/>
                  <a:pt x="131" y="130"/>
                  <a:pt x="147" y="159"/>
                </a:cubicBezTo>
                <a:cubicBezTo>
                  <a:pt x="115" y="131"/>
                  <a:pt x="88" y="95"/>
                  <a:pt x="57" y="66"/>
                </a:cubicBezTo>
                <a:cubicBezTo>
                  <a:pt x="52" y="62"/>
                  <a:pt x="46" y="59"/>
                  <a:pt x="46" y="51"/>
                </a:cubicBezTo>
                <a:close/>
                <a:moveTo>
                  <a:pt x="47" y="171"/>
                </a:moveTo>
                <a:cubicBezTo>
                  <a:pt x="51" y="173"/>
                  <a:pt x="54" y="177"/>
                  <a:pt x="58" y="179"/>
                </a:cubicBezTo>
                <a:cubicBezTo>
                  <a:pt x="57" y="173"/>
                  <a:pt x="53" y="177"/>
                  <a:pt x="51" y="169"/>
                </a:cubicBezTo>
                <a:cubicBezTo>
                  <a:pt x="63" y="176"/>
                  <a:pt x="70" y="186"/>
                  <a:pt x="79" y="193"/>
                </a:cubicBezTo>
                <a:cubicBezTo>
                  <a:pt x="83" y="195"/>
                  <a:pt x="84" y="191"/>
                  <a:pt x="84" y="189"/>
                </a:cubicBezTo>
                <a:cubicBezTo>
                  <a:pt x="81" y="178"/>
                  <a:pt x="73" y="169"/>
                  <a:pt x="65" y="163"/>
                </a:cubicBezTo>
                <a:cubicBezTo>
                  <a:pt x="65" y="163"/>
                  <a:pt x="64" y="162"/>
                  <a:pt x="63" y="163"/>
                </a:cubicBezTo>
                <a:cubicBezTo>
                  <a:pt x="69" y="170"/>
                  <a:pt x="76" y="178"/>
                  <a:pt x="79" y="188"/>
                </a:cubicBezTo>
                <a:cubicBezTo>
                  <a:pt x="68" y="180"/>
                  <a:pt x="60" y="170"/>
                  <a:pt x="49" y="163"/>
                </a:cubicBezTo>
                <a:cubicBezTo>
                  <a:pt x="51" y="150"/>
                  <a:pt x="51" y="150"/>
                  <a:pt x="51" y="150"/>
                </a:cubicBezTo>
                <a:cubicBezTo>
                  <a:pt x="55" y="152"/>
                  <a:pt x="56" y="160"/>
                  <a:pt x="62" y="156"/>
                </a:cubicBezTo>
                <a:cubicBezTo>
                  <a:pt x="63" y="157"/>
                  <a:pt x="63" y="157"/>
                  <a:pt x="63" y="157"/>
                </a:cubicBezTo>
                <a:cubicBezTo>
                  <a:pt x="75" y="166"/>
                  <a:pt x="87" y="177"/>
                  <a:pt x="98" y="188"/>
                </a:cubicBezTo>
                <a:cubicBezTo>
                  <a:pt x="70" y="201"/>
                  <a:pt x="70" y="201"/>
                  <a:pt x="70" y="201"/>
                </a:cubicBezTo>
                <a:cubicBezTo>
                  <a:pt x="68" y="193"/>
                  <a:pt x="63" y="185"/>
                  <a:pt x="56" y="180"/>
                </a:cubicBezTo>
                <a:cubicBezTo>
                  <a:pt x="59" y="185"/>
                  <a:pt x="66" y="196"/>
                  <a:pt x="66" y="202"/>
                </a:cubicBezTo>
                <a:cubicBezTo>
                  <a:pt x="43" y="183"/>
                  <a:pt x="43" y="183"/>
                  <a:pt x="43" y="183"/>
                </a:cubicBezTo>
                <a:cubicBezTo>
                  <a:pt x="45" y="180"/>
                  <a:pt x="48" y="176"/>
                  <a:pt x="47" y="171"/>
                </a:cubicBezTo>
                <a:close/>
                <a:moveTo>
                  <a:pt x="40" y="191"/>
                </a:moveTo>
                <a:cubicBezTo>
                  <a:pt x="45" y="193"/>
                  <a:pt x="49" y="200"/>
                  <a:pt x="51" y="207"/>
                </a:cubicBezTo>
                <a:cubicBezTo>
                  <a:pt x="47" y="205"/>
                  <a:pt x="40" y="202"/>
                  <a:pt x="37" y="197"/>
                </a:cubicBezTo>
                <a:lnTo>
                  <a:pt x="40" y="191"/>
                </a:lnTo>
                <a:close/>
                <a:moveTo>
                  <a:pt x="51" y="209"/>
                </a:moveTo>
                <a:cubicBezTo>
                  <a:pt x="55" y="208"/>
                  <a:pt x="53" y="203"/>
                  <a:pt x="51" y="200"/>
                </a:cubicBezTo>
                <a:cubicBezTo>
                  <a:pt x="49" y="196"/>
                  <a:pt x="46" y="194"/>
                  <a:pt x="42" y="188"/>
                </a:cubicBezTo>
                <a:cubicBezTo>
                  <a:pt x="48" y="191"/>
                  <a:pt x="59" y="201"/>
                  <a:pt x="63" y="205"/>
                </a:cubicBezTo>
                <a:cubicBezTo>
                  <a:pt x="42" y="217"/>
                  <a:pt x="42" y="217"/>
                  <a:pt x="42" y="217"/>
                </a:cubicBezTo>
                <a:cubicBezTo>
                  <a:pt x="41" y="212"/>
                  <a:pt x="38" y="206"/>
                  <a:pt x="35" y="201"/>
                </a:cubicBezTo>
                <a:cubicBezTo>
                  <a:pt x="41" y="204"/>
                  <a:pt x="46" y="211"/>
                  <a:pt x="51" y="209"/>
                </a:cubicBezTo>
                <a:close/>
                <a:moveTo>
                  <a:pt x="38" y="220"/>
                </a:moveTo>
                <a:cubicBezTo>
                  <a:pt x="28" y="221"/>
                  <a:pt x="18" y="227"/>
                  <a:pt x="14" y="234"/>
                </a:cubicBezTo>
                <a:cubicBezTo>
                  <a:pt x="20" y="225"/>
                  <a:pt x="28" y="216"/>
                  <a:pt x="32" y="205"/>
                </a:cubicBezTo>
                <a:cubicBezTo>
                  <a:pt x="36" y="210"/>
                  <a:pt x="41" y="220"/>
                  <a:pt x="38" y="220"/>
                </a:cubicBezTo>
                <a:close/>
              </a:path>
            </a:pathLst>
          </a:custGeom>
          <a:solidFill>
            <a:srgbClr val="262626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1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6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9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2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5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" grpId="0"/>
      <p:bldP spid="75" grpId="0"/>
      <p:bldP spid="78" grpId="0"/>
      <p:bldP spid="79" grpId="0"/>
      <p:bldP spid="81" grpId="0"/>
      <p:bldP spid="104" grpId="0" animBg="1"/>
      <p:bldP spid="112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 l="23105" t="20378" r="6776" b="9572"/>
          <a:stretch>
            <a:fillRect/>
          </a:stretch>
        </p:blipFill>
        <p:spPr bwMode="auto">
          <a:xfrm>
            <a:off x="1" y="0"/>
            <a:ext cx="1220094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2" name="组合 2123"/>
          <p:cNvGrpSpPr/>
          <p:nvPr/>
        </p:nvGrpSpPr>
        <p:grpSpPr>
          <a:xfrm>
            <a:off x="101201" y="-447561"/>
            <a:ext cx="11593767" cy="6855153"/>
            <a:chOff x="1509713" y="-109538"/>
            <a:chExt cx="10326328" cy="6377829"/>
          </a:xfrm>
        </p:grpSpPr>
        <p:pic>
          <p:nvPicPr>
            <p:cNvPr id="4" name="图片 2122"/>
            <p:cNvPicPr>
              <a:picLocks noChangeAspect="1"/>
            </p:cNvPicPr>
            <p:nvPr/>
          </p:nvPicPr>
          <p:blipFill rotWithShape="1">
            <a:blip r:embed="rId3"/>
            <a:srcRect b="68945"/>
            <a:stretch/>
          </p:blipFill>
          <p:spPr>
            <a:xfrm>
              <a:off x="1705769" y="864432"/>
              <a:ext cx="10101948" cy="952336"/>
            </a:xfrm>
            <a:prstGeom prst="rect">
              <a:avLst/>
            </a:prstGeom>
          </p:spPr>
        </p:pic>
        <p:pic>
          <p:nvPicPr>
            <p:cNvPr id="5" name="图片 147"/>
            <p:cNvPicPr>
              <a:picLocks noChangeAspect="1"/>
            </p:cNvPicPr>
            <p:nvPr/>
          </p:nvPicPr>
          <p:blipFill rotWithShape="1">
            <a:blip r:embed="rId3"/>
            <a:srcRect b="64968"/>
            <a:stretch/>
          </p:blipFill>
          <p:spPr>
            <a:xfrm>
              <a:off x="1727309" y="838200"/>
              <a:ext cx="10101948" cy="2867526"/>
            </a:xfrm>
            <a:prstGeom prst="rect">
              <a:avLst/>
            </a:prstGeom>
          </p:spPr>
        </p:pic>
        <p:sp>
          <p:nvSpPr>
            <p:cNvPr id="21" name="Oval 121"/>
            <p:cNvSpPr>
              <a:spLocks noChangeArrowheads="1"/>
            </p:cNvSpPr>
            <p:nvPr/>
          </p:nvSpPr>
          <p:spPr bwMode="auto">
            <a:xfrm>
              <a:off x="1535113" y="0"/>
              <a:ext cx="700088" cy="703263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22" name="Oval 122"/>
            <p:cNvSpPr>
              <a:spLocks noChangeArrowheads="1"/>
            </p:cNvSpPr>
            <p:nvPr/>
          </p:nvSpPr>
          <p:spPr bwMode="auto">
            <a:xfrm>
              <a:off x="1576388" y="41275"/>
              <a:ext cx="700088" cy="7048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23" name="Freeform 123"/>
            <p:cNvSpPr>
              <a:spLocks/>
            </p:cNvSpPr>
            <p:nvPr/>
          </p:nvSpPr>
          <p:spPr bwMode="auto">
            <a:xfrm>
              <a:off x="1509713" y="-109538"/>
              <a:ext cx="733425" cy="922338"/>
            </a:xfrm>
            <a:custGeom>
              <a:avLst/>
              <a:gdLst>
                <a:gd name="T0" fmla="*/ 86 w 88"/>
                <a:gd name="T1" fmla="*/ 55 h 110"/>
                <a:gd name="T2" fmla="*/ 37 w 88"/>
                <a:gd name="T3" fmla="*/ 96 h 110"/>
                <a:gd name="T4" fmla="*/ 4 w 88"/>
                <a:gd name="T5" fmla="*/ 55 h 110"/>
                <a:gd name="T6" fmla="*/ 54 w 88"/>
                <a:gd name="T7" fmla="*/ 14 h 110"/>
                <a:gd name="T8" fmla="*/ 86 w 88"/>
                <a:gd name="T9" fmla="*/ 55 h 110"/>
                <a:gd name="T10" fmla="*/ 88 w 88"/>
                <a:gd name="T11" fmla="*/ 55 h 110"/>
                <a:gd name="T12" fmla="*/ 3 w 88"/>
                <a:gd name="T13" fmla="*/ 55 h 110"/>
                <a:gd name="T14" fmla="*/ 88 w 88"/>
                <a:gd name="T15" fmla="*/ 55 h 110"/>
                <a:gd name="T16" fmla="*/ 86 w 88"/>
                <a:gd name="T17" fmla="*/ 55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8" h="110">
                  <a:moveTo>
                    <a:pt x="86" y="55"/>
                  </a:moveTo>
                  <a:cubicBezTo>
                    <a:pt x="85" y="81"/>
                    <a:pt x="65" y="100"/>
                    <a:pt x="37" y="96"/>
                  </a:cubicBezTo>
                  <a:cubicBezTo>
                    <a:pt x="17" y="93"/>
                    <a:pt x="5" y="73"/>
                    <a:pt x="4" y="55"/>
                  </a:cubicBezTo>
                  <a:cubicBezTo>
                    <a:pt x="2" y="28"/>
                    <a:pt x="29" y="10"/>
                    <a:pt x="54" y="14"/>
                  </a:cubicBezTo>
                  <a:cubicBezTo>
                    <a:pt x="73" y="17"/>
                    <a:pt x="85" y="36"/>
                    <a:pt x="86" y="55"/>
                  </a:cubicBezTo>
                  <a:cubicBezTo>
                    <a:pt x="86" y="55"/>
                    <a:pt x="88" y="55"/>
                    <a:pt x="88" y="55"/>
                  </a:cubicBezTo>
                  <a:cubicBezTo>
                    <a:pt x="85" y="0"/>
                    <a:pt x="5" y="1"/>
                    <a:pt x="3" y="55"/>
                  </a:cubicBezTo>
                  <a:cubicBezTo>
                    <a:pt x="0" y="110"/>
                    <a:pt x="85" y="109"/>
                    <a:pt x="88" y="55"/>
                  </a:cubicBezTo>
                  <a:cubicBezTo>
                    <a:pt x="88" y="55"/>
                    <a:pt x="86" y="55"/>
                    <a:pt x="86" y="55"/>
                  </a:cubicBezTo>
                  <a:close/>
                </a:path>
              </a:pathLst>
            </a:custGeom>
            <a:solidFill>
              <a:srgbClr val="49321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24" name="Freeform 124"/>
            <p:cNvSpPr>
              <a:spLocks/>
            </p:cNvSpPr>
            <p:nvPr/>
          </p:nvSpPr>
          <p:spPr bwMode="auto">
            <a:xfrm>
              <a:off x="1601788" y="92075"/>
              <a:ext cx="233363" cy="427038"/>
            </a:xfrm>
            <a:custGeom>
              <a:avLst/>
              <a:gdLst>
                <a:gd name="T0" fmla="*/ 1 w 28"/>
                <a:gd name="T1" fmla="*/ 40 h 51"/>
                <a:gd name="T2" fmla="*/ 0 w 28"/>
                <a:gd name="T3" fmla="*/ 30 h 51"/>
                <a:gd name="T4" fmla="*/ 7 w 28"/>
                <a:gd name="T5" fmla="*/ 11 h 51"/>
                <a:gd name="T6" fmla="*/ 17 w 28"/>
                <a:gd name="T7" fmla="*/ 4 h 51"/>
                <a:gd name="T8" fmla="*/ 26 w 28"/>
                <a:gd name="T9" fmla="*/ 4 h 51"/>
                <a:gd name="T10" fmla="*/ 23 w 28"/>
                <a:gd name="T11" fmla="*/ 10 h 51"/>
                <a:gd name="T12" fmla="*/ 17 w 28"/>
                <a:gd name="T13" fmla="*/ 14 h 51"/>
                <a:gd name="T14" fmla="*/ 9 w 28"/>
                <a:gd name="T15" fmla="*/ 27 h 51"/>
                <a:gd name="T16" fmla="*/ 10 w 28"/>
                <a:gd name="T17" fmla="*/ 40 h 51"/>
                <a:gd name="T18" fmla="*/ 10 w 28"/>
                <a:gd name="T19" fmla="*/ 50 h 51"/>
                <a:gd name="T20" fmla="*/ 3 w 28"/>
                <a:gd name="T21" fmla="*/ 45 h 51"/>
                <a:gd name="T22" fmla="*/ 1 w 28"/>
                <a:gd name="T23" fmla="*/ 40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8" h="51">
                  <a:moveTo>
                    <a:pt x="1" y="40"/>
                  </a:moveTo>
                  <a:cubicBezTo>
                    <a:pt x="0" y="36"/>
                    <a:pt x="0" y="33"/>
                    <a:pt x="0" y="30"/>
                  </a:cubicBezTo>
                  <a:cubicBezTo>
                    <a:pt x="0" y="23"/>
                    <a:pt x="3" y="16"/>
                    <a:pt x="7" y="11"/>
                  </a:cubicBezTo>
                  <a:cubicBezTo>
                    <a:pt x="10" y="8"/>
                    <a:pt x="13" y="5"/>
                    <a:pt x="17" y="4"/>
                  </a:cubicBezTo>
                  <a:cubicBezTo>
                    <a:pt x="19" y="2"/>
                    <a:pt x="24" y="0"/>
                    <a:pt x="26" y="4"/>
                  </a:cubicBezTo>
                  <a:cubicBezTo>
                    <a:pt x="28" y="5"/>
                    <a:pt x="24" y="9"/>
                    <a:pt x="23" y="10"/>
                  </a:cubicBezTo>
                  <a:cubicBezTo>
                    <a:pt x="21" y="12"/>
                    <a:pt x="19" y="13"/>
                    <a:pt x="17" y="14"/>
                  </a:cubicBezTo>
                  <a:cubicBezTo>
                    <a:pt x="13" y="17"/>
                    <a:pt x="11" y="22"/>
                    <a:pt x="9" y="27"/>
                  </a:cubicBezTo>
                  <a:cubicBezTo>
                    <a:pt x="8" y="31"/>
                    <a:pt x="9" y="36"/>
                    <a:pt x="10" y="40"/>
                  </a:cubicBezTo>
                  <a:cubicBezTo>
                    <a:pt x="11" y="42"/>
                    <a:pt x="13" y="49"/>
                    <a:pt x="10" y="50"/>
                  </a:cubicBezTo>
                  <a:cubicBezTo>
                    <a:pt x="7" y="51"/>
                    <a:pt x="4" y="47"/>
                    <a:pt x="3" y="45"/>
                  </a:cubicBezTo>
                  <a:cubicBezTo>
                    <a:pt x="2" y="44"/>
                    <a:pt x="1" y="42"/>
                    <a:pt x="1" y="4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25" name="Freeform 125"/>
            <p:cNvSpPr>
              <a:spLocks/>
            </p:cNvSpPr>
            <p:nvPr/>
          </p:nvSpPr>
          <p:spPr bwMode="auto">
            <a:xfrm>
              <a:off x="1617663" y="117475"/>
              <a:ext cx="233363" cy="427038"/>
            </a:xfrm>
            <a:custGeom>
              <a:avLst/>
              <a:gdLst>
                <a:gd name="T0" fmla="*/ 1 w 28"/>
                <a:gd name="T1" fmla="*/ 40 h 51"/>
                <a:gd name="T2" fmla="*/ 0 w 28"/>
                <a:gd name="T3" fmla="*/ 30 h 51"/>
                <a:gd name="T4" fmla="*/ 7 w 28"/>
                <a:gd name="T5" fmla="*/ 11 h 51"/>
                <a:gd name="T6" fmla="*/ 17 w 28"/>
                <a:gd name="T7" fmla="*/ 4 h 51"/>
                <a:gd name="T8" fmla="*/ 27 w 28"/>
                <a:gd name="T9" fmla="*/ 3 h 51"/>
                <a:gd name="T10" fmla="*/ 23 w 28"/>
                <a:gd name="T11" fmla="*/ 10 h 51"/>
                <a:gd name="T12" fmla="*/ 18 w 28"/>
                <a:gd name="T13" fmla="*/ 14 h 51"/>
                <a:gd name="T14" fmla="*/ 10 w 28"/>
                <a:gd name="T15" fmla="*/ 27 h 51"/>
                <a:gd name="T16" fmla="*/ 10 w 28"/>
                <a:gd name="T17" fmla="*/ 40 h 51"/>
                <a:gd name="T18" fmla="*/ 10 w 28"/>
                <a:gd name="T19" fmla="*/ 50 h 51"/>
                <a:gd name="T20" fmla="*/ 3 w 28"/>
                <a:gd name="T21" fmla="*/ 45 h 51"/>
                <a:gd name="T22" fmla="*/ 1 w 28"/>
                <a:gd name="T23" fmla="*/ 40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8" h="51">
                  <a:moveTo>
                    <a:pt x="1" y="40"/>
                  </a:moveTo>
                  <a:cubicBezTo>
                    <a:pt x="0" y="36"/>
                    <a:pt x="0" y="33"/>
                    <a:pt x="0" y="30"/>
                  </a:cubicBezTo>
                  <a:cubicBezTo>
                    <a:pt x="1" y="23"/>
                    <a:pt x="3" y="16"/>
                    <a:pt x="7" y="11"/>
                  </a:cubicBezTo>
                  <a:cubicBezTo>
                    <a:pt x="10" y="8"/>
                    <a:pt x="13" y="5"/>
                    <a:pt x="17" y="4"/>
                  </a:cubicBezTo>
                  <a:cubicBezTo>
                    <a:pt x="20" y="2"/>
                    <a:pt x="25" y="0"/>
                    <a:pt x="27" y="3"/>
                  </a:cubicBezTo>
                  <a:cubicBezTo>
                    <a:pt x="28" y="5"/>
                    <a:pt x="24" y="9"/>
                    <a:pt x="23" y="10"/>
                  </a:cubicBezTo>
                  <a:cubicBezTo>
                    <a:pt x="22" y="12"/>
                    <a:pt x="20" y="13"/>
                    <a:pt x="18" y="14"/>
                  </a:cubicBezTo>
                  <a:cubicBezTo>
                    <a:pt x="14" y="17"/>
                    <a:pt x="11" y="22"/>
                    <a:pt x="10" y="27"/>
                  </a:cubicBezTo>
                  <a:cubicBezTo>
                    <a:pt x="9" y="31"/>
                    <a:pt x="9" y="36"/>
                    <a:pt x="10" y="40"/>
                  </a:cubicBezTo>
                  <a:cubicBezTo>
                    <a:pt x="11" y="42"/>
                    <a:pt x="13" y="49"/>
                    <a:pt x="10" y="50"/>
                  </a:cubicBezTo>
                  <a:cubicBezTo>
                    <a:pt x="8" y="51"/>
                    <a:pt x="4" y="47"/>
                    <a:pt x="3" y="45"/>
                  </a:cubicBezTo>
                  <a:cubicBezTo>
                    <a:pt x="2" y="44"/>
                    <a:pt x="2" y="42"/>
                    <a:pt x="1" y="4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26" name="Freeform 126"/>
            <p:cNvSpPr>
              <a:spLocks/>
            </p:cNvSpPr>
            <p:nvPr/>
          </p:nvSpPr>
          <p:spPr bwMode="auto">
            <a:xfrm>
              <a:off x="1576388" y="74613"/>
              <a:ext cx="284163" cy="461963"/>
            </a:xfrm>
            <a:custGeom>
              <a:avLst/>
              <a:gdLst>
                <a:gd name="T0" fmla="*/ 4 w 34"/>
                <a:gd name="T1" fmla="*/ 42 h 55"/>
                <a:gd name="T2" fmla="*/ 8 w 34"/>
                <a:gd name="T3" fmla="*/ 17 h 55"/>
                <a:gd name="T4" fmla="*/ 29 w 34"/>
                <a:gd name="T5" fmla="*/ 6 h 55"/>
                <a:gd name="T6" fmla="*/ 20 w 34"/>
                <a:gd name="T7" fmla="*/ 16 h 55"/>
                <a:gd name="T8" fmla="*/ 12 w 34"/>
                <a:gd name="T9" fmla="*/ 39 h 55"/>
                <a:gd name="T10" fmla="*/ 14 w 34"/>
                <a:gd name="T11" fmla="*/ 48 h 55"/>
                <a:gd name="T12" fmla="*/ 8 w 34"/>
                <a:gd name="T13" fmla="*/ 49 h 55"/>
                <a:gd name="T14" fmla="*/ 4 w 34"/>
                <a:gd name="T15" fmla="*/ 42 h 55"/>
                <a:gd name="T16" fmla="*/ 3 w 34"/>
                <a:gd name="T17" fmla="*/ 42 h 55"/>
                <a:gd name="T18" fmla="*/ 14 w 34"/>
                <a:gd name="T19" fmla="*/ 51 h 55"/>
                <a:gd name="T20" fmla="*/ 12 w 34"/>
                <a:gd name="T21" fmla="*/ 35 h 55"/>
                <a:gd name="T22" fmla="*/ 27 w 34"/>
                <a:gd name="T23" fmla="*/ 11 h 55"/>
                <a:gd name="T24" fmla="*/ 21 w 34"/>
                <a:gd name="T25" fmla="*/ 5 h 55"/>
                <a:gd name="T26" fmla="*/ 3 w 34"/>
                <a:gd name="T27" fmla="*/ 42 h 55"/>
                <a:gd name="T28" fmla="*/ 4 w 34"/>
                <a:gd name="T29" fmla="*/ 42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34" h="55">
                  <a:moveTo>
                    <a:pt x="4" y="42"/>
                  </a:moveTo>
                  <a:cubicBezTo>
                    <a:pt x="3" y="33"/>
                    <a:pt x="4" y="25"/>
                    <a:pt x="8" y="17"/>
                  </a:cubicBezTo>
                  <a:cubicBezTo>
                    <a:pt x="10" y="12"/>
                    <a:pt x="22" y="0"/>
                    <a:pt x="29" y="6"/>
                  </a:cubicBezTo>
                  <a:cubicBezTo>
                    <a:pt x="32" y="8"/>
                    <a:pt x="21" y="15"/>
                    <a:pt x="20" y="16"/>
                  </a:cubicBezTo>
                  <a:cubicBezTo>
                    <a:pt x="13" y="22"/>
                    <a:pt x="11" y="30"/>
                    <a:pt x="12" y="39"/>
                  </a:cubicBezTo>
                  <a:cubicBezTo>
                    <a:pt x="12" y="42"/>
                    <a:pt x="13" y="45"/>
                    <a:pt x="14" y="48"/>
                  </a:cubicBezTo>
                  <a:cubicBezTo>
                    <a:pt x="14" y="52"/>
                    <a:pt x="9" y="50"/>
                    <a:pt x="8" y="49"/>
                  </a:cubicBezTo>
                  <a:cubicBezTo>
                    <a:pt x="6" y="47"/>
                    <a:pt x="5" y="44"/>
                    <a:pt x="4" y="42"/>
                  </a:cubicBezTo>
                  <a:cubicBezTo>
                    <a:pt x="4" y="42"/>
                    <a:pt x="3" y="42"/>
                    <a:pt x="3" y="42"/>
                  </a:cubicBezTo>
                  <a:cubicBezTo>
                    <a:pt x="4" y="46"/>
                    <a:pt x="9" y="55"/>
                    <a:pt x="14" y="51"/>
                  </a:cubicBezTo>
                  <a:cubicBezTo>
                    <a:pt x="17" y="49"/>
                    <a:pt x="13" y="37"/>
                    <a:pt x="12" y="35"/>
                  </a:cubicBezTo>
                  <a:cubicBezTo>
                    <a:pt x="11" y="24"/>
                    <a:pt x="20" y="18"/>
                    <a:pt x="27" y="11"/>
                  </a:cubicBezTo>
                  <a:cubicBezTo>
                    <a:pt x="34" y="5"/>
                    <a:pt x="27" y="2"/>
                    <a:pt x="21" y="5"/>
                  </a:cubicBezTo>
                  <a:cubicBezTo>
                    <a:pt x="6" y="11"/>
                    <a:pt x="0" y="27"/>
                    <a:pt x="3" y="42"/>
                  </a:cubicBezTo>
                  <a:cubicBezTo>
                    <a:pt x="3" y="42"/>
                    <a:pt x="4" y="42"/>
                    <a:pt x="4" y="42"/>
                  </a:cubicBezTo>
                  <a:close/>
                </a:path>
              </a:pathLst>
            </a:custGeom>
            <a:solidFill>
              <a:srgbClr val="49321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grpSp>
          <p:nvGrpSpPr>
            <p:cNvPr id="3" name="组合 2117"/>
            <p:cNvGrpSpPr/>
            <p:nvPr/>
          </p:nvGrpSpPr>
          <p:grpSpPr>
            <a:xfrm>
              <a:off x="1884363" y="50800"/>
              <a:ext cx="9677400" cy="1189038"/>
              <a:chOff x="1884363" y="50800"/>
              <a:chExt cx="9677400" cy="1189038"/>
            </a:xfrm>
          </p:grpSpPr>
          <p:sp>
            <p:nvSpPr>
              <p:cNvPr id="29" name="Freeform 75"/>
              <p:cNvSpPr>
                <a:spLocks/>
              </p:cNvSpPr>
              <p:nvPr/>
            </p:nvSpPr>
            <p:spPr bwMode="auto">
              <a:xfrm>
                <a:off x="2201863" y="971550"/>
                <a:ext cx="292100" cy="268288"/>
              </a:xfrm>
              <a:custGeom>
                <a:avLst/>
                <a:gdLst>
                  <a:gd name="T0" fmla="*/ 19 w 35"/>
                  <a:gd name="T1" fmla="*/ 32 h 32"/>
                  <a:gd name="T2" fmla="*/ 12 w 35"/>
                  <a:gd name="T3" fmla="*/ 6 h 32"/>
                  <a:gd name="T4" fmla="*/ 30 w 35"/>
                  <a:gd name="T5" fmla="*/ 15 h 32"/>
                  <a:gd name="T6" fmla="*/ 18 w 35"/>
                  <a:gd name="T7" fmla="*/ 32 h 32"/>
                  <a:gd name="T8" fmla="*/ 17 w 35"/>
                  <a:gd name="T9" fmla="*/ 32 h 32"/>
                  <a:gd name="T10" fmla="*/ 30 w 35"/>
                  <a:gd name="T11" fmla="*/ 25 h 32"/>
                  <a:gd name="T12" fmla="*/ 18 w 35"/>
                  <a:gd name="T13" fmla="*/ 4 h 32"/>
                  <a:gd name="T14" fmla="*/ 17 w 35"/>
                  <a:gd name="T15" fmla="*/ 32 h 32"/>
                  <a:gd name="T16" fmla="*/ 19 w 35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32">
                    <a:moveTo>
                      <a:pt x="19" y="32"/>
                    </a:moveTo>
                    <a:cubicBezTo>
                      <a:pt x="5" y="31"/>
                      <a:pt x="1" y="14"/>
                      <a:pt x="12" y="6"/>
                    </a:cubicBezTo>
                    <a:cubicBezTo>
                      <a:pt x="20" y="0"/>
                      <a:pt x="28" y="8"/>
                      <a:pt x="30" y="15"/>
                    </a:cubicBezTo>
                    <a:cubicBezTo>
                      <a:pt x="32" y="23"/>
                      <a:pt x="27" y="32"/>
                      <a:pt x="18" y="32"/>
                    </a:cubicBezTo>
                    <a:cubicBezTo>
                      <a:pt x="18" y="32"/>
                      <a:pt x="17" y="32"/>
                      <a:pt x="17" y="32"/>
                    </a:cubicBezTo>
                    <a:cubicBezTo>
                      <a:pt x="23" y="32"/>
                      <a:pt x="27" y="30"/>
                      <a:pt x="30" y="25"/>
                    </a:cubicBezTo>
                    <a:cubicBezTo>
                      <a:pt x="35" y="16"/>
                      <a:pt x="28" y="5"/>
                      <a:pt x="18" y="4"/>
                    </a:cubicBezTo>
                    <a:cubicBezTo>
                      <a:pt x="1" y="3"/>
                      <a:pt x="0" y="32"/>
                      <a:pt x="17" y="32"/>
                    </a:cubicBezTo>
                    <a:cubicBezTo>
                      <a:pt x="18" y="32"/>
                      <a:pt x="18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30" name="Freeform 76"/>
              <p:cNvSpPr>
                <a:spLocks/>
              </p:cNvSpPr>
              <p:nvPr/>
            </p:nvSpPr>
            <p:spPr bwMode="auto">
              <a:xfrm>
                <a:off x="2544763" y="971550"/>
                <a:ext cx="300038" cy="268288"/>
              </a:xfrm>
              <a:custGeom>
                <a:avLst/>
                <a:gdLst>
                  <a:gd name="T0" fmla="*/ 19 w 36"/>
                  <a:gd name="T1" fmla="*/ 32 h 32"/>
                  <a:gd name="T2" fmla="*/ 13 w 36"/>
                  <a:gd name="T3" fmla="*/ 6 h 32"/>
                  <a:gd name="T4" fmla="*/ 31 w 36"/>
                  <a:gd name="T5" fmla="*/ 15 h 32"/>
                  <a:gd name="T6" fmla="*/ 19 w 36"/>
                  <a:gd name="T7" fmla="*/ 32 h 32"/>
                  <a:gd name="T8" fmla="*/ 18 w 36"/>
                  <a:gd name="T9" fmla="*/ 32 h 32"/>
                  <a:gd name="T10" fmla="*/ 31 w 36"/>
                  <a:gd name="T11" fmla="*/ 25 h 32"/>
                  <a:gd name="T12" fmla="*/ 19 w 36"/>
                  <a:gd name="T13" fmla="*/ 4 h 32"/>
                  <a:gd name="T14" fmla="*/ 18 w 36"/>
                  <a:gd name="T15" fmla="*/ 32 h 32"/>
                  <a:gd name="T16" fmla="*/ 19 w 36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6" h="32">
                    <a:moveTo>
                      <a:pt x="19" y="32"/>
                    </a:moveTo>
                    <a:cubicBezTo>
                      <a:pt x="6" y="31"/>
                      <a:pt x="2" y="14"/>
                      <a:pt x="13" y="6"/>
                    </a:cubicBezTo>
                    <a:cubicBezTo>
                      <a:pt x="20" y="0"/>
                      <a:pt x="29" y="8"/>
                      <a:pt x="31" y="15"/>
                    </a:cubicBezTo>
                    <a:cubicBezTo>
                      <a:pt x="33" y="23"/>
                      <a:pt x="27" y="32"/>
                      <a:pt x="19" y="32"/>
                    </a:cubicBezTo>
                    <a:cubicBezTo>
                      <a:pt x="19" y="32"/>
                      <a:pt x="18" y="32"/>
                      <a:pt x="18" y="32"/>
                    </a:cubicBezTo>
                    <a:cubicBezTo>
                      <a:pt x="24" y="32"/>
                      <a:pt x="28" y="30"/>
                      <a:pt x="31" y="25"/>
                    </a:cubicBezTo>
                    <a:cubicBezTo>
                      <a:pt x="36" y="16"/>
                      <a:pt x="29" y="5"/>
                      <a:pt x="19" y="4"/>
                    </a:cubicBezTo>
                    <a:cubicBezTo>
                      <a:pt x="2" y="3"/>
                      <a:pt x="0" y="32"/>
                      <a:pt x="18" y="32"/>
                    </a:cubicBezTo>
                    <a:cubicBezTo>
                      <a:pt x="19" y="32"/>
                      <a:pt x="19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31" name="Freeform 77"/>
              <p:cNvSpPr>
                <a:spLocks/>
              </p:cNvSpPr>
              <p:nvPr/>
            </p:nvSpPr>
            <p:spPr bwMode="auto">
              <a:xfrm>
                <a:off x="2894013" y="971550"/>
                <a:ext cx="300038" cy="268288"/>
              </a:xfrm>
              <a:custGeom>
                <a:avLst/>
                <a:gdLst>
                  <a:gd name="T0" fmla="*/ 19 w 36"/>
                  <a:gd name="T1" fmla="*/ 32 h 32"/>
                  <a:gd name="T2" fmla="*/ 12 w 36"/>
                  <a:gd name="T3" fmla="*/ 6 h 32"/>
                  <a:gd name="T4" fmla="*/ 31 w 36"/>
                  <a:gd name="T5" fmla="*/ 15 h 32"/>
                  <a:gd name="T6" fmla="*/ 19 w 36"/>
                  <a:gd name="T7" fmla="*/ 32 h 32"/>
                  <a:gd name="T8" fmla="*/ 18 w 36"/>
                  <a:gd name="T9" fmla="*/ 32 h 32"/>
                  <a:gd name="T10" fmla="*/ 30 w 36"/>
                  <a:gd name="T11" fmla="*/ 25 h 32"/>
                  <a:gd name="T12" fmla="*/ 19 w 36"/>
                  <a:gd name="T13" fmla="*/ 4 h 32"/>
                  <a:gd name="T14" fmla="*/ 18 w 36"/>
                  <a:gd name="T15" fmla="*/ 32 h 32"/>
                  <a:gd name="T16" fmla="*/ 19 w 36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6" h="32">
                    <a:moveTo>
                      <a:pt x="19" y="32"/>
                    </a:moveTo>
                    <a:cubicBezTo>
                      <a:pt x="6" y="31"/>
                      <a:pt x="2" y="14"/>
                      <a:pt x="12" y="6"/>
                    </a:cubicBezTo>
                    <a:cubicBezTo>
                      <a:pt x="20" y="0"/>
                      <a:pt x="29" y="8"/>
                      <a:pt x="31" y="15"/>
                    </a:cubicBezTo>
                    <a:cubicBezTo>
                      <a:pt x="33" y="23"/>
                      <a:pt x="27" y="32"/>
                      <a:pt x="19" y="32"/>
                    </a:cubicBezTo>
                    <a:cubicBezTo>
                      <a:pt x="19" y="32"/>
                      <a:pt x="18" y="32"/>
                      <a:pt x="18" y="32"/>
                    </a:cubicBezTo>
                    <a:cubicBezTo>
                      <a:pt x="23" y="32"/>
                      <a:pt x="28" y="30"/>
                      <a:pt x="30" y="25"/>
                    </a:cubicBezTo>
                    <a:cubicBezTo>
                      <a:pt x="36" y="16"/>
                      <a:pt x="29" y="5"/>
                      <a:pt x="19" y="4"/>
                    </a:cubicBezTo>
                    <a:cubicBezTo>
                      <a:pt x="2" y="3"/>
                      <a:pt x="0" y="32"/>
                      <a:pt x="18" y="32"/>
                    </a:cubicBezTo>
                    <a:cubicBezTo>
                      <a:pt x="18" y="32"/>
                      <a:pt x="19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32" name="Freeform 78"/>
              <p:cNvSpPr>
                <a:spLocks/>
              </p:cNvSpPr>
              <p:nvPr/>
            </p:nvSpPr>
            <p:spPr bwMode="auto">
              <a:xfrm>
                <a:off x="3244850" y="971550"/>
                <a:ext cx="292100" cy="268288"/>
              </a:xfrm>
              <a:custGeom>
                <a:avLst/>
                <a:gdLst>
                  <a:gd name="T0" fmla="*/ 19 w 35"/>
                  <a:gd name="T1" fmla="*/ 32 h 32"/>
                  <a:gd name="T2" fmla="*/ 12 w 35"/>
                  <a:gd name="T3" fmla="*/ 6 h 32"/>
                  <a:gd name="T4" fmla="*/ 30 w 35"/>
                  <a:gd name="T5" fmla="*/ 15 h 32"/>
                  <a:gd name="T6" fmla="*/ 19 w 35"/>
                  <a:gd name="T7" fmla="*/ 32 h 32"/>
                  <a:gd name="T8" fmla="*/ 18 w 35"/>
                  <a:gd name="T9" fmla="*/ 32 h 32"/>
                  <a:gd name="T10" fmla="*/ 30 w 35"/>
                  <a:gd name="T11" fmla="*/ 25 h 32"/>
                  <a:gd name="T12" fmla="*/ 19 w 35"/>
                  <a:gd name="T13" fmla="*/ 4 h 32"/>
                  <a:gd name="T14" fmla="*/ 18 w 35"/>
                  <a:gd name="T15" fmla="*/ 32 h 32"/>
                  <a:gd name="T16" fmla="*/ 19 w 35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32">
                    <a:moveTo>
                      <a:pt x="19" y="32"/>
                    </a:moveTo>
                    <a:cubicBezTo>
                      <a:pt x="5" y="31"/>
                      <a:pt x="2" y="14"/>
                      <a:pt x="12" y="6"/>
                    </a:cubicBezTo>
                    <a:cubicBezTo>
                      <a:pt x="20" y="0"/>
                      <a:pt x="29" y="8"/>
                      <a:pt x="30" y="15"/>
                    </a:cubicBezTo>
                    <a:cubicBezTo>
                      <a:pt x="32" y="23"/>
                      <a:pt x="27" y="32"/>
                      <a:pt x="19" y="32"/>
                    </a:cubicBezTo>
                    <a:cubicBezTo>
                      <a:pt x="19" y="32"/>
                      <a:pt x="18" y="32"/>
                      <a:pt x="18" y="32"/>
                    </a:cubicBezTo>
                    <a:cubicBezTo>
                      <a:pt x="23" y="32"/>
                      <a:pt x="27" y="30"/>
                      <a:pt x="30" y="25"/>
                    </a:cubicBezTo>
                    <a:cubicBezTo>
                      <a:pt x="35" y="16"/>
                      <a:pt x="29" y="5"/>
                      <a:pt x="19" y="4"/>
                    </a:cubicBezTo>
                    <a:cubicBezTo>
                      <a:pt x="2" y="3"/>
                      <a:pt x="0" y="32"/>
                      <a:pt x="18" y="32"/>
                    </a:cubicBezTo>
                    <a:cubicBezTo>
                      <a:pt x="18" y="32"/>
                      <a:pt x="19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33" name="Freeform 79"/>
              <p:cNvSpPr>
                <a:spLocks/>
              </p:cNvSpPr>
              <p:nvPr/>
            </p:nvSpPr>
            <p:spPr bwMode="auto">
              <a:xfrm>
                <a:off x="3595688" y="971550"/>
                <a:ext cx="292100" cy="268288"/>
              </a:xfrm>
              <a:custGeom>
                <a:avLst/>
                <a:gdLst>
                  <a:gd name="T0" fmla="*/ 19 w 35"/>
                  <a:gd name="T1" fmla="*/ 32 h 32"/>
                  <a:gd name="T2" fmla="*/ 12 w 35"/>
                  <a:gd name="T3" fmla="*/ 6 h 32"/>
                  <a:gd name="T4" fmla="*/ 30 w 35"/>
                  <a:gd name="T5" fmla="*/ 15 h 32"/>
                  <a:gd name="T6" fmla="*/ 19 w 35"/>
                  <a:gd name="T7" fmla="*/ 32 h 32"/>
                  <a:gd name="T8" fmla="*/ 18 w 35"/>
                  <a:gd name="T9" fmla="*/ 32 h 32"/>
                  <a:gd name="T10" fmla="*/ 30 w 35"/>
                  <a:gd name="T11" fmla="*/ 25 h 32"/>
                  <a:gd name="T12" fmla="*/ 19 w 35"/>
                  <a:gd name="T13" fmla="*/ 4 h 32"/>
                  <a:gd name="T14" fmla="*/ 18 w 35"/>
                  <a:gd name="T15" fmla="*/ 32 h 32"/>
                  <a:gd name="T16" fmla="*/ 19 w 35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32">
                    <a:moveTo>
                      <a:pt x="19" y="32"/>
                    </a:moveTo>
                    <a:cubicBezTo>
                      <a:pt x="5" y="31"/>
                      <a:pt x="2" y="14"/>
                      <a:pt x="12" y="6"/>
                    </a:cubicBezTo>
                    <a:cubicBezTo>
                      <a:pt x="20" y="0"/>
                      <a:pt x="28" y="8"/>
                      <a:pt x="30" y="15"/>
                    </a:cubicBezTo>
                    <a:cubicBezTo>
                      <a:pt x="32" y="23"/>
                      <a:pt x="27" y="32"/>
                      <a:pt x="19" y="32"/>
                    </a:cubicBezTo>
                    <a:cubicBezTo>
                      <a:pt x="19" y="32"/>
                      <a:pt x="18" y="32"/>
                      <a:pt x="18" y="32"/>
                    </a:cubicBezTo>
                    <a:cubicBezTo>
                      <a:pt x="23" y="32"/>
                      <a:pt x="27" y="30"/>
                      <a:pt x="30" y="25"/>
                    </a:cubicBezTo>
                    <a:cubicBezTo>
                      <a:pt x="35" y="16"/>
                      <a:pt x="29" y="5"/>
                      <a:pt x="19" y="4"/>
                    </a:cubicBezTo>
                    <a:cubicBezTo>
                      <a:pt x="2" y="3"/>
                      <a:pt x="0" y="32"/>
                      <a:pt x="18" y="32"/>
                    </a:cubicBezTo>
                    <a:cubicBezTo>
                      <a:pt x="18" y="32"/>
                      <a:pt x="19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34" name="Freeform 80"/>
              <p:cNvSpPr>
                <a:spLocks/>
              </p:cNvSpPr>
              <p:nvPr/>
            </p:nvSpPr>
            <p:spPr bwMode="auto">
              <a:xfrm>
                <a:off x="3944938" y="971550"/>
                <a:ext cx="292100" cy="268288"/>
              </a:xfrm>
              <a:custGeom>
                <a:avLst/>
                <a:gdLst>
                  <a:gd name="T0" fmla="*/ 19 w 35"/>
                  <a:gd name="T1" fmla="*/ 32 h 32"/>
                  <a:gd name="T2" fmla="*/ 12 w 35"/>
                  <a:gd name="T3" fmla="*/ 6 h 32"/>
                  <a:gd name="T4" fmla="*/ 30 w 35"/>
                  <a:gd name="T5" fmla="*/ 15 h 32"/>
                  <a:gd name="T6" fmla="*/ 19 w 35"/>
                  <a:gd name="T7" fmla="*/ 32 h 32"/>
                  <a:gd name="T8" fmla="*/ 18 w 35"/>
                  <a:gd name="T9" fmla="*/ 32 h 32"/>
                  <a:gd name="T10" fmla="*/ 30 w 35"/>
                  <a:gd name="T11" fmla="*/ 25 h 32"/>
                  <a:gd name="T12" fmla="*/ 18 w 35"/>
                  <a:gd name="T13" fmla="*/ 4 h 32"/>
                  <a:gd name="T14" fmla="*/ 18 w 35"/>
                  <a:gd name="T15" fmla="*/ 32 h 32"/>
                  <a:gd name="T16" fmla="*/ 19 w 35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32">
                    <a:moveTo>
                      <a:pt x="19" y="32"/>
                    </a:moveTo>
                    <a:cubicBezTo>
                      <a:pt x="5" y="31"/>
                      <a:pt x="1" y="14"/>
                      <a:pt x="12" y="6"/>
                    </a:cubicBezTo>
                    <a:cubicBezTo>
                      <a:pt x="20" y="0"/>
                      <a:pt x="28" y="8"/>
                      <a:pt x="30" y="15"/>
                    </a:cubicBezTo>
                    <a:cubicBezTo>
                      <a:pt x="32" y="23"/>
                      <a:pt x="27" y="32"/>
                      <a:pt x="19" y="32"/>
                    </a:cubicBezTo>
                    <a:cubicBezTo>
                      <a:pt x="18" y="32"/>
                      <a:pt x="18" y="32"/>
                      <a:pt x="18" y="32"/>
                    </a:cubicBezTo>
                    <a:cubicBezTo>
                      <a:pt x="23" y="32"/>
                      <a:pt x="27" y="30"/>
                      <a:pt x="30" y="25"/>
                    </a:cubicBezTo>
                    <a:cubicBezTo>
                      <a:pt x="35" y="16"/>
                      <a:pt x="28" y="5"/>
                      <a:pt x="18" y="4"/>
                    </a:cubicBezTo>
                    <a:cubicBezTo>
                      <a:pt x="1" y="3"/>
                      <a:pt x="0" y="32"/>
                      <a:pt x="18" y="32"/>
                    </a:cubicBezTo>
                    <a:cubicBezTo>
                      <a:pt x="18" y="32"/>
                      <a:pt x="18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35" name="Freeform 81"/>
              <p:cNvSpPr>
                <a:spLocks/>
              </p:cNvSpPr>
              <p:nvPr/>
            </p:nvSpPr>
            <p:spPr bwMode="auto">
              <a:xfrm>
                <a:off x="4295775" y="971550"/>
                <a:ext cx="292100" cy="268288"/>
              </a:xfrm>
              <a:custGeom>
                <a:avLst/>
                <a:gdLst>
                  <a:gd name="T0" fmla="*/ 19 w 35"/>
                  <a:gd name="T1" fmla="*/ 32 h 32"/>
                  <a:gd name="T2" fmla="*/ 12 w 35"/>
                  <a:gd name="T3" fmla="*/ 6 h 32"/>
                  <a:gd name="T4" fmla="*/ 30 w 35"/>
                  <a:gd name="T5" fmla="*/ 15 h 32"/>
                  <a:gd name="T6" fmla="*/ 18 w 35"/>
                  <a:gd name="T7" fmla="*/ 32 h 32"/>
                  <a:gd name="T8" fmla="*/ 17 w 35"/>
                  <a:gd name="T9" fmla="*/ 32 h 32"/>
                  <a:gd name="T10" fmla="*/ 30 w 35"/>
                  <a:gd name="T11" fmla="*/ 25 h 32"/>
                  <a:gd name="T12" fmla="*/ 18 w 35"/>
                  <a:gd name="T13" fmla="*/ 4 h 32"/>
                  <a:gd name="T14" fmla="*/ 17 w 35"/>
                  <a:gd name="T15" fmla="*/ 32 h 32"/>
                  <a:gd name="T16" fmla="*/ 19 w 35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32">
                    <a:moveTo>
                      <a:pt x="19" y="32"/>
                    </a:moveTo>
                    <a:cubicBezTo>
                      <a:pt x="5" y="31"/>
                      <a:pt x="1" y="14"/>
                      <a:pt x="12" y="6"/>
                    </a:cubicBezTo>
                    <a:cubicBezTo>
                      <a:pt x="20" y="0"/>
                      <a:pt x="28" y="8"/>
                      <a:pt x="30" y="15"/>
                    </a:cubicBezTo>
                    <a:cubicBezTo>
                      <a:pt x="32" y="23"/>
                      <a:pt x="26" y="32"/>
                      <a:pt x="18" y="32"/>
                    </a:cubicBezTo>
                    <a:cubicBezTo>
                      <a:pt x="18" y="32"/>
                      <a:pt x="17" y="32"/>
                      <a:pt x="17" y="32"/>
                    </a:cubicBezTo>
                    <a:cubicBezTo>
                      <a:pt x="23" y="32"/>
                      <a:pt x="27" y="30"/>
                      <a:pt x="30" y="25"/>
                    </a:cubicBezTo>
                    <a:cubicBezTo>
                      <a:pt x="35" y="16"/>
                      <a:pt x="28" y="5"/>
                      <a:pt x="18" y="4"/>
                    </a:cubicBezTo>
                    <a:cubicBezTo>
                      <a:pt x="1" y="3"/>
                      <a:pt x="0" y="32"/>
                      <a:pt x="17" y="32"/>
                    </a:cubicBezTo>
                    <a:cubicBezTo>
                      <a:pt x="18" y="32"/>
                      <a:pt x="18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36" name="Freeform 82"/>
              <p:cNvSpPr>
                <a:spLocks/>
              </p:cNvSpPr>
              <p:nvPr/>
            </p:nvSpPr>
            <p:spPr bwMode="auto">
              <a:xfrm>
                <a:off x="4638675" y="971550"/>
                <a:ext cx="300038" cy="268288"/>
              </a:xfrm>
              <a:custGeom>
                <a:avLst/>
                <a:gdLst>
                  <a:gd name="T0" fmla="*/ 19 w 36"/>
                  <a:gd name="T1" fmla="*/ 32 h 32"/>
                  <a:gd name="T2" fmla="*/ 13 w 36"/>
                  <a:gd name="T3" fmla="*/ 6 h 32"/>
                  <a:gd name="T4" fmla="*/ 31 w 36"/>
                  <a:gd name="T5" fmla="*/ 15 h 32"/>
                  <a:gd name="T6" fmla="*/ 19 w 36"/>
                  <a:gd name="T7" fmla="*/ 32 h 32"/>
                  <a:gd name="T8" fmla="*/ 18 w 36"/>
                  <a:gd name="T9" fmla="*/ 32 h 32"/>
                  <a:gd name="T10" fmla="*/ 30 w 36"/>
                  <a:gd name="T11" fmla="*/ 25 h 32"/>
                  <a:gd name="T12" fmla="*/ 19 w 36"/>
                  <a:gd name="T13" fmla="*/ 4 h 32"/>
                  <a:gd name="T14" fmla="*/ 18 w 36"/>
                  <a:gd name="T15" fmla="*/ 32 h 32"/>
                  <a:gd name="T16" fmla="*/ 19 w 36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6" h="32">
                    <a:moveTo>
                      <a:pt x="19" y="32"/>
                    </a:moveTo>
                    <a:cubicBezTo>
                      <a:pt x="6" y="31"/>
                      <a:pt x="2" y="14"/>
                      <a:pt x="13" y="6"/>
                    </a:cubicBezTo>
                    <a:cubicBezTo>
                      <a:pt x="20" y="0"/>
                      <a:pt x="29" y="8"/>
                      <a:pt x="31" y="15"/>
                    </a:cubicBezTo>
                    <a:cubicBezTo>
                      <a:pt x="33" y="23"/>
                      <a:pt x="27" y="32"/>
                      <a:pt x="19" y="32"/>
                    </a:cubicBezTo>
                    <a:cubicBezTo>
                      <a:pt x="19" y="32"/>
                      <a:pt x="18" y="32"/>
                      <a:pt x="18" y="32"/>
                    </a:cubicBezTo>
                    <a:cubicBezTo>
                      <a:pt x="24" y="32"/>
                      <a:pt x="28" y="30"/>
                      <a:pt x="30" y="25"/>
                    </a:cubicBezTo>
                    <a:cubicBezTo>
                      <a:pt x="36" y="16"/>
                      <a:pt x="29" y="5"/>
                      <a:pt x="19" y="4"/>
                    </a:cubicBezTo>
                    <a:cubicBezTo>
                      <a:pt x="2" y="3"/>
                      <a:pt x="0" y="32"/>
                      <a:pt x="18" y="32"/>
                    </a:cubicBezTo>
                    <a:cubicBezTo>
                      <a:pt x="19" y="32"/>
                      <a:pt x="19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37" name="Freeform 83"/>
              <p:cNvSpPr>
                <a:spLocks/>
              </p:cNvSpPr>
              <p:nvPr/>
            </p:nvSpPr>
            <p:spPr bwMode="auto">
              <a:xfrm>
                <a:off x="4987925" y="971550"/>
                <a:ext cx="300038" cy="268288"/>
              </a:xfrm>
              <a:custGeom>
                <a:avLst/>
                <a:gdLst>
                  <a:gd name="T0" fmla="*/ 19 w 36"/>
                  <a:gd name="T1" fmla="*/ 32 h 32"/>
                  <a:gd name="T2" fmla="*/ 12 w 36"/>
                  <a:gd name="T3" fmla="*/ 6 h 32"/>
                  <a:gd name="T4" fmla="*/ 31 w 36"/>
                  <a:gd name="T5" fmla="*/ 15 h 32"/>
                  <a:gd name="T6" fmla="*/ 19 w 36"/>
                  <a:gd name="T7" fmla="*/ 32 h 32"/>
                  <a:gd name="T8" fmla="*/ 18 w 36"/>
                  <a:gd name="T9" fmla="*/ 32 h 32"/>
                  <a:gd name="T10" fmla="*/ 30 w 36"/>
                  <a:gd name="T11" fmla="*/ 25 h 32"/>
                  <a:gd name="T12" fmla="*/ 19 w 36"/>
                  <a:gd name="T13" fmla="*/ 4 h 32"/>
                  <a:gd name="T14" fmla="*/ 18 w 36"/>
                  <a:gd name="T15" fmla="*/ 32 h 32"/>
                  <a:gd name="T16" fmla="*/ 19 w 36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6" h="32">
                    <a:moveTo>
                      <a:pt x="19" y="32"/>
                    </a:moveTo>
                    <a:cubicBezTo>
                      <a:pt x="5" y="31"/>
                      <a:pt x="2" y="14"/>
                      <a:pt x="12" y="6"/>
                    </a:cubicBezTo>
                    <a:cubicBezTo>
                      <a:pt x="20" y="0"/>
                      <a:pt x="29" y="8"/>
                      <a:pt x="31" y="15"/>
                    </a:cubicBezTo>
                    <a:cubicBezTo>
                      <a:pt x="32" y="23"/>
                      <a:pt x="27" y="32"/>
                      <a:pt x="19" y="32"/>
                    </a:cubicBezTo>
                    <a:cubicBezTo>
                      <a:pt x="19" y="32"/>
                      <a:pt x="18" y="32"/>
                      <a:pt x="18" y="32"/>
                    </a:cubicBezTo>
                    <a:cubicBezTo>
                      <a:pt x="23" y="32"/>
                      <a:pt x="28" y="30"/>
                      <a:pt x="30" y="25"/>
                    </a:cubicBezTo>
                    <a:cubicBezTo>
                      <a:pt x="36" y="16"/>
                      <a:pt x="29" y="5"/>
                      <a:pt x="19" y="4"/>
                    </a:cubicBezTo>
                    <a:cubicBezTo>
                      <a:pt x="2" y="3"/>
                      <a:pt x="0" y="32"/>
                      <a:pt x="18" y="32"/>
                    </a:cubicBezTo>
                    <a:cubicBezTo>
                      <a:pt x="18" y="32"/>
                      <a:pt x="19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38" name="Freeform 84"/>
              <p:cNvSpPr>
                <a:spLocks/>
              </p:cNvSpPr>
              <p:nvPr/>
            </p:nvSpPr>
            <p:spPr bwMode="auto">
              <a:xfrm>
                <a:off x="5338763" y="971550"/>
                <a:ext cx="292100" cy="268288"/>
              </a:xfrm>
              <a:custGeom>
                <a:avLst/>
                <a:gdLst>
                  <a:gd name="T0" fmla="*/ 19 w 35"/>
                  <a:gd name="T1" fmla="*/ 32 h 32"/>
                  <a:gd name="T2" fmla="*/ 12 w 35"/>
                  <a:gd name="T3" fmla="*/ 6 h 32"/>
                  <a:gd name="T4" fmla="*/ 30 w 35"/>
                  <a:gd name="T5" fmla="*/ 15 h 32"/>
                  <a:gd name="T6" fmla="*/ 19 w 35"/>
                  <a:gd name="T7" fmla="*/ 32 h 32"/>
                  <a:gd name="T8" fmla="*/ 18 w 35"/>
                  <a:gd name="T9" fmla="*/ 32 h 32"/>
                  <a:gd name="T10" fmla="*/ 30 w 35"/>
                  <a:gd name="T11" fmla="*/ 25 h 32"/>
                  <a:gd name="T12" fmla="*/ 19 w 35"/>
                  <a:gd name="T13" fmla="*/ 4 h 32"/>
                  <a:gd name="T14" fmla="*/ 18 w 35"/>
                  <a:gd name="T15" fmla="*/ 32 h 32"/>
                  <a:gd name="T16" fmla="*/ 19 w 35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32">
                    <a:moveTo>
                      <a:pt x="19" y="32"/>
                    </a:moveTo>
                    <a:cubicBezTo>
                      <a:pt x="5" y="31"/>
                      <a:pt x="2" y="14"/>
                      <a:pt x="12" y="6"/>
                    </a:cubicBezTo>
                    <a:cubicBezTo>
                      <a:pt x="20" y="0"/>
                      <a:pt x="28" y="8"/>
                      <a:pt x="30" y="15"/>
                    </a:cubicBezTo>
                    <a:cubicBezTo>
                      <a:pt x="32" y="23"/>
                      <a:pt x="27" y="32"/>
                      <a:pt x="19" y="32"/>
                    </a:cubicBezTo>
                    <a:cubicBezTo>
                      <a:pt x="19" y="32"/>
                      <a:pt x="18" y="32"/>
                      <a:pt x="18" y="32"/>
                    </a:cubicBezTo>
                    <a:cubicBezTo>
                      <a:pt x="23" y="32"/>
                      <a:pt x="27" y="30"/>
                      <a:pt x="30" y="25"/>
                    </a:cubicBezTo>
                    <a:cubicBezTo>
                      <a:pt x="35" y="16"/>
                      <a:pt x="29" y="5"/>
                      <a:pt x="19" y="4"/>
                    </a:cubicBezTo>
                    <a:cubicBezTo>
                      <a:pt x="2" y="3"/>
                      <a:pt x="0" y="32"/>
                      <a:pt x="18" y="32"/>
                    </a:cubicBezTo>
                    <a:cubicBezTo>
                      <a:pt x="18" y="32"/>
                      <a:pt x="19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39" name="Freeform 85"/>
              <p:cNvSpPr>
                <a:spLocks/>
              </p:cNvSpPr>
              <p:nvPr/>
            </p:nvSpPr>
            <p:spPr bwMode="auto">
              <a:xfrm>
                <a:off x="5689600" y="971550"/>
                <a:ext cx="292100" cy="268288"/>
              </a:xfrm>
              <a:custGeom>
                <a:avLst/>
                <a:gdLst>
                  <a:gd name="T0" fmla="*/ 19 w 35"/>
                  <a:gd name="T1" fmla="*/ 32 h 32"/>
                  <a:gd name="T2" fmla="*/ 12 w 35"/>
                  <a:gd name="T3" fmla="*/ 6 h 32"/>
                  <a:gd name="T4" fmla="*/ 30 w 35"/>
                  <a:gd name="T5" fmla="*/ 15 h 32"/>
                  <a:gd name="T6" fmla="*/ 19 w 35"/>
                  <a:gd name="T7" fmla="*/ 32 h 32"/>
                  <a:gd name="T8" fmla="*/ 18 w 35"/>
                  <a:gd name="T9" fmla="*/ 32 h 32"/>
                  <a:gd name="T10" fmla="*/ 30 w 35"/>
                  <a:gd name="T11" fmla="*/ 25 h 32"/>
                  <a:gd name="T12" fmla="*/ 19 w 35"/>
                  <a:gd name="T13" fmla="*/ 4 h 32"/>
                  <a:gd name="T14" fmla="*/ 18 w 35"/>
                  <a:gd name="T15" fmla="*/ 32 h 32"/>
                  <a:gd name="T16" fmla="*/ 19 w 35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32">
                    <a:moveTo>
                      <a:pt x="19" y="32"/>
                    </a:moveTo>
                    <a:cubicBezTo>
                      <a:pt x="5" y="31"/>
                      <a:pt x="2" y="14"/>
                      <a:pt x="12" y="6"/>
                    </a:cubicBezTo>
                    <a:cubicBezTo>
                      <a:pt x="20" y="0"/>
                      <a:pt x="28" y="8"/>
                      <a:pt x="30" y="15"/>
                    </a:cubicBezTo>
                    <a:cubicBezTo>
                      <a:pt x="32" y="23"/>
                      <a:pt x="27" y="32"/>
                      <a:pt x="19" y="32"/>
                    </a:cubicBezTo>
                    <a:cubicBezTo>
                      <a:pt x="19" y="32"/>
                      <a:pt x="18" y="32"/>
                      <a:pt x="18" y="32"/>
                    </a:cubicBezTo>
                    <a:cubicBezTo>
                      <a:pt x="23" y="32"/>
                      <a:pt x="27" y="30"/>
                      <a:pt x="30" y="25"/>
                    </a:cubicBezTo>
                    <a:cubicBezTo>
                      <a:pt x="35" y="16"/>
                      <a:pt x="29" y="5"/>
                      <a:pt x="19" y="4"/>
                    </a:cubicBezTo>
                    <a:cubicBezTo>
                      <a:pt x="1" y="3"/>
                      <a:pt x="0" y="32"/>
                      <a:pt x="18" y="32"/>
                    </a:cubicBezTo>
                    <a:cubicBezTo>
                      <a:pt x="18" y="32"/>
                      <a:pt x="19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40" name="Freeform 86"/>
              <p:cNvSpPr>
                <a:spLocks/>
              </p:cNvSpPr>
              <p:nvPr/>
            </p:nvSpPr>
            <p:spPr bwMode="auto">
              <a:xfrm>
                <a:off x="6038850" y="971550"/>
                <a:ext cx="292100" cy="268288"/>
              </a:xfrm>
              <a:custGeom>
                <a:avLst/>
                <a:gdLst>
                  <a:gd name="T0" fmla="*/ 19 w 35"/>
                  <a:gd name="T1" fmla="*/ 32 h 32"/>
                  <a:gd name="T2" fmla="*/ 12 w 35"/>
                  <a:gd name="T3" fmla="*/ 6 h 32"/>
                  <a:gd name="T4" fmla="*/ 30 w 35"/>
                  <a:gd name="T5" fmla="*/ 15 h 32"/>
                  <a:gd name="T6" fmla="*/ 19 w 35"/>
                  <a:gd name="T7" fmla="*/ 32 h 32"/>
                  <a:gd name="T8" fmla="*/ 18 w 35"/>
                  <a:gd name="T9" fmla="*/ 32 h 32"/>
                  <a:gd name="T10" fmla="*/ 30 w 35"/>
                  <a:gd name="T11" fmla="*/ 25 h 32"/>
                  <a:gd name="T12" fmla="*/ 18 w 35"/>
                  <a:gd name="T13" fmla="*/ 4 h 32"/>
                  <a:gd name="T14" fmla="*/ 18 w 35"/>
                  <a:gd name="T15" fmla="*/ 32 h 32"/>
                  <a:gd name="T16" fmla="*/ 19 w 35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32">
                    <a:moveTo>
                      <a:pt x="19" y="32"/>
                    </a:moveTo>
                    <a:cubicBezTo>
                      <a:pt x="5" y="31"/>
                      <a:pt x="1" y="14"/>
                      <a:pt x="12" y="6"/>
                    </a:cubicBezTo>
                    <a:cubicBezTo>
                      <a:pt x="20" y="0"/>
                      <a:pt x="28" y="8"/>
                      <a:pt x="30" y="15"/>
                    </a:cubicBezTo>
                    <a:cubicBezTo>
                      <a:pt x="32" y="23"/>
                      <a:pt x="27" y="32"/>
                      <a:pt x="19" y="32"/>
                    </a:cubicBezTo>
                    <a:cubicBezTo>
                      <a:pt x="18" y="32"/>
                      <a:pt x="17" y="32"/>
                      <a:pt x="18" y="32"/>
                    </a:cubicBezTo>
                    <a:cubicBezTo>
                      <a:pt x="23" y="32"/>
                      <a:pt x="27" y="30"/>
                      <a:pt x="30" y="25"/>
                    </a:cubicBezTo>
                    <a:cubicBezTo>
                      <a:pt x="35" y="16"/>
                      <a:pt x="28" y="5"/>
                      <a:pt x="18" y="4"/>
                    </a:cubicBezTo>
                    <a:cubicBezTo>
                      <a:pt x="1" y="3"/>
                      <a:pt x="0" y="32"/>
                      <a:pt x="18" y="32"/>
                    </a:cubicBezTo>
                    <a:cubicBezTo>
                      <a:pt x="18" y="32"/>
                      <a:pt x="18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41" name="Freeform 87"/>
              <p:cNvSpPr>
                <a:spLocks/>
              </p:cNvSpPr>
              <p:nvPr/>
            </p:nvSpPr>
            <p:spPr bwMode="auto">
              <a:xfrm>
                <a:off x="6389688" y="971550"/>
                <a:ext cx="292100" cy="268288"/>
              </a:xfrm>
              <a:custGeom>
                <a:avLst/>
                <a:gdLst>
                  <a:gd name="T0" fmla="*/ 18 w 35"/>
                  <a:gd name="T1" fmla="*/ 32 h 32"/>
                  <a:gd name="T2" fmla="*/ 12 w 35"/>
                  <a:gd name="T3" fmla="*/ 6 h 32"/>
                  <a:gd name="T4" fmla="*/ 30 w 35"/>
                  <a:gd name="T5" fmla="*/ 15 h 32"/>
                  <a:gd name="T6" fmla="*/ 18 w 35"/>
                  <a:gd name="T7" fmla="*/ 32 h 32"/>
                  <a:gd name="T8" fmla="*/ 17 w 35"/>
                  <a:gd name="T9" fmla="*/ 32 h 32"/>
                  <a:gd name="T10" fmla="*/ 30 w 35"/>
                  <a:gd name="T11" fmla="*/ 25 h 32"/>
                  <a:gd name="T12" fmla="*/ 18 w 35"/>
                  <a:gd name="T13" fmla="*/ 4 h 32"/>
                  <a:gd name="T14" fmla="*/ 17 w 35"/>
                  <a:gd name="T15" fmla="*/ 32 h 32"/>
                  <a:gd name="T16" fmla="*/ 18 w 35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32">
                    <a:moveTo>
                      <a:pt x="18" y="32"/>
                    </a:moveTo>
                    <a:cubicBezTo>
                      <a:pt x="5" y="31"/>
                      <a:pt x="1" y="14"/>
                      <a:pt x="12" y="6"/>
                    </a:cubicBezTo>
                    <a:cubicBezTo>
                      <a:pt x="20" y="0"/>
                      <a:pt x="28" y="8"/>
                      <a:pt x="30" y="15"/>
                    </a:cubicBezTo>
                    <a:cubicBezTo>
                      <a:pt x="32" y="23"/>
                      <a:pt x="26" y="32"/>
                      <a:pt x="18" y="32"/>
                    </a:cubicBezTo>
                    <a:cubicBezTo>
                      <a:pt x="18" y="32"/>
                      <a:pt x="17" y="32"/>
                      <a:pt x="17" y="32"/>
                    </a:cubicBezTo>
                    <a:cubicBezTo>
                      <a:pt x="23" y="32"/>
                      <a:pt x="27" y="30"/>
                      <a:pt x="30" y="25"/>
                    </a:cubicBezTo>
                    <a:cubicBezTo>
                      <a:pt x="35" y="16"/>
                      <a:pt x="28" y="5"/>
                      <a:pt x="18" y="4"/>
                    </a:cubicBezTo>
                    <a:cubicBezTo>
                      <a:pt x="1" y="3"/>
                      <a:pt x="0" y="32"/>
                      <a:pt x="17" y="32"/>
                    </a:cubicBezTo>
                    <a:cubicBezTo>
                      <a:pt x="18" y="32"/>
                      <a:pt x="18" y="32"/>
                      <a:pt x="18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42" name="Freeform 88"/>
              <p:cNvSpPr>
                <a:spLocks/>
              </p:cNvSpPr>
              <p:nvPr/>
            </p:nvSpPr>
            <p:spPr bwMode="auto">
              <a:xfrm>
                <a:off x="6732588" y="971550"/>
                <a:ext cx="300038" cy="268288"/>
              </a:xfrm>
              <a:custGeom>
                <a:avLst/>
                <a:gdLst>
                  <a:gd name="T0" fmla="*/ 19 w 36"/>
                  <a:gd name="T1" fmla="*/ 32 h 32"/>
                  <a:gd name="T2" fmla="*/ 13 w 36"/>
                  <a:gd name="T3" fmla="*/ 6 h 32"/>
                  <a:gd name="T4" fmla="*/ 31 w 36"/>
                  <a:gd name="T5" fmla="*/ 15 h 32"/>
                  <a:gd name="T6" fmla="*/ 19 w 36"/>
                  <a:gd name="T7" fmla="*/ 32 h 32"/>
                  <a:gd name="T8" fmla="*/ 18 w 36"/>
                  <a:gd name="T9" fmla="*/ 32 h 32"/>
                  <a:gd name="T10" fmla="*/ 30 w 36"/>
                  <a:gd name="T11" fmla="*/ 25 h 32"/>
                  <a:gd name="T12" fmla="*/ 19 w 36"/>
                  <a:gd name="T13" fmla="*/ 4 h 32"/>
                  <a:gd name="T14" fmla="*/ 18 w 36"/>
                  <a:gd name="T15" fmla="*/ 32 h 32"/>
                  <a:gd name="T16" fmla="*/ 19 w 36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6" h="32">
                    <a:moveTo>
                      <a:pt x="19" y="32"/>
                    </a:moveTo>
                    <a:cubicBezTo>
                      <a:pt x="6" y="31"/>
                      <a:pt x="2" y="14"/>
                      <a:pt x="13" y="6"/>
                    </a:cubicBezTo>
                    <a:cubicBezTo>
                      <a:pt x="20" y="0"/>
                      <a:pt x="29" y="8"/>
                      <a:pt x="31" y="15"/>
                    </a:cubicBezTo>
                    <a:cubicBezTo>
                      <a:pt x="33" y="23"/>
                      <a:pt x="27" y="32"/>
                      <a:pt x="19" y="32"/>
                    </a:cubicBezTo>
                    <a:cubicBezTo>
                      <a:pt x="19" y="32"/>
                      <a:pt x="18" y="32"/>
                      <a:pt x="18" y="32"/>
                    </a:cubicBezTo>
                    <a:cubicBezTo>
                      <a:pt x="23" y="32"/>
                      <a:pt x="28" y="30"/>
                      <a:pt x="30" y="25"/>
                    </a:cubicBezTo>
                    <a:cubicBezTo>
                      <a:pt x="36" y="16"/>
                      <a:pt x="29" y="5"/>
                      <a:pt x="19" y="4"/>
                    </a:cubicBezTo>
                    <a:cubicBezTo>
                      <a:pt x="2" y="3"/>
                      <a:pt x="0" y="32"/>
                      <a:pt x="18" y="32"/>
                    </a:cubicBezTo>
                    <a:cubicBezTo>
                      <a:pt x="19" y="32"/>
                      <a:pt x="19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43" name="Freeform 89"/>
              <p:cNvSpPr>
                <a:spLocks/>
              </p:cNvSpPr>
              <p:nvPr/>
            </p:nvSpPr>
            <p:spPr bwMode="auto">
              <a:xfrm>
                <a:off x="7081838" y="971550"/>
                <a:ext cx="300038" cy="268288"/>
              </a:xfrm>
              <a:custGeom>
                <a:avLst/>
                <a:gdLst>
                  <a:gd name="T0" fmla="*/ 19 w 36"/>
                  <a:gd name="T1" fmla="*/ 32 h 32"/>
                  <a:gd name="T2" fmla="*/ 12 w 36"/>
                  <a:gd name="T3" fmla="*/ 6 h 32"/>
                  <a:gd name="T4" fmla="*/ 30 w 36"/>
                  <a:gd name="T5" fmla="*/ 15 h 32"/>
                  <a:gd name="T6" fmla="*/ 19 w 36"/>
                  <a:gd name="T7" fmla="*/ 32 h 32"/>
                  <a:gd name="T8" fmla="*/ 18 w 36"/>
                  <a:gd name="T9" fmla="*/ 32 h 32"/>
                  <a:gd name="T10" fmla="*/ 30 w 36"/>
                  <a:gd name="T11" fmla="*/ 25 h 32"/>
                  <a:gd name="T12" fmla="*/ 19 w 36"/>
                  <a:gd name="T13" fmla="*/ 4 h 32"/>
                  <a:gd name="T14" fmla="*/ 18 w 36"/>
                  <a:gd name="T15" fmla="*/ 32 h 32"/>
                  <a:gd name="T16" fmla="*/ 19 w 36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6" h="32">
                    <a:moveTo>
                      <a:pt x="19" y="32"/>
                    </a:moveTo>
                    <a:cubicBezTo>
                      <a:pt x="5" y="31"/>
                      <a:pt x="2" y="14"/>
                      <a:pt x="12" y="6"/>
                    </a:cubicBezTo>
                    <a:cubicBezTo>
                      <a:pt x="20" y="0"/>
                      <a:pt x="29" y="8"/>
                      <a:pt x="30" y="15"/>
                    </a:cubicBezTo>
                    <a:cubicBezTo>
                      <a:pt x="32" y="23"/>
                      <a:pt x="27" y="32"/>
                      <a:pt x="19" y="32"/>
                    </a:cubicBezTo>
                    <a:cubicBezTo>
                      <a:pt x="19" y="32"/>
                      <a:pt x="18" y="32"/>
                      <a:pt x="18" y="32"/>
                    </a:cubicBezTo>
                    <a:cubicBezTo>
                      <a:pt x="23" y="32"/>
                      <a:pt x="27" y="30"/>
                      <a:pt x="30" y="25"/>
                    </a:cubicBezTo>
                    <a:cubicBezTo>
                      <a:pt x="36" y="16"/>
                      <a:pt x="29" y="5"/>
                      <a:pt x="19" y="4"/>
                    </a:cubicBezTo>
                    <a:cubicBezTo>
                      <a:pt x="2" y="3"/>
                      <a:pt x="0" y="32"/>
                      <a:pt x="18" y="32"/>
                    </a:cubicBezTo>
                    <a:cubicBezTo>
                      <a:pt x="18" y="32"/>
                      <a:pt x="19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44" name="Freeform 90"/>
              <p:cNvSpPr>
                <a:spLocks/>
              </p:cNvSpPr>
              <p:nvPr/>
            </p:nvSpPr>
            <p:spPr bwMode="auto">
              <a:xfrm>
                <a:off x="7432675" y="971550"/>
                <a:ext cx="292100" cy="268288"/>
              </a:xfrm>
              <a:custGeom>
                <a:avLst/>
                <a:gdLst>
                  <a:gd name="T0" fmla="*/ 19 w 35"/>
                  <a:gd name="T1" fmla="*/ 32 h 32"/>
                  <a:gd name="T2" fmla="*/ 12 w 35"/>
                  <a:gd name="T3" fmla="*/ 6 h 32"/>
                  <a:gd name="T4" fmla="*/ 30 w 35"/>
                  <a:gd name="T5" fmla="*/ 15 h 32"/>
                  <a:gd name="T6" fmla="*/ 19 w 35"/>
                  <a:gd name="T7" fmla="*/ 32 h 32"/>
                  <a:gd name="T8" fmla="*/ 18 w 35"/>
                  <a:gd name="T9" fmla="*/ 32 h 32"/>
                  <a:gd name="T10" fmla="*/ 30 w 35"/>
                  <a:gd name="T11" fmla="*/ 25 h 32"/>
                  <a:gd name="T12" fmla="*/ 19 w 35"/>
                  <a:gd name="T13" fmla="*/ 4 h 32"/>
                  <a:gd name="T14" fmla="*/ 18 w 35"/>
                  <a:gd name="T15" fmla="*/ 32 h 32"/>
                  <a:gd name="T16" fmla="*/ 19 w 35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32">
                    <a:moveTo>
                      <a:pt x="19" y="32"/>
                    </a:moveTo>
                    <a:cubicBezTo>
                      <a:pt x="5" y="31"/>
                      <a:pt x="2" y="14"/>
                      <a:pt x="12" y="6"/>
                    </a:cubicBezTo>
                    <a:cubicBezTo>
                      <a:pt x="20" y="0"/>
                      <a:pt x="28" y="8"/>
                      <a:pt x="30" y="15"/>
                    </a:cubicBezTo>
                    <a:cubicBezTo>
                      <a:pt x="32" y="23"/>
                      <a:pt x="27" y="32"/>
                      <a:pt x="19" y="32"/>
                    </a:cubicBezTo>
                    <a:cubicBezTo>
                      <a:pt x="19" y="32"/>
                      <a:pt x="18" y="32"/>
                      <a:pt x="18" y="32"/>
                    </a:cubicBezTo>
                    <a:cubicBezTo>
                      <a:pt x="23" y="32"/>
                      <a:pt x="27" y="30"/>
                      <a:pt x="30" y="25"/>
                    </a:cubicBezTo>
                    <a:cubicBezTo>
                      <a:pt x="35" y="16"/>
                      <a:pt x="29" y="5"/>
                      <a:pt x="19" y="4"/>
                    </a:cubicBezTo>
                    <a:cubicBezTo>
                      <a:pt x="2" y="3"/>
                      <a:pt x="0" y="32"/>
                      <a:pt x="18" y="32"/>
                    </a:cubicBezTo>
                    <a:cubicBezTo>
                      <a:pt x="18" y="32"/>
                      <a:pt x="19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45" name="Freeform 91"/>
              <p:cNvSpPr>
                <a:spLocks/>
              </p:cNvSpPr>
              <p:nvPr/>
            </p:nvSpPr>
            <p:spPr bwMode="auto">
              <a:xfrm>
                <a:off x="7783513" y="971550"/>
                <a:ext cx="292100" cy="268288"/>
              </a:xfrm>
              <a:custGeom>
                <a:avLst/>
                <a:gdLst>
                  <a:gd name="T0" fmla="*/ 19 w 35"/>
                  <a:gd name="T1" fmla="*/ 32 h 32"/>
                  <a:gd name="T2" fmla="*/ 12 w 35"/>
                  <a:gd name="T3" fmla="*/ 6 h 32"/>
                  <a:gd name="T4" fmla="*/ 30 w 35"/>
                  <a:gd name="T5" fmla="*/ 15 h 32"/>
                  <a:gd name="T6" fmla="*/ 19 w 35"/>
                  <a:gd name="T7" fmla="*/ 32 h 32"/>
                  <a:gd name="T8" fmla="*/ 18 w 35"/>
                  <a:gd name="T9" fmla="*/ 32 h 32"/>
                  <a:gd name="T10" fmla="*/ 30 w 35"/>
                  <a:gd name="T11" fmla="*/ 25 h 32"/>
                  <a:gd name="T12" fmla="*/ 19 w 35"/>
                  <a:gd name="T13" fmla="*/ 4 h 32"/>
                  <a:gd name="T14" fmla="*/ 18 w 35"/>
                  <a:gd name="T15" fmla="*/ 32 h 32"/>
                  <a:gd name="T16" fmla="*/ 19 w 35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32">
                    <a:moveTo>
                      <a:pt x="19" y="32"/>
                    </a:moveTo>
                    <a:cubicBezTo>
                      <a:pt x="5" y="31"/>
                      <a:pt x="2" y="14"/>
                      <a:pt x="12" y="6"/>
                    </a:cubicBezTo>
                    <a:cubicBezTo>
                      <a:pt x="20" y="0"/>
                      <a:pt x="28" y="8"/>
                      <a:pt x="30" y="15"/>
                    </a:cubicBezTo>
                    <a:cubicBezTo>
                      <a:pt x="32" y="23"/>
                      <a:pt x="27" y="32"/>
                      <a:pt x="19" y="32"/>
                    </a:cubicBezTo>
                    <a:cubicBezTo>
                      <a:pt x="18" y="32"/>
                      <a:pt x="18" y="32"/>
                      <a:pt x="18" y="32"/>
                    </a:cubicBezTo>
                    <a:cubicBezTo>
                      <a:pt x="23" y="32"/>
                      <a:pt x="27" y="30"/>
                      <a:pt x="30" y="25"/>
                    </a:cubicBezTo>
                    <a:cubicBezTo>
                      <a:pt x="35" y="16"/>
                      <a:pt x="28" y="5"/>
                      <a:pt x="19" y="4"/>
                    </a:cubicBezTo>
                    <a:cubicBezTo>
                      <a:pt x="1" y="3"/>
                      <a:pt x="0" y="32"/>
                      <a:pt x="18" y="32"/>
                    </a:cubicBezTo>
                    <a:cubicBezTo>
                      <a:pt x="18" y="32"/>
                      <a:pt x="19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46" name="Freeform 92"/>
              <p:cNvSpPr>
                <a:spLocks/>
              </p:cNvSpPr>
              <p:nvPr/>
            </p:nvSpPr>
            <p:spPr bwMode="auto">
              <a:xfrm>
                <a:off x="8132763" y="971550"/>
                <a:ext cx="292100" cy="268288"/>
              </a:xfrm>
              <a:custGeom>
                <a:avLst/>
                <a:gdLst>
                  <a:gd name="T0" fmla="*/ 19 w 35"/>
                  <a:gd name="T1" fmla="*/ 32 h 32"/>
                  <a:gd name="T2" fmla="*/ 12 w 35"/>
                  <a:gd name="T3" fmla="*/ 6 h 32"/>
                  <a:gd name="T4" fmla="*/ 30 w 35"/>
                  <a:gd name="T5" fmla="*/ 15 h 32"/>
                  <a:gd name="T6" fmla="*/ 19 w 35"/>
                  <a:gd name="T7" fmla="*/ 32 h 32"/>
                  <a:gd name="T8" fmla="*/ 18 w 35"/>
                  <a:gd name="T9" fmla="*/ 32 h 32"/>
                  <a:gd name="T10" fmla="*/ 30 w 35"/>
                  <a:gd name="T11" fmla="*/ 25 h 32"/>
                  <a:gd name="T12" fmla="*/ 18 w 35"/>
                  <a:gd name="T13" fmla="*/ 4 h 32"/>
                  <a:gd name="T14" fmla="*/ 17 w 35"/>
                  <a:gd name="T15" fmla="*/ 32 h 32"/>
                  <a:gd name="T16" fmla="*/ 19 w 35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32">
                    <a:moveTo>
                      <a:pt x="19" y="32"/>
                    </a:moveTo>
                    <a:cubicBezTo>
                      <a:pt x="5" y="31"/>
                      <a:pt x="1" y="14"/>
                      <a:pt x="12" y="6"/>
                    </a:cubicBezTo>
                    <a:cubicBezTo>
                      <a:pt x="20" y="0"/>
                      <a:pt x="28" y="8"/>
                      <a:pt x="30" y="15"/>
                    </a:cubicBezTo>
                    <a:cubicBezTo>
                      <a:pt x="32" y="23"/>
                      <a:pt x="27" y="32"/>
                      <a:pt x="19" y="32"/>
                    </a:cubicBezTo>
                    <a:cubicBezTo>
                      <a:pt x="18" y="32"/>
                      <a:pt x="17" y="32"/>
                      <a:pt x="18" y="32"/>
                    </a:cubicBezTo>
                    <a:cubicBezTo>
                      <a:pt x="23" y="32"/>
                      <a:pt x="27" y="30"/>
                      <a:pt x="30" y="25"/>
                    </a:cubicBezTo>
                    <a:cubicBezTo>
                      <a:pt x="35" y="16"/>
                      <a:pt x="28" y="5"/>
                      <a:pt x="18" y="4"/>
                    </a:cubicBezTo>
                    <a:cubicBezTo>
                      <a:pt x="1" y="3"/>
                      <a:pt x="0" y="32"/>
                      <a:pt x="17" y="32"/>
                    </a:cubicBezTo>
                    <a:cubicBezTo>
                      <a:pt x="18" y="32"/>
                      <a:pt x="18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47" name="Freeform 93"/>
              <p:cNvSpPr>
                <a:spLocks/>
              </p:cNvSpPr>
              <p:nvPr/>
            </p:nvSpPr>
            <p:spPr bwMode="auto">
              <a:xfrm>
                <a:off x="8483600" y="971550"/>
                <a:ext cx="292100" cy="268288"/>
              </a:xfrm>
              <a:custGeom>
                <a:avLst/>
                <a:gdLst>
                  <a:gd name="T0" fmla="*/ 18 w 35"/>
                  <a:gd name="T1" fmla="*/ 32 h 32"/>
                  <a:gd name="T2" fmla="*/ 12 w 35"/>
                  <a:gd name="T3" fmla="*/ 6 h 32"/>
                  <a:gd name="T4" fmla="*/ 30 w 35"/>
                  <a:gd name="T5" fmla="*/ 15 h 32"/>
                  <a:gd name="T6" fmla="*/ 18 w 35"/>
                  <a:gd name="T7" fmla="*/ 32 h 32"/>
                  <a:gd name="T8" fmla="*/ 17 w 35"/>
                  <a:gd name="T9" fmla="*/ 32 h 32"/>
                  <a:gd name="T10" fmla="*/ 30 w 35"/>
                  <a:gd name="T11" fmla="*/ 25 h 32"/>
                  <a:gd name="T12" fmla="*/ 18 w 35"/>
                  <a:gd name="T13" fmla="*/ 4 h 32"/>
                  <a:gd name="T14" fmla="*/ 17 w 35"/>
                  <a:gd name="T15" fmla="*/ 32 h 32"/>
                  <a:gd name="T16" fmla="*/ 18 w 35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32">
                    <a:moveTo>
                      <a:pt x="18" y="32"/>
                    </a:moveTo>
                    <a:cubicBezTo>
                      <a:pt x="5" y="31"/>
                      <a:pt x="1" y="14"/>
                      <a:pt x="12" y="6"/>
                    </a:cubicBezTo>
                    <a:cubicBezTo>
                      <a:pt x="20" y="0"/>
                      <a:pt x="28" y="8"/>
                      <a:pt x="30" y="15"/>
                    </a:cubicBezTo>
                    <a:cubicBezTo>
                      <a:pt x="32" y="23"/>
                      <a:pt x="26" y="32"/>
                      <a:pt x="18" y="32"/>
                    </a:cubicBezTo>
                    <a:cubicBezTo>
                      <a:pt x="18" y="32"/>
                      <a:pt x="17" y="32"/>
                      <a:pt x="17" y="32"/>
                    </a:cubicBezTo>
                    <a:cubicBezTo>
                      <a:pt x="23" y="32"/>
                      <a:pt x="27" y="30"/>
                      <a:pt x="30" y="25"/>
                    </a:cubicBezTo>
                    <a:cubicBezTo>
                      <a:pt x="35" y="16"/>
                      <a:pt x="28" y="5"/>
                      <a:pt x="18" y="4"/>
                    </a:cubicBezTo>
                    <a:cubicBezTo>
                      <a:pt x="1" y="3"/>
                      <a:pt x="0" y="32"/>
                      <a:pt x="17" y="32"/>
                    </a:cubicBezTo>
                    <a:cubicBezTo>
                      <a:pt x="18" y="32"/>
                      <a:pt x="18" y="32"/>
                      <a:pt x="18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48" name="Freeform 94"/>
              <p:cNvSpPr>
                <a:spLocks/>
              </p:cNvSpPr>
              <p:nvPr/>
            </p:nvSpPr>
            <p:spPr bwMode="auto">
              <a:xfrm>
                <a:off x="8826500" y="971550"/>
                <a:ext cx="300038" cy="268288"/>
              </a:xfrm>
              <a:custGeom>
                <a:avLst/>
                <a:gdLst>
                  <a:gd name="T0" fmla="*/ 19 w 36"/>
                  <a:gd name="T1" fmla="*/ 32 h 32"/>
                  <a:gd name="T2" fmla="*/ 12 w 36"/>
                  <a:gd name="T3" fmla="*/ 6 h 32"/>
                  <a:gd name="T4" fmla="*/ 31 w 36"/>
                  <a:gd name="T5" fmla="*/ 15 h 32"/>
                  <a:gd name="T6" fmla="*/ 19 w 36"/>
                  <a:gd name="T7" fmla="*/ 32 h 32"/>
                  <a:gd name="T8" fmla="*/ 18 w 36"/>
                  <a:gd name="T9" fmla="*/ 32 h 32"/>
                  <a:gd name="T10" fmla="*/ 30 w 36"/>
                  <a:gd name="T11" fmla="*/ 25 h 32"/>
                  <a:gd name="T12" fmla="*/ 19 w 36"/>
                  <a:gd name="T13" fmla="*/ 4 h 32"/>
                  <a:gd name="T14" fmla="*/ 18 w 36"/>
                  <a:gd name="T15" fmla="*/ 32 h 32"/>
                  <a:gd name="T16" fmla="*/ 19 w 36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6" h="32">
                    <a:moveTo>
                      <a:pt x="19" y="32"/>
                    </a:moveTo>
                    <a:cubicBezTo>
                      <a:pt x="6" y="31"/>
                      <a:pt x="2" y="14"/>
                      <a:pt x="12" y="6"/>
                    </a:cubicBezTo>
                    <a:cubicBezTo>
                      <a:pt x="20" y="0"/>
                      <a:pt x="29" y="8"/>
                      <a:pt x="31" y="15"/>
                    </a:cubicBezTo>
                    <a:cubicBezTo>
                      <a:pt x="33" y="23"/>
                      <a:pt x="27" y="32"/>
                      <a:pt x="19" y="32"/>
                    </a:cubicBezTo>
                    <a:cubicBezTo>
                      <a:pt x="19" y="32"/>
                      <a:pt x="18" y="32"/>
                      <a:pt x="18" y="32"/>
                    </a:cubicBezTo>
                    <a:cubicBezTo>
                      <a:pt x="23" y="32"/>
                      <a:pt x="28" y="30"/>
                      <a:pt x="30" y="25"/>
                    </a:cubicBezTo>
                    <a:cubicBezTo>
                      <a:pt x="36" y="16"/>
                      <a:pt x="29" y="5"/>
                      <a:pt x="19" y="4"/>
                    </a:cubicBezTo>
                    <a:cubicBezTo>
                      <a:pt x="2" y="3"/>
                      <a:pt x="0" y="32"/>
                      <a:pt x="18" y="32"/>
                    </a:cubicBezTo>
                    <a:cubicBezTo>
                      <a:pt x="18" y="32"/>
                      <a:pt x="19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49" name="Freeform 95"/>
              <p:cNvSpPr>
                <a:spLocks/>
              </p:cNvSpPr>
              <p:nvPr/>
            </p:nvSpPr>
            <p:spPr bwMode="auto">
              <a:xfrm>
                <a:off x="9175750" y="971550"/>
                <a:ext cx="292100" cy="268288"/>
              </a:xfrm>
              <a:custGeom>
                <a:avLst/>
                <a:gdLst>
                  <a:gd name="T0" fmla="*/ 19 w 35"/>
                  <a:gd name="T1" fmla="*/ 32 h 32"/>
                  <a:gd name="T2" fmla="*/ 12 w 35"/>
                  <a:gd name="T3" fmla="*/ 6 h 32"/>
                  <a:gd name="T4" fmla="*/ 30 w 35"/>
                  <a:gd name="T5" fmla="*/ 15 h 32"/>
                  <a:gd name="T6" fmla="*/ 19 w 35"/>
                  <a:gd name="T7" fmla="*/ 32 h 32"/>
                  <a:gd name="T8" fmla="*/ 18 w 35"/>
                  <a:gd name="T9" fmla="*/ 32 h 32"/>
                  <a:gd name="T10" fmla="*/ 30 w 35"/>
                  <a:gd name="T11" fmla="*/ 25 h 32"/>
                  <a:gd name="T12" fmla="*/ 19 w 35"/>
                  <a:gd name="T13" fmla="*/ 4 h 32"/>
                  <a:gd name="T14" fmla="*/ 18 w 35"/>
                  <a:gd name="T15" fmla="*/ 32 h 32"/>
                  <a:gd name="T16" fmla="*/ 19 w 35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32">
                    <a:moveTo>
                      <a:pt x="19" y="32"/>
                    </a:moveTo>
                    <a:cubicBezTo>
                      <a:pt x="5" y="31"/>
                      <a:pt x="2" y="14"/>
                      <a:pt x="12" y="6"/>
                    </a:cubicBezTo>
                    <a:cubicBezTo>
                      <a:pt x="20" y="0"/>
                      <a:pt x="29" y="8"/>
                      <a:pt x="30" y="15"/>
                    </a:cubicBezTo>
                    <a:cubicBezTo>
                      <a:pt x="32" y="23"/>
                      <a:pt x="27" y="32"/>
                      <a:pt x="19" y="32"/>
                    </a:cubicBezTo>
                    <a:cubicBezTo>
                      <a:pt x="19" y="32"/>
                      <a:pt x="18" y="32"/>
                      <a:pt x="18" y="32"/>
                    </a:cubicBezTo>
                    <a:cubicBezTo>
                      <a:pt x="23" y="32"/>
                      <a:pt x="27" y="30"/>
                      <a:pt x="30" y="25"/>
                    </a:cubicBezTo>
                    <a:cubicBezTo>
                      <a:pt x="35" y="16"/>
                      <a:pt x="29" y="5"/>
                      <a:pt x="19" y="4"/>
                    </a:cubicBezTo>
                    <a:cubicBezTo>
                      <a:pt x="2" y="3"/>
                      <a:pt x="0" y="32"/>
                      <a:pt x="18" y="32"/>
                    </a:cubicBezTo>
                    <a:cubicBezTo>
                      <a:pt x="18" y="32"/>
                      <a:pt x="19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50" name="Freeform 96"/>
              <p:cNvSpPr>
                <a:spLocks/>
              </p:cNvSpPr>
              <p:nvPr/>
            </p:nvSpPr>
            <p:spPr bwMode="auto">
              <a:xfrm>
                <a:off x="9526588" y="971550"/>
                <a:ext cx="292100" cy="268288"/>
              </a:xfrm>
              <a:custGeom>
                <a:avLst/>
                <a:gdLst>
                  <a:gd name="T0" fmla="*/ 19 w 35"/>
                  <a:gd name="T1" fmla="*/ 32 h 32"/>
                  <a:gd name="T2" fmla="*/ 12 w 35"/>
                  <a:gd name="T3" fmla="*/ 6 h 32"/>
                  <a:gd name="T4" fmla="*/ 30 w 35"/>
                  <a:gd name="T5" fmla="*/ 15 h 32"/>
                  <a:gd name="T6" fmla="*/ 19 w 35"/>
                  <a:gd name="T7" fmla="*/ 32 h 32"/>
                  <a:gd name="T8" fmla="*/ 18 w 35"/>
                  <a:gd name="T9" fmla="*/ 32 h 32"/>
                  <a:gd name="T10" fmla="*/ 30 w 35"/>
                  <a:gd name="T11" fmla="*/ 25 h 32"/>
                  <a:gd name="T12" fmla="*/ 19 w 35"/>
                  <a:gd name="T13" fmla="*/ 4 h 32"/>
                  <a:gd name="T14" fmla="*/ 18 w 35"/>
                  <a:gd name="T15" fmla="*/ 32 h 32"/>
                  <a:gd name="T16" fmla="*/ 19 w 35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32">
                    <a:moveTo>
                      <a:pt x="19" y="32"/>
                    </a:moveTo>
                    <a:cubicBezTo>
                      <a:pt x="5" y="31"/>
                      <a:pt x="2" y="14"/>
                      <a:pt x="12" y="6"/>
                    </a:cubicBezTo>
                    <a:cubicBezTo>
                      <a:pt x="20" y="0"/>
                      <a:pt x="28" y="8"/>
                      <a:pt x="30" y="15"/>
                    </a:cubicBezTo>
                    <a:cubicBezTo>
                      <a:pt x="32" y="23"/>
                      <a:pt x="27" y="32"/>
                      <a:pt x="19" y="32"/>
                    </a:cubicBezTo>
                    <a:cubicBezTo>
                      <a:pt x="19" y="32"/>
                      <a:pt x="18" y="32"/>
                      <a:pt x="18" y="32"/>
                    </a:cubicBezTo>
                    <a:cubicBezTo>
                      <a:pt x="23" y="32"/>
                      <a:pt x="27" y="30"/>
                      <a:pt x="30" y="25"/>
                    </a:cubicBezTo>
                    <a:cubicBezTo>
                      <a:pt x="35" y="16"/>
                      <a:pt x="29" y="5"/>
                      <a:pt x="19" y="4"/>
                    </a:cubicBezTo>
                    <a:cubicBezTo>
                      <a:pt x="2" y="3"/>
                      <a:pt x="0" y="32"/>
                      <a:pt x="18" y="32"/>
                    </a:cubicBezTo>
                    <a:cubicBezTo>
                      <a:pt x="18" y="32"/>
                      <a:pt x="19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51" name="Freeform 97"/>
              <p:cNvSpPr>
                <a:spLocks/>
              </p:cNvSpPr>
              <p:nvPr/>
            </p:nvSpPr>
            <p:spPr bwMode="auto">
              <a:xfrm>
                <a:off x="9877425" y="971550"/>
                <a:ext cx="292100" cy="268288"/>
              </a:xfrm>
              <a:custGeom>
                <a:avLst/>
                <a:gdLst>
                  <a:gd name="T0" fmla="*/ 19 w 35"/>
                  <a:gd name="T1" fmla="*/ 32 h 32"/>
                  <a:gd name="T2" fmla="*/ 12 w 35"/>
                  <a:gd name="T3" fmla="*/ 6 h 32"/>
                  <a:gd name="T4" fmla="*/ 30 w 35"/>
                  <a:gd name="T5" fmla="*/ 15 h 32"/>
                  <a:gd name="T6" fmla="*/ 19 w 35"/>
                  <a:gd name="T7" fmla="*/ 32 h 32"/>
                  <a:gd name="T8" fmla="*/ 18 w 35"/>
                  <a:gd name="T9" fmla="*/ 32 h 32"/>
                  <a:gd name="T10" fmla="*/ 30 w 35"/>
                  <a:gd name="T11" fmla="*/ 25 h 32"/>
                  <a:gd name="T12" fmla="*/ 18 w 35"/>
                  <a:gd name="T13" fmla="*/ 4 h 32"/>
                  <a:gd name="T14" fmla="*/ 18 w 35"/>
                  <a:gd name="T15" fmla="*/ 32 h 32"/>
                  <a:gd name="T16" fmla="*/ 19 w 35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32">
                    <a:moveTo>
                      <a:pt x="19" y="32"/>
                    </a:moveTo>
                    <a:cubicBezTo>
                      <a:pt x="5" y="31"/>
                      <a:pt x="1" y="14"/>
                      <a:pt x="12" y="6"/>
                    </a:cubicBezTo>
                    <a:cubicBezTo>
                      <a:pt x="20" y="0"/>
                      <a:pt x="28" y="8"/>
                      <a:pt x="30" y="15"/>
                    </a:cubicBezTo>
                    <a:cubicBezTo>
                      <a:pt x="32" y="23"/>
                      <a:pt x="27" y="32"/>
                      <a:pt x="19" y="32"/>
                    </a:cubicBezTo>
                    <a:cubicBezTo>
                      <a:pt x="18" y="32"/>
                      <a:pt x="18" y="32"/>
                      <a:pt x="18" y="32"/>
                    </a:cubicBezTo>
                    <a:cubicBezTo>
                      <a:pt x="23" y="32"/>
                      <a:pt x="27" y="30"/>
                      <a:pt x="30" y="25"/>
                    </a:cubicBezTo>
                    <a:cubicBezTo>
                      <a:pt x="35" y="16"/>
                      <a:pt x="28" y="5"/>
                      <a:pt x="18" y="4"/>
                    </a:cubicBezTo>
                    <a:cubicBezTo>
                      <a:pt x="1" y="3"/>
                      <a:pt x="0" y="32"/>
                      <a:pt x="18" y="32"/>
                    </a:cubicBezTo>
                    <a:cubicBezTo>
                      <a:pt x="18" y="32"/>
                      <a:pt x="18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52" name="Freeform 98"/>
              <p:cNvSpPr>
                <a:spLocks/>
              </p:cNvSpPr>
              <p:nvPr/>
            </p:nvSpPr>
            <p:spPr bwMode="auto">
              <a:xfrm>
                <a:off x="10226675" y="971550"/>
                <a:ext cx="292100" cy="268288"/>
              </a:xfrm>
              <a:custGeom>
                <a:avLst/>
                <a:gdLst>
                  <a:gd name="T0" fmla="*/ 19 w 35"/>
                  <a:gd name="T1" fmla="*/ 32 h 32"/>
                  <a:gd name="T2" fmla="*/ 12 w 35"/>
                  <a:gd name="T3" fmla="*/ 6 h 32"/>
                  <a:gd name="T4" fmla="*/ 30 w 35"/>
                  <a:gd name="T5" fmla="*/ 15 h 32"/>
                  <a:gd name="T6" fmla="*/ 18 w 35"/>
                  <a:gd name="T7" fmla="*/ 32 h 32"/>
                  <a:gd name="T8" fmla="*/ 17 w 35"/>
                  <a:gd name="T9" fmla="*/ 32 h 32"/>
                  <a:gd name="T10" fmla="*/ 30 w 35"/>
                  <a:gd name="T11" fmla="*/ 25 h 32"/>
                  <a:gd name="T12" fmla="*/ 18 w 35"/>
                  <a:gd name="T13" fmla="*/ 4 h 32"/>
                  <a:gd name="T14" fmla="*/ 17 w 35"/>
                  <a:gd name="T15" fmla="*/ 32 h 32"/>
                  <a:gd name="T16" fmla="*/ 19 w 35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32">
                    <a:moveTo>
                      <a:pt x="19" y="32"/>
                    </a:moveTo>
                    <a:cubicBezTo>
                      <a:pt x="5" y="31"/>
                      <a:pt x="1" y="14"/>
                      <a:pt x="12" y="6"/>
                    </a:cubicBezTo>
                    <a:cubicBezTo>
                      <a:pt x="20" y="0"/>
                      <a:pt x="28" y="8"/>
                      <a:pt x="30" y="15"/>
                    </a:cubicBezTo>
                    <a:cubicBezTo>
                      <a:pt x="32" y="23"/>
                      <a:pt x="27" y="32"/>
                      <a:pt x="18" y="32"/>
                    </a:cubicBezTo>
                    <a:cubicBezTo>
                      <a:pt x="18" y="32"/>
                      <a:pt x="17" y="32"/>
                      <a:pt x="17" y="32"/>
                    </a:cubicBezTo>
                    <a:cubicBezTo>
                      <a:pt x="23" y="32"/>
                      <a:pt x="27" y="30"/>
                      <a:pt x="30" y="25"/>
                    </a:cubicBezTo>
                    <a:cubicBezTo>
                      <a:pt x="35" y="16"/>
                      <a:pt x="28" y="5"/>
                      <a:pt x="18" y="4"/>
                    </a:cubicBezTo>
                    <a:cubicBezTo>
                      <a:pt x="1" y="3"/>
                      <a:pt x="0" y="32"/>
                      <a:pt x="17" y="32"/>
                    </a:cubicBezTo>
                    <a:cubicBezTo>
                      <a:pt x="18" y="32"/>
                      <a:pt x="18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53" name="Freeform 99"/>
              <p:cNvSpPr>
                <a:spLocks/>
              </p:cNvSpPr>
              <p:nvPr/>
            </p:nvSpPr>
            <p:spPr bwMode="auto">
              <a:xfrm>
                <a:off x="10569575" y="971550"/>
                <a:ext cx="300038" cy="268288"/>
              </a:xfrm>
              <a:custGeom>
                <a:avLst/>
                <a:gdLst>
                  <a:gd name="T0" fmla="*/ 19 w 36"/>
                  <a:gd name="T1" fmla="*/ 32 h 32"/>
                  <a:gd name="T2" fmla="*/ 13 w 36"/>
                  <a:gd name="T3" fmla="*/ 6 h 32"/>
                  <a:gd name="T4" fmla="*/ 31 w 36"/>
                  <a:gd name="T5" fmla="*/ 15 h 32"/>
                  <a:gd name="T6" fmla="*/ 19 w 36"/>
                  <a:gd name="T7" fmla="*/ 32 h 32"/>
                  <a:gd name="T8" fmla="*/ 18 w 36"/>
                  <a:gd name="T9" fmla="*/ 32 h 32"/>
                  <a:gd name="T10" fmla="*/ 30 w 36"/>
                  <a:gd name="T11" fmla="*/ 25 h 32"/>
                  <a:gd name="T12" fmla="*/ 19 w 36"/>
                  <a:gd name="T13" fmla="*/ 4 h 32"/>
                  <a:gd name="T14" fmla="*/ 18 w 36"/>
                  <a:gd name="T15" fmla="*/ 32 h 32"/>
                  <a:gd name="T16" fmla="*/ 19 w 36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6" h="32">
                    <a:moveTo>
                      <a:pt x="19" y="32"/>
                    </a:moveTo>
                    <a:cubicBezTo>
                      <a:pt x="6" y="31"/>
                      <a:pt x="2" y="14"/>
                      <a:pt x="13" y="6"/>
                    </a:cubicBezTo>
                    <a:cubicBezTo>
                      <a:pt x="20" y="0"/>
                      <a:pt x="29" y="8"/>
                      <a:pt x="31" y="15"/>
                    </a:cubicBezTo>
                    <a:cubicBezTo>
                      <a:pt x="33" y="23"/>
                      <a:pt x="27" y="32"/>
                      <a:pt x="19" y="32"/>
                    </a:cubicBezTo>
                    <a:cubicBezTo>
                      <a:pt x="19" y="32"/>
                      <a:pt x="18" y="32"/>
                      <a:pt x="18" y="32"/>
                    </a:cubicBezTo>
                    <a:cubicBezTo>
                      <a:pt x="24" y="32"/>
                      <a:pt x="28" y="30"/>
                      <a:pt x="30" y="25"/>
                    </a:cubicBezTo>
                    <a:cubicBezTo>
                      <a:pt x="36" y="16"/>
                      <a:pt x="29" y="5"/>
                      <a:pt x="19" y="4"/>
                    </a:cubicBezTo>
                    <a:cubicBezTo>
                      <a:pt x="2" y="3"/>
                      <a:pt x="0" y="32"/>
                      <a:pt x="18" y="32"/>
                    </a:cubicBezTo>
                    <a:cubicBezTo>
                      <a:pt x="19" y="32"/>
                      <a:pt x="19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54" name="Freeform 100"/>
              <p:cNvSpPr>
                <a:spLocks/>
              </p:cNvSpPr>
              <p:nvPr/>
            </p:nvSpPr>
            <p:spPr bwMode="auto">
              <a:xfrm>
                <a:off x="10920413" y="971550"/>
                <a:ext cx="300038" cy="268288"/>
              </a:xfrm>
              <a:custGeom>
                <a:avLst/>
                <a:gdLst>
                  <a:gd name="T0" fmla="*/ 19 w 36"/>
                  <a:gd name="T1" fmla="*/ 32 h 32"/>
                  <a:gd name="T2" fmla="*/ 12 w 36"/>
                  <a:gd name="T3" fmla="*/ 6 h 32"/>
                  <a:gd name="T4" fmla="*/ 31 w 36"/>
                  <a:gd name="T5" fmla="*/ 15 h 32"/>
                  <a:gd name="T6" fmla="*/ 19 w 36"/>
                  <a:gd name="T7" fmla="*/ 32 h 32"/>
                  <a:gd name="T8" fmla="*/ 18 w 36"/>
                  <a:gd name="T9" fmla="*/ 32 h 32"/>
                  <a:gd name="T10" fmla="*/ 30 w 36"/>
                  <a:gd name="T11" fmla="*/ 25 h 32"/>
                  <a:gd name="T12" fmla="*/ 19 w 36"/>
                  <a:gd name="T13" fmla="*/ 4 h 32"/>
                  <a:gd name="T14" fmla="*/ 18 w 36"/>
                  <a:gd name="T15" fmla="*/ 32 h 32"/>
                  <a:gd name="T16" fmla="*/ 19 w 36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6" h="32">
                    <a:moveTo>
                      <a:pt x="19" y="32"/>
                    </a:moveTo>
                    <a:cubicBezTo>
                      <a:pt x="5" y="31"/>
                      <a:pt x="2" y="14"/>
                      <a:pt x="12" y="6"/>
                    </a:cubicBezTo>
                    <a:cubicBezTo>
                      <a:pt x="20" y="0"/>
                      <a:pt x="29" y="8"/>
                      <a:pt x="31" y="15"/>
                    </a:cubicBezTo>
                    <a:cubicBezTo>
                      <a:pt x="33" y="23"/>
                      <a:pt x="27" y="32"/>
                      <a:pt x="19" y="32"/>
                    </a:cubicBezTo>
                    <a:cubicBezTo>
                      <a:pt x="19" y="32"/>
                      <a:pt x="18" y="32"/>
                      <a:pt x="18" y="32"/>
                    </a:cubicBezTo>
                    <a:cubicBezTo>
                      <a:pt x="23" y="32"/>
                      <a:pt x="28" y="30"/>
                      <a:pt x="30" y="25"/>
                    </a:cubicBezTo>
                    <a:cubicBezTo>
                      <a:pt x="36" y="16"/>
                      <a:pt x="29" y="5"/>
                      <a:pt x="19" y="4"/>
                    </a:cubicBezTo>
                    <a:cubicBezTo>
                      <a:pt x="2" y="3"/>
                      <a:pt x="0" y="32"/>
                      <a:pt x="18" y="32"/>
                    </a:cubicBezTo>
                    <a:cubicBezTo>
                      <a:pt x="18" y="32"/>
                      <a:pt x="19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55" name="Freeform 101"/>
              <p:cNvSpPr>
                <a:spLocks/>
              </p:cNvSpPr>
              <p:nvPr/>
            </p:nvSpPr>
            <p:spPr bwMode="auto">
              <a:xfrm>
                <a:off x="11269663" y="971550"/>
                <a:ext cx="292100" cy="268288"/>
              </a:xfrm>
              <a:custGeom>
                <a:avLst/>
                <a:gdLst>
                  <a:gd name="T0" fmla="*/ 19 w 35"/>
                  <a:gd name="T1" fmla="*/ 32 h 32"/>
                  <a:gd name="T2" fmla="*/ 12 w 35"/>
                  <a:gd name="T3" fmla="*/ 6 h 32"/>
                  <a:gd name="T4" fmla="*/ 30 w 35"/>
                  <a:gd name="T5" fmla="*/ 15 h 32"/>
                  <a:gd name="T6" fmla="*/ 19 w 35"/>
                  <a:gd name="T7" fmla="*/ 32 h 32"/>
                  <a:gd name="T8" fmla="*/ 18 w 35"/>
                  <a:gd name="T9" fmla="*/ 32 h 32"/>
                  <a:gd name="T10" fmla="*/ 30 w 35"/>
                  <a:gd name="T11" fmla="*/ 25 h 32"/>
                  <a:gd name="T12" fmla="*/ 19 w 35"/>
                  <a:gd name="T13" fmla="*/ 4 h 32"/>
                  <a:gd name="T14" fmla="*/ 18 w 35"/>
                  <a:gd name="T15" fmla="*/ 32 h 32"/>
                  <a:gd name="T16" fmla="*/ 19 w 35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32">
                    <a:moveTo>
                      <a:pt x="19" y="32"/>
                    </a:moveTo>
                    <a:cubicBezTo>
                      <a:pt x="5" y="31"/>
                      <a:pt x="2" y="14"/>
                      <a:pt x="12" y="6"/>
                    </a:cubicBezTo>
                    <a:cubicBezTo>
                      <a:pt x="20" y="0"/>
                      <a:pt x="28" y="8"/>
                      <a:pt x="30" y="15"/>
                    </a:cubicBezTo>
                    <a:cubicBezTo>
                      <a:pt x="32" y="23"/>
                      <a:pt x="27" y="32"/>
                      <a:pt x="19" y="32"/>
                    </a:cubicBezTo>
                    <a:cubicBezTo>
                      <a:pt x="19" y="32"/>
                      <a:pt x="18" y="32"/>
                      <a:pt x="18" y="32"/>
                    </a:cubicBezTo>
                    <a:cubicBezTo>
                      <a:pt x="23" y="32"/>
                      <a:pt x="27" y="30"/>
                      <a:pt x="30" y="25"/>
                    </a:cubicBezTo>
                    <a:cubicBezTo>
                      <a:pt x="35" y="16"/>
                      <a:pt x="29" y="5"/>
                      <a:pt x="19" y="4"/>
                    </a:cubicBezTo>
                    <a:cubicBezTo>
                      <a:pt x="2" y="3"/>
                      <a:pt x="0" y="32"/>
                      <a:pt x="18" y="32"/>
                    </a:cubicBezTo>
                    <a:cubicBezTo>
                      <a:pt x="18" y="32"/>
                      <a:pt x="19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56" name="Oval 127"/>
              <p:cNvSpPr>
                <a:spLocks noChangeArrowheads="1"/>
              </p:cNvSpPr>
              <p:nvPr/>
            </p:nvSpPr>
            <p:spPr bwMode="auto">
              <a:xfrm>
                <a:off x="1893888" y="66675"/>
                <a:ext cx="82550" cy="84138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57" name="Oval 128"/>
              <p:cNvSpPr>
                <a:spLocks noChangeArrowheads="1"/>
              </p:cNvSpPr>
              <p:nvPr/>
            </p:nvSpPr>
            <p:spPr bwMode="auto">
              <a:xfrm>
                <a:off x="1909763" y="84138"/>
                <a:ext cx="74613" cy="84138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58" name="Freeform 129"/>
              <p:cNvSpPr>
                <a:spLocks/>
              </p:cNvSpPr>
              <p:nvPr/>
            </p:nvSpPr>
            <p:spPr bwMode="auto">
              <a:xfrm>
                <a:off x="1884363" y="50800"/>
                <a:ext cx="92075" cy="117475"/>
              </a:xfrm>
              <a:custGeom>
                <a:avLst/>
                <a:gdLst>
                  <a:gd name="T0" fmla="*/ 10 w 11"/>
                  <a:gd name="T1" fmla="*/ 7 h 14"/>
                  <a:gd name="T2" fmla="*/ 5 w 11"/>
                  <a:gd name="T3" fmla="*/ 11 h 14"/>
                  <a:gd name="T4" fmla="*/ 2 w 11"/>
                  <a:gd name="T5" fmla="*/ 7 h 14"/>
                  <a:gd name="T6" fmla="*/ 6 w 11"/>
                  <a:gd name="T7" fmla="*/ 2 h 14"/>
                  <a:gd name="T8" fmla="*/ 10 w 11"/>
                  <a:gd name="T9" fmla="*/ 7 h 14"/>
                  <a:gd name="T10" fmla="*/ 11 w 11"/>
                  <a:gd name="T11" fmla="*/ 7 h 14"/>
                  <a:gd name="T12" fmla="*/ 1 w 11"/>
                  <a:gd name="T13" fmla="*/ 7 h 14"/>
                  <a:gd name="T14" fmla="*/ 11 w 11"/>
                  <a:gd name="T15" fmla="*/ 7 h 14"/>
                  <a:gd name="T16" fmla="*/ 10 w 11"/>
                  <a:gd name="T17" fmla="*/ 7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1" h="14">
                    <a:moveTo>
                      <a:pt x="10" y="7"/>
                    </a:moveTo>
                    <a:cubicBezTo>
                      <a:pt x="10" y="9"/>
                      <a:pt x="8" y="12"/>
                      <a:pt x="5" y="11"/>
                    </a:cubicBezTo>
                    <a:cubicBezTo>
                      <a:pt x="3" y="11"/>
                      <a:pt x="2" y="9"/>
                      <a:pt x="2" y="7"/>
                    </a:cubicBezTo>
                    <a:cubicBezTo>
                      <a:pt x="2" y="4"/>
                      <a:pt x="4" y="2"/>
                      <a:pt x="6" y="2"/>
                    </a:cubicBezTo>
                    <a:cubicBezTo>
                      <a:pt x="9" y="3"/>
                      <a:pt x="10" y="5"/>
                      <a:pt x="10" y="7"/>
                    </a:cubicBezTo>
                    <a:cubicBezTo>
                      <a:pt x="10" y="7"/>
                      <a:pt x="11" y="7"/>
                      <a:pt x="11" y="7"/>
                    </a:cubicBezTo>
                    <a:cubicBezTo>
                      <a:pt x="11" y="0"/>
                      <a:pt x="1" y="1"/>
                      <a:pt x="1" y="7"/>
                    </a:cubicBezTo>
                    <a:cubicBezTo>
                      <a:pt x="0" y="14"/>
                      <a:pt x="11" y="13"/>
                      <a:pt x="11" y="7"/>
                    </a:cubicBezTo>
                    <a:cubicBezTo>
                      <a:pt x="11" y="7"/>
                      <a:pt x="10" y="7"/>
                      <a:pt x="10" y="7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</p:grpSp>
        <p:pic>
          <p:nvPicPr>
            <p:cNvPr id="28" name="图片 2121"/>
            <p:cNvPicPr>
              <a:picLocks noChangeAspect="1"/>
            </p:cNvPicPr>
            <p:nvPr/>
          </p:nvPicPr>
          <p:blipFill rotWithShape="1">
            <a:blip r:embed="rId3"/>
            <a:srcRect t="16435"/>
            <a:stretch/>
          </p:blipFill>
          <p:spPr>
            <a:xfrm>
              <a:off x="1734093" y="3705726"/>
              <a:ext cx="10101948" cy="2562565"/>
            </a:xfrm>
            <a:prstGeom prst="rect">
              <a:avLst/>
            </a:prstGeom>
          </p:spPr>
        </p:pic>
      </p:grpSp>
      <p:sp>
        <p:nvSpPr>
          <p:cNvPr id="66" name="Rectangle 65"/>
          <p:cNvSpPr/>
          <p:nvPr/>
        </p:nvSpPr>
        <p:spPr>
          <a:xfrm>
            <a:off x="1150583" y="1476387"/>
            <a:ext cx="10040019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dirty="0" err="1" smtClean="0">
                <a:solidFill>
                  <a:srgbClr val="0000FF"/>
                </a:solidFill>
                <a:latin typeface="Times New Roman" pitchFamily="18" charset="0"/>
              </a:rPr>
              <a:t>Tư</a:t>
            </a:r>
            <a:r>
              <a:rPr lang="en-US" sz="3600" dirty="0" smtClean="0">
                <a:solidFill>
                  <a:srgbClr val="0000FF"/>
                </a:solidFill>
                <a:latin typeface="Times New Roman" pitchFamily="18" charset="0"/>
              </a:rPr>
              <a:t>̀ </a:t>
            </a:r>
            <a:r>
              <a:rPr lang="en-US" sz="3600" dirty="0" err="1" smtClean="0">
                <a:solidFill>
                  <a:srgbClr val="0000FF"/>
                </a:solidFill>
                <a:latin typeface="Times New Roman" pitchFamily="18" charset="0"/>
              </a:rPr>
              <a:t>xưa</a:t>
            </a:r>
            <a:r>
              <a:rPr lang="en-US" sz="3600" dirty="0" smtClean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0000FF"/>
                </a:solidFill>
                <a:latin typeface="Times New Roman" pitchFamily="18" charset="0"/>
              </a:rPr>
              <a:t>đến</a:t>
            </a:r>
            <a:r>
              <a:rPr lang="en-US" sz="3600" dirty="0" smtClean="0">
                <a:solidFill>
                  <a:srgbClr val="0000FF"/>
                </a:solidFill>
                <a:latin typeface="Times New Roman" pitchFamily="18" charset="0"/>
              </a:rPr>
              <a:t> nay, </a:t>
            </a:r>
            <a:r>
              <a:rPr lang="en-US" sz="3600" dirty="0" err="1" smtClean="0">
                <a:solidFill>
                  <a:srgbClr val="0000FF"/>
                </a:solidFill>
                <a:latin typeface="Times New Roman" pitchFamily="18" charset="0"/>
              </a:rPr>
              <a:t>mỗi</a:t>
            </a:r>
            <a:r>
              <a:rPr lang="en-US" sz="3600" dirty="0" smtClean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0000FF"/>
                </a:solidFill>
                <a:latin typeface="Times New Roman" pitchFamily="18" charset="0"/>
              </a:rPr>
              <a:t>khi</a:t>
            </a:r>
            <a:r>
              <a:rPr lang="en-US" sz="3600" dirty="0" smtClean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0000FF"/>
                </a:solidFill>
                <a:latin typeface="Times New Roman" pitchFamily="18" charset="0"/>
              </a:rPr>
              <a:t>Tô</a:t>
            </a:r>
            <a:r>
              <a:rPr lang="en-US" sz="3600" dirty="0" smtClean="0">
                <a:solidFill>
                  <a:srgbClr val="0000FF"/>
                </a:solidFill>
                <a:latin typeface="Times New Roman" pitchFamily="18" charset="0"/>
              </a:rPr>
              <a:t>̉ </a:t>
            </a:r>
            <a:r>
              <a:rPr lang="en-US" sz="3600" dirty="0" err="1" smtClean="0">
                <a:solidFill>
                  <a:srgbClr val="0000FF"/>
                </a:solidFill>
                <a:latin typeface="Times New Roman" pitchFamily="18" charset="0"/>
              </a:rPr>
              <a:t>quốc</a:t>
            </a:r>
            <a:r>
              <a:rPr lang="en-US" sz="3600" dirty="0" smtClean="0">
                <a:solidFill>
                  <a:srgbClr val="0000FF"/>
                </a:solidFill>
                <a:latin typeface="Times New Roman" pitchFamily="18" charset="0"/>
              </a:rPr>
              <a:t> bị </a:t>
            </a:r>
            <a:r>
              <a:rPr lang="en-US" sz="3600" dirty="0" err="1" smtClean="0">
                <a:solidFill>
                  <a:srgbClr val="0000FF"/>
                </a:solidFill>
                <a:latin typeface="Times New Roman" pitchFamily="18" charset="0"/>
              </a:rPr>
              <a:t>xâm</a:t>
            </a:r>
            <a:r>
              <a:rPr lang="en-US" sz="3600" dirty="0" smtClean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0000FF"/>
                </a:solidFill>
                <a:latin typeface="Times New Roman" pitchFamily="18" charset="0"/>
              </a:rPr>
              <a:t>lăng</a:t>
            </a:r>
            <a:r>
              <a:rPr lang="en-US" sz="3600" dirty="0" smtClean="0">
                <a:solidFill>
                  <a:srgbClr val="0000FF"/>
                </a:solidFill>
                <a:latin typeface="Times New Roman" pitchFamily="18" charset="0"/>
              </a:rPr>
              <a:t>, </a:t>
            </a:r>
            <a:r>
              <a:rPr lang="en-US" sz="3600" dirty="0" err="1" smtClean="0">
                <a:solidFill>
                  <a:srgbClr val="0000FF"/>
                </a:solidFill>
                <a:latin typeface="Times New Roman" pitchFamily="18" charset="0"/>
              </a:rPr>
              <a:t>thì</a:t>
            </a:r>
            <a:r>
              <a:rPr lang="en-US" sz="3600" dirty="0" smtClean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0000FF"/>
                </a:solidFill>
                <a:latin typeface="Times New Roman" pitchFamily="18" charset="0"/>
              </a:rPr>
              <a:t>tinh</a:t>
            </a:r>
            <a:r>
              <a:rPr lang="en-US" sz="3600" dirty="0" smtClean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0000FF"/>
                </a:solidFill>
                <a:latin typeface="Times New Roman" pitchFamily="18" charset="0"/>
              </a:rPr>
              <a:t>thần</a:t>
            </a:r>
            <a:r>
              <a:rPr lang="en-US" sz="3600" dirty="0" smtClean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0000FF"/>
                </a:solidFill>
                <a:latin typeface="Times New Roman" pitchFamily="18" charset="0"/>
              </a:rPr>
              <a:t>ấy</a:t>
            </a:r>
            <a:r>
              <a:rPr lang="en-US" sz="3600" dirty="0" smtClean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0000FF"/>
                </a:solidFill>
                <a:latin typeface="Times New Roman" pitchFamily="18" charset="0"/>
              </a:rPr>
              <a:t>lại</a:t>
            </a:r>
            <a:r>
              <a:rPr lang="en-US" sz="3600" dirty="0" smtClean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0000FF"/>
                </a:solidFill>
                <a:latin typeface="Times New Roman" pitchFamily="18" charset="0"/>
              </a:rPr>
              <a:t>sôi</a:t>
            </a:r>
            <a:r>
              <a:rPr lang="en-US" sz="3600" dirty="0" smtClean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0000FF"/>
                </a:solidFill>
                <a:latin typeface="Times New Roman" pitchFamily="18" charset="0"/>
              </a:rPr>
              <a:t>nổi</a:t>
            </a:r>
            <a:r>
              <a:rPr lang="en-US" sz="3600" dirty="0" smtClean="0">
                <a:solidFill>
                  <a:srgbClr val="0000FF"/>
                </a:solidFill>
                <a:latin typeface="Times New Roman" pitchFamily="18" charset="0"/>
              </a:rPr>
              <a:t>, nó </a:t>
            </a:r>
            <a:r>
              <a:rPr lang="en-US" sz="3600" u="sng" dirty="0" err="1" smtClean="0">
                <a:solidFill>
                  <a:srgbClr val="0000FF"/>
                </a:solidFill>
                <a:latin typeface="Times New Roman" pitchFamily="18" charset="0"/>
              </a:rPr>
              <a:t>kết</a:t>
            </a:r>
            <a:r>
              <a:rPr lang="en-US" sz="3600" u="sng" dirty="0" smtClean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3600" u="sng" dirty="0" err="1" smtClean="0">
                <a:solidFill>
                  <a:srgbClr val="0000FF"/>
                </a:solidFill>
                <a:latin typeface="Times New Roman" pitchFamily="18" charset="0"/>
              </a:rPr>
              <a:t>thành</a:t>
            </a:r>
            <a:r>
              <a:rPr lang="en-US" sz="3600" u="sng" dirty="0" smtClean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itchFamily="18" charset="0"/>
              </a:rPr>
              <a:t>một</a:t>
            </a:r>
            <a:r>
              <a:rPr lang="en-US" sz="3600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itchFamily="18" charset="0"/>
              </a:rPr>
              <a:t>làn</a:t>
            </a:r>
            <a:r>
              <a:rPr lang="en-US" sz="3600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itchFamily="18" charset="0"/>
              </a:rPr>
              <a:t>sóng</a:t>
            </a:r>
            <a:r>
              <a:rPr lang="en-US" sz="3600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0000FF"/>
                </a:solidFill>
                <a:latin typeface="Times New Roman" pitchFamily="18" charset="0"/>
              </a:rPr>
              <a:t>vô</a:t>
            </a:r>
            <a:r>
              <a:rPr lang="en-US" sz="3600" dirty="0" smtClean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0000FF"/>
                </a:solidFill>
                <a:latin typeface="Times New Roman" pitchFamily="18" charset="0"/>
              </a:rPr>
              <a:t>cùng</a:t>
            </a:r>
            <a:r>
              <a:rPr lang="en-US" sz="3600" dirty="0" smtClean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3600" u="sng" dirty="0" err="1" smtClean="0">
                <a:solidFill>
                  <a:srgbClr val="0000FF"/>
                </a:solidFill>
                <a:latin typeface="Times New Roman" pitchFamily="18" charset="0"/>
              </a:rPr>
              <a:t>mạnh</a:t>
            </a:r>
            <a:r>
              <a:rPr lang="en-US" sz="3600" u="sng" dirty="0" smtClean="0">
                <a:solidFill>
                  <a:srgbClr val="0000FF"/>
                </a:solidFill>
                <a:latin typeface="Times New Roman" pitchFamily="18" charset="0"/>
              </a:rPr>
              <a:t> mẽ, to </a:t>
            </a:r>
            <a:r>
              <a:rPr lang="en-US" sz="3600" u="sng" dirty="0" err="1" smtClean="0">
                <a:solidFill>
                  <a:srgbClr val="0000FF"/>
                </a:solidFill>
                <a:latin typeface="Times New Roman" pitchFamily="18" charset="0"/>
              </a:rPr>
              <a:t>lớn</a:t>
            </a:r>
            <a:r>
              <a:rPr lang="en-US" sz="3600" dirty="0" smtClean="0">
                <a:solidFill>
                  <a:srgbClr val="0000FF"/>
                </a:solidFill>
                <a:latin typeface="Times New Roman" pitchFamily="18" charset="0"/>
              </a:rPr>
              <a:t>, nó </a:t>
            </a:r>
            <a:r>
              <a:rPr lang="en-US" sz="3600" u="sng" dirty="0" err="1" smtClean="0">
                <a:solidFill>
                  <a:srgbClr val="0000FF"/>
                </a:solidFill>
                <a:latin typeface="Times New Roman" pitchFamily="18" charset="0"/>
              </a:rPr>
              <a:t>lướt</a:t>
            </a:r>
            <a:r>
              <a:rPr lang="en-US" sz="3600" u="sng" dirty="0" smtClean="0">
                <a:solidFill>
                  <a:srgbClr val="0000FF"/>
                </a:solidFill>
                <a:latin typeface="Times New Roman" pitchFamily="18" charset="0"/>
              </a:rPr>
              <a:t> qua </a:t>
            </a:r>
            <a:r>
              <a:rPr lang="en-US" sz="3600" u="sng" dirty="0" err="1" smtClean="0">
                <a:solidFill>
                  <a:srgbClr val="0000FF"/>
                </a:solidFill>
                <a:latin typeface="Times New Roman" pitchFamily="18" charset="0"/>
              </a:rPr>
              <a:t>mọi</a:t>
            </a:r>
            <a:r>
              <a:rPr lang="en-US" sz="3600" u="sng" dirty="0" smtClean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3600" u="sng" dirty="0" err="1" smtClean="0">
                <a:solidFill>
                  <a:srgbClr val="0000FF"/>
                </a:solidFill>
                <a:latin typeface="Times New Roman" pitchFamily="18" charset="0"/>
              </a:rPr>
              <a:t>sự</a:t>
            </a:r>
            <a:r>
              <a:rPr lang="en-US" sz="3600" u="sng" dirty="0" smtClean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3600" u="sng" dirty="0" err="1" smtClean="0">
                <a:solidFill>
                  <a:srgbClr val="0000FF"/>
                </a:solidFill>
                <a:latin typeface="Times New Roman" pitchFamily="18" charset="0"/>
              </a:rPr>
              <a:t>nguy</a:t>
            </a:r>
            <a:r>
              <a:rPr lang="en-US" sz="3600" u="sng" dirty="0" smtClean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3600" u="sng" dirty="0" err="1" smtClean="0">
                <a:solidFill>
                  <a:srgbClr val="0000FF"/>
                </a:solidFill>
                <a:latin typeface="Times New Roman" pitchFamily="18" charset="0"/>
              </a:rPr>
              <a:t>hiểm</a:t>
            </a:r>
            <a:r>
              <a:rPr lang="en-US" sz="3600" dirty="0" smtClean="0">
                <a:solidFill>
                  <a:srgbClr val="0000FF"/>
                </a:solidFill>
                <a:latin typeface="Times New Roman" pitchFamily="18" charset="0"/>
              </a:rPr>
              <a:t>, </a:t>
            </a:r>
          </a:p>
          <a:p>
            <a:pPr algn="ctr"/>
            <a:r>
              <a:rPr lang="en-US" sz="3600" dirty="0" err="1" smtClean="0">
                <a:solidFill>
                  <a:srgbClr val="0000FF"/>
                </a:solidFill>
                <a:latin typeface="Times New Roman" pitchFamily="18" charset="0"/>
              </a:rPr>
              <a:t>kho</a:t>
            </a:r>
            <a:r>
              <a:rPr lang="en-US" sz="3600" dirty="0" smtClean="0">
                <a:solidFill>
                  <a:srgbClr val="0000FF"/>
                </a:solidFill>
                <a:latin typeface="Times New Roman" pitchFamily="18" charset="0"/>
              </a:rPr>
              <a:t>́ </a:t>
            </a:r>
            <a:r>
              <a:rPr lang="en-US" sz="3600" dirty="0" err="1" smtClean="0">
                <a:solidFill>
                  <a:srgbClr val="0000FF"/>
                </a:solidFill>
                <a:latin typeface="Times New Roman" pitchFamily="18" charset="0"/>
              </a:rPr>
              <a:t>khăn</a:t>
            </a:r>
            <a:r>
              <a:rPr lang="en-US" sz="3600" dirty="0" smtClean="0">
                <a:solidFill>
                  <a:srgbClr val="0000FF"/>
                </a:solidFill>
                <a:latin typeface="Times New Roman" pitchFamily="18" charset="0"/>
              </a:rPr>
              <a:t>, nó </a:t>
            </a:r>
            <a:r>
              <a:rPr lang="en-US" sz="3600" u="sng" dirty="0" err="1" smtClean="0">
                <a:solidFill>
                  <a:srgbClr val="0000FF"/>
                </a:solidFill>
                <a:latin typeface="Times New Roman" pitchFamily="18" charset="0"/>
              </a:rPr>
              <a:t>nhấn</a:t>
            </a:r>
            <a:r>
              <a:rPr lang="en-US" sz="3600" u="sng" dirty="0" smtClean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3600" u="sng" dirty="0" err="1" smtClean="0">
                <a:solidFill>
                  <a:srgbClr val="0000FF"/>
                </a:solidFill>
                <a:latin typeface="Times New Roman" pitchFamily="18" charset="0"/>
              </a:rPr>
              <a:t>chìm</a:t>
            </a:r>
            <a:r>
              <a:rPr lang="en-US" sz="3600" u="sng" dirty="0" smtClean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0000FF"/>
                </a:solidFill>
                <a:latin typeface="Times New Roman" pitchFamily="18" charset="0"/>
              </a:rPr>
              <a:t>tất</a:t>
            </a:r>
            <a:r>
              <a:rPr lang="en-US" sz="3600" dirty="0" smtClean="0">
                <a:solidFill>
                  <a:srgbClr val="0000FF"/>
                </a:solidFill>
                <a:latin typeface="Times New Roman" pitchFamily="18" charset="0"/>
              </a:rPr>
              <a:t> cả </a:t>
            </a:r>
            <a:r>
              <a:rPr lang="en-US" sz="3600" dirty="0" err="1" smtClean="0">
                <a:solidFill>
                  <a:srgbClr val="0000FF"/>
                </a:solidFill>
                <a:latin typeface="Times New Roman" pitchFamily="18" charset="0"/>
              </a:rPr>
              <a:t>lu</a:t>
            </a:r>
            <a:r>
              <a:rPr lang="en-US" sz="3600" dirty="0" smtClean="0">
                <a:solidFill>
                  <a:srgbClr val="0000FF"/>
                </a:solidFill>
                <a:latin typeface="Times New Roman" pitchFamily="18" charset="0"/>
              </a:rPr>
              <a:t>̃ </a:t>
            </a:r>
            <a:r>
              <a:rPr lang="en-US" sz="3600" dirty="0" err="1" smtClean="0">
                <a:solidFill>
                  <a:srgbClr val="0000FF"/>
                </a:solidFill>
                <a:latin typeface="Times New Roman" pitchFamily="18" charset="0"/>
              </a:rPr>
              <a:t>bán</a:t>
            </a:r>
            <a:r>
              <a:rPr lang="en-US" sz="3600" dirty="0" smtClean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0000FF"/>
                </a:solidFill>
                <a:latin typeface="Times New Roman" pitchFamily="18" charset="0"/>
              </a:rPr>
              <a:t>nước</a:t>
            </a:r>
            <a:r>
              <a:rPr lang="en-US" sz="3600" dirty="0" smtClean="0">
                <a:solidFill>
                  <a:srgbClr val="0000FF"/>
                </a:solidFill>
                <a:latin typeface="Times New Roman" pitchFamily="18" charset="0"/>
              </a:rPr>
              <a:t> </a:t>
            </a:r>
          </a:p>
          <a:p>
            <a:pPr algn="ctr"/>
            <a:r>
              <a:rPr lang="en-US" sz="3600" dirty="0" err="1" smtClean="0">
                <a:solidFill>
                  <a:srgbClr val="0000FF"/>
                </a:solidFill>
                <a:latin typeface="Times New Roman" pitchFamily="18" charset="0"/>
              </a:rPr>
              <a:t>va</a:t>
            </a:r>
            <a:r>
              <a:rPr lang="en-US" sz="3600" dirty="0" smtClean="0">
                <a:solidFill>
                  <a:srgbClr val="0000FF"/>
                </a:solidFill>
                <a:latin typeface="Times New Roman" pitchFamily="18" charset="0"/>
              </a:rPr>
              <a:t>̀ </a:t>
            </a:r>
            <a:r>
              <a:rPr lang="en-US" sz="3600" dirty="0" err="1" smtClean="0">
                <a:solidFill>
                  <a:srgbClr val="0000FF"/>
                </a:solidFill>
                <a:latin typeface="Times New Roman" pitchFamily="18" charset="0"/>
              </a:rPr>
              <a:t>lu</a:t>
            </a:r>
            <a:r>
              <a:rPr lang="en-US" sz="3600" dirty="0" smtClean="0">
                <a:solidFill>
                  <a:srgbClr val="0000FF"/>
                </a:solidFill>
                <a:latin typeface="Times New Roman" pitchFamily="18" charset="0"/>
              </a:rPr>
              <a:t>̃ </a:t>
            </a:r>
            <a:r>
              <a:rPr lang="en-US" sz="3600" dirty="0" err="1" smtClean="0">
                <a:solidFill>
                  <a:srgbClr val="0000FF"/>
                </a:solidFill>
                <a:latin typeface="Times New Roman" pitchFamily="18" charset="0"/>
              </a:rPr>
              <a:t>cướp</a:t>
            </a:r>
            <a:r>
              <a:rPr lang="en-US" sz="3600" dirty="0" smtClean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0000FF"/>
                </a:solidFill>
                <a:latin typeface="Times New Roman" pitchFamily="18" charset="0"/>
              </a:rPr>
              <a:t>nước</a:t>
            </a:r>
            <a:r>
              <a:rPr lang="en-US" sz="3600" dirty="0" smtClean="0">
                <a:solidFill>
                  <a:srgbClr val="0000FF"/>
                </a:solidFill>
                <a:latin typeface="Times New Roman" pitchFamily="18" charset="0"/>
              </a:rPr>
              <a:t>.</a:t>
            </a:r>
            <a:endParaRPr lang="en-US" sz="3600" dirty="0">
              <a:solidFill>
                <a:srgbClr val="0000FF"/>
              </a:solidFill>
              <a:latin typeface="Times New Roman" pitchFamily="18" charset="0"/>
            </a:endParaRPr>
          </a:p>
        </p:txBody>
      </p:sp>
      <p:sp>
        <p:nvSpPr>
          <p:cNvPr id="67" name="Rectangle 66"/>
          <p:cNvSpPr/>
          <p:nvPr/>
        </p:nvSpPr>
        <p:spPr>
          <a:xfrm>
            <a:off x="1388783" y="4820887"/>
            <a:ext cx="8761567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i="1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</a:t>
            </a:r>
            <a:r>
              <a:rPr lang="en-US" sz="3600" i="1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i="1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Gợi</a:t>
            </a:r>
            <a:r>
              <a:rPr lang="en-US" sz="3600" i="1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i="1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tả</a:t>
            </a:r>
            <a:r>
              <a:rPr lang="en-US" sz="3600" i="1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i="1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sức</a:t>
            </a:r>
            <a:r>
              <a:rPr lang="en-US" sz="3600" i="1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i="1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mạnh</a:t>
            </a:r>
            <a:r>
              <a:rPr lang="en-US" sz="3600" i="1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i="1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600" i="1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i="1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khí</a:t>
            </a:r>
            <a:r>
              <a:rPr lang="en-US" sz="3600" i="1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i="1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sz="3600" i="1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i="1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mạnh</a:t>
            </a:r>
            <a:r>
              <a:rPr lang="en-US" sz="3600" i="1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i="1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mẽ</a:t>
            </a:r>
            <a:r>
              <a:rPr lang="en-US" sz="3600" i="1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i="1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600" i="1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i="1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lòng</a:t>
            </a:r>
            <a:r>
              <a:rPr lang="en-US" sz="3600" i="1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i="1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yêu</a:t>
            </a:r>
            <a:r>
              <a:rPr lang="en-US" sz="3600" i="1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i="1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3600" i="1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.</a:t>
            </a:r>
            <a:endParaRPr lang="en-US" sz="3600" i="1" dirty="0">
              <a:solidFill>
                <a:srgbClr val="FF00FF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4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6" grpId="0"/>
      <p:bldP spid="67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 l="23105" t="20378" r="6776" b="9572"/>
          <a:stretch>
            <a:fillRect/>
          </a:stretch>
        </p:blipFill>
        <p:spPr bwMode="auto">
          <a:xfrm>
            <a:off x="1" y="0"/>
            <a:ext cx="1220094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2" name="组合 2123"/>
          <p:cNvGrpSpPr/>
          <p:nvPr/>
        </p:nvGrpSpPr>
        <p:grpSpPr>
          <a:xfrm>
            <a:off x="101201" y="-447561"/>
            <a:ext cx="11593767" cy="6855153"/>
            <a:chOff x="1509713" y="-109538"/>
            <a:chExt cx="10326328" cy="6377829"/>
          </a:xfrm>
        </p:grpSpPr>
        <p:pic>
          <p:nvPicPr>
            <p:cNvPr id="4" name="图片 2122"/>
            <p:cNvPicPr>
              <a:picLocks noChangeAspect="1"/>
            </p:cNvPicPr>
            <p:nvPr/>
          </p:nvPicPr>
          <p:blipFill rotWithShape="1">
            <a:blip r:embed="rId4"/>
            <a:srcRect b="68945"/>
            <a:stretch/>
          </p:blipFill>
          <p:spPr>
            <a:xfrm>
              <a:off x="1705769" y="864432"/>
              <a:ext cx="10101948" cy="952336"/>
            </a:xfrm>
            <a:prstGeom prst="rect">
              <a:avLst/>
            </a:prstGeom>
          </p:spPr>
        </p:pic>
        <p:pic>
          <p:nvPicPr>
            <p:cNvPr id="5" name="图片 147"/>
            <p:cNvPicPr>
              <a:picLocks noChangeAspect="1"/>
            </p:cNvPicPr>
            <p:nvPr/>
          </p:nvPicPr>
          <p:blipFill rotWithShape="1">
            <a:blip r:embed="rId4"/>
            <a:srcRect b="64968"/>
            <a:stretch/>
          </p:blipFill>
          <p:spPr>
            <a:xfrm>
              <a:off x="1727309" y="838200"/>
              <a:ext cx="10101948" cy="2867526"/>
            </a:xfrm>
            <a:prstGeom prst="rect">
              <a:avLst/>
            </a:prstGeom>
          </p:spPr>
        </p:pic>
        <p:sp>
          <p:nvSpPr>
            <p:cNvPr id="21" name="Oval 121"/>
            <p:cNvSpPr>
              <a:spLocks noChangeArrowheads="1"/>
            </p:cNvSpPr>
            <p:nvPr/>
          </p:nvSpPr>
          <p:spPr bwMode="auto">
            <a:xfrm>
              <a:off x="1535113" y="0"/>
              <a:ext cx="700088" cy="703263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22" name="Oval 122"/>
            <p:cNvSpPr>
              <a:spLocks noChangeArrowheads="1"/>
            </p:cNvSpPr>
            <p:nvPr/>
          </p:nvSpPr>
          <p:spPr bwMode="auto">
            <a:xfrm>
              <a:off x="1576388" y="41275"/>
              <a:ext cx="700088" cy="7048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23" name="Freeform 123"/>
            <p:cNvSpPr>
              <a:spLocks/>
            </p:cNvSpPr>
            <p:nvPr/>
          </p:nvSpPr>
          <p:spPr bwMode="auto">
            <a:xfrm>
              <a:off x="1509713" y="-109538"/>
              <a:ext cx="733425" cy="922338"/>
            </a:xfrm>
            <a:custGeom>
              <a:avLst/>
              <a:gdLst>
                <a:gd name="T0" fmla="*/ 86 w 88"/>
                <a:gd name="T1" fmla="*/ 55 h 110"/>
                <a:gd name="T2" fmla="*/ 37 w 88"/>
                <a:gd name="T3" fmla="*/ 96 h 110"/>
                <a:gd name="T4" fmla="*/ 4 w 88"/>
                <a:gd name="T5" fmla="*/ 55 h 110"/>
                <a:gd name="T6" fmla="*/ 54 w 88"/>
                <a:gd name="T7" fmla="*/ 14 h 110"/>
                <a:gd name="T8" fmla="*/ 86 w 88"/>
                <a:gd name="T9" fmla="*/ 55 h 110"/>
                <a:gd name="T10" fmla="*/ 88 w 88"/>
                <a:gd name="T11" fmla="*/ 55 h 110"/>
                <a:gd name="T12" fmla="*/ 3 w 88"/>
                <a:gd name="T13" fmla="*/ 55 h 110"/>
                <a:gd name="T14" fmla="*/ 88 w 88"/>
                <a:gd name="T15" fmla="*/ 55 h 110"/>
                <a:gd name="T16" fmla="*/ 86 w 88"/>
                <a:gd name="T17" fmla="*/ 55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8" h="110">
                  <a:moveTo>
                    <a:pt x="86" y="55"/>
                  </a:moveTo>
                  <a:cubicBezTo>
                    <a:pt x="85" y="81"/>
                    <a:pt x="65" y="100"/>
                    <a:pt x="37" y="96"/>
                  </a:cubicBezTo>
                  <a:cubicBezTo>
                    <a:pt x="17" y="93"/>
                    <a:pt x="5" y="73"/>
                    <a:pt x="4" y="55"/>
                  </a:cubicBezTo>
                  <a:cubicBezTo>
                    <a:pt x="2" y="28"/>
                    <a:pt x="29" y="10"/>
                    <a:pt x="54" y="14"/>
                  </a:cubicBezTo>
                  <a:cubicBezTo>
                    <a:pt x="73" y="17"/>
                    <a:pt x="85" y="36"/>
                    <a:pt x="86" y="55"/>
                  </a:cubicBezTo>
                  <a:cubicBezTo>
                    <a:pt x="86" y="55"/>
                    <a:pt x="88" y="55"/>
                    <a:pt x="88" y="55"/>
                  </a:cubicBezTo>
                  <a:cubicBezTo>
                    <a:pt x="85" y="0"/>
                    <a:pt x="5" y="1"/>
                    <a:pt x="3" y="55"/>
                  </a:cubicBezTo>
                  <a:cubicBezTo>
                    <a:pt x="0" y="110"/>
                    <a:pt x="85" y="109"/>
                    <a:pt x="88" y="55"/>
                  </a:cubicBezTo>
                  <a:cubicBezTo>
                    <a:pt x="88" y="55"/>
                    <a:pt x="86" y="55"/>
                    <a:pt x="86" y="55"/>
                  </a:cubicBezTo>
                  <a:close/>
                </a:path>
              </a:pathLst>
            </a:custGeom>
            <a:solidFill>
              <a:srgbClr val="49321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24" name="Freeform 124"/>
            <p:cNvSpPr>
              <a:spLocks/>
            </p:cNvSpPr>
            <p:nvPr/>
          </p:nvSpPr>
          <p:spPr bwMode="auto">
            <a:xfrm>
              <a:off x="1601788" y="92075"/>
              <a:ext cx="233363" cy="427038"/>
            </a:xfrm>
            <a:custGeom>
              <a:avLst/>
              <a:gdLst>
                <a:gd name="T0" fmla="*/ 1 w 28"/>
                <a:gd name="T1" fmla="*/ 40 h 51"/>
                <a:gd name="T2" fmla="*/ 0 w 28"/>
                <a:gd name="T3" fmla="*/ 30 h 51"/>
                <a:gd name="T4" fmla="*/ 7 w 28"/>
                <a:gd name="T5" fmla="*/ 11 h 51"/>
                <a:gd name="T6" fmla="*/ 17 w 28"/>
                <a:gd name="T7" fmla="*/ 4 h 51"/>
                <a:gd name="T8" fmla="*/ 26 w 28"/>
                <a:gd name="T9" fmla="*/ 4 h 51"/>
                <a:gd name="T10" fmla="*/ 23 w 28"/>
                <a:gd name="T11" fmla="*/ 10 h 51"/>
                <a:gd name="T12" fmla="*/ 17 w 28"/>
                <a:gd name="T13" fmla="*/ 14 h 51"/>
                <a:gd name="T14" fmla="*/ 9 w 28"/>
                <a:gd name="T15" fmla="*/ 27 h 51"/>
                <a:gd name="T16" fmla="*/ 10 w 28"/>
                <a:gd name="T17" fmla="*/ 40 h 51"/>
                <a:gd name="T18" fmla="*/ 10 w 28"/>
                <a:gd name="T19" fmla="*/ 50 h 51"/>
                <a:gd name="T20" fmla="*/ 3 w 28"/>
                <a:gd name="T21" fmla="*/ 45 h 51"/>
                <a:gd name="T22" fmla="*/ 1 w 28"/>
                <a:gd name="T23" fmla="*/ 40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8" h="51">
                  <a:moveTo>
                    <a:pt x="1" y="40"/>
                  </a:moveTo>
                  <a:cubicBezTo>
                    <a:pt x="0" y="36"/>
                    <a:pt x="0" y="33"/>
                    <a:pt x="0" y="30"/>
                  </a:cubicBezTo>
                  <a:cubicBezTo>
                    <a:pt x="0" y="23"/>
                    <a:pt x="3" y="16"/>
                    <a:pt x="7" y="11"/>
                  </a:cubicBezTo>
                  <a:cubicBezTo>
                    <a:pt x="10" y="8"/>
                    <a:pt x="13" y="5"/>
                    <a:pt x="17" y="4"/>
                  </a:cubicBezTo>
                  <a:cubicBezTo>
                    <a:pt x="19" y="2"/>
                    <a:pt x="24" y="0"/>
                    <a:pt x="26" y="4"/>
                  </a:cubicBezTo>
                  <a:cubicBezTo>
                    <a:pt x="28" y="5"/>
                    <a:pt x="24" y="9"/>
                    <a:pt x="23" y="10"/>
                  </a:cubicBezTo>
                  <a:cubicBezTo>
                    <a:pt x="21" y="12"/>
                    <a:pt x="19" y="13"/>
                    <a:pt x="17" y="14"/>
                  </a:cubicBezTo>
                  <a:cubicBezTo>
                    <a:pt x="13" y="17"/>
                    <a:pt x="11" y="22"/>
                    <a:pt x="9" y="27"/>
                  </a:cubicBezTo>
                  <a:cubicBezTo>
                    <a:pt x="8" y="31"/>
                    <a:pt x="9" y="36"/>
                    <a:pt x="10" y="40"/>
                  </a:cubicBezTo>
                  <a:cubicBezTo>
                    <a:pt x="11" y="42"/>
                    <a:pt x="13" y="49"/>
                    <a:pt x="10" y="50"/>
                  </a:cubicBezTo>
                  <a:cubicBezTo>
                    <a:pt x="7" y="51"/>
                    <a:pt x="4" y="47"/>
                    <a:pt x="3" y="45"/>
                  </a:cubicBezTo>
                  <a:cubicBezTo>
                    <a:pt x="2" y="44"/>
                    <a:pt x="1" y="42"/>
                    <a:pt x="1" y="4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25" name="Freeform 125"/>
            <p:cNvSpPr>
              <a:spLocks/>
            </p:cNvSpPr>
            <p:nvPr/>
          </p:nvSpPr>
          <p:spPr bwMode="auto">
            <a:xfrm>
              <a:off x="1617663" y="117475"/>
              <a:ext cx="233363" cy="427038"/>
            </a:xfrm>
            <a:custGeom>
              <a:avLst/>
              <a:gdLst>
                <a:gd name="T0" fmla="*/ 1 w 28"/>
                <a:gd name="T1" fmla="*/ 40 h 51"/>
                <a:gd name="T2" fmla="*/ 0 w 28"/>
                <a:gd name="T3" fmla="*/ 30 h 51"/>
                <a:gd name="T4" fmla="*/ 7 w 28"/>
                <a:gd name="T5" fmla="*/ 11 h 51"/>
                <a:gd name="T6" fmla="*/ 17 w 28"/>
                <a:gd name="T7" fmla="*/ 4 h 51"/>
                <a:gd name="T8" fmla="*/ 27 w 28"/>
                <a:gd name="T9" fmla="*/ 3 h 51"/>
                <a:gd name="T10" fmla="*/ 23 w 28"/>
                <a:gd name="T11" fmla="*/ 10 h 51"/>
                <a:gd name="T12" fmla="*/ 18 w 28"/>
                <a:gd name="T13" fmla="*/ 14 h 51"/>
                <a:gd name="T14" fmla="*/ 10 w 28"/>
                <a:gd name="T15" fmla="*/ 27 h 51"/>
                <a:gd name="T16" fmla="*/ 10 w 28"/>
                <a:gd name="T17" fmla="*/ 40 h 51"/>
                <a:gd name="T18" fmla="*/ 10 w 28"/>
                <a:gd name="T19" fmla="*/ 50 h 51"/>
                <a:gd name="T20" fmla="*/ 3 w 28"/>
                <a:gd name="T21" fmla="*/ 45 h 51"/>
                <a:gd name="T22" fmla="*/ 1 w 28"/>
                <a:gd name="T23" fmla="*/ 40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8" h="51">
                  <a:moveTo>
                    <a:pt x="1" y="40"/>
                  </a:moveTo>
                  <a:cubicBezTo>
                    <a:pt x="0" y="36"/>
                    <a:pt x="0" y="33"/>
                    <a:pt x="0" y="30"/>
                  </a:cubicBezTo>
                  <a:cubicBezTo>
                    <a:pt x="1" y="23"/>
                    <a:pt x="3" y="16"/>
                    <a:pt x="7" y="11"/>
                  </a:cubicBezTo>
                  <a:cubicBezTo>
                    <a:pt x="10" y="8"/>
                    <a:pt x="13" y="5"/>
                    <a:pt x="17" y="4"/>
                  </a:cubicBezTo>
                  <a:cubicBezTo>
                    <a:pt x="20" y="2"/>
                    <a:pt x="25" y="0"/>
                    <a:pt x="27" y="3"/>
                  </a:cubicBezTo>
                  <a:cubicBezTo>
                    <a:pt x="28" y="5"/>
                    <a:pt x="24" y="9"/>
                    <a:pt x="23" y="10"/>
                  </a:cubicBezTo>
                  <a:cubicBezTo>
                    <a:pt x="22" y="12"/>
                    <a:pt x="20" y="13"/>
                    <a:pt x="18" y="14"/>
                  </a:cubicBezTo>
                  <a:cubicBezTo>
                    <a:pt x="14" y="17"/>
                    <a:pt x="11" y="22"/>
                    <a:pt x="10" y="27"/>
                  </a:cubicBezTo>
                  <a:cubicBezTo>
                    <a:pt x="9" y="31"/>
                    <a:pt x="9" y="36"/>
                    <a:pt x="10" y="40"/>
                  </a:cubicBezTo>
                  <a:cubicBezTo>
                    <a:pt x="11" y="42"/>
                    <a:pt x="13" y="49"/>
                    <a:pt x="10" y="50"/>
                  </a:cubicBezTo>
                  <a:cubicBezTo>
                    <a:pt x="8" y="51"/>
                    <a:pt x="4" y="47"/>
                    <a:pt x="3" y="45"/>
                  </a:cubicBezTo>
                  <a:cubicBezTo>
                    <a:pt x="2" y="44"/>
                    <a:pt x="2" y="42"/>
                    <a:pt x="1" y="4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26" name="Freeform 126"/>
            <p:cNvSpPr>
              <a:spLocks/>
            </p:cNvSpPr>
            <p:nvPr/>
          </p:nvSpPr>
          <p:spPr bwMode="auto">
            <a:xfrm>
              <a:off x="1576388" y="74613"/>
              <a:ext cx="284163" cy="461963"/>
            </a:xfrm>
            <a:custGeom>
              <a:avLst/>
              <a:gdLst>
                <a:gd name="T0" fmla="*/ 4 w 34"/>
                <a:gd name="T1" fmla="*/ 42 h 55"/>
                <a:gd name="T2" fmla="*/ 8 w 34"/>
                <a:gd name="T3" fmla="*/ 17 h 55"/>
                <a:gd name="T4" fmla="*/ 29 w 34"/>
                <a:gd name="T5" fmla="*/ 6 h 55"/>
                <a:gd name="T6" fmla="*/ 20 w 34"/>
                <a:gd name="T7" fmla="*/ 16 h 55"/>
                <a:gd name="T8" fmla="*/ 12 w 34"/>
                <a:gd name="T9" fmla="*/ 39 h 55"/>
                <a:gd name="T10" fmla="*/ 14 w 34"/>
                <a:gd name="T11" fmla="*/ 48 h 55"/>
                <a:gd name="T12" fmla="*/ 8 w 34"/>
                <a:gd name="T13" fmla="*/ 49 h 55"/>
                <a:gd name="T14" fmla="*/ 4 w 34"/>
                <a:gd name="T15" fmla="*/ 42 h 55"/>
                <a:gd name="T16" fmla="*/ 3 w 34"/>
                <a:gd name="T17" fmla="*/ 42 h 55"/>
                <a:gd name="T18" fmla="*/ 14 w 34"/>
                <a:gd name="T19" fmla="*/ 51 h 55"/>
                <a:gd name="T20" fmla="*/ 12 w 34"/>
                <a:gd name="T21" fmla="*/ 35 h 55"/>
                <a:gd name="T22" fmla="*/ 27 w 34"/>
                <a:gd name="T23" fmla="*/ 11 h 55"/>
                <a:gd name="T24" fmla="*/ 21 w 34"/>
                <a:gd name="T25" fmla="*/ 5 h 55"/>
                <a:gd name="T26" fmla="*/ 3 w 34"/>
                <a:gd name="T27" fmla="*/ 42 h 55"/>
                <a:gd name="T28" fmla="*/ 4 w 34"/>
                <a:gd name="T29" fmla="*/ 42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34" h="55">
                  <a:moveTo>
                    <a:pt x="4" y="42"/>
                  </a:moveTo>
                  <a:cubicBezTo>
                    <a:pt x="3" y="33"/>
                    <a:pt x="4" y="25"/>
                    <a:pt x="8" y="17"/>
                  </a:cubicBezTo>
                  <a:cubicBezTo>
                    <a:pt x="10" y="12"/>
                    <a:pt x="22" y="0"/>
                    <a:pt x="29" y="6"/>
                  </a:cubicBezTo>
                  <a:cubicBezTo>
                    <a:pt x="32" y="8"/>
                    <a:pt x="21" y="15"/>
                    <a:pt x="20" y="16"/>
                  </a:cubicBezTo>
                  <a:cubicBezTo>
                    <a:pt x="13" y="22"/>
                    <a:pt x="11" y="30"/>
                    <a:pt x="12" y="39"/>
                  </a:cubicBezTo>
                  <a:cubicBezTo>
                    <a:pt x="12" y="42"/>
                    <a:pt x="13" y="45"/>
                    <a:pt x="14" y="48"/>
                  </a:cubicBezTo>
                  <a:cubicBezTo>
                    <a:pt x="14" y="52"/>
                    <a:pt x="9" y="50"/>
                    <a:pt x="8" y="49"/>
                  </a:cubicBezTo>
                  <a:cubicBezTo>
                    <a:pt x="6" y="47"/>
                    <a:pt x="5" y="44"/>
                    <a:pt x="4" y="42"/>
                  </a:cubicBezTo>
                  <a:cubicBezTo>
                    <a:pt x="4" y="42"/>
                    <a:pt x="3" y="42"/>
                    <a:pt x="3" y="42"/>
                  </a:cubicBezTo>
                  <a:cubicBezTo>
                    <a:pt x="4" y="46"/>
                    <a:pt x="9" y="55"/>
                    <a:pt x="14" y="51"/>
                  </a:cubicBezTo>
                  <a:cubicBezTo>
                    <a:pt x="17" y="49"/>
                    <a:pt x="13" y="37"/>
                    <a:pt x="12" y="35"/>
                  </a:cubicBezTo>
                  <a:cubicBezTo>
                    <a:pt x="11" y="24"/>
                    <a:pt x="20" y="18"/>
                    <a:pt x="27" y="11"/>
                  </a:cubicBezTo>
                  <a:cubicBezTo>
                    <a:pt x="34" y="5"/>
                    <a:pt x="27" y="2"/>
                    <a:pt x="21" y="5"/>
                  </a:cubicBezTo>
                  <a:cubicBezTo>
                    <a:pt x="6" y="11"/>
                    <a:pt x="0" y="27"/>
                    <a:pt x="3" y="42"/>
                  </a:cubicBezTo>
                  <a:cubicBezTo>
                    <a:pt x="3" y="42"/>
                    <a:pt x="4" y="42"/>
                    <a:pt x="4" y="42"/>
                  </a:cubicBezTo>
                  <a:close/>
                </a:path>
              </a:pathLst>
            </a:custGeom>
            <a:solidFill>
              <a:srgbClr val="49321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grpSp>
          <p:nvGrpSpPr>
            <p:cNvPr id="3" name="组合 2117"/>
            <p:cNvGrpSpPr/>
            <p:nvPr/>
          </p:nvGrpSpPr>
          <p:grpSpPr>
            <a:xfrm>
              <a:off x="1884363" y="50800"/>
              <a:ext cx="9677400" cy="1189038"/>
              <a:chOff x="1884363" y="50800"/>
              <a:chExt cx="9677400" cy="1189038"/>
            </a:xfrm>
          </p:grpSpPr>
          <p:sp>
            <p:nvSpPr>
              <p:cNvPr id="29" name="Freeform 75"/>
              <p:cNvSpPr>
                <a:spLocks/>
              </p:cNvSpPr>
              <p:nvPr/>
            </p:nvSpPr>
            <p:spPr bwMode="auto">
              <a:xfrm>
                <a:off x="2201863" y="971550"/>
                <a:ext cx="292100" cy="268288"/>
              </a:xfrm>
              <a:custGeom>
                <a:avLst/>
                <a:gdLst>
                  <a:gd name="T0" fmla="*/ 19 w 35"/>
                  <a:gd name="T1" fmla="*/ 32 h 32"/>
                  <a:gd name="T2" fmla="*/ 12 w 35"/>
                  <a:gd name="T3" fmla="*/ 6 h 32"/>
                  <a:gd name="T4" fmla="*/ 30 w 35"/>
                  <a:gd name="T5" fmla="*/ 15 h 32"/>
                  <a:gd name="T6" fmla="*/ 18 w 35"/>
                  <a:gd name="T7" fmla="*/ 32 h 32"/>
                  <a:gd name="T8" fmla="*/ 17 w 35"/>
                  <a:gd name="T9" fmla="*/ 32 h 32"/>
                  <a:gd name="T10" fmla="*/ 30 w 35"/>
                  <a:gd name="T11" fmla="*/ 25 h 32"/>
                  <a:gd name="T12" fmla="*/ 18 w 35"/>
                  <a:gd name="T13" fmla="*/ 4 h 32"/>
                  <a:gd name="T14" fmla="*/ 17 w 35"/>
                  <a:gd name="T15" fmla="*/ 32 h 32"/>
                  <a:gd name="T16" fmla="*/ 19 w 35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32">
                    <a:moveTo>
                      <a:pt x="19" y="32"/>
                    </a:moveTo>
                    <a:cubicBezTo>
                      <a:pt x="5" y="31"/>
                      <a:pt x="1" y="14"/>
                      <a:pt x="12" y="6"/>
                    </a:cubicBezTo>
                    <a:cubicBezTo>
                      <a:pt x="20" y="0"/>
                      <a:pt x="28" y="8"/>
                      <a:pt x="30" y="15"/>
                    </a:cubicBezTo>
                    <a:cubicBezTo>
                      <a:pt x="32" y="23"/>
                      <a:pt x="27" y="32"/>
                      <a:pt x="18" y="32"/>
                    </a:cubicBezTo>
                    <a:cubicBezTo>
                      <a:pt x="18" y="32"/>
                      <a:pt x="17" y="32"/>
                      <a:pt x="17" y="32"/>
                    </a:cubicBezTo>
                    <a:cubicBezTo>
                      <a:pt x="23" y="32"/>
                      <a:pt x="27" y="30"/>
                      <a:pt x="30" y="25"/>
                    </a:cubicBezTo>
                    <a:cubicBezTo>
                      <a:pt x="35" y="16"/>
                      <a:pt x="28" y="5"/>
                      <a:pt x="18" y="4"/>
                    </a:cubicBezTo>
                    <a:cubicBezTo>
                      <a:pt x="1" y="3"/>
                      <a:pt x="0" y="32"/>
                      <a:pt x="17" y="32"/>
                    </a:cubicBezTo>
                    <a:cubicBezTo>
                      <a:pt x="18" y="32"/>
                      <a:pt x="18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30" name="Freeform 76"/>
              <p:cNvSpPr>
                <a:spLocks/>
              </p:cNvSpPr>
              <p:nvPr/>
            </p:nvSpPr>
            <p:spPr bwMode="auto">
              <a:xfrm>
                <a:off x="2544763" y="971550"/>
                <a:ext cx="300038" cy="268288"/>
              </a:xfrm>
              <a:custGeom>
                <a:avLst/>
                <a:gdLst>
                  <a:gd name="T0" fmla="*/ 19 w 36"/>
                  <a:gd name="T1" fmla="*/ 32 h 32"/>
                  <a:gd name="T2" fmla="*/ 13 w 36"/>
                  <a:gd name="T3" fmla="*/ 6 h 32"/>
                  <a:gd name="T4" fmla="*/ 31 w 36"/>
                  <a:gd name="T5" fmla="*/ 15 h 32"/>
                  <a:gd name="T6" fmla="*/ 19 w 36"/>
                  <a:gd name="T7" fmla="*/ 32 h 32"/>
                  <a:gd name="T8" fmla="*/ 18 w 36"/>
                  <a:gd name="T9" fmla="*/ 32 h 32"/>
                  <a:gd name="T10" fmla="*/ 31 w 36"/>
                  <a:gd name="T11" fmla="*/ 25 h 32"/>
                  <a:gd name="T12" fmla="*/ 19 w 36"/>
                  <a:gd name="T13" fmla="*/ 4 h 32"/>
                  <a:gd name="T14" fmla="*/ 18 w 36"/>
                  <a:gd name="T15" fmla="*/ 32 h 32"/>
                  <a:gd name="T16" fmla="*/ 19 w 36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6" h="32">
                    <a:moveTo>
                      <a:pt x="19" y="32"/>
                    </a:moveTo>
                    <a:cubicBezTo>
                      <a:pt x="6" y="31"/>
                      <a:pt x="2" y="14"/>
                      <a:pt x="13" y="6"/>
                    </a:cubicBezTo>
                    <a:cubicBezTo>
                      <a:pt x="20" y="0"/>
                      <a:pt x="29" y="8"/>
                      <a:pt x="31" y="15"/>
                    </a:cubicBezTo>
                    <a:cubicBezTo>
                      <a:pt x="33" y="23"/>
                      <a:pt x="27" y="32"/>
                      <a:pt x="19" y="32"/>
                    </a:cubicBezTo>
                    <a:cubicBezTo>
                      <a:pt x="19" y="32"/>
                      <a:pt x="18" y="32"/>
                      <a:pt x="18" y="32"/>
                    </a:cubicBezTo>
                    <a:cubicBezTo>
                      <a:pt x="24" y="32"/>
                      <a:pt x="28" y="30"/>
                      <a:pt x="31" y="25"/>
                    </a:cubicBezTo>
                    <a:cubicBezTo>
                      <a:pt x="36" y="16"/>
                      <a:pt x="29" y="5"/>
                      <a:pt x="19" y="4"/>
                    </a:cubicBezTo>
                    <a:cubicBezTo>
                      <a:pt x="2" y="3"/>
                      <a:pt x="0" y="32"/>
                      <a:pt x="18" y="32"/>
                    </a:cubicBezTo>
                    <a:cubicBezTo>
                      <a:pt x="19" y="32"/>
                      <a:pt x="19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31" name="Freeform 77"/>
              <p:cNvSpPr>
                <a:spLocks/>
              </p:cNvSpPr>
              <p:nvPr/>
            </p:nvSpPr>
            <p:spPr bwMode="auto">
              <a:xfrm>
                <a:off x="2894013" y="971550"/>
                <a:ext cx="300038" cy="268288"/>
              </a:xfrm>
              <a:custGeom>
                <a:avLst/>
                <a:gdLst>
                  <a:gd name="T0" fmla="*/ 19 w 36"/>
                  <a:gd name="T1" fmla="*/ 32 h 32"/>
                  <a:gd name="T2" fmla="*/ 12 w 36"/>
                  <a:gd name="T3" fmla="*/ 6 h 32"/>
                  <a:gd name="T4" fmla="*/ 31 w 36"/>
                  <a:gd name="T5" fmla="*/ 15 h 32"/>
                  <a:gd name="T6" fmla="*/ 19 w 36"/>
                  <a:gd name="T7" fmla="*/ 32 h 32"/>
                  <a:gd name="T8" fmla="*/ 18 w 36"/>
                  <a:gd name="T9" fmla="*/ 32 h 32"/>
                  <a:gd name="T10" fmla="*/ 30 w 36"/>
                  <a:gd name="T11" fmla="*/ 25 h 32"/>
                  <a:gd name="T12" fmla="*/ 19 w 36"/>
                  <a:gd name="T13" fmla="*/ 4 h 32"/>
                  <a:gd name="T14" fmla="*/ 18 w 36"/>
                  <a:gd name="T15" fmla="*/ 32 h 32"/>
                  <a:gd name="T16" fmla="*/ 19 w 36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6" h="32">
                    <a:moveTo>
                      <a:pt x="19" y="32"/>
                    </a:moveTo>
                    <a:cubicBezTo>
                      <a:pt x="6" y="31"/>
                      <a:pt x="2" y="14"/>
                      <a:pt x="12" y="6"/>
                    </a:cubicBezTo>
                    <a:cubicBezTo>
                      <a:pt x="20" y="0"/>
                      <a:pt x="29" y="8"/>
                      <a:pt x="31" y="15"/>
                    </a:cubicBezTo>
                    <a:cubicBezTo>
                      <a:pt x="33" y="23"/>
                      <a:pt x="27" y="32"/>
                      <a:pt x="19" y="32"/>
                    </a:cubicBezTo>
                    <a:cubicBezTo>
                      <a:pt x="19" y="32"/>
                      <a:pt x="18" y="32"/>
                      <a:pt x="18" y="32"/>
                    </a:cubicBezTo>
                    <a:cubicBezTo>
                      <a:pt x="23" y="32"/>
                      <a:pt x="28" y="30"/>
                      <a:pt x="30" y="25"/>
                    </a:cubicBezTo>
                    <a:cubicBezTo>
                      <a:pt x="36" y="16"/>
                      <a:pt x="29" y="5"/>
                      <a:pt x="19" y="4"/>
                    </a:cubicBezTo>
                    <a:cubicBezTo>
                      <a:pt x="2" y="3"/>
                      <a:pt x="0" y="32"/>
                      <a:pt x="18" y="32"/>
                    </a:cubicBezTo>
                    <a:cubicBezTo>
                      <a:pt x="18" y="32"/>
                      <a:pt x="19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32" name="Freeform 78"/>
              <p:cNvSpPr>
                <a:spLocks/>
              </p:cNvSpPr>
              <p:nvPr/>
            </p:nvSpPr>
            <p:spPr bwMode="auto">
              <a:xfrm>
                <a:off x="3244850" y="971550"/>
                <a:ext cx="292100" cy="268288"/>
              </a:xfrm>
              <a:custGeom>
                <a:avLst/>
                <a:gdLst>
                  <a:gd name="T0" fmla="*/ 19 w 35"/>
                  <a:gd name="T1" fmla="*/ 32 h 32"/>
                  <a:gd name="T2" fmla="*/ 12 w 35"/>
                  <a:gd name="T3" fmla="*/ 6 h 32"/>
                  <a:gd name="T4" fmla="*/ 30 w 35"/>
                  <a:gd name="T5" fmla="*/ 15 h 32"/>
                  <a:gd name="T6" fmla="*/ 19 w 35"/>
                  <a:gd name="T7" fmla="*/ 32 h 32"/>
                  <a:gd name="T8" fmla="*/ 18 w 35"/>
                  <a:gd name="T9" fmla="*/ 32 h 32"/>
                  <a:gd name="T10" fmla="*/ 30 w 35"/>
                  <a:gd name="T11" fmla="*/ 25 h 32"/>
                  <a:gd name="T12" fmla="*/ 19 w 35"/>
                  <a:gd name="T13" fmla="*/ 4 h 32"/>
                  <a:gd name="T14" fmla="*/ 18 w 35"/>
                  <a:gd name="T15" fmla="*/ 32 h 32"/>
                  <a:gd name="T16" fmla="*/ 19 w 35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32">
                    <a:moveTo>
                      <a:pt x="19" y="32"/>
                    </a:moveTo>
                    <a:cubicBezTo>
                      <a:pt x="5" y="31"/>
                      <a:pt x="2" y="14"/>
                      <a:pt x="12" y="6"/>
                    </a:cubicBezTo>
                    <a:cubicBezTo>
                      <a:pt x="20" y="0"/>
                      <a:pt x="29" y="8"/>
                      <a:pt x="30" y="15"/>
                    </a:cubicBezTo>
                    <a:cubicBezTo>
                      <a:pt x="32" y="23"/>
                      <a:pt x="27" y="32"/>
                      <a:pt x="19" y="32"/>
                    </a:cubicBezTo>
                    <a:cubicBezTo>
                      <a:pt x="19" y="32"/>
                      <a:pt x="18" y="32"/>
                      <a:pt x="18" y="32"/>
                    </a:cubicBezTo>
                    <a:cubicBezTo>
                      <a:pt x="23" y="32"/>
                      <a:pt x="27" y="30"/>
                      <a:pt x="30" y="25"/>
                    </a:cubicBezTo>
                    <a:cubicBezTo>
                      <a:pt x="35" y="16"/>
                      <a:pt x="29" y="5"/>
                      <a:pt x="19" y="4"/>
                    </a:cubicBezTo>
                    <a:cubicBezTo>
                      <a:pt x="2" y="3"/>
                      <a:pt x="0" y="32"/>
                      <a:pt x="18" y="32"/>
                    </a:cubicBezTo>
                    <a:cubicBezTo>
                      <a:pt x="18" y="32"/>
                      <a:pt x="19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33" name="Freeform 79"/>
              <p:cNvSpPr>
                <a:spLocks/>
              </p:cNvSpPr>
              <p:nvPr/>
            </p:nvSpPr>
            <p:spPr bwMode="auto">
              <a:xfrm>
                <a:off x="3595688" y="971550"/>
                <a:ext cx="292100" cy="268288"/>
              </a:xfrm>
              <a:custGeom>
                <a:avLst/>
                <a:gdLst>
                  <a:gd name="T0" fmla="*/ 19 w 35"/>
                  <a:gd name="T1" fmla="*/ 32 h 32"/>
                  <a:gd name="T2" fmla="*/ 12 w 35"/>
                  <a:gd name="T3" fmla="*/ 6 h 32"/>
                  <a:gd name="T4" fmla="*/ 30 w 35"/>
                  <a:gd name="T5" fmla="*/ 15 h 32"/>
                  <a:gd name="T6" fmla="*/ 19 w 35"/>
                  <a:gd name="T7" fmla="*/ 32 h 32"/>
                  <a:gd name="T8" fmla="*/ 18 w 35"/>
                  <a:gd name="T9" fmla="*/ 32 h 32"/>
                  <a:gd name="T10" fmla="*/ 30 w 35"/>
                  <a:gd name="T11" fmla="*/ 25 h 32"/>
                  <a:gd name="T12" fmla="*/ 19 w 35"/>
                  <a:gd name="T13" fmla="*/ 4 h 32"/>
                  <a:gd name="T14" fmla="*/ 18 w 35"/>
                  <a:gd name="T15" fmla="*/ 32 h 32"/>
                  <a:gd name="T16" fmla="*/ 19 w 35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32">
                    <a:moveTo>
                      <a:pt x="19" y="32"/>
                    </a:moveTo>
                    <a:cubicBezTo>
                      <a:pt x="5" y="31"/>
                      <a:pt x="2" y="14"/>
                      <a:pt x="12" y="6"/>
                    </a:cubicBezTo>
                    <a:cubicBezTo>
                      <a:pt x="20" y="0"/>
                      <a:pt x="28" y="8"/>
                      <a:pt x="30" y="15"/>
                    </a:cubicBezTo>
                    <a:cubicBezTo>
                      <a:pt x="32" y="23"/>
                      <a:pt x="27" y="32"/>
                      <a:pt x="19" y="32"/>
                    </a:cubicBezTo>
                    <a:cubicBezTo>
                      <a:pt x="19" y="32"/>
                      <a:pt x="18" y="32"/>
                      <a:pt x="18" y="32"/>
                    </a:cubicBezTo>
                    <a:cubicBezTo>
                      <a:pt x="23" y="32"/>
                      <a:pt x="27" y="30"/>
                      <a:pt x="30" y="25"/>
                    </a:cubicBezTo>
                    <a:cubicBezTo>
                      <a:pt x="35" y="16"/>
                      <a:pt x="29" y="5"/>
                      <a:pt x="19" y="4"/>
                    </a:cubicBezTo>
                    <a:cubicBezTo>
                      <a:pt x="2" y="3"/>
                      <a:pt x="0" y="32"/>
                      <a:pt x="18" y="32"/>
                    </a:cubicBezTo>
                    <a:cubicBezTo>
                      <a:pt x="18" y="32"/>
                      <a:pt x="19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34" name="Freeform 80"/>
              <p:cNvSpPr>
                <a:spLocks/>
              </p:cNvSpPr>
              <p:nvPr/>
            </p:nvSpPr>
            <p:spPr bwMode="auto">
              <a:xfrm>
                <a:off x="3944938" y="971550"/>
                <a:ext cx="292100" cy="268288"/>
              </a:xfrm>
              <a:custGeom>
                <a:avLst/>
                <a:gdLst>
                  <a:gd name="T0" fmla="*/ 19 w 35"/>
                  <a:gd name="T1" fmla="*/ 32 h 32"/>
                  <a:gd name="T2" fmla="*/ 12 w 35"/>
                  <a:gd name="T3" fmla="*/ 6 h 32"/>
                  <a:gd name="T4" fmla="*/ 30 w 35"/>
                  <a:gd name="T5" fmla="*/ 15 h 32"/>
                  <a:gd name="T6" fmla="*/ 19 w 35"/>
                  <a:gd name="T7" fmla="*/ 32 h 32"/>
                  <a:gd name="T8" fmla="*/ 18 w 35"/>
                  <a:gd name="T9" fmla="*/ 32 h 32"/>
                  <a:gd name="T10" fmla="*/ 30 w 35"/>
                  <a:gd name="T11" fmla="*/ 25 h 32"/>
                  <a:gd name="T12" fmla="*/ 18 w 35"/>
                  <a:gd name="T13" fmla="*/ 4 h 32"/>
                  <a:gd name="T14" fmla="*/ 18 w 35"/>
                  <a:gd name="T15" fmla="*/ 32 h 32"/>
                  <a:gd name="T16" fmla="*/ 19 w 35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32">
                    <a:moveTo>
                      <a:pt x="19" y="32"/>
                    </a:moveTo>
                    <a:cubicBezTo>
                      <a:pt x="5" y="31"/>
                      <a:pt x="1" y="14"/>
                      <a:pt x="12" y="6"/>
                    </a:cubicBezTo>
                    <a:cubicBezTo>
                      <a:pt x="20" y="0"/>
                      <a:pt x="28" y="8"/>
                      <a:pt x="30" y="15"/>
                    </a:cubicBezTo>
                    <a:cubicBezTo>
                      <a:pt x="32" y="23"/>
                      <a:pt x="27" y="32"/>
                      <a:pt x="19" y="32"/>
                    </a:cubicBezTo>
                    <a:cubicBezTo>
                      <a:pt x="18" y="32"/>
                      <a:pt x="18" y="32"/>
                      <a:pt x="18" y="32"/>
                    </a:cubicBezTo>
                    <a:cubicBezTo>
                      <a:pt x="23" y="32"/>
                      <a:pt x="27" y="30"/>
                      <a:pt x="30" y="25"/>
                    </a:cubicBezTo>
                    <a:cubicBezTo>
                      <a:pt x="35" y="16"/>
                      <a:pt x="28" y="5"/>
                      <a:pt x="18" y="4"/>
                    </a:cubicBezTo>
                    <a:cubicBezTo>
                      <a:pt x="1" y="3"/>
                      <a:pt x="0" y="32"/>
                      <a:pt x="18" y="32"/>
                    </a:cubicBezTo>
                    <a:cubicBezTo>
                      <a:pt x="18" y="32"/>
                      <a:pt x="18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35" name="Freeform 81"/>
              <p:cNvSpPr>
                <a:spLocks/>
              </p:cNvSpPr>
              <p:nvPr/>
            </p:nvSpPr>
            <p:spPr bwMode="auto">
              <a:xfrm>
                <a:off x="4295775" y="971550"/>
                <a:ext cx="292100" cy="268288"/>
              </a:xfrm>
              <a:custGeom>
                <a:avLst/>
                <a:gdLst>
                  <a:gd name="T0" fmla="*/ 19 w 35"/>
                  <a:gd name="T1" fmla="*/ 32 h 32"/>
                  <a:gd name="T2" fmla="*/ 12 w 35"/>
                  <a:gd name="T3" fmla="*/ 6 h 32"/>
                  <a:gd name="T4" fmla="*/ 30 w 35"/>
                  <a:gd name="T5" fmla="*/ 15 h 32"/>
                  <a:gd name="T6" fmla="*/ 18 w 35"/>
                  <a:gd name="T7" fmla="*/ 32 h 32"/>
                  <a:gd name="T8" fmla="*/ 17 w 35"/>
                  <a:gd name="T9" fmla="*/ 32 h 32"/>
                  <a:gd name="T10" fmla="*/ 30 w 35"/>
                  <a:gd name="T11" fmla="*/ 25 h 32"/>
                  <a:gd name="T12" fmla="*/ 18 w 35"/>
                  <a:gd name="T13" fmla="*/ 4 h 32"/>
                  <a:gd name="T14" fmla="*/ 17 w 35"/>
                  <a:gd name="T15" fmla="*/ 32 h 32"/>
                  <a:gd name="T16" fmla="*/ 19 w 35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32">
                    <a:moveTo>
                      <a:pt x="19" y="32"/>
                    </a:moveTo>
                    <a:cubicBezTo>
                      <a:pt x="5" y="31"/>
                      <a:pt x="1" y="14"/>
                      <a:pt x="12" y="6"/>
                    </a:cubicBezTo>
                    <a:cubicBezTo>
                      <a:pt x="20" y="0"/>
                      <a:pt x="28" y="8"/>
                      <a:pt x="30" y="15"/>
                    </a:cubicBezTo>
                    <a:cubicBezTo>
                      <a:pt x="32" y="23"/>
                      <a:pt x="26" y="32"/>
                      <a:pt x="18" y="32"/>
                    </a:cubicBezTo>
                    <a:cubicBezTo>
                      <a:pt x="18" y="32"/>
                      <a:pt x="17" y="32"/>
                      <a:pt x="17" y="32"/>
                    </a:cubicBezTo>
                    <a:cubicBezTo>
                      <a:pt x="23" y="32"/>
                      <a:pt x="27" y="30"/>
                      <a:pt x="30" y="25"/>
                    </a:cubicBezTo>
                    <a:cubicBezTo>
                      <a:pt x="35" y="16"/>
                      <a:pt x="28" y="5"/>
                      <a:pt x="18" y="4"/>
                    </a:cubicBezTo>
                    <a:cubicBezTo>
                      <a:pt x="1" y="3"/>
                      <a:pt x="0" y="32"/>
                      <a:pt x="17" y="32"/>
                    </a:cubicBezTo>
                    <a:cubicBezTo>
                      <a:pt x="18" y="32"/>
                      <a:pt x="18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36" name="Freeform 82"/>
              <p:cNvSpPr>
                <a:spLocks/>
              </p:cNvSpPr>
              <p:nvPr/>
            </p:nvSpPr>
            <p:spPr bwMode="auto">
              <a:xfrm>
                <a:off x="4638675" y="971550"/>
                <a:ext cx="300038" cy="268288"/>
              </a:xfrm>
              <a:custGeom>
                <a:avLst/>
                <a:gdLst>
                  <a:gd name="T0" fmla="*/ 19 w 36"/>
                  <a:gd name="T1" fmla="*/ 32 h 32"/>
                  <a:gd name="T2" fmla="*/ 13 w 36"/>
                  <a:gd name="T3" fmla="*/ 6 h 32"/>
                  <a:gd name="T4" fmla="*/ 31 w 36"/>
                  <a:gd name="T5" fmla="*/ 15 h 32"/>
                  <a:gd name="T6" fmla="*/ 19 w 36"/>
                  <a:gd name="T7" fmla="*/ 32 h 32"/>
                  <a:gd name="T8" fmla="*/ 18 w 36"/>
                  <a:gd name="T9" fmla="*/ 32 h 32"/>
                  <a:gd name="T10" fmla="*/ 30 w 36"/>
                  <a:gd name="T11" fmla="*/ 25 h 32"/>
                  <a:gd name="T12" fmla="*/ 19 w 36"/>
                  <a:gd name="T13" fmla="*/ 4 h 32"/>
                  <a:gd name="T14" fmla="*/ 18 w 36"/>
                  <a:gd name="T15" fmla="*/ 32 h 32"/>
                  <a:gd name="T16" fmla="*/ 19 w 36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6" h="32">
                    <a:moveTo>
                      <a:pt x="19" y="32"/>
                    </a:moveTo>
                    <a:cubicBezTo>
                      <a:pt x="6" y="31"/>
                      <a:pt x="2" y="14"/>
                      <a:pt x="13" y="6"/>
                    </a:cubicBezTo>
                    <a:cubicBezTo>
                      <a:pt x="20" y="0"/>
                      <a:pt x="29" y="8"/>
                      <a:pt x="31" y="15"/>
                    </a:cubicBezTo>
                    <a:cubicBezTo>
                      <a:pt x="33" y="23"/>
                      <a:pt x="27" y="32"/>
                      <a:pt x="19" y="32"/>
                    </a:cubicBezTo>
                    <a:cubicBezTo>
                      <a:pt x="19" y="32"/>
                      <a:pt x="18" y="32"/>
                      <a:pt x="18" y="32"/>
                    </a:cubicBezTo>
                    <a:cubicBezTo>
                      <a:pt x="24" y="32"/>
                      <a:pt x="28" y="30"/>
                      <a:pt x="30" y="25"/>
                    </a:cubicBezTo>
                    <a:cubicBezTo>
                      <a:pt x="36" y="16"/>
                      <a:pt x="29" y="5"/>
                      <a:pt x="19" y="4"/>
                    </a:cubicBezTo>
                    <a:cubicBezTo>
                      <a:pt x="2" y="3"/>
                      <a:pt x="0" y="32"/>
                      <a:pt x="18" y="32"/>
                    </a:cubicBezTo>
                    <a:cubicBezTo>
                      <a:pt x="19" y="32"/>
                      <a:pt x="19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37" name="Freeform 83"/>
              <p:cNvSpPr>
                <a:spLocks/>
              </p:cNvSpPr>
              <p:nvPr/>
            </p:nvSpPr>
            <p:spPr bwMode="auto">
              <a:xfrm>
                <a:off x="4987925" y="971550"/>
                <a:ext cx="300038" cy="268288"/>
              </a:xfrm>
              <a:custGeom>
                <a:avLst/>
                <a:gdLst>
                  <a:gd name="T0" fmla="*/ 19 w 36"/>
                  <a:gd name="T1" fmla="*/ 32 h 32"/>
                  <a:gd name="T2" fmla="*/ 12 w 36"/>
                  <a:gd name="T3" fmla="*/ 6 h 32"/>
                  <a:gd name="T4" fmla="*/ 31 w 36"/>
                  <a:gd name="T5" fmla="*/ 15 h 32"/>
                  <a:gd name="T6" fmla="*/ 19 w 36"/>
                  <a:gd name="T7" fmla="*/ 32 h 32"/>
                  <a:gd name="T8" fmla="*/ 18 w 36"/>
                  <a:gd name="T9" fmla="*/ 32 h 32"/>
                  <a:gd name="T10" fmla="*/ 30 w 36"/>
                  <a:gd name="T11" fmla="*/ 25 h 32"/>
                  <a:gd name="T12" fmla="*/ 19 w 36"/>
                  <a:gd name="T13" fmla="*/ 4 h 32"/>
                  <a:gd name="T14" fmla="*/ 18 w 36"/>
                  <a:gd name="T15" fmla="*/ 32 h 32"/>
                  <a:gd name="T16" fmla="*/ 19 w 36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6" h="32">
                    <a:moveTo>
                      <a:pt x="19" y="32"/>
                    </a:moveTo>
                    <a:cubicBezTo>
                      <a:pt x="5" y="31"/>
                      <a:pt x="2" y="14"/>
                      <a:pt x="12" y="6"/>
                    </a:cubicBezTo>
                    <a:cubicBezTo>
                      <a:pt x="20" y="0"/>
                      <a:pt x="29" y="8"/>
                      <a:pt x="31" y="15"/>
                    </a:cubicBezTo>
                    <a:cubicBezTo>
                      <a:pt x="32" y="23"/>
                      <a:pt x="27" y="32"/>
                      <a:pt x="19" y="32"/>
                    </a:cubicBezTo>
                    <a:cubicBezTo>
                      <a:pt x="19" y="32"/>
                      <a:pt x="18" y="32"/>
                      <a:pt x="18" y="32"/>
                    </a:cubicBezTo>
                    <a:cubicBezTo>
                      <a:pt x="23" y="32"/>
                      <a:pt x="28" y="30"/>
                      <a:pt x="30" y="25"/>
                    </a:cubicBezTo>
                    <a:cubicBezTo>
                      <a:pt x="36" y="16"/>
                      <a:pt x="29" y="5"/>
                      <a:pt x="19" y="4"/>
                    </a:cubicBezTo>
                    <a:cubicBezTo>
                      <a:pt x="2" y="3"/>
                      <a:pt x="0" y="32"/>
                      <a:pt x="18" y="32"/>
                    </a:cubicBezTo>
                    <a:cubicBezTo>
                      <a:pt x="18" y="32"/>
                      <a:pt x="19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38" name="Freeform 84"/>
              <p:cNvSpPr>
                <a:spLocks/>
              </p:cNvSpPr>
              <p:nvPr/>
            </p:nvSpPr>
            <p:spPr bwMode="auto">
              <a:xfrm>
                <a:off x="5338763" y="971550"/>
                <a:ext cx="292100" cy="268288"/>
              </a:xfrm>
              <a:custGeom>
                <a:avLst/>
                <a:gdLst>
                  <a:gd name="T0" fmla="*/ 19 w 35"/>
                  <a:gd name="T1" fmla="*/ 32 h 32"/>
                  <a:gd name="T2" fmla="*/ 12 w 35"/>
                  <a:gd name="T3" fmla="*/ 6 h 32"/>
                  <a:gd name="T4" fmla="*/ 30 w 35"/>
                  <a:gd name="T5" fmla="*/ 15 h 32"/>
                  <a:gd name="T6" fmla="*/ 19 w 35"/>
                  <a:gd name="T7" fmla="*/ 32 h 32"/>
                  <a:gd name="T8" fmla="*/ 18 w 35"/>
                  <a:gd name="T9" fmla="*/ 32 h 32"/>
                  <a:gd name="T10" fmla="*/ 30 w 35"/>
                  <a:gd name="T11" fmla="*/ 25 h 32"/>
                  <a:gd name="T12" fmla="*/ 19 w 35"/>
                  <a:gd name="T13" fmla="*/ 4 h 32"/>
                  <a:gd name="T14" fmla="*/ 18 w 35"/>
                  <a:gd name="T15" fmla="*/ 32 h 32"/>
                  <a:gd name="T16" fmla="*/ 19 w 35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32">
                    <a:moveTo>
                      <a:pt x="19" y="32"/>
                    </a:moveTo>
                    <a:cubicBezTo>
                      <a:pt x="5" y="31"/>
                      <a:pt x="2" y="14"/>
                      <a:pt x="12" y="6"/>
                    </a:cubicBezTo>
                    <a:cubicBezTo>
                      <a:pt x="20" y="0"/>
                      <a:pt x="28" y="8"/>
                      <a:pt x="30" y="15"/>
                    </a:cubicBezTo>
                    <a:cubicBezTo>
                      <a:pt x="32" y="23"/>
                      <a:pt x="27" y="32"/>
                      <a:pt x="19" y="32"/>
                    </a:cubicBezTo>
                    <a:cubicBezTo>
                      <a:pt x="19" y="32"/>
                      <a:pt x="18" y="32"/>
                      <a:pt x="18" y="32"/>
                    </a:cubicBezTo>
                    <a:cubicBezTo>
                      <a:pt x="23" y="32"/>
                      <a:pt x="27" y="30"/>
                      <a:pt x="30" y="25"/>
                    </a:cubicBezTo>
                    <a:cubicBezTo>
                      <a:pt x="35" y="16"/>
                      <a:pt x="29" y="5"/>
                      <a:pt x="19" y="4"/>
                    </a:cubicBezTo>
                    <a:cubicBezTo>
                      <a:pt x="2" y="3"/>
                      <a:pt x="0" y="32"/>
                      <a:pt x="18" y="32"/>
                    </a:cubicBezTo>
                    <a:cubicBezTo>
                      <a:pt x="18" y="32"/>
                      <a:pt x="19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39" name="Freeform 85"/>
              <p:cNvSpPr>
                <a:spLocks/>
              </p:cNvSpPr>
              <p:nvPr/>
            </p:nvSpPr>
            <p:spPr bwMode="auto">
              <a:xfrm>
                <a:off x="5689600" y="971550"/>
                <a:ext cx="292100" cy="268288"/>
              </a:xfrm>
              <a:custGeom>
                <a:avLst/>
                <a:gdLst>
                  <a:gd name="T0" fmla="*/ 19 w 35"/>
                  <a:gd name="T1" fmla="*/ 32 h 32"/>
                  <a:gd name="T2" fmla="*/ 12 w 35"/>
                  <a:gd name="T3" fmla="*/ 6 h 32"/>
                  <a:gd name="T4" fmla="*/ 30 w 35"/>
                  <a:gd name="T5" fmla="*/ 15 h 32"/>
                  <a:gd name="T6" fmla="*/ 19 w 35"/>
                  <a:gd name="T7" fmla="*/ 32 h 32"/>
                  <a:gd name="T8" fmla="*/ 18 w 35"/>
                  <a:gd name="T9" fmla="*/ 32 h 32"/>
                  <a:gd name="T10" fmla="*/ 30 w 35"/>
                  <a:gd name="T11" fmla="*/ 25 h 32"/>
                  <a:gd name="T12" fmla="*/ 19 w 35"/>
                  <a:gd name="T13" fmla="*/ 4 h 32"/>
                  <a:gd name="T14" fmla="*/ 18 w 35"/>
                  <a:gd name="T15" fmla="*/ 32 h 32"/>
                  <a:gd name="T16" fmla="*/ 19 w 35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32">
                    <a:moveTo>
                      <a:pt x="19" y="32"/>
                    </a:moveTo>
                    <a:cubicBezTo>
                      <a:pt x="5" y="31"/>
                      <a:pt x="2" y="14"/>
                      <a:pt x="12" y="6"/>
                    </a:cubicBezTo>
                    <a:cubicBezTo>
                      <a:pt x="20" y="0"/>
                      <a:pt x="28" y="8"/>
                      <a:pt x="30" y="15"/>
                    </a:cubicBezTo>
                    <a:cubicBezTo>
                      <a:pt x="32" y="23"/>
                      <a:pt x="27" y="32"/>
                      <a:pt x="19" y="32"/>
                    </a:cubicBezTo>
                    <a:cubicBezTo>
                      <a:pt x="19" y="32"/>
                      <a:pt x="18" y="32"/>
                      <a:pt x="18" y="32"/>
                    </a:cubicBezTo>
                    <a:cubicBezTo>
                      <a:pt x="23" y="32"/>
                      <a:pt x="27" y="30"/>
                      <a:pt x="30" y="25"/>
                    </a:cubicBezTo>
                    <a:cubicBezTo>
                      <a:pt x="35" y="16"/>
                      <a:pt x="29" y="5"/>
                      <a:pt x="19" y="4"/>
                    </a:cubicBezTo>
                    <a:cubicBezTo>
                      <a:pt x="1" y="3"/>
                      <a:pt x="0" y="32"/>
                      <a:pt x="18" y="32"/>
                    </a:cubicBezTo>
                    <a:cubicBezTo>
                      <a:pt x="18" y="32"/>
                      <a:pt x="19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40" name="Freeform 86"/>
              <p:cNvSpPr>
                <a:spLocks/>
              </p:cNvSpPr>
              <p:nvPr/>
            </p:nvSpPr>
            <p:spPr bwMode="auto">
              <a:xfrm>
                <a:off x="6038850" y="971550"/>
                <a:ext cx="292100" cy="268288"/>
              </a:xfrm>
              <a:custGeom>
                <a:avLst/>
                <a:gdLst>
                  <a:gd name="T0" fmla="*/ 19 w 35"/>
                  <a:gd name="T1" fmla="*/ 32 h 32"/>
                  <a:gd name="T2" fmla="*/ 12 w 35"/>
                  <a:gd name="T3" fmla="*/ 6 h 32"/>
                  <a:gd name="T4" fmla="*/ 30 w 35"/>
                  <a:gd name="T5" fmla="*/ 15 h 32"/>
                  <a:gd name="T6" fmla="*/ 19 w 35"/>
                  <a:gd name="T7" fmla="*/ 32 h 32"/>
                  <a:gd name="T8" fmla="*/ 18 w 35"/>
                  <a:gd name="T9" fmla="*/ 32 h 32"/>
                  <a:gd name="T10" fmla="*/ 30 w 35"/>
                  <a:gd name="T11" fmla="*/ 25 h 32"/>
                  <a:gd name="T12" fmla="*/ 18 w 35"/>
                  <a:gd name="T13" fmla="*/ 4 h 32"/>
                  <a:gd name="T14" fmla="*/ 18 w 35"/>
                  <a:gd name="T15" fmla="*/ 32 h 32"/>
                  <a:gd name="T16" fmla="*/ 19 w 35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32">
                    <a:moveTo>
                      <a:pt x="19" y="32"/>
                    </a:moveTo>
                    <a:cubicBezTo>
                      <a:pt x="5" y="31"/>
                      <a:pt x="1" y="14"/>
                      <a:pt x="12" y="6"/>
                    </a:cubicBezTo>
                    <a:cubicBezTo>
                      <a:pt x="20" y="0"/>
                      <a:pt x="28" y="8"/>
                      <a:pt x="30" y="15"/>
                    </a:cubicBezTo>
                    <a:cubicBezTo>
                      <a:pt x="32" y="23"/>
                      <a:pt x="27" y="32"/>
                      <a:pt x="19" y="32"/>
                    </a:cubicBezTo>
                    <a:cubicBezTo>
                      <a:pt x="18" y="32"/>
                      <a:pt x="17" y="32"/>
                      <a:pt x="18" y="32"/>
                    </a:cubicBezTo>
                    <a:cubicBezTo>
                      <a:pt x="23" y="32"/>
                      <a:pt x="27" y="30"/>
                      <a:pt x="30" y="25"/>
                    </a:cubicBezTo>
                    <a:cubicBezTo>
                      <a:pt x="35" y="16"/>
                      <a:pt x="28" y="5"/>
                      <a:pt x="18" y="4"/>
                    </a:cubicBezTo>
                    <a:cubicBezTo>
                      <a:pt x="1" y="3"/>
                      <a:pt x="0" y="32"/>
                      <a:pt x="18" y="32"/>
                    </a:cubicBezTo>
                    <a:cubicBezTo>
                      <a:pt x="18" y="32"/>
                      <a:pt x="18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41" name="Freeform 87"/>
              <p:cNvSpPr>
                <a:spLocks/>
              </p:cNvSpPr>
              <p:nvPr/>
            </p:nvSpPr>
            <p:spPr bwMode="auto">
              <a:xfrm>
                <a:off x="6389688" y="971550"/>
                <a:ext cx="292100" cy="268288"/>
              </a:xfrm>
              <a:custGeom>
                <a:avLst/>
                <a:gdLst>
                  <a:gd name="T0" fmla="*/ 18 w 35"/>
                  <a:gd name="T1" fmla="*/ 32 h 32"/>
                  <a:gd name="T2" fmla="*/ 12 w 35"/>
                  <a:gd name="T3" fmla="*/ 6 h 32"/>
                  <a:gd name="T4" fmla="*/ 30 w 35"/>
                  <a:gd name="T5" fmla="*/ 15 h 32"/>
                  <a:gd name="T6" fmla="*/ 18 w 35"/>
                  <a:gd name="T7" fmla="*/ 32 h 32"/>
                  <a:gd name="T8" fmla="*/ 17 w 35"/>
                  <a:gd name="T9" fmla="*/ 32 h 32"/>
                  <a:gd name="T10" fmla="*/ 30 w 35"/>
                  <a:gd name="T11" fmla="*/ 25 h 32"/>
                  <a:gd name="T12" fmla="*/ 18 w 35"/>
                  <a:gd name="T13" fmla="*/ 4 h 32"/>
                  <a:gd name="T14" fmla="*/ 17 w 35"/>
                  <a:gd name="T15" fmla="*/ 32 h 32"/>
                  <a:gd name="T16" fmla="*/ 18 w 35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32">
                    <a:moveTo>
                      <a:pt x="18" y="32"/>
                    </a:moveTo>
                    <a:cubicBezTo>
                      <a:pt x="5" y="31"/>
                      <a:pt x="1" y="14"/>
                      <a:pt x="12" y="6"/>
                    </a:cubicBezTo>
                    <a:cubicBezTo>
                      <a:pt x="20" y="0"/>
                      <a:pt x="28" y="8"/>
                      <a:pt x="30" y="15"/>
                    </a:cubicBezTo>
                    <a:cubicBezTo>
                      <a:pt x="32" y="23"/>
                      <a:pt x="26" y="32"/>
                      <a:pt x="18" y="32"/>
                    </a:cubicBezTo>
                    <a:cubicBezTo>
                      <a:pt x="18" y="32"/>
                      <a:pt x="17" y="32"/>
                      <a:pt x="17" y="32"/>
                    </a:cubicBezTo>
                    <a:cubicBezTo>
                      <a:pt x="23" y="32"/>
                      <a:pt x="27" y="30"/>
                      <a:pt x="30" y="25"/>
                    </a:cubicBezTo>
                    <a:cubicBezTo>
                      <a:pt x="35" y="16"/>
                      <a:pt x="28" y="5"/>
                      <a:pt x="18" y="4"/>
                    </a:cubicBezTo>
                    <a:cubicBezTo>
                      <a:pt x="1" y="3"/>
                      <a:pt x="0" y="32"/>
                      <a:pt x="17" y="32"/>
                    </a:cubicBezTo>
                    <a:cubicBezTo>
                      <a:pt x="18" y="32"/>
                      <a:pt x="18" y="32"/>
                      <a:pt x="18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42" name="Freeform 88"/>
              <p:cNvSpPr>
                <a:spLocks/>
              </p:cNvSpPr>
              <p:nvPr/>
            </p:nvSpPr>
            <p:spPr bwMode="auto">
              <a:xfrm>
                <a:off x="6732588" y="971550"/>
                <a:ext cx="300038" cy="268288"/>
              </a:xfrm>
              <a:custGeom>
                <a:avLst/>
                <a:gdLst>
                  <a:gd name="T0" fmla="*/ 19 w 36"/>
                  <a:gd name="T1" fmla="*/ 32 h 32"/>
                  <a:gd name="T2" fmla="*/ 13 w 36"/>
                  <a:gd name="T3" fmla="*/ 6 h 32"/>
                  <a:gd name="T4" fmla="*/ 31 w 36"/>
                  <a:gd name="T5" fmla="*/ 15 h 32"/>
                  <a:gd name="T6" fmla="*/ 19 w 36"/>
                  <a:gd name="T7" fmla="*/ 32 h 32"/>
                  <a:gd name="T8" fmla="*/ 18 w 36"/>
                  <a:gd name="T9" fmla="*/ 32 h 32"/>
                  <a:gd name="T10" fmla="*/ 30 w 36"/>
                  <a:gd name="T11" fmla="*/ 25 h 32"/>
                  <a:gd name="T12" fmla="*/ 19 w 36"/>
                  <a:gd name="T13" fmla="*/ 4 h 32"/>
                  <a:gd name="T14" fmla="*/ 18 w 36"/>
                  <a:gd name="T15" fmla="*/ 32 h 32"/>
                  <a:gd name="T16" fmla="*/ 19 w 36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6" h="32">
                    <a:moveTo>
                      <a:pt x="19" y="32"/>
                    </a:moveTo>
                    <a:cubicBezTo>
                      <a:pt x="6" y="31"/>
                      <a:pt x="2" y="14"/>
                      <a:pt x="13" y="6"/>
                    </a:cubicBezTo>
                    <a:cubicBezTo>
                      <a:pt x="20" y="0"/>
                      <a:pt x="29" y="8"/>
                      <a:pt x="31" y="15"/>
                    </a:cubicBezTo>
                    <a:cubicBezTo>
                      <a:pt x="33" y="23"/>
                      <a:pt x="27" y="32"/>
                      <a:pt x="19" y="32"/>
                    </a:cubicBezTo>
                    <a:cubicBezTo>
                      <a:pt x="19" y="32"/>
                      <a:pt x="18" y="32"/>
                      <a:pt x="18" y="32"/>
                    </a:cubicBezTo>
                    <a:cubicBezTo>
                      <a:pt x="23" y="32"/>
                      <a:pt x="28" y="30"/>
                      <a:pt x="30" y="25"/>
                    </a:cubicBezTo>
                    <a:cubicBezTo>
                      <a:pt x="36" y="16"/>
                      <a:pt x="29" y="5"/>
                      <a:pt x="19" y="4"/>
                    </a:cubicBezTo>
                    <a:cubicBezTo>
                      <a:pt x="2" y="3"/>
                      <a:pt x="0" y="32"/>
                      <a:pt x="18" y="32"/>
                    </a:cubicBezTo>
                    <a:cubicBezTo>
                      <a:pt x="19" y="32"/>
                      <a:pt x="19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43" name="Freeform 89"/>
              <p:cNvSpPr>
                <a:spLocks/>
              </p:cNvSpPr>
              <p:nvPr/>
            </p:nvSpPr>
            <p:spPr bwMode="auto">
              <a:xfrm>
                <a:off x="7081838" y="971550"/>
                <a:ext cx="300038" cy="268288"/>
              </a:xfrm>
              <a:custGeom>
                <a:avLst/>
                <a:gdLst>
                  <a:gd name="T0" fmla="*/ 19 w 36"/>
                  <a:gd name="T1" fmla="*/ 32 h 32"/>
                  <a:gd name="T2" fmla="*/ 12 w 36"/>
                  <a:gd name="T3" fmla="*/ 6 h 32"/>
                  <a:gd name="T4" fmla="*/ 30 w 36"/>
                  <a:gd name="T5" fmla="*/ 15 h 32"/>
                  <a:gd name="T6" fmla="*/ 19 w 36"/>
                  <a:gd name="T7" fmla="*/ 32 h 32"/>
                  <a:gd name="T8" fmla="*/ 18 w 36"/>
                  <a:gd name="T9" fmla="*/ 32 h 32"/>
                  <a:gd name="T10" fmla="*/ 30 w 36"/>
                  <a:gd name="T11" fmla="*/ 25 h 32"/>
                  <a:gd name="T12" fmla="*/ 19 w 36"/>
                  <a:gd name="T13" fmla="*/ 4 h 32"/>
                  <a:gd name="T14" fmla="*/ 18 w 36"/>
                  <a:gd name="T15" fmla="*/ 32 h 32"/>
                  <a:gd name="T16" fmla="*/ 19 w 36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6" h="32">
                    <a:moveTo>
                      <a:pt x="19" y="32"/>
                    </a:moveTo>
                    <a:cubicBezTo>
                      <a:pt x="5" y="31"/>
                      <a:pt x="2" y="14"/>
                      <a:pt x="12" y="6"/>
                    </a:cubicBezTo>
                    <a:cubicBezTo>
                      <a:pt x="20" y="0"/>
                      <a:pt x="29" y="8"/>
                      <a:pt x="30" y="15"/>
                    </a:cubicBezTo>
                    <a:cubicBezTo>
                      <a:pt x="32" y="23"/>
                      <a:pt x="27" y="32"/>
                      <a:pt x="19" y="32"/>
                    </a:cubicBezTo>
                    <a:cubicBezTo>
                      <a:pt x="19" y="32"/>
                      <a:pt x="18" y="32"/>
                      <a:pt x="18" y="32"/>
                    </a:cubicBezTo>
                    <a:cubicBezTo>
                      <a:pt x="23" y="32"/>
                      <a:pt x="27" y="30"/>
                      <a:pt x="30" y="25"/>
                    </a:cubicBezTo>
                    <a:cubicBezTo>
                      <a:pt x="36" y="16"/>
                      <a:pt x="29" y="5"/>
                      <a:pt x="19" y="4"/>
                    </a:cubicBezTo>
                    <a:cubicBezTo>
                      <a:pt x="2" y="3"/>
                      <a:pt x="0" y="32"/>
                      <a:pt x="18" y="32"/>
                    </a:cubicBezTo>
                    <a:cubicBezTo>
                      <a:pt x="18" y="32"/>
                      <a:pt x="19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44" name="Freeform 90"/>
              <p:cNvSpPr>
                <a:spLocks/>
              </p:cNvSpPr>
              <p:nvPr/>
            </p:nvSpPr>
            <p:spPr bwMode="auto">
              <a:xfrm>
                <a:off x="7432675" y="971550"/>
                <a:ext cx="292100" cy="268288"/>
              </a:xfrm>
              <a:custGeom>
                <a:avLst/>
                <a:gdLst>
                  <a:gd name="T0" fmla="*/ 19 w 35"/>
                  <a:gd name="T1" fmla="*/ 32 h 32"/>
                  <a:gd name="T2" fmla="*/ 12 w 35"/>
                  <a:gd name="T3" fmla="*/ 6 h 32"/>
                  <a:gd name="T4" fmla="*/ 30 w 35"/>
                  <a:gd name="T5" fmla="*/ 15 h 32"/>
                  <a:gd name="T6" fmla="*/ 19 w 35"/>
                  <a:gd name="T7" fmla="*/ 32 h 32"/>
                  <a:gd name="T8" fmla="*/ 18 w 35"/>
                  <a:gd name="T9" fmla="*/ 32 h 32"/>
                  <a:gd name="T10" fmla="*/ 30 w 35"/>
                  <a:gd name="T11" fmla="*/ 25 h 32"/>
                  <a:gd name="T12" fmla="*/ 19 w 35"/>
                  <a:gd name="T13" fmla="*/ 4 h 32"/>
                  <a:gd name="T14" fmla="*/ 18 w 35"/>
                  <a:gd name="T15" fmla="*/ 32 h 32"/>
                  <a:gd name="T16" fmla="*/ 19 w 35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32">
                    <a:moveTo>
                      <a:pt x="19" y="32"/>
                    </a:moveTo>
                    <a:cubicBezTo>
                      <a:pt x="5" y="31"/>
                      <a:pt x="2" y="14"/>
                      <a:pt x="12" y="6"/>
                    </a:cubicBezTo>
                    <a:cubicBezTo>
                      <a:pt x="20" y="0"/>
                      <a:pt x="28" y="8"/>
                      <a:pt x="30" y="15"/>
                    </a:cubicBezTo>
                    <a:cubicBezTo>
                      <a:pt x="32" y="23"/>
                      <a:pt x="27" y="32"/>
                      <a:pt x="19" y="32"/>
                    </a:cubicBezTo>
                    <a:cubicBezTo>
                      <a:pt x="19" y="32"/>
                      <a:pt x="18" y="32"/>
                      <a:pt x="18" y="32"/>
                    </a:cubicBezTo>
                    <a:cubicBezTo>
                      <a:pt x="23" y="32"/>
                      <a:pt x="27" y="30"/>
                      <a:pt x="30" y="25"/>
                    </a:cubicBezTo>
                    <a:cubicBezTo>
                      <a:pt x="35" y="16"/>
                      <a:pt x="29" y="5"/>
                      <a:pt x="19" y="4"/>
                    </a:cubicBezTo>
                    <a:cubicBezTo>
                      <a:pt x="2" y="3"/>
                      <a:pt x="0" y="32"/>
                      <a:pt x="18" y="32"/>
                    </a:cubicBezTo>
                    <a:cubicBezTo>
                      <a:pt x="18" y="32"/>
                      <a:pt x="19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45" name="Freeform 91"/>
              <p:cNvSpPr>
                <a:spLocks/>
              </p:cNvSpPr>
              <p:nvPr/>
            </p:nvSpPr>
            <p:spPr bwMode="auto">
              <a:xfrm>
                <a:off x="7783513" y="971550"/>
                <a:ext cx="292100" cy="268288"/>
              </a:xfrm>
              <a:custGeom>
                <a:avLst/>
                <a:gdLst>
                  <a:gd name="T0" fmla="*/ 19 w 35"/>
                  <a:gd name="T1" fmla="*/ 32 h 32"/>
                  <a:gd name="T2" fmla="*/ 12 w 35"/>
                  <a:gd name="T3" fmla="*/ 6 h 32"/>
                  <a:gd name="T4" fmla="*/ 30 w 35"/>
                  <a:gd name="T5" fmla="*/ 15 h 32"/>
                  <a:gd name="T6" fmla="*/ 19 w 35"/>
                  <a:gd name="T7" fmla="*/ 32 h 32"/>
                  <a:gd name="T8" fmla="*/ 18 w 35"/>
                  <a:gd name="T9" fmla="*/ 32 h 32"/>
                  <a:gd name="T10" fmla="*/ 30 w 35"/>
                  <a:gd name="T11" fmla="*/ 25 h 32"/>
                  <a:gd name="T12" fmla="*/ 19 w 35"/>
                  <a:gd name="T13" fmla="*/ 4 h 32"/>
                  <a:gd name="T14" fmla="*/ 18 w 35"/>
                  <a:gd name="T15" fmla="*/ 32 h 32"/>
                  <a:gd name="T16" fmla="*/ 19 w 35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32">
                    <a:moveTo>
                      <a:pt x="19" y="32"/>
                    </a:moveTo>
                    <a:cubicBezTo>
                      <a:pt x="5" y="31"/>
                      <a:pt x="2" y="14"/>
                      <a:pt x="12" y="6"/>
                    </a:cubicBezTo>
                    <a:cubicBezTo>
                      <a:pt x="20" y="0"/>
                      <a:pt x="28" y="8"/>
                      <a:pt x="30" y="15"/>
                    </a:cubicBezTo>
                    <a:cubicBezTo>
                      <a:pt x="32" y="23"/>
                      <a:pt x="27" y="32"/>
                      <a:pt x="19" y="32"/>
                    </a:cubicBezTo>
                    <a:cubicBezTo>
                      <a:pt x="18" y="32"/>
                      <a:pt x="18" y="32"/>
                      <a:pt x="18" y="32"/>
                    </a:cubicBezTo>
                    <a:cubicBezTo>
                      <a:pt x="23" y="32"/>
                      <a:pt x="27" y="30"/>
                      <a:pt x="30" y="25"/>
                    </a:cubicBezTo>
                    <a:cubicBezTo>
                      <a:pt x="35" y="16"/>
                      <a:pt x="28" y="5"/>
                      <a:pt x="19" y="4"/>
                    </a:cubicBezTo>
                    <a:cubicBezTo>
                      <a:pt x="1" y="3"/>
                      <a:pt x="0" y="32"/>
                      <a:pt x="18" y="32"/>
                    </a:cubicBezTo>
                    <a:cubicBezTo>
                      <a:pt x="18" y="32"/>
                      <a:pt x="19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46" name="Freeform 92"/>
              <p:cNvSpPr>
                <a:spLocks/>
              </p:cNvSpPr>
              <p:nvPr/>
            </p:nvSpPr>
            <p:spPr bwMode="auto">
              <a:xfrm>
                <a:off x="8132763" y="971550"/>
                <a:ext cx="292100" cy="268288"/>
              </a:xfrm>
              <a:custGeom>
                <a:avLst/>
                <a:gdLst>
                  <a:gd name="T0" fmla="*/ 19 w 35"/>
                  <a:gd name="T1" fmla="*/ 32 h 32"/>
                  <a:gd name="T2" fmla="*/ 12 w 35"/>
                  <a:gd name="T3" fmla="*/ 6 h 32"/>
                  <a:gd name="T4" fmla="*/ 30 w 35"/>
                  <a:gd name="T5" fmla="*/ 15 h 32"/>
                  <a:gd name="T6" fmla="*/ 19 w 35"/>
                  <a:gd name="T7" fmla="*/ 32 h 32"/>
                  <a:gd name="T8" fmla="*/ 18 w 35"/>
                  <a:gd name="T9" fmla="*/ 32 h 32"/>
                  <a:gd name="T10" fmla="*/ 30 w 35"/>
                  <a:gd name="T11" fmla="*/ 25 h 32"/>
                  <a:gd name="T12" fmla="*/ 18 w 35"/>
                  <a:gd name="T13" fmla="*/ 4 h 32"/>
                  <a:gd name="T14" fmla="*/ 17 w 35"/>
                  <a:gd name="T15" fmla="*/ 32 h 32"/>
                  <a:gd name="T16" fmla="*/ 19 w 35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32">
                    <a:moveTo>
                      <a:pt x="19" y="32"/>
                    </a:moveTo>
                    <a:cubicBezTo>
                      <a:pt x="5" y="31"/>
                      <a:pt x="1" y="14"/>
                      <a:pt x="12" y="6"/>
                    </a:cubicBezTo>
                    <a:cubicBezTo>
                      <a:pt x="20" y="0"/>
                      <a:pt x="28" y="8"/>
                      <a:pt x="30" y="15"/>
                    </a:cubicBezTo>
                    <a:cubicBezTo>
                      <a:pt x="32" y="23"/>
                      <a:pt x="27" y="32"/>
                      <a:pt x="19" y="32"/>
                    </a:cubicBezTo>
                    <a:cubicBezTo>
                      <a:pt x="18" y="32"/>
                      <a:pt x="17" y="32"/>
                      <a:pt x="18" y="32"/>
                    </a:cubicBezTo>
                    <a:cubicBezTo>
                      <a:pt x="23" y="32"/>
                      <a:pt x="27" y="30"/>
                      <a:pt x="30" y="25"/>
                    </a:cubicBezTo>
                    <a:cubicBezTo>
                      <a:pt x="35" y="16"/>
                      <a:pt x="28" y="5"/>
                      <a:pt x="18" y="4"/>
                    </a:cubicBezTo>
                    <a:cubicBezTo>
                      <a:pt x="1" y="3"/>
                      <a:pt x="0" y="32"/>
                      <a:pt x="17" y="32"/>
                    </a:cubicBezTo>
                    <a:cubicBezTo>
                      <a:pt x="18" y="32"/>
                      <a:pt x="18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47" name="Freeform 93"/>
              <p:cNvSpPr>
                <a:spLocks/>
              </p:cNvSpPr>
              <p:nvPr/>
            </p:nvSpPr>
            <p:spPr bwMode="auto">
              <a:xfrm>
                <a:off x="8483600" y="971550"/>
                <a:ext cx="292100" cy="268288"/>
              </a:xfrm>
              <a:custGeom>
                <a:avLst/>
                <a:gdLst>
                  <a:gd name="T0" fmla="*/ 18 w 35"/>
                  <a:gd name="T1" fmla="*/ 32 h 32"/>
                  <a:gd name="T2" fmla="*/ 12 w 35"/>
                  <a:gd name="T3" fmla="*/ 6 h 32"/>
                  <a:gd name="T4" fmla="*/ 30 w 35"/>
                  <a:gd name="T5" fmla="*/ 15 h 32"/>
                  <a:gd name="T6" fmla="*/ 18 w 35"/>
                  <a:gd name="T7" fmla="*/ 32 h 32"/>
                  <a:gd name="T8" fmla="*/ 17 w 35"/>
                  <a:gd name="T9" fmla="*/ 32 h 32"/>
                  <a:gd name="T10" fmla="*/ 30 w 35"/>
                  <a:gd name="T11" fmla="*/ 25 h 32"/>
                  <a:gd name="T12" fmla="*/ 18 w 35"/>
                  <a:gd name="T13" fmla="*/ 4 h 32"/>
                  <a:gd name="T14" fmla="*/ 17 w 35"/>
                  <a:gd name="T15" fmla="*/ 32 h 32"/>
                  <a:gd name="T16" fmla="*/ 18 w 35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32">
                    <a:moveTo>
                      <a:pt x="18" y="32"/>
                    </a:moveTo>
                    <a:cubicBezTo>
                      <a:pt x="5" y="31"/>
                      <a:pt x="1" y="14"/>
                      <a:pt x="12" y="6"/>
                    </a:cubicBezTo>
                    <a:cubicBezTo>
                      <a:pt x="20" y="0"/>
                      <a:pt x="28" y="8"/>
                      <a:pt x="30" y="15"/>
                    </a:cubicBezTo>
                    <a:cubicBezTo>
                      <a:pt x="32" y="23"/>
                      <a:pt x="26" y="32"/>
                      <a:pt x="18" y="32"/>
                    </a:cubicBezTo>
                    <a:cubicBezTo>
                      <a:pt x="18" y="32"/>
                      <a:pt x="17" y="32"/>
                      <a:pt x="17" y="32"/>
                    </a:cubicBezTo>
                    <a:cubicBezTo>
                      <a:pt x="23" y="32"/>
                      <a:pt x="27" y="30"/>
                      <a:pt x="30" y="25"/>
                    </a:cubicBezTo>
                    <a:cubicBezTo>
                      <a:pt x="35" y="16"/>
                      <a:pt x="28" y="5"/>
                      <a:pt x="18" y="4"/>
                    </a:cubicBezTo>
                    <a:cubicBezTo>
                      <a:pt x="1" y="3"/>
                      <a:pt x="0" y="32"/>
                      <a:pt x="17" y="32"/>
                    </a:cubicBezTo>
                    <a:cubicBezTo>
                      <a:pt x="18" y="32"/>
                      <a:pt x="18" y="32"/>
                      <a:pt x="18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48" name="Freeform 94"/>
              <p:cNvSpPr>
                <a:spLocks/>
              </p:cNvSpPr>
              <p:nvPr/>
            </p:nvSpPr>
            <p:spPr bwMode="auto">
              <a:xfrm>
                <a:off x="8826500" y="971550"/>
                <a:ext cx="300038" cy="268288"/>
              </a:xfrm>
              <a:custGeom>
                <a:avLst/>
                <a:gdLst>
                  <a:gd name="T0" fmla="*/ 19 w 36"/>
                  <a:gd name="T1" fmla="*/ 32 h 32"/>
                  <a:gd name="T2" fmla="*/ 12 w 36"/>
                  <a:gd name="T3" fmla="*/ 6 h 32"/>
                  <a:gd name="T4" fmla="*/ 31 w 36"/>
                  <a:gd name="T5" fmla="*/ 15 h 32"/>
                  <a:gd name="T6" fmla="*/ 19 w 36"/>
                  <a:gd name="T7" fmla="*/ 32 h 32"/>
                  <a:gd name="T8" fmla="*/ 18 w 36"/>
                  <a:gd name="T9" fmla="*/ 32 h 32"/>
                  <a:gd name="T10" fmla="*/ 30 w 36"/>
                  <a:gd name="T11" fmla="*/ 25 h 32"/>
                  <a:gd name="T12" fmla="*/ 19 w 36"/>
                  <a:gd name="T13" fmla="*/ 4 h 32"/>
                  <a:gd name="T14" fmla="*/ 18 w 36"/>
                  <a:gd name="T15" fmla="*/ 32 h 32"/>
                  <a:gd name="T16" fmla="*/ 19 w 36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6" h="32">
                    <a:moveTo>
                      <a:pt x="19" y="32"/>
                    </a:moveTo>
                    <a:cubicBezTo>
                      <a:pt x="6" y="31"/>
                      <a:pt x="2" y="14"/>
                      <a:pt x="12" y="6"/>
                    </a:cubicBezTo>
                    <a:cubicBezTo>
                      <a:pt x="20" y="0"/>
                      <a:pt x="29" y="8"/>
                      <a:pt x="31" y="15"/>
                    </a:cubicBezTo>
                    <a:cubicBezTo>
                      <a:pt x="33" y="23"/>
                      <a:pt x="27" y="32"/>
                      <a:pt x="19" y="32"/>
                    </a:cubicBezTo>
                    <a:cubicBezTo>
                      <a:pt x="19" y="32"/>
                      <a:pt x="18" y="32"/>
                      <a:pt x="18" y="32"/>
                    </a:cubicBezTo>
                    <a:cubicBezTo>
                      <a:pt x="23" y="32"/>
                      <a:pt x="28" y="30"/>
                      <a:pt x="30" y="25"/>
                    </a:cubicBezTo>
                    <a:cubicBezTo>
                      <a:pt x="36" y="16"/>
                      <a:pt x="29" y="5"/>
                      <a:pt x="19" y="4"/>
                    </a:cubicBezTo>
                    <a:cubicBezTo>
                      <a:pt x="2" y="3"/>
                      <a:pt x="0" y="32"/>
                      <a:pt x="18" y="32"/>
                    </a:cubicBezTo>
                    <a:cubicBezTo>
                      <a:pt x="18" y="32"/>
                      <a:pt x="19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49" name="Freeform 95"/>
              <p:cNvSpPr>
                <a:spLocks/>
              </p:cNvSpPr>
              <p:nvPr/>
            </p:nvSpPr>
            <p:spPr bwMode="auto">
              <a:xfrm>
                <a:off x="9175750" y="971550"/>
                <a:ext cx="292100" cy="268288"/>
              </a:xfrm>
              <a:custGeom>
                <a:avLst/>
                <a:gdLst>
                  <a:gd name="T0" fmla="*/ 19 w 35"/>
                  <a:gd name="T1" fmla="*/ 32 h 32"/>
                  <a:gd name="T2" fmla="*/ 12 w 35"/>
                  <a:gd name="T3" fmla="*/ 6 h 32"/>
                  <a:gd name="T4" fmla="*/ 30 w 35"/>
                  <a:gd name="T5" fmla="*/ 15 h 32"/>
                  <a:gd name="T6" fmla="*/ 19 w 35"/>
                  <a:gd name="T7" fmla="*/ 32 h 32"/>
                  <a:gd name="T8" fmla="*/ 18 w 35"/>
                  <a:gd name="T9" fmla="*/ 32 h 32"/>
                  <a:gd name="T10" fmla="*/ 30 w 35"/>
                  <a:gd name="T11" fmla="*/ 25 h 32"/>
                  <a:gd name="T12" fmla="*/ 19 w 35"/>
                  <a:gd name="T13" fmla="*/ 4 h 32"/>
                  <a:gd name="T14" fmla="*/ 18 w 35"/>
                  <a:gd name="T15" fmla="*/ 32 h 32"/>
                  <a:gd name="T16" fmla="*/ 19 w 35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32">
                    <a:moveTo>
                      <a:pt x="19" y="32"/>
                    </a:moveTo>
                    <a:cubicBezTo>
                      <a:pt x="5" y="31"/>
                      <a:pt x="2" y="14"/>
                      <a:pt x="12" y="6"/>
                    </a:cubicBezTo>
                    <a:cubicBezTo>
                      <a:pt x="20" y="0"/>
                      <a:pt x="29" y="8"/>
                      <a:pt x="30" y="15"/>
                    </a:cubicBezTo>
                    <a:cubicBezTo>
                      <a:pt x="32" y="23"/>
                      <a:pt x="27" y="32"/>
                      <a:pt x="19" y="32"/>
                    </a:cubicBezTo>
                    <a:cubicBezTo>
                      <a:pt x="19" y="32"/>
                      <a:pt x="18" y="32"/>
                      <a:pt x="18" y="32"/>
                    </a:cubicBezTo>
                    <a:cubicBezTo>
                      <a:pt x="23" y="32"/>
                      <a:pt x="27" y="30"/>
                      <a:pt x="30" y="25"/>
                    </a:cubicBezTo>
                    <a:cubicBezTo>
                      <a:pt x="35" y="16"/>
                      <a:pt x="29" y="5"/>
                      <a:pt x="19" y="4"/>
                    </a:cubicBezTo>
                    <a:cubicBezTo>
                      <a:pt x="2" y="3"/>
                      <a:pt x="0" y="32"/>
                      <a:pt x="18" y="32"/>
                    </a:cubicBezTo>
                    <a:cubicBezTo>
                      <a:pt x="18" y="32"/>
                      <a:pt x="19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50" name="Freeform 96"/>
              <p:cNvSpPr>
                <a:spLocks/>
              </p:cNvSpPr>
              <p:nvPr/>
            </p:nvSpPr>
            <p:spPr bwMode="auto">
              <a:xfrm>
                <a:off x="9526588" y="971550"/>
                <a:ext cx="292100" cy="268288"/>
              </a:xfrm>
              <a:custGeom>
                <a:avLst/>
                <a:gdLst>
                  <a:gd name="T0" fmla="*/ 19 w 35"/>
                  <a:gd name="T1" fmla="*/ 32 h 32"/>
                  <a:gd name="T2" fmla="*/ 12 w 35"/>
                  <a:gd name="T3" fmla="*/ 6 h 32"/>
                  <a:gd name="T4" fmla="*/ 30 w 35"/>
                  <a:gd name="T5" fmla="*/ 15 h 32"/>
                  <a:gd name="T6" fmla="*/ 19 w 35"/>
                  <a:gd name="T7" fmla="*/ 32 h 32"/>
                  <a:gd name="T8" fmla="*/ 18 w 35"/>
                  <a:gd name="T9" fmla="*/ 32 h 32"/>
                  <a:gd name="T10" fmla="*/ 30 w 35"/>
                  <a:gd name="T11" fmla="*/ 25 h 32"/>
                  <a:gd name="T12" fmla="*/ 19 w 35"/>
                  <a:gd name="T13" fmla="*/ 4 h 32"/>
                  <a:gd name="T14" fmla="*/ 18 w 35"/>
                  <a:gd name="T15" fmla="*/ 32 h 32"/>
                  <a:gd name="T16" fmla="*/ 19 w 35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32">
                    <a:moveTo>
                      <a:pt x="19" y="32"/>
                    </a:moveTo>
                    <a:cubicBezTo>
                      <a:pt x="5" y="31"/>
                      <a:pt x="2" y="14"/>
                      <a:pt x="12" y="6"/>
                    </a:cubicBezTo>
                    <a:cubicBezTo>
                      <a:pt x="20" y="0"/>
                      <a:pt x="28" y="8"/>
                      <a:pt x="30" y="15"/>
                    </a:cubicBezTo>
                    <a:cubicBezTo>
                      <a:pt x="32" y="23"/>
                      <a:pt x="27" y="32"/>
                      <a:pt x="19" y="32"/>
                    </a:cubicBezTo>
                    <a:cubicBezTo>
                      <a:pt x="19" y="32"/>
                      <a:pt x="18" y="32"/>
                      <a:pt x="18" y="32"/>
                    </a:cubicBezTo>
                    <a:cubicBezTo>
                      <a:pt x="23" y="32"/>
                      <a:pt x="27" y="30"/>
                      <a:pt x="30" y="25"/>
                    </a:cubicBezTo>
                    <a:cubicBezTo>
                      <a:pt x="35" y="16"/>
                      <a:pt x="29" y="5"/>
                      <a:pt x="19" y="4"/>
                    </a:cubicBezTo>
                    <a:cubicBezTo>
                      <a:pt x="2" y="3"/>
                      <a:pt x="0" y="32"/>
                      <a:pt x="18" y="32"/>
                    </a:cubicBezTo>
                    <a:cubicBezTo>
                      <a:pt x="18" y="32"/>
                      <a:pt x="19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51" name="Freeform 97"/>
              <p:cNvSpPr>
                <a:spLocks/>
              </p:cNvSpPr>
              <p:nvPr/>
            </p:nvSpPr>
            <p:spPr bwMode="auto">
              <a:xfrm>
                <a:off x="9877425" y="971550"/>
                <a:ext cx="292100" cy="268288"/>
              </a:xfrm>
              <a:custGeom>
                <a:avLst/>
                <a:gdLst>
                  <a:gd name="T0" fmla="*/ 19 w 35"/>
                  <a:gd name="T1" fmla="*/ 32 h 32"/>
                  <a:gd name="T2" fmla="*/ 12 w 35"/>
                  <a:gd name="T3" fmla="*/ 6 h 32"/>
                  <a:gd name="T4" fmla="*/ 30 w 35"/>
                  <a:gd name="T5" fmla="*/ 15 h 32"/>
                  <a:gd name="T6" fmla="*/ 19 w 35"/>
                  <a:gd name="T7" fmla="*/ 32 h 32"/>
                  <a:gd name="T8" fmla="*/ 18 w 35"/>
                  <a:gd name="T9" fmla="*/ 32 h 32"/>
                  <a:gd name="T10" fmla="*/ 30 w 35"/>
                  <a:gd name="T11" fmla="*/ 25 h 32"/>
                  <a:gd name="T12" fmla="*/ 18 w 35"/>
                  <a:gd name="T13" fmla="*/ 4 h 32"/>
                  <a:gd name="T14" fmla="*/ 18 w 35"/>
                  <a:gd name="T15" fmla="*/ 32 h 32"/>
                  <a:gd name="T16" fmla="*/ 19 w 35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32">
                    <a:moveTo>
                      <a:pt x="19" y="32"/>
                    </a:moveTo>
                    <a:cubicBezTo>
                      <a:pt x="5" y="31"/>
                      <a:pt x="1" y="14"/>
                      <a:pt x="12" y="6"/>
                    </a:cubicBezTo>
                    <a:cubicBezTo>
                      <a:pt x="20" y="0"/>
                      <a:pt x="28" y="8"/>
                      <a:pt x="30" y="15"/>
                    </a:cubicBezTo>
                    <a:cubicBezTo>
                      <a:pt x="32" y="23"/>
                      <a:pt x="27" y="32"/>
                      <a:pt x="19" y="32"/>
                    </a:cubicBezTo>
                    <a:cubicBezTo>
                      <a:pt x="18" y="32"/>
                      <a:pt x="18" y="32"/>
                      <a:pt x="18" y="32"/>
                    </a:cubicBezTo>
                    <a:cubicBezTo>
                      <a:pt x="23" y="32"/>
                      <a:pt x="27" y="30"/>
                      <a:pt x="30" y="25"/>
                    </a:cubicBezTo>
                    <a:cubicBezTo>
                      <a:pt x="35" y="16"/>
                      <a:pt x="28" y="5"/>
                      <a:pt x="18" y="4"/>
                    </a:cubicBezTo>
                    <a:cubicBezTo>
                      <a:pt x="1" y="3"/>
                      <a:pt x="0" y="32"/>
                      <a:pt x="18" y="32"/>
                    </a:cubicBezTo>
                    <a:cubicBezTo>
                      <a:pt x="18" y="32"/>
                      <a:pt x="18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52" name="Freeform 98"/>
              <p:cNvSpPr>
                <a:spLocks/>
              </p:cNvSpPr>
              <p:nvPr/>
            </p:nvSpPr>
            <p:spPr bwMode="auto">
              <a:xfrm>
                <a:off x="10226675" y="971550"/>
                <a:ext cx="292100" cy="268288"/>
              </a:xfrm>
              <a:custGeom>
                <a:avLst/>
                <a:gdLst>
                  <a:gd name="T0" fmla="*/ 19 w 35"/>
                  <a:gd name="T1" fmla="*/ 32 h 32"/>
                  <a:gd name="T2" fmla="*/ 12 w 35"/>
                  <a:gd name="T3" fmla="*/ 6 h 32"/>
                  <a:gd name="T4" fmla="*/ 30 w 35"/>
                  <a:gd name="T5" fmla="*/ 15 h 32"/>
                  <a:gd name="T6" fmla="*/ 18 w 35"/>
                  <a:gd name="T7" fmla="*/ 32 h 32"/>
                  <a:gd name="T8" fmla="*/ 17 w 35"/>
                  <a:gd name="T9" fmla="*/ 32 h 32"/>
                  <a:gd name="T10" fmla="*/ 30 w 35"/>
                  <a:gd name="T11" fmla="*/ 25 h 32"/>
                  <a:gd name="T12" fmla="*/ 18 w 35"/>
                  <a:gd name="T13" fmla="*/ 4 h 32"/>
                  <a:gd name="T14" fmla="*/ 17 w 35"/>
                  <a:gd name="T15" fmla="*/ 32 h 32"/>
                  <a:gd name="T16" fmla="*/ 19 w 35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32">
                    <a:moveTo>
                      <a:pt x="19" y="32"/>
                    </a:moveTo>
                    <a:cubicBezTo>
                      <a:pt x="5" y="31"/>
                      <a:pt x="1" y="14"/>
                      <a:pt x="12" y="6"/>
                    </a:cubicBezTo>
                    <a:cubicBezTo>
                      <a:pt x="20" y="0"/>
                      <a:pt x="28" y="8"/>
                      <a:pt x="30" y="15"/>
                    </a:cubicBezTo>
                    <a:cubicBezTo>
                      <a:pt x="32" y="23"/>
                      <a:pt x="27" y="32"/>
                      <a:pt x="18" y="32"/>
                    </a:cubicBezTo>
                    <a:cubicBezTo>
                      <a:pt x="18" y="32"/>
                      <a:pt x="17" y="32"/>
                      <a:pt x="17" y="32"/>
                    </a:cubicBezTo>
                    <a:cubicBezTo>
                      <a:pt x="23" y="32"/>
                      <a:pt x="27" y="30"/>
                      <a:pt x="30" y="25"/>
                    </a:cubicBezTo>
                    <a:cubicBezTo>
                      <a:pt x="35" y="16"/>
                      <a:pt x="28" y="5"/>
                      <a:pt x="18" y="4"/>
                    </a:cubicBezTo>
                    <a:cubicBezTo>
                      <a:pt x="1" y="3"/>
                      <a:pt x="0" y="32"/>
                      <a:pt x="17" y="32"/>
                    </a:cubicBezTo>
                    <a:cubicBezTo>
                      <a:pt x="18" y="32"/>
                      <a:pt x="18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53" name="Freeform 99"/>
              <p:cNvSpPr>
                <a:spLocks/>
              </p:cNvSpPr>
              <p:nvPr/>
            </p:nvSpPr>
            <p:spPr bwMode="auto">
              <a:xfrm>
                <a:off x="10569575" y="971550"/>
                <a:ext cx="300038" cy="268288"/>
              </a:xfrm>
              <a:custGeom>
                <a:avLst/>
                <a:gdLst>
                  <a:gd name="T0" fmla="*/ 19 w 36"/>
                  <a:gd name="T1" fmla="*/ 32 h 32"/>
                  <a:gd name="T2" fmla="*/ 13 w 36"/>
                  <a:gd name="T3" fmla="*/ 6 h 32"/>
                  <a:gd name="T4" fmla="*/ 31 w 36"/>
                  <a:gd name="T5" fmla="*/ 15 h 32"/>
                  <a:gd name="T6" fmla="*/ 19 w 36"/>
                  <a:gd name="T7" fmla="*/ 32 h 32"/>
                  <a:gd name="T8" fmla="*/ 18 w 36"/>
                  <a:gd name="T9" fmla="*/ 32 h 32"/>
                  <a:gd name="T10" fmla="*/ 30 w 36"/>
                  <a:gd name="T11" fmla="*/ 25 h 32"/>
                  <a:gd name="T12" fmla="*/ 19 w 36"/>
                  <a:gd name="T13" fmla="*/ 4 h 32"/>
                  <a:gd name="T14" fmla="*/ 18 w 36"/>
                  <a:gd name="T15" fmla="*/ 32 h 32"/>
                  <a:gd name="T16" fmla="*/ 19 w 36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6" h="32">
                    <a:moveTo>
                      <a:pt x="19" y="32"/>
                    </a:moveTo>
                    <a:cubicBezTo>
                      <a:pt x="6" y="31"/>
                      <a:pt x="2" y="14"/>
                      <a:pt x="13" y="6"/>
                    </a:cubicBezTo>
                    <a:cubicBezTo>
                      <a:pt x="20" y="0"/>
                      <a:pt x="29" y="8"/>
                      <a:pt x="31" y="15"/>
                    </a:cubicBezTo>
                    <a:cubicBezTo>
                      <a:pt x="33" y="23"/>
                      <a:pt x="27" y="32"/>
                      <a:pt x="19" y="32"/>
                    </a:cubicBezTo>
                    <a:cubicBezTo>
                      <a:pt x="19" y="32"/>
                      <a:pt x="18" y="32"/>
                      <a:pt x="18" y="32"/>
                    </a:cubicBezTo>
                    <a:cubicBezTo>
                      <a:pt x="24" y="32"/>
                      <a:pt x="28" y="30"/>
                      <a:pt x="30" y="25"/>
                    </a:cubicBezTo>
                    <a:cubicBezTo>
                      <a:pt x="36" y="16"/>
                      <a:pt x="29" y="5"/>
                      <a:pt x="19" y="4"/>
                    </a:cubicBezTo>
                    <a:cubicBezTo>
                      <a:pt x="2" y="3"/>
                      <a:pt x="0" y="32"/>
                      <a:pt x="18" y="32"/>
                    </a:cubicBezTo>
                    <a:cubicBezTo>
                      <a:pt x="19" y="32"/>
                      <a:pt x="19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54" name="Freeform 100"/>
              <p:cNvSpPr>
                <a:spLocks/>
              </p:cNvSpPr>
              <p:nvPr/>
            </p:nvSpPr>
            <p:spPr bwMode="auto">
              <a:xfrm>
                <a:off x="10920413" y="971550"/>
                <a:ext cx="300038" cy="268288"/>
              </a:xfrm>
              <a:custGeom>
                <a:avLst/>
                <a:gdLst>
                  <a:gd name="T0" fmla="*/ 19 w 36"/>
                  <a:gd name="T1" fmla="*/ 32 h 32"/>
                  <a:gd name="T2" fmla="*/ 12 w 36"/>
                  <a:gd name="T3" fmla="*/ 6 h 32"/>
                  <a:gd name="T4" fmla="*/ 31 w 36"/>
                  <a:gd name="T5" fmla="*/ 15 h 32"/>
                  <a:gd name="T6" fmla="*/ 19 w 36"/>
                  <a:gd name="T7" fmla="*/ 32 h 32"/>
                  <a:gd name="T8" fmla="*/ 18 w 36"/>
                  <a:gd name="T9" fmla="*/ 32 h 32"/>
                  <a:gd name="T10" fmla="*/ 30 w 36"/>
                  <a:gd name="T11" fmla="*/ 25 h 32"/>
                  <a:gd name="T12" fmla="*/ 19 w 36"/>
                  <a:gd name="T13" fmla="*/ 4 h 32"/>
                  <a:gd name="T14" fmla="*/ 18 w 36"/>
                  <a:gd name="T15" fmla="*/ 32 h 32"/>
                  <a:gd name="T16" fmla="*/ 19 w 36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6" h="32">
                    <a:moveTo>
                      <a:pt x="19" y="32"/>
                    </a:moveTo>
                    <a:cubicBezTo>
                      <a:pt x="5" y="31"/>
                      <a:pt x="2" y="14"/>
                      <a:pt x="12" y="6"/>
                    </a:cubicBezTo>
                    <a:cubicBezTo>
                      <a:pt x="20" y="0"/>
                      <a:pt x="29" y="8"/>
                      <a:pt x="31" y="15"/>
                    </a:cubicBezTo>
                    <a:cubicBezTo>
                      <a:pt x="33" y="23"/>
                      <a:pt x="27" y="32"/>
                      <a:pt x="19" y="32"/>
                    </a:cubicBezTo>
                    <a:cubicBezTo>
                      <a:pt x="19" y="32"/>
                      <a:pt x="18" y="32"/>
                      <a:pt x="18" y="32"/>
                    </a:cubicBezTo>
                    <a:cubicBezTo>
                      <a:pt x="23" y="32"/>
                      <a:pt x="28" y="30"/>
                      <a:pt x="30" y="25"/>
                    </a:cubicBezTo>
                    <a:cubicBezTo>
                      <a:pt x="36" y="16"/>
                      <a:pt x="29" y="5"/>
                      <a:pt x="19" y="4"/>
                    </a:cubicBezTo>
                    <a:cubicBezTo>
                      <a:pt x="2" y="3"/>
                      <a:pt x="0" y="32"/>
                      <a:pt x="18" y="32"/>
                    </a:cubicBezTo>
                    <a:cubicBezTo>
                      <a:pt x="18" y="32"/>
                      <a:pt x="19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55" name="Freeform 101"/>
              <p:cNvSpPr>
                <a:spLocks/>
              </p:cNvSpPr>
              <p:nvPr/>
            </p:nvSpPr>
            <p:spPr bwMode="auto">
              <a:xfrm>
                <a:off x="11269663" y="971550"/>
                <a:ext cx="292100" cy="268288"/>
              </a:xfrm>
              <a:custGeom>
                <a:avLst/>
                <a:gdLst>
                  <a:gd name="T0" fmla="*/ 19 w 35"/>
                  <a:gd name="T1" fmla="*/ 32 h 32"/>
                  <a:gd name="T2" fmla="*/ 12 w 35"/>
                  <a:gd name="T3" fmla="*/ 6 h 32"/>
                  <a:gd name="T4" fmla="*/ 30 w 35"/>
                  <a:gd name="T5" fmla="*/ 15 h 32"/>
                  <a:gd name="T6" fmla="*/ 19 w 35"/>
                  <a:gd name="T7" fmla="*/ 32 h 32"/>
                  <a:gd name="T8" fmla="*/ 18 w 35"/>
                  <a:gd name="T9" fmla="*/ 32 h 32"/>
                  <a:gd name="T10" fmla="*/ 30 w 35"/>
                  <a:gd name="T11" fmla="*/ 25 h 32"/>
                  <a:gd name="T12" fmla="*/ 19 w 35"/>
                  <a:gd name="T13" fmla="*/ 4 h 32"/>
                  <a:gd name="T14" fmla="*/ 18 w 35"/>
                  <a:gd name="T15" fmla="*/ 32 h 32"/>
                  <a:gd name="T16" fmla="*/ 19 w 35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32">
                    <a:moveTo>
                      <a:pt x="19" y="32"/>
                    </a:moveTo>
                    <a:cubicBezTo>
                      <a:pt x="5" y="31"/>
                      <a:pt x="2" y="14"/>
                      <a:pt x="12" y="6"/>
                    </a:cubicBezTo>
                    <a:cubicBezTo>
                      <a:pt x="20" y="0"/>
                      <a:pt x="28" y="8"/>
                      <a:pt x="30" y="15"/>
                    </a:cubicBezTo>
                    <a:cubicBezTo>
                      <a:pt x="32" y="23"/>
                      <a:pt x="27" y="32"/>
                      <a:pt x="19" y="32"/>
                    </a:cubicBezTo>
                    <a:cubicBezTo>
                      <a:pt x="19" y="32"/>
                      <a:pt x="18" y="32"/>
                      <a:pt x="18" y="32"/>
                    </a:cubicBezTo>
                    <a:cubicBezTo>
                      <a:pt x="23" y="32"/>
                      <a:pt x="27" y="30"/>
                      <a:pt x="30" y="25"/>
                    </a:cubicBezTo>
                    <a:cubicBezTo>
                      <a:pt x="35" y="16"/>
                      <a:pt x="29" y="5"/>
                      <a:pt x="19" y="4"/>
                    </a:cubicBezTo>
                    <a:cubicBezTo>
                      <a:pt x="2" y="3"/>
                      <a:pt x="0" y="32"/>
                      <a:pt x="18" y="32"/>
                    </a:cubicBezTo>
                    <a:cubicBezTo>
                      <a:pt x="18" y="32"/>
                      <a:pt x="19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56" name="Oval 127"/>
              <p:cNvSpPr>
                <a:spLocks noChangeArrowheads="1"/>
              </p:cNvSpPr>
              <p:nvPr/>
            </p:nvSpPr>
            <p:spPr bwMode="auto">
              <a:xfrm>
                <a:off x="1893888" y="66675"/>
                <a:ext cx="82550" cy="84138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57" name="Oval 128"/>
              <p:cNvSpPr>
                <a:spLocks noChangeArrowheads="1"/>
              </p:cNvSpPr>
              <p:nvPr/>
            </p:nvSpPr>
            <p:spPr bwMode="auto">
              <a:xfrm>
                <a:off x="1909763" y="84138"/>
                <a:ext cx="74613" cy="84138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58" name="Freeform 129"/>
              <p:cNvSpPr>
                <a:spLocks/>
              </p:cNvSpPr>
              <p:nvPr/>
            </p:nvSpPr>
            <p:spPr bwMode="auto">
              <a:xfrm>
                <a:off x="1884363" y="50800"/>
                <a:ext cx="92075" cy="117475"/>
              </a:xfrm>
              <a:custGeom>
                <a:avLst/>
                <a:gdLst>
                  <a:gd name="T0" fmla="*/ 10 w 11"/>
                  <a:gd name="T1" fmla="*/ 7 h 14"/>
                  <a:gd name="T2" fmla="*/ 5 w 11"/>
                  <a:gd name="T3" fmla="*/ 11 h 14"/>
                  <a:gd name="T4" fmla="*/ 2 w 11"/>
                  <a:gd name="T5" fmla="*/ 7 h 14"/>
                  <a:gd name="T6" fmla="*/ 6 w 11"/>
                  <a:gd name="T7" fmla="*/ 2 h 14"/>
                  <a:gd name="T8" fmla="*/ 10 w 11"/>
                  <a:gd name="T9" fmla="*/ 7 h 14"/>
                  <a:gd name="T10" fmla="*/ 11 w 11"/>
                  <a:gd name="T11" fmla="*/ 7 h 14"/>
                  <a:gd name="T12" fmla="*/ 1 w 11"/>
                  <a:gd name="T13" fmla="*/ 7 h 14"/>
                  <a:gd name="T14" fmla="*/ 11 w 11"/>
                  <a:gd name="T15" fmla="*/ 7 h 14"/>
                  <a:gd name="T16" fmla="*/ 10 w 11"/>
                  <a:gd name="T17" fmla="*/ 7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1" h="14">
                    <a:moveTo>
                      <a:pt x="10" y="7"/>
                    </a:moveTo>
                    <a:cubicBezTo>
                      <a:pt x="10" y="9"/>
                      <a:pt x="8" y="12"/>
                      <a:pt x="5" y="11"/>
                    </a:cubicBezTo>
                    <a:cubicBezTo>
                      <a:pt x="3" y="11"/>
                      <a:pt x="2" y="9"/>
                      <a:pt x="2" y="7"/>
                    </a:cubicBezTo>
                    <a:cubicBezTo>
                      <a:pt x="2" y="4"/>
                      <a:pt x="4" y="2"/>
                      <a:pt x="6" y="2"/>
                    </a:cubicBezTo>
                    <a:cubicBezTo>
                      <a:pt x="9" y="3"/>
                      <a:pt x="10" y="5"/>
                      <a:pt x="10" y="7"/>
                    </a:cubicBezTo>
                    <a:cubicBezTo>
                      <a:pt x="10" y="7"/>
                      <a:pt x="11" y="7"/>
                      <a:pt x="11" y="7"/>
                    </a:cubicBezTo>
                    <a:cubicBezTo>
                      <a:pt x="11" y="0"/>
                      <a:pt x="1" y="1"/>
                      <a:pt x="1" y="7"/>
                    </a:cubicBezTo>
                    <a:cubicBezTo>
                      <a:pt x="0" y="14"/>
                      <a:pt x="11" y="13"/>
                      <a:pt x="11" y="7"/>
                    </a:cubicBezTo>
                    <a:cubicBezTo>
                      <a:pt x="11" y="7"/>
                      <a:pt x="10" y="7"/>
                      <a:pt x="10" y="7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</p:grpSp>
        <p:pic>
          <p:nvPicPr>
            <p:cNvPr id="28" name="图片 2121"/>
            <p:cNvPicPr>
              <a:picLocks noChangeAspect="1"/>
            </p:cNvPicPr>
            <p:nvPr/>
          </p:nvPicPr>
          <p:blipFill rotWithShape="1">
            <a:blip r:embed="rId4"/>
            <a:srcRect t="16435"/>
            <a:stretch/>
          </p:blipFill>
          <p:spPr>
            <a:xfrm>
              <a:off x="1734093" y="3705726"/>
              <a:ext cx="10101948" cy="2562565"/>
            </a:xfrm>
            <a:prstGeom prst="rect">
              <a:avLst/>
            </a:prstGeom>
          </p:spPr>
        </p:pic>
      </p:grpSp>
      <p:sp>
        <p:nvSpPr>
          <p:cNvPr id="66" name="Rectangle 65"/>
          <p:cNvSpPr/>
          <p:nvPr/>
        </p:nvSpPr>
        <p:spPr>
          <a:xfrm>
            <a:off x="977209" y="908823"/>
            <a:ext cx="1005577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800" u="sng" dirty="0" err="1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Tiểu</a:t>
            </a:r>
            <a:r>
              <a:rPr lang="en-US" sz="4800" u="sng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4800" u="sng" dirty="0" err="1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kết</a:t>
            </a:r>
            <a:r>
              <a:rPr lang="en-US" sz="4800" u="sng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1</a:t>
            </a:r>
            <a:endParaRPr lang="en-US" sz="4800" u="sng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</p:txBody>
      </p:sp>
      <p:grpSp>
        <p:nvGrpSpPr>
          <p:cNvPr id="6" name="PA_库_组合 94"/>
          <p:cNvGrpSpPr/>
          <p:nvPr>
            <p:custDataLst>
              <p:tags r:id="rId1"/>
            </p:custDataLst>
          </p:nvPr>
        </p:nvGrpSpPr>
        <p:grpSpPr>
          <a:xfrm>
            <a:off x="2710964" y="2128357"/>
            <a:ext cx="8558447" cy="4209395"/>
            <a:chOff x="3352257" y="8272093"/>
            <a:chExt cx="2816087" cy="2217556"/>
          </a:xfrm>
        </p:grpSpPr>
        <p:sp>
          <p:nvSpPr>
            <p:cNvPr id="60" name="任意多边形 95"/>
            <p:cNvSpPr/>
            <p:nvPr/>
          </p:nvSpPr>
          <p:spPr>
            <a:xfrm>
              <a:off x="4082698" y="10129729"/>
              <a:ext cx="1541208" cy="359920"/>
            </a:xfrm>
            <a:custGeom>
              <a:avLst/>
              <a:gdLst>
                <a:gd name="connsiteX0" fmla="*/ 432707 w 1484704"/>
                <a:gd name="connsiteY0" fmla="*/ 30822 h 360364"/>
                <a:gd name="connsiteX1" fmla="*/ 432707 w 1484704"/>
                <a:gd name="connsiteY1" fmla="*/ 174661 h 360364"/>
                <a:gd name="connsiteX2" fmla="*/ 145031 w 1484704"/>
                <a:gd name="connsiteY2" fmla="*/ 195209 h 360364"/>
                <a:gd name="connsiteX3" fmla="*/ 93660 w 1484704"/>
                <a:gd name="connsiteY3" fmla="*/ 349321 h 360364"/>
                <a:gd name="connsiteX4" fmla="*/ 1419027 w 1484704"/>
                <a:gd name="connsiteY4" fmla="*/ 328773 h 360364"/>
                <a:gd name="connsiteX5" fmla="*/ 1244366 w 1484704"/>
                <a:gd name="connsiteY5" fmla="*/ 174661 h 360364"/>
                <a:gd name="connsiteX6" fmla="*/ 905319 w 1484704"/>
                <a:gd name="connsiteY6" fmla="*/ 174661 h 360364"/>
                <a:gd name="connsiteX7" fmla="*/ 853948 w 1484704"/>
                <a:gd name="connsiteY7" fmla="*/ 41097 h 360364"/>
                <a:gd name="connsiteX8" fmla="*/ 473804 w 1484704"/>
                <a:gd name="connsiteY8" fmla="*/ 0 h 360364"/>
                <a:gd name="connsiteX0" fmla="*/ 432707 w 1488230"/>
                <a:gd name="connsiteY0" fmla="*/ 30822 h 360364"/>
                <a:gd name="connsiteX1" fmla="*/ 432707 w 1488230"/>
                <a:gd name="connsiteY1" fmla="*/ 174661 h 360364"/>
                <a:gd name="connsiteX2" fmla="*/ 145031 w 1488230"/>
                <a:gd name="connsiteY2" fmla="*/ 195209 h 360364"/>
                <a:gd name="connsiteX3" fmla="*/ 93660 w 1488230"/>
                <a:gd name="connsiteY3" fmla="*/ 349321 h 360364"/>
                <a:gd name="connsiteX4" fmla="*/ 1419027 w 1488230"/>
                <a:gd name="connsiteY4" fmla="*/ 328773 h 360364"/>
                <a:gd name="connsiteX5" fmla="*/ 1244366 w 1488230"/>
                <a:gd name="connsiteY5" fmla="*/ 174661 h 360364"/>
                <a:gd name="connsiteX6" fmla="*/ 905319 w 1488230"/>
                <a:gd name="connsiteY6" fmla="*/ 174661 h 360364"/>
                <a:gd name="connsiteX7" fmla="*/ 853948 w 1488230"/>
                <a:gd name="connsiteY7" fmla="*/ 41097 h 360364"/>
                <a:gd name="connsiteX8" fmla="*/ 473804 w 1488230"/>
                <a:gd name="connsiteY8" fmla="*/ 0 h 360364"/>
                <a:gd name="connsiteX0" fmla="*/ 448705 w 1504228"/>
                <a:gd name="connsiteY0" fmla="*/ 30822 h 360364"/>
                <a:gd name="connsiteX1" fmla="*/ 448705 w 1504228"/>
                <a:gd name="connsiteY1" fmla="*/ 174661 h 360364"/>
                <a:gd name="connsiteX2" fmla="*/ 115616 w 1504228"/>
                <a:gd name="connsiteY2" fmla="*/ 195209 h 360364"/>
                <a:gd name="connsiteX3" fmla="*/ 109658 w 1504228"/>
                <a:gd name="connsiteY3" fmla="*/ 349321 h 360364"/>
                <a:gd name="connsiteX4" fmla="*/ 1435025 w 1504228"/>
                <a:gd name="connsiteY4" fmla="*/ 328773 h 360364"/>
                <a:gd name="connsiteX5" fmla="*/ 1260364 w 1504228"/>
                <a:gd name="connsiteY5" fmla="*/ 174661 h 360364"/>
                <a:gd name="connsiteX6" fmla="*/ 921317 w 1504228"/>
                <a:gd name="connsiteY6" fmla="*/ 174661 h 360364"/>
                <a:gd name="connsiteX7" fmla="*/ 869946 w 1504228"/>
                <a:gd name="connsiteY7" fmla="*/ 41097 h 360364"/>
                <a:gd name="connsiteX8" fmla="*/ 489802 w 1504228"/>
                <a:gd name="connsiteY8" fmla="*/ 0 h 360364"/>
                <a:gd name="connsiteX0" fmla="*/ 456558 w 1512081"/>
                <a:gd name="connsiteY0" fmla="*/ 30822 h 360364"/>
                <a:gd name="connsiteX1" fmla="*/ 456558 w 1512081"/>
                <a:gd name="connsiteY1" fmla="*/ 174661 h 360364"/>
                <a:gd name="connsiteX2" fmla="*/ 123469 w 1512081"/>
                <a:gd name="connsiteY2" fmla="*/ 195209 h 360364"/>
                <a:gd name="connsiteX3" fmla="*/ 117511 w 1512081"/>
                <a:gd name="connsiteY3" fmla="*/ 349321 h 360364"/>
                <a:gd name="connsiteX4" fmla="*/ 1442878 w 1512081"/>
                <a:gd name="connsiteY4" fmla="*/ 328773 h 360364"/>
                <a:gd name="connsiteX5" fmla="*/ 1268217 w 1512081"/>
                <a:gd name="connsiteY5" fmla="*/ 174661 h 360364"/>
                <a:gd name="connsiteX6" fmla="*/ 929170 w 1512081"/>
                <a:gd name="connsiteY6" fmla="*/ 174661 h 360364"/>
                <a:gd name="connsiteX7" fmla="*/ 877799 w 1512081"/>
                <a:gd name="connsiteY7" fmla="*/ 41097 h 360364"/>
                <a:gd name="connsiteX8" fmla="*/ 497655 w 1512081"/>
                <a:gd name="connsiteY8" fmla="*/ 0 h 360364"/>
                <a:gd name="connsiteX0" fmla="*/ 460127 w 1515650"/>
                <a:gd name="connsiteY0" fmla="*/ 30822 h 360364"/>
                <a:gd name="connsiteX1" fmla="*/ 460127 w 1515650"/>
                <a:gd name="connsiteY1" fmla="*/ 174661 h 360364"/>
                <a:gd name="connsiteX2" fmla="*/ 127038 w 1515650"/>
                <a:gd name="connsiteY2" fmla="*/ 195209 h 360364"/>
                <a:gd name="connsiteX3" fmla="*/ 121080 w 1515650"/>
                <a:gd name="connsiteY3" fmla="*/ 349321 h 360364"/>
                <a:gd name="connsiteX4" fmla="*/ 1446447 w 1515650"/>
                <a:gd name="connsiteY4" fmla="*/ 328773 h 360364"/>
                <a:gd name="connsiteX5" fmla="*/ 1271786 w 1515650"/>
                <a:gd name="connsiteY5" fmla="*/ 174661 h 360364"/>
                <a:gd name="connsiteX6" fmla="*/ 932739 w 1515650"/>
                <a:gd name="connsiteY6" fmla="*/ 174661 h 360364"/>
                <a:gd name="connsiteX7" fmla="*/ 881368 w 1515650"/>
                <a:gd name="connsiteY7" fmla="*/ 41097 h 360364"/>
                <a:gd name="connsiteX8" fmla="*/ 501224 w 1515650"/>
                <a:gd name="connsiteY8" fmla="*/ 0 h 360364"/>
                <a:gd name="connsiteX0" fmla="*/ 460127 w 1541207"/>
                <a:gd name="connsiteY0" fmla="*/ 30822 h 359920"/>
                <a:gd name="connsiteX1" fmla="*/ 460127 w 1541207"/>
                <a:gd name="connsiteY1" fmla="*/ 174661 h 359920"/>
                <a:gd name="connsiteX2" fmla="*/ 127038 w 1541207"/>
                <a:gd name="connsiteY2" fmla="*/ 195209 h 359920"/>
                <a:gd name="connsiteX3" fmla="*/ 121080 w 1541207"/>
                <a:gd name="connsiteY3" fmla="*/ 349321 h 359920"/>
                <a:gd name="connsiteX4" fmla="*/ 1446447 w 1541207"/>
                <a:gd name="connsiteY4" fmla="*/ 328773 h 359920"/>
                <a:gd name="connsiteX5" fmla="*/ 1362610 w 1541207"/>
                <a:gd name="connsiteY5" fmla="*/ 186428 h 359920"/>
                <a:gd name="connsiteX6" fmla="*/ 932739 w 1541207"/>
                <a:gd name="connsiteY6" fmla="*/ 174661 h 359920"/>
                <a:gd name="connsiteX7" fmla="*/ 881368 w 1541207"/>
                <a:gd name="connsiteY7" fmla="*/ 41097 h 359920"/>
                <a:gd name="connsiteX8" fmla="*/ 501224 w 1541207"/>
                <a:gd name="connsiteY8" fmla="*/ 0 h 3599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541207" h="359920">
                  <a:moveTo>
                    <a:pt x="460127" y="30822"/>
                  </a:moveTo>
                  <a:cubicBezTo>
                    <a:pt x="484100" y="89042"/>
                    <a:pt x="515642" y="147263"/>
                    <a:pt x="460127" y="174661"/>
                  </a:cubicBezTo>
                  <a:cubicBezTo>
                    <a:pt x="404612" y="202059"/>
                    <a:pt x="224829" y="181787"/>
                    <a:pt x="127038" y="195209"/>
                  </a:cubicBezTo>
                  <a:cubicBezTo>
                    <a:pt x="29247" y="208631"/>
                    <a:pt x="-98822" y="327060"/>
                    <a:pt x="121080" y="349321"/>
                  </a:cubicBezTo>
                  <a:cubicBezTo>
                    <a:pt x="340982" y="371582"/>
                    <a:pt x="1239525" y="355922"/>
                    <a:pt x="1446447" y="328773"/>
                  </a:cubicBezTo>
                  <a:cubicBezTo>
                    <a:pt x="1653369" y="301624"/>
                    <a:pt x="1472997" y="204269"/>
                    <a:pt x="1362610" y="186428"/>
                  </a:cubicBezTo>
                  <a:cubicBezTo>
                    <a:pt x="1252223" y="168587"/>
                    <a:pt x="1012946" y="198883"/>
                    <a:pt x="932739" y="174661"/>
                  </a:cubicBezTo>
                  <a:cubicBezTo>
                    <a:pt x="852532" y="150439"/>
                    <a:pt x="953287" y="70207"/>
                    <a:pt x="881368" y="41097"/>
                  </a:cubicBezTo>
                  <a:cubicBezTo>
                    <a:pt x="809449" y="11987"/>
                    <a:pt x="655336" y="5993"/>
                    <a:pt x="501224" y="0"/>
                  </a:cubicBezTo>
                </a:path>
              </a:pathLst>
            </a:custGeom>
            <a:noFill/>
            <a:ln w="25400" cap="rnd">
              <a:solidFill>
                <a:schemeClr val="accent1">
                  <a:lumMod val="50000"/>
                </a:schemeClr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61" name="任意多边形 96"/>
            <p:cNvSpPr/>
            <p:nvPr/>
          </p:nvSpPr>
          <p:spPr>
            <a:xfrm>
              <a:off x="3352257" y="8272093"/>
              <a:ext cx="2816087" cy="1897406"/>
            </a:xfrm>
            <a:custGeom>
              <a:avLst/>
              <a:gdLst>
                <a:gd name="connsiteX0" fmla="*/ 1707880 w 2861827"/>
                <a:gd name="connsiteY0" fmla="*/ 281295 h 1930288"/>
                <a:gd name="connsiteX1" fmla="*/ 215615 w 2861827"/>
                <a:gd name="connsiteY1" fmla="*/ 339692 h 1930288"/>
                <a:gd name="connsiteX2" fmla="*/ 232000 w 2861827"/>
                <a:gd name="connsiteY2" fmla="*/ 394107 h 1930288"/>
                <a:gd name="connsiteX3" fmla="*/ 215615 w 2861827"/>
                <a:gd name="connsiteY3" fmla="*/ 1373568 h 1930288"/>
                <a:gd name="connsiteX4" fmla="*/ 649803 w 2861827"/>
                <a:gd name="connsiteY4" fmla="*/ 1618433 h 1930288"/>
                <a:gd name="connsiteX5" fmla="*/ 1976943 w 2861827"/>
                <a:gd name="connsiteY5" fmla="*/ 1632037 h 1930288"/>
                <a:gd name="connsiteX6" fmla="*/ 2632321 w 2861827"/>
                <a:gd name="connsiteY6" fmla="*/ 1489914 h 1930288"/>
                <a:gd name="connsiteX7" fmla="*/ 2571218 w 2861827"/>
                <a:gd name="connsiteY7" fmla="*/ 336220 h 1930288"/>
                <a:gd name="connsiteX8" fmla="*/ 1707880 w 2861827"/>
                <a:gd name="connsiteY8" fmla="*/ 281295 h 1930288"/>
                <a:gd name="connsiteX9" fmla="*/ 1615991 w 2861827"/>
                <a:gd name="connsiteY9" fmla="*/ 30 h 1930288"/>
                <a:gd name="connsiteX10" fmla="*/ 2608370 w 2861827"/>
                <a:gd name="connsiteY10" fmla="*/ 112138 h 1930288"/>
                <a:gd name="connsiteX11" fmla="*/ 2795281 w 2861827"/>
                <a:gd name="connsiteY11" fmla="*/ 1556567 h 1930288"/>
                <a:gd name="connsiteX12" fmla="*/ 2047637 w 2861827"/>
                <a:gd name="connsiteY12" fmla="*/ 1896433 h 1930288"/>
                <a:gd name="connsiteX13" fmla="*/ 533661 w 2861827"/>
                <a:gd name="connsiteY13" fmla="*/ 1877551 h 1930288"/>
                <a:gd name="connsiteX14" fmla="*/ 38348 w 2861827"/>
                <a:gd name="connsiteY14" fmla="*/ 1537686 h 1930288"/>
                <a:gd name="connsiteX15" fmla="*/ 57038 w 2861827"/>
                <a:gd name="connsiteY15" fmla="*/ 178223 h 1930288"/>
                <a:gd name="connsiteX16" fmla="*/ 38347 w 2861827"/>
                <a:gd name="connsiteY16" fmla="*/ 102697 h 1930288"/>
                <a:gd name="connsiteX17" fmla="*/ 1615991 w 2861827"/>
                <a:gd name="connsiteY17" fmla="*/ 30 h 1930288"/>
                <a:gd name="connsiteX0" fmla="*/ 1718242 w 2872189"/>
                <a:gd name="connsiteY0" fmla="*/ 281295 h 1930288"/>
                <a:gd name="connsiteX1" fmla="*/ 225977 w 2872189"/>
                <a:gd name="connsiteY1" fmla="*/ 339692 h 1930288"/>
                <a:gd name="connsiteX2" fmla="*/ 242362 w 2872189"/>
                <a:gd name="connsiteY2" fmla="*/ 394107 h 1930288"/>
                <a:gd name="connsiteX3" fmla="*/ 225977 w 2872189"/>
                <a:gd name="connsiteY3" fmla="*/ 1373568 h 1930288"/>
                <a:gd name="connsiteX4" fmla="*/ 660165 w 2872189"/>
                <a:gd name="connsiteY4" fmla="*/ 1618433 h 1930288"/>
                <a:gd name="connsiteX5" fmla="*/ 1987305 w 2872189"/>
                <a:gd name="connsiteY5" fmla="*/ 1632037 h 1930288"/>
                <a:gd name="connsiteX6" fmla="*/ 2642683 w 2872189"/>
                <a:gd name="connsiteY6" fmla="*/ 1489914 h 1930288"/>
                <a:gd name="connsiteX7" fmla="*/ 2581580 w 2872189"/>
                <a:gd name="connsiteY7" fmla="*/ 336220 h 1930288"/>
                <a:gd name="connsiteX8" fmla="*/ 1718242 w 2872189"/>
                <a:gd name="connsiteY8" fmla="*/ 281295 h 1930288"/>
                <a:gd name="connsiteX9" fmla="*/ 1626353 w 2872189"/>
                <a:gd name="connsiteY9" fmla="*/ 30 h 1930288"/>
                <a:gd name="connsiteX10" fmla="*/ 2618732 w 2872189"/>
                <a:gd name="connsiteY10" fmla="*/ 112138 h 1930288"/>
                <a:gd name="connsiteX11" fmla="*/ 2805643 w 2872189"/>
                <a:gd name="connsiteY11" fmla="*/ 1556567 h 1930288"/>
                <a:gd name="connsiteX12" fmla="*/ 2057999 w 2872189"/>
                <a:gd name="connsiteY12" fmla="*/ 1896433 h 1930288"/>
                <a:gd name="connsiteX13" fmla="*/ 544023 w 2872189"/>
                <a:gd name="connsiteY13" fmla="*/ 1877551 h 1930288"/>
                <a:gd name="connsiteX14" fmla="*/ 48710 w 2872189"/>
                <a:gd name="connsiteY14" fmla="*/ 1537686 h 1930288"/>
                <a:gd name="connsiteX15" fmla="*/ 42200 w 2872189"/>
                <a:gd name="connsiteY15" fmla="*/ 182213 h 1930288"/>
                <a:gd name="connsiteX16" fmla="*/ 48709 w 2872189"/>
                <a:gd name="connsiteY16" fmla="*/ 102697 h 1930288"/>
                <a:gd name="connsiteX17" fmla="*/ 1626353 w 2872189"/>
                <a:gd name="connsiteY17" fmla="*/ 30 h 1930288"/>
                <a:gd name="connsiteX0" fmla="*/ 1718242 w 2872189"/>
                <a:gd name="connsiteY0" fmla="*/ 281295 h 1930288"/>
                <a:gd name="connsiteX1" fmla="*/ 225977 w 2872189"/>
                <a:gd name="connsiteY1" fmla="*/ 339692 h 1930288"/>
                <a:gd name="connsiteX2" fmla="*/ 242362 w 2872189"/>
                <a:gd name="connsiteY2" fmla="*/ 394107 h 1930288"/>
                <a:gd name="connsiteX3" fmla="*/ 225977 w 2872189"/>
                <a:gd name="connsiteY3" fmla="*/ 1373568 h 1930288"/>
                <a:gd name="connsiteX4" fmla="*/ 660165 w 2872189"/>
                <a:gd name="connsiteY4" fmla="*/ 1618433 h 1930288"/>
                <a:gd name="connsiteX5" fmla="*/ 1987305 w 2872189"/>
                <a:gd name="connsiteY5" fmla="*/ 1632037 h 1930288"/>
                <a:gd name="connsiteX6" fmla="*/ 2642683 w 2872189"/>
                <a:gd name="connsiteY6" fmla="*/ 1489914 h 1930288"/>
                <a:gd name="connsiteX7" fmla="*/ 2581580 w 2872189"/>
                <a:gd name="connsiteY7" fmla="*/ 336220 h 1930288"/>
                <a:gd name="connsiteX8" fmla="*/ 1718242 w 2872189"/>
                <a:gd name="connsiteY8" fmla="*/ 281295 h 1930288"/>
                <a:gd name="connsiteX9" fmla="*/ 1626353 w 2872189"/>
                <a:gd name="connsiteY9" fmla="*/ 30 h 1930288"/>
                <a:gd name="connsiteX10" fmla="*/ 2618732 w 2872189"/>
                <a:gd name="connsiteY10" fmla="*/ 112138 h 1930288"/>
                <a:gd name="connsiteX11" fmla="*/ 2805643 w 2872189"/>
                <a:gd name="connsiteY11" fmla="*/ 1556567 h 1930288"/>
                <a:gd name="connsiteX12" fmla="*/ 2057999 w 2872189"/>
                <a:gd name="connsiteY12" fmla="*/ 1896433 h 1930288"/>
                <a:gd name="connsiteX13" fmla="*/ 544023 w 2872189"/>
                <a:gd name="connsiteY13" fmla="*/ 1877551 h 1930288"/>
                <a:gd name="connsiteX14" fmla="*/ 48710 w 2872189"/>
                <a:gd name="connsiteY14" fmla="*/ 1537686 h 1930288"/>
                <a:gd name="connsiteX15" fmla="*/ 42200 w 2872189"/>
                <a:gd name="connsiteY15" fmla="*/ 182213 h 1930288"/>
                <a:gd name="connsiteX16" fmla="*/ 48709 w 2872189"/>
                <a:gd name="connsiteY16" fmla="*/ 102697 h 1930288"/>
                <a:gd name="connsiteX17" fmla="*/ 1626353 w 2872189"/>
                <a:gd name="connsiteY17" fmla="*/ 30 h 1930288"/>
                <a:gd name="connsiteX0" fmla="*/ 1716326 w 2870273"/>
                <a:gd name="connsiteY0" fmla="*/ 281295 h 1930288"/>
                <a:gd name="connsiteX1" fmla="*/ 224061 w 2870273"/>
                <a:gd name="connsiteY1" fmla="*/ 339692 h 1930288"/>
                <a:gd name="connsiteX2" fmla="*/ 240446 w 2870273"/>
                <a:gd name="connsiteY2" fmla="*/ 394107 h 1930288"/>
                <a:gd name="connsiteX3" fmla="*/ 224061 w 2870273"/>
                <a:gd name="connsiteY3" fmla="*/ 1373568 h 1930288"/>
                <a:gd name="connsiteX4" fmla="*/ 658249 w 2870273"/>
                <a:gd name="connsiteY4" fmla="*/ 1618433 h 1930288"/>
                <a:gd name="connsiteX5" fmla="*/ 1985389 w 2870273"/>
                <a:gd name="connsiteY5" fmla="*/ 1632037 h 1930288"/>
                <a:gd name="connsiteX6" fmla="*/ 2640767 w 2870273"/>
                <a:gd name="connsiteY6" fmla="*/ 1489914 h 1930288"/>
                <a:gd name="connsiteX7" fmla="*/ 2579664 w 2870273"/>
                <a:gd name="connsiteY7" fmla="*/ 336220 h 1930288"/>
                <a:gd name="connsiteX8" fmla="*/ 1716326 w 2870273"/>
                <a:gd name="connsiteY8" fmla="*/ 281295 h 1930288"/>
                <a:gd name="connsiteX9" fmla="*/ 1624437 w 2870273"/>
                <a:gd name="connsiteY9" fmla="*/ 30 h 1930288"/>
                <a:gd name="connsiteX10" fmla="*/ 2616816 w 2870273"/>
                <a:gd name="connsiteY10" fmla="*/ 112138 h 1930288"/>
                <a:gd name="connsiteX11" fmla="*/ 2803727 w 2870273"/>
                <a:gd name="connsiteY11" fmla="*/ 1556567 h 1930288"/>
                <a:gd name="connsiteX12" fmla="*/ 2056083 w 2870273"/>
                <a:gd name="connsiteY12" fmla="*/ 1896433 h 1930288"/>
                <a:gd name="connsiteX13" fmla="*/ 542107 w 2870273"/>
                <a:gd name="connsiteY13" fmla="*/ 1877551 h 1930288"/>
                <a:gd name="connsiteX14" fmla="*/ 46794 w 2870273"/>
                <a:gd name="connsiteY14" fmla="*/ 1537686 h 1930288"/>
                <a:gd name="connsiteX15" fmla="*/ 44484 w 2870273"/>
                <a:gd name="connsiteY15" fmla="*/ 226103 h 1930288"/>
                <a:gd name="connsiteX16" fmla="*/ 46793 w 2870273"/>
                <a:gd name="connsiteY16" fmla="*/ 102697 h 1930288"/>
                <a:gd name="connsiteX17" fmla="*/ 1624437 w 2870273"/>
                <a:gd name="connsiteY17" fmla="*/ 30 h 1930288"/>
                <a:gd name="connsiteX0" fmla="*/ 1716326 w 2870273"/>
                <a:gd name="connsiteY0" fmla="*/ 281295 h 1930288"/>
                <a:gd name="connsiteX1" fmla="*/ 224061 w 2870273"/>
                <a:gd name="connsiteY1" fmla="*/ 339692 h 1930288"/>
                <a:gd name="connsiteX2" fmla="*/ 240446 w 2870273"/>
                <a:gd name="connsiteY2" fmla="*/ 394107 h 1930288"/>
                <a:gd name="connsiteX3" fmla="*/ 224061 w 2870273"/>
                <a:gd name="connsiteY3" fmla="*/ 1373568 h 1930288"/>
                <a:gd name="connsiteX4" fmla="*/ 658249 w 2870273"/>
                <a:gd name="connsiteY4" fmla="*/ 1618433 h 1930288"/>
                <a:gd name="connsiteX5" fmla="*/ 1985389 w 2870273"/>
                <a:gd name="connsiteY5" fmla="*/ 1632037 h 1930288"/>
                <a:gd name="connsiteX6" fmla="*/ 2640767 w 2870273"/>
                <a:gd name="connsiteY6" fmla="*/ 1489914 h 1930288"/>
                <a:gd name="connsiteX7" fmla="*/ 2579664 w 2870273"/>
                <a:gd name="connsiteY7" fmla="*/ 336220 h 1930288"/>
                <a:gd name="connsiteX8" fmla="*/ 1716326 w 2870273"/>
                <a:gd name="connsiteY8" fmla="*/ 281295 h 1930288"/>
                <a:gd name="connsiteX9" fmla="*/ 1624437 w 2870273"/>
                <a:gd name="connsiteY9" fmla="*/ 30 h 1930288"/>
                <a:gd name="connsiteX10" fmla="*/ 2616816 w 2870273"/>
                <a:gd name="connsiteY10" fmla="*/ 112138 h 1930288"/>
                <a:gd name="connsiteX11" fmla="*/ 2803727 w 2870273"/>
                <a:gd name="connsiteY11" fmla="*/ 1556567 h 1930288"/>
                <a:gd name="connsiteX12" fmla="*/ 2056083 w 2870273"/>
                <a:gd name="connsiteY12" fmla="*/ 1896433 h 1930288"/>
                <a:gd name="connsiteX13" fmla="*/ 542107 w 2870273"/>
                <a:gd name="connsiteY13" fmla="*/ 1877551 h 1930288"/>
                <a:gd name="connsiteX14" fmla="*/ 46794 w 2870273"/>
                <a:gd name="connsiteY14" fmla="*/ 1537686 h 1930288"/>
                <a:gd name="connsiteX15" fmla="*/ 44484 w 2870273"/>
                <a:gd name="connsiteY15" fmla="*/ 226103 h 1930288"/>
                <a:gd name="connsiteX16" fmla="*/ 46793 w 2870273"/>
                <a:gd name="connsiteY16" fmla="*/ 102697 h 1930288"/>
                <a:gd name="connsiteX17" fmla="*/ 1624437 w 2870273"/>
                <a:gd name="connsiteY17" fmla="*/ 30 h 1930288"/>
                <a:gd name="connsiteX0" fmla="*/ 1716326 w 2870273"/>
                <a:gd name="connsiteY0" fmla="*/ 281295 h 1930288"/>
                <a:gd name="connsiteX1" fmla="*/ 224061 w 2870273"/>
                <a:gd name="connsiteY1" fmla="*/ 339692 h 1930288"/>
                <a:gd name="connsiteX2" fmla="*/ 240446 w 2870273"/>
                <a:gd name="connsiteY2" fmla="*/ 394107 h 1930288"/>
                <a:gd name="connsiteX3" fmla="*/ 224061 w 2870273"/>
                <a:gd name="connsiteY3" fmla="*/ 1373568 h 1930288"/>
                <a:gd name="connsiteX4" fmla="*/ 658249 w 2870273"/>
                <a:gd name="connsiteY4" fmla="*/ 1618433 h 1930288"/>
                <a:gd name="connsiteX5" fmla="*/ 1985389 w 2870273"/>
                <a:gd name="connsiteY5" fmla="*/ 1632037 h 1930288"/>
                <a:gd name="connsiteX6" fmla="*/ 2640767 w 2870273"/>
                <a:gd name="connsiteY6" fmla="*/ 1489914 h 1930288"/>
                <a:gd name="connsiteX7" fmla="*/ 2579664 w 2870273"/>
                <a:gd name="connsiteY7" fmla="*/ 336220 h 1930288"/>
                <a:gd name="connsiteX8" fmla="*/ 1716326 w 2870273"/>
                <a:gd name="connsiteY8" fmla="*/ 281295 h 1930288"/>
                <a:gd name="connsiteX9" fmla="*/ 1624437 w 2870273"/>
                <a:gd name="connsiteY9" fmla="*/ 30 h 1930288"/>
                <a:gd name="connsiteX10" fmla="*/ 2616816 w 2870273"/>
                <a:gd name="connsiteY10" fmla="*/ 112138 h 1930288"/>
                <a:gd name="connsiteX11" fmla="*/ 2803727 w 2870273"/>
                <a:gd name="connsiteY11" fmla="*/ 1556567 h 1930288"/>
                <a:gd name="connsiteX12" fmla="*/ 2056083 w 2870273"/>
                <a:gd name="connsiteY12" fmla="*/ 1896433 h 1930288"/>
                <a:gd name="connsiteX13" fmla="*/ 542107 w 2870273"/>
                <a:gd name="connsiteY13" fmla="*/ 1877551 h 1930288"/>
                <a:gd name="connsiteX14" fmla="*/ 46794 w 2870273"/>
                <a:gd name="connsiteY14" fmla="*/ 1537686 h 1930288"/>
                <a:gd name="connsiteX15" fmla="*/ 44484 w 2870273"/>
                <a:gd name="connsiteY15" fmla="*/ 226103 h 1930288"/>
                <a:gd name="connsiteX16" fmla="*/ 46793 w 2870273"/>
                <a:gd name="connsiteY16" fmla="*/ 102697 h 1930288"/>
                <a:gd name="connsiteX17" fmla="*/ 1624437 w 2870273"/>
                <a:gd name="connsiteY17" fmla="*/ 30 h 1930288"/>
                <a:gd name="connsiteX0" fmla="*/ 1718242 w 2872189"/>
                <a:gd name="connsiteY0" fmla="*/ 281295 h 1930288"/>
                <a:gd name="connsiteX1" fmla="*/ 225977 w 2872189"/>
                <a:gd name="connsiteY1" fmla="*/ 339692 h 1930288"/>
                <a:gd name="connsiteX2" fmla="*/ 242362 w 2872189"/>
                <a:gd name="connsiteY2" fmla="*/ 394107 h 1930288"/>
                <a:gd name="connsiteX3" fmla="*/ 225977 w 2872189"/>
                <a:gd name="connsiteY3" fmla="*/ 1373568 h 1930288"/>
                <a:gd name="connsiteX4" fmla="*/ 660165 w 2872189"/>
                <a:gd name="connsiteY4" fmla="*/ 1618433 h 1930288"/>
                <a:gd name="connsiteX5" fmla="*/ 1987305 w 2872189"/>
                <a:gd name="connsiteY5" fmla="*/ 1632037 h 1930288"/>
                <a:gd name="connsiteX6" fmla="*/ 2642683 w 2872189"/>
                <a:gd name="connsiteY6" fmla="*/ 1489914 h 1930288"/>
                <a:gd name="connsiteX7" fmla="*/ 2581580 w 2872189"/>
                <a:gd name="connsiteY7" fmla="*/ 336220 h 1930288"/>
                <a:gd name="connsiteX8" fmla="*/ 1718242 w 2872189"/>
                <a:gd name="connsiteY8" fmla="*/ 281295 h 1930288"/>
                <a:gd name="connsiteX9" fmla="*/ 1626353 w 2872189"/>
                <a:gd name="connsiteY9" fmla="*/ 30 h 1930288"/>
                <a:gd name="connsiteX10" fmla="*/ 2618732 w 2872189"/>
                <a:gd name="connsiteY10" fmla="*/ 112138 h 1930288"/>
                <a:gd name="connsiteX11" fmla="*/ 2805643 w 2872189"/>
                <a:gd name="connsiteY11" fmla="*/ 1556567 h 1930288"/>
                <a:gd name="connsiteX12" fmla="*/ 2057999 w 2872189"/>
                <a:gd name="connsiteY12" fmla="*/ 1896433 h 1930288"/>
                <a:gd name="connsiteX13" fmla="*/ 544023 w 2872189"/>
                <a:gd name="connsiteY13" fmla="*/ 1877551 h 1930288"/>
                <a:gd name="connsiteX14" fmla="*/ 48710 w 2872189"/>
                <a:gd name="connsiteY14" fmla="*/ 1537686 h 1930288"/>
                <a:gd name="connsiteX15" fmla="*/ 42200 w 2872189"/>
                <a:gd name="connsiteY15" fmla="*/ 277972 h 1930288"/>
                <a:gd name="connsiteX16" fmla="*/ 48709 w 2872189"/>
                <a:gd name="connsiteY16" fmla="*/ 102697 h 1930288"/>
                <a:gd name="connsiteX17" fmla="*/ 1626353 w 2872189"/>
                <a:gd name="connsiteY17" fmla="*/ 30 h 1930288"/>
                <a:gd name="connsiteX0" fmla="*/ 1710944 w 2864891"/>
                <a:gd name="connsiteY0" fmla="*/ 281295 h 1930288"/>
                <a:gd name="connsiteX1" fmla="*/ 218679 w 2864891"/>
                <a:gd name="connsiteY1" fmla="*/ 339692 h 1930288"/>
                <a:gd name="connsiteX2" fmla="*/ 235064 w 2864891"/>
                <a:gd name="connsiteY2" fmla="*/ 394107 h 1930288"/>
                <a:gd name="connsiteX3" fmla="*/ 218679 w 2864891"/>
                <a:gd name="connsiteY3" fmla="*/ 1373568 h 1930288"/>
                <a:gd name="connsiteX4" fmla="*/ 652867 w 2864891"/>
                <a:gd name="connsiteY4" fmla="*/ 1618433 h 1930288"/>
                <a:gd name="connsiteX5" fmla="*/ 1980007 w 2864891"/>
                <a:gd name="connsiteY5" fmla="*/ 1632037 h 1930288"/>
                <a:gd name="connsiteX6" fmla="*/ 2635385 w 2864891"/>
                <a:gd name="connsiteY6" fmla="*/ 1489914 h 1930288"/>
                <a:gd name="connsiteX7" fmla="*/ 2574282 w 2864891"/>
                <a:gd name="connsiteY7" fmla="*/ 336220 h 1930288"/>
                <a:gd name="connsiteX8" fmla="*/ 1710944 w 2864891"/>
                <a:gd name="connsiteY8" fmla="*/ 281295 h 1930288"/>
                <a:gd name="connsiteX9" fmla="*/ 1619055 w 2864891"/>
                <a:gd name="connsiteY9" fmla="*/ 30 h 1930288"/>
                <a:gd name="connsiteX10" fmla="*/ 2611434 w 2864891"/>
                <a:gd name="connsiteY10" fmla="*/ 112138 h 1930288"/>
                <a:gd name="connsiteX11" fmla="*/ 2798345 w 2864891"/>
                <a:gd name="connsiteY11" fmla="*/ 1556567 h 1930288"/>
                <a:gd name="connsiteX12" fmla="*/ 2050701 w 2864891"/>
                <a:gd name="connsiteY12" fmla="*/ 1896433 h 1930288"/>
                <a:gd name="connsiteX13" fmla="*/ 536725 w 2864891"/>
                <a:gd name="connsiteY13" fmla="*/ 1877551 h 1930288"/>
                <a:gd name="connsiteX14" fmla="*/ 41412 w 2864891"/>
                <a:gd name="connsiteY14" fmla="*/ 1537686 h 1930288"/>
                <a:gd name="connsiteX15" fmla="*/ 34902 w 2864891"/>
                <a:gd name="connsiteY15" fmla="*/ 277972 h 1930288"/>
                <a:gd name="connsiteX16" fmla="*/ 41411 w 2864891"/>
                <a:gd name="connsiteY16" fmla="*/ 102697 h 1930288"/>
                <a:gd name="connsiteX17" fmla="*/ 1619055 w 2864891"/>
                <a:gd name="connsiteY17" fmla="*/ 30 h 1930288"/>
                <a:gd name="connsiteX0" fmla="*/ 1710944 w 2864891"/>
                <a:gd name="connsiteY0" fmla="*/ 281295 h 1930288"/>
                <a:gd name="connsiteX1" fmla="*/ 218679 w 2864891"/>
                <a:gd name="connsiteY1" fmla="*/ 339692 h 1930288"/>
                <a:gd name="connsiteX2" fmla="*/ 235064 w 2864891"/>
                <a:gd name="connsiteY2" fmla="*/ 394107 h 1930288"/>
                <a:gd name="connsiteX3" fmla="*/ 218679 w 2864891"/>
                <a:gd name="connsiteY3" fmla="*/ 1373568 h 1930288"/>
                <a:gd name="connsiteX4" fmla="*/ 652867 w 2864891"/>
                <a:gd name="connsiteY4" fmla="*/ 1618433 h 1930288"/>
                <a:gd name="connsiteX5" fmla="*/ 1980007 w 2864891"/>
                <a:gd name="connsiteY5" fmla="*/ 1632037 h 1930288"/>
                <a:gd name="connsiteX6" fmla="*/ 2635385 w 2864891"/>
                <a:gd name="connsiteY6" fmla="*/ 1489914 h 1930288"/>
                <a:gd name="connsiteX7" fmla="*/ 2574282 w 2864891"/>
                <a:gd name="connsiteY7" fmla="*/ 336220 h 1930288"/>
                <a:gd name="connsiteX8" fmla="*/ 1710944 w 2864891"/>
                <a:gd name="connsiteY8" fmla="*/ 281295 h 1930288"/>
                <a:gd name="connsiteX9" fmla="*/ 1619055 w 2864891"/>
                <a:gd name="connsiteY9" fmla="*/ 30 h 1930288"/>
                <a:gd name="connsiteX10" fmla="*/ 2611434 w 2864891"/>
                <a:gd name="connsiteY10" fmla="*/ 112138 h 1930288"/>
                <a:gd name="connsiteX11" fmla="*/ 2798345 w 2864891"/>
                <a:gd name="connsiteY11" fmla="*/ 1556567 h 1930288"/>
                <a:gd name="connsiteX12" fmla="*/ 2050701 w 2864891"/>
                <a:gd name="connsiteY12" fmla="*/ 1896433 h 1930288"/>
                <a:gd name="connsiteX13" fmla="*/ 536725 w 2864891"/>
                <a:gd name="connsiteY13" fmla="*/ 1877551 h 1930288"/>
                <a:gd name="connsiteX14" fmla="*/ 41412 w 2864891"/>
                <a:gd name="connsiteY14" fmla="*/ 1537686 h 1930288"/>
                <a:gd name="connsiteX15" fmla="*/ 34902 w 2864891"/>
                <a:gd name="connsiteY15" fmla="*/ 277972 h 1930288"/>
                <a:gd name="connsiteX16" fmla="*/ 41411 w 2864891"/>
                <a:gd name="connsiteY16" fmla="*/ 102697 h 1930288"/>
                <a:gd name="connsiteX17" fmla="*/ 1619055 w 2864891"/>
                <a:gd name="connsiteY17" fmla="*/ 30 h 1930288"/>
                <a:gd name="connsiteX0" fmla="*/ 1710944 w 2864891"/>
                <a:gd name="connsiteY0" fmla="*/ 281295 h 1930288"/>
                <a:gd name="connsiteX1" fmla="*/ 218679 w 2864891"/>
                <a:gd name="connsiteY1" fmla="*/ 339692 h 1930288"/>
                <a:gd name="connsiteX2" fmla="*/ 209865 w 2864891"/>
                <a:gd name="connsiteY2" fmla="*/ 485877 h 1930288"/>
                <a:gd name="connsiteX3" fmla="*/ 218679 w 2864891"/>
                <a:gd name="connsiteY3" fmla="*/ 1373568 h 1930288"/>
                <a:gd name="connsiteX4" fmla="*/ 652867 w 2864891"/>
                <a:gd name="connsiteY4" fmla="*/ 1618433 h 1930288"/>
                <a:gd name="connsiteX5" fmla="*/ 1980007 w 2864891"/>
                <a:gd name="connsiteY5" fmla="*/ 1632037 h 1930288"/>
                <a:gd name="connsiteX6" fmla="*/ 2635385 w 2864891"/>
                <a:gd name="connsiteY6" fmla="*/ 1489914 h 1930288"/>
                <a:gd name="connsiteX7" fmla="*/ 2574282 w 2864891"/>
                <a:gd name="connsiteY7" fmla="*/ 336220 h 1930288"/>
                <a:gd name="connsiteX8" fmla="*/ 1710944 w 2864891"/>
                <a:gd name="connsiteY8" fmla="*/ 281295 h 1930288"/>
                <a:gd name="connsiteX9" fmla="*/ 1619055 w 2864891"/>
                <a:gd name="connsiteY9" fmla="*/ 30 h 1930288"/>
                <a:gd name="connsiteX10" fmla="*/ 2611434 w 2864891"/>
                <a:gd name="connsiteY10" fmla="*/ 112138 h 1930288"/>
                <a:gd name="connsiteX11" fmla="*/ 2798345 w 2864891"/>
                <a:gd name="connsiteY11" fmla="*/ 1556567 h 1930288"/>
                <a:gd name="connsiteX12" fmla="*/ 2050701 w 2864891"/>
                <a:gd name="connsiteY12" fmla="*/ 1896433 h 1930288"/>
                <a:gd name="connsiteX13" fmla="*/ 536725 w 2864891"/>
                <a:gd name="connsiteY13" fmla="*/ 1877551 h 1930288"/>
                <a:gd name="connsiteX14" fmla="*/ 41412 w 2864891"/>
                <a:gd name="connsiteY14" fmla="*/ 1537686 h 1930288"/>
                <a:gd name="connsiteX15" fmla="*/ 34902 w 2864891"/>
                <a:gd name="connsiteY15" fmla="*/ 277972 h 1930288"/>
                <a:gd name="connsiteX16" fmla="*/ 41411 w 2864891"/>
                <a:gd name="connsiteY16" fmla="*/ 102697 h 1930288"/>
                <a:gd name="connsiteX17" fmla="*/ 1619055 w 2864891"/>
                <a:gd name="connsiteY17" fmla="*/ 30 h 19302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2864891" h="1930288">
                  <a:moveTo>
                    <a:pt x="1710944" y="281295"/>
                  </a:moveTo>
                  <a:cubicBezTo>
                    <a:pt x="1258210" y="277810"/>
                    <a:pt x="700654" y="293213"/>
                    <a:pt x="218679" y="339692"/>
                  </a:cubicBezTo>
                  <a:lnTo>
                    <a:pt x="209865" y="485877"/>
                  </a:lnTo>
                  <a:cubicBezTo>
                    <a:pt x="179144" y="904188"/>
                    <a:pt x="144845" y="1184809"/>
                    <a:pt x="218679" y="1373568"/>
                  </a:cubicBezTo>
                  <a:cubicBezTo>
                    <a:pt x="292513" y="1562327"/>
                    <a:pt x="359312" y="1575355"/>
                    <a:pt x="652867" y="1618433"/>
                  </a:cubicBezTo>
                  <a:cubicBezTo>
                    <a:pt x="946421" y="1661511"/>
                    <a:pt x="1649587" y="1653457"/>
                    <a:pt x="1980007" y="1632037"/>
                  </a:cubicBezTo>
                  <a:cubicBezTo>
                    <a:pt x="2310427" y="1610617"/>
                    <a:pt x="2577437" y="1572319"/>
                    <a:pt x="2635385" y="1489914"/>
                  </a:cubicBezTo>
                  <a:cubicBezTo>
                    <a:pt x="2693333" y="1407509"/>
                    <a:pt x="2699664" y="394360"/>
                    <a:pt x="2574282" y="336220"/>
                  </a:cubicBezTo>
                  <a:cubicBezTo>
                    <a:pt x="2511591" y="307151"/>
                    <a:pt x="2163678" y="284779"/>
                    <a:pt x="1710944" y="281295"/>
                  </a:cubicBezTo>
                  <a:close/>
                  <a:moveTo>
                    <a:pt x="1619055" y="30"/>
                  </a:moveTo>
                  <a:cubicBezTo>
                    <a:pt x="2084190" y="-1151"/>
                    <a:pt x="2451781" y="33466"/>
                    <a:pt x="2611434" y="112138"/>
                  </a:cubicBezTo>
                  <a:cubicBezTo>
                    <a:pt x="2930740" y="269483"/>
                    <a:pt x="2891800" y="1259184"/>
                    <a:pt x="2798345" y="1556567"/>
                  </a:cubicBezTo>
                  <a:cubicBezTo>
                    <a:pt x="2704889" y="1853949"/>
                    <a:pt x="2427638" y="1842936"/>
                    <a:pt x="2050701" y="1896433"/>
                  </a:cubicBezTo>
                  <a:cubicBezTo>
                    <a:pt x="1673765" y="1949930"/>
                    <a:pt x="871606" y="1937342"/>
                    <a:pt x="536725" y="1877551"/>
                  </a:cubicBezTo>
                  <a:cubicBezTo>
                    <a:pt x="201843" y="1817759"/>
                    <a:pt x="125049" y="1804283"/>
                    <a:pt x="41412" y="1537686"/>
                  </a:cubicBezTo>
                  <a:cubicBezTo>
                    <a:pt x="-42225" y="1271090"/>
                    <a:pt x="25056" y="595235"/>
                    <a:pt x="34902" y="277972"/>
                  </a:cubicBezTo>
                  <a:cubicBezTo>
                    <a:pt x="37071" y="236836"/>
                    <a:pt x="35040" y="171762"/>
                    <a:pt x="41411" y="102697"/>
                  </a:cubicBezTo>
                  <a:cubicBezTo>
                    <a:pt x="591240" y="38186"/>
                    <a:pt x="1153919" y="1210"/>
                    <a:pt x="1619055" y="30"/>
                  </a:cubicBezTo>
                  <a:close/>
                </a:path>
              </a:pathLst>
            </a:custGeom>
            <a:solidFill>
              <a:schemeClr val="bg1"/>
            </a:solidFill>
            <a:ln w="25400" cap="rnd">
              <a:solidFill>
                <a:schemeClr val="accent1">
                  <a:lumMod val="50000"/>
                </a:schemeClr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</p:grpSp>
      <p:sp>
        <p:nvSpPr>
          <p:cNvPr id="62" name="Rectangle 61"/>
          <p:cNvSpPr/>
          <p:nvPr/>
        </p:nvSpPr>
        <p:spPr>
          <a:xfrm>
            <a:off x="3325664" y="2755618"/>
            <a:ext cx="7297534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600" dirty="0" err="1" smtClean="0">
                <a:latin typeface="Times New Roman" pitchFamily="18" charset="0"/>
              </a:rPr>
              <a:t>Tinh</a:t>
            </a:r>
            <a:r>
              <a:rPr lang="en-US" sz="3600" dirty="0" smtClean="0">
                <a:latin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</a:rPr>
              <a:t>thần</a:t>
            </a:r>
            <a:r>
              <a:rPr lang="en-US" sz="3600" dirty="0" smtClean="0">
                <a:latin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</a:rPr>
              <a:t>yêu</a:t>
            </a:r>
            <a:r>
              <a:rPr lang="en-US" sz="3600" dirty="0" smtClean="0">
                <a:latin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</a:rPr>
              <a:t>nước</a:t>
            </a:r>
            <a:r>
              <a:rPr lang="en-US" sz="3600" dirty="0" smtClean="0">
                <a:latin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</a:rPr>
              <a:t>là</a:t>
            </a:r>
            <a:r>
              <a:rPr lang="en-US" sz="3600" dirty="0" smtClean="0">
                <a:latin typeface="Times New Roman" pitchFamily="18" charset="0"/>
              </a:rPr>
              <a:t> 1 </a:t>
            </a:r>
            <a:r>
              <a:rPr lang="en-US" sz="3600" dirty="0" err="1" smtClean="0">
                <a:latin typeface="Times New Roman" pitchFamily="18" charset="0"/>
              </a:rPr>
              <a:t>truyền</a:t>
            </a:r>
            <a:r>
              <a:rPr lang="en-US" sz="3600" dirty="0" smtClean="0">
                <a:latin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</a:rPr>
              <a:t>thống</a:t>
            </a:r>
            <a:r>
              <a:rPr lang="en-US" sz="3600" dirty="0" smtClean="0">
                <a:latin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</a:rPr>
              <a:t>quý</a:t>
            </a:r>
            <a:r>
              <a:rPr lang="en-US" sz="3600" dirty="0" smtClean="0">
                <a:latin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</a:rPr>
              <a:t>báu</a:t>
            </a:r>
            <a:r>
              <a:rPr lang="en-US" sz="3600" dirty="0" smtClean="0">
                <a:latin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</a:rPr>
              <a:t>của</a:t>
            </a:r>
            <a:r>
              <a:rPr lang="en-US" sz="3600" dirty="0" smtClean="0">
                <a:latin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</a:rPr>
              <a:t>nhân</a:t>
            </a:r>
            <a:r>
              <a:rPr lang="en-US" sz="3600" dirty="0" smtClean="0">
                <a:latin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</a:rPr>
              <a:t>dân</a:t>
            </a:r>
            <a:r>
              <a:rPr lang="en-US" sz="3600" dirty="0" smtClean="0">
                <a:latin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</a:rPr>
              <a:t>ta</a:t>
            </a:r>
            <a:r>
              <a:rPr lang="en-US" sz="3600" dirty="0" smtClean="0">
                <a:latin typeface="Times New Roman" pitchFamily="18" charset="0"/>
              </a:rPr>
              <a:t>, </a:t>
            </a:r>
            <a:r>
              <a:rPr lang="en-US" sz="3600" dirty="0" err="1" smtClean="0">
                <a:latin typeface="Times New Roman" pitchFamily="18" charset="0"/>
              </a:rPr>
              <a:t>đã</a:t>
            </a:r>
            <a:r>
              <a:rPr lang="en-US" sz="3600" dirty="0" smtClean="0">
                <a:latin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</a:rPr>
              <a:t>thành</a:t>
            </a:r>
            <a:r>
              <a:rPr lang="en-US" sz="3600" dirty="0" smtClean="0">
                <a:latin typeface="Times New Roman" pitchFamily="18" charset="0"/>
              </a:rPr>
              <a:t> 1 </a:t>
            </a:r>
            <a:r>
              <a:rPr lang="en-US" sz="3600" dirty="0" err="1" smtClean="0">
                <a:latin typeface="Times New Roman" pitchFamily="18" charset="0"/>
              </a:rPr>
              <a:t>sức</a:t>
            </a:r>
            <a:r>
              <a:rPr lang="en-US" sz="3600" dirty="0" smtClean="0">
                <a:latin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</a:rPr>
              <a:t>mạnh</a:t>
            </a:r>
            <a:r>
              <a:rPr lang="en-US" sz="3600" dirty="0" smtClean="0">
                <a:latin typeface="Times New Roman" pitchFamily="18" charset="0"/>
              </a:rPr>
              <a:t> to </a:t>
            </a:r>
            <a:r>
              <a:rPr lang="en-US" sz="3600" dirty="0" err="1" smtClean="0">
                <a:latin typeface="Times New Roman" pitchFamily="18" charset="0"/>
              </a:rPr>
              <a:t>lớn</a:t>
            </a:r>
            <a:r>
              <a:rPr lang="en-US" sz="3600" dirty="0" smtClean="0">
                <a:latin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</a:rPr>
              <a:t>trong</a:t>
            </a:r>
            <a:r>
              <a:rPr lang="en-US" sz="3600" dirty="0" smtClean="0">
                <a:latin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</a:rPr>
              <a:t>các</a:t>
            </a:r>
            <a:r>
              <a:rPr lang="en-US" sz="3600" dirty="0" smtClean="0">
                <a:latin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</a:rPr>
              <a:t>cuộc</a:t>
            </a:r>
            <a:r>
              <a:rPr lang="en-US" sz="3600" dirty="0" smtClean="0">
                <a:latin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</a:rPr>
              <a:t>chiến</a:t>
            </a:r>
            <a:r>
              <a:rPr lang="en-US" sz="3600" dirty="0" smtClean="0">
                <a:latin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</a:rPr>
              <a:t>đấu</a:t>
            </a:r>
            <a:r>
              <a:rPr lang="en-US" sz="3600" dirty="0" smtClean="0">
                <a:latin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</a:rPr>
              <a:t>chống</a:t>
            </a:r>
            <a:r>
              <a:rPr lang="en-US" sz="3600" dirty="0" smtClean="0">
                <a:latin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</a:rPr>
              <a:t>quân</a:t>
            </a:r>
            <a:r>
              <a:rPr lang="en-US" sz="3600" dirty="0" smtClean="0">
                <a:latin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</a:rPr>
              <a:t>xâm</a:t>
            </a:r>
            <a:r>
              <a:rPr lang="en-US" sz="3600" dirty="0" smtClean="0">
                <a:latin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</a:rPr>
              <a:t>lược</a:t>
            </a:r>
            <a:r>
              <a:rPr lang="en-US" sz="3600" dirty="0" smtClean="0">
                <a:latin typeface="Times New Roman" pitchFamily="18" charset="0"/>
              </a:rPr>
              <a:t>.</a:t>
            </a:r>
            <a:endParaRPr lang="en-US" sz="3600" dirty="0">
              <a:latin typeface="Times New Roman" pitchFamily="18" charset="0"/>
            </a:endParaRPr>
          </a:p>
        </p:txBody>
      </p:sp>
      <p:pic>
        <p:nvPicPr>
          <p:cNvPr id="63" name="图片 212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724949"/>
            <a:ext cx="4365911" cy="2911366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7" dur="2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6" grpId="0"/>
      <p:bldP spid="6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 l="23105" t="20378" r="6776" b="9572"/>
          <a:stretch>
            <a:fillRect/>
          </a:stretch>
        </p:blipFill>
        <p:spPr bwMode="auto">
          <a:xfrm>
            <a:off x="1" y="0"/>
            <a:ext cx="1220094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2" name="组合 2123"/>
          <p:cNvGrpSpPr/>
          <p:nvPr/>
        </p:nvGrpSpPr>
        <p:grpSpPr>
          <a:xfrm>
            <a:off x="-2364211" y="-1198179"/>
            <a:ext cx="14553037" cy="8056179"/>
            <a:chOff x="-7938" y="-109538"/>
            <a:chExt cx="11843979" cy="6377829"/>
          </a:xfrm>
        </p:grpSpPr>
        <p:pic>
          <p:nvPicPr>
            <p:cNvPr id="4" name="图片 2122"/>
            <p:cNvPicPr>
              <a:picLocks noChangeAspect="1"/>
            </p:cNvPicPr>
            <p:nvPr/>
          </p:nvPicPr>
          <p:blipFill rotWithShape="1">
            <a:blip r:embed="rId3"/>
            <a:srcRect b="68945"/>
            <a:stretch/>
          </p:blipFill>
          <p:spPr>
            <a:xfrm>
              <a:off x="1705769" y="864432"/>
              <a:ext cx="10101948" cy="952336"/>
            </a:xfrm>
            <a:prstGeom prst="rect">
              <a:avLst/>
            </a:prstGeom>
          </p:spPr>
        </p:pic>
        <p:pic>
          <p:nvPicPr>
            <p:cNvPr id="5" name="图片 147"/>
            <p:cNvPicPr>
              <a:picLocks noChangeAspect="1"/>
            </p:cNvPicPr>
            <p:nvPr/>
          </p:nvPicPr>
          <p:blipFill rotWithShape="1">
            <a:blip r:embed="rId3"/>
            <a:srcRect b="64968"/>
            <a:stretch/>
          </p:blipFill>
          <p:spPr>
            <a:xfrm>
              <a:off x="1727309" y="838200"/>
              <a:ext cx="10101948" cy="2867526"/>
            </a:xfrm>
            <a:prstGeom prst="rect">
              <a:avLst/>
            </a:prstGeom>
          </p:spPr>
        </p:pic>
        <p:sp>
          <p:nvSpPr>
            <p:cNvPr id="6" name="Oval 103"/>
            <p:cNvSpPr>
              <a:spLocks noChangeArrowheads="1"/>
            </p:cNvSpPr>
            <p:nvPr/>
          </p:nvSpPr>
          <p:spPr bwMode="auto">
            <a:xfrm>
              <a:off x="7938" y="796925"/>
              <a:ext cx="1317625" cy="1323975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7" name="Oval 104"/>
            <p:cNvSpPr>
              <a:spLocks noChangeArrowheads="1"/>
            </p:cNvSpPr>
            <p:nvPr/>
          </p:nvSpPr>
          <p:spPr bwMode="auto">
            <a:xfrm>
              <a:off x="82550" y="871538"/>
              <a:ext cx="1319213" cy="1316038"/>
            </a:xfrm>
            <a:prstGeom prst="ellipse">
              <a:avLst/>
            </a:prstGeom>
            <a:solidFill>
              <a:srgbClr val="CBE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8" name="Freeform 105"/>
            <p:cNvSpPr>
              <a:spLocks/>
            </p:cNvSpPr>
            <p:nvPr/>
          </p:nvSpPr>
          <p:spPr bwMode="auto">
            <a:xfrm>
              <a:off x="-7938" y="738188"/>
              <a:ext cx="1343025" cy="1441450"/>
            </a:xfrm>
            <a:custGeom>
              <a:avLst/>
              <a:gdLst>
                <a:gd name="T0" fmla="*/ 159 w 161"/>
                <a:gd name="T1" fmla="*/ 86 h 172"/>
                <a:gd name="T2" fmla="*/ 66 w 161"/>
                <a:gd name="T3" fmla="*/ 163 h 172"/>
                <a:gd name="T4" fmla="*/ 3 w 161"/>
                <a:gd name="T5" fmla="*/ 86 h 172"/>
                <a:gd name="T6" fmla="*/ 96 w 161"/>
                <a:gd name="T7" fmla="*/ 9 h 172"/>
                <a:gd name="T8" fmla="*/ 159 w 161"/>
                <a:gd name="T9" fmla="*/ 86 h 172"/>
                <a:gd name="T10" fmla="*/ 160 w 161"/>
                <a:gd name="T11" fmla="*/ 86 h 172"/>
                <a:gd name="T12" fmla="*/ 66 w 161"/>
                <a:gd name="T13" fmla="*/ 8 h 172"/>
                <a:gd name="T14" fmla="*/ 2 w 161"/>
                <a:gd name="T15" fmla="*/ 86 h 172"/>
                <a:gd name="T16" fmla="*/ 97 w 161"/>
                <a:gd name="T17" fmla="*/ 163 h 172"/>
                <a:gd name="T18" fmla="*/ 160 w 161"/>
                <a:gd name="T19" fmla="*/ 86 h 172"/>
                <a:gd name="T20" fmla="*/ 159 w 161"/>
                <a:gd name="T21" fmla="*/ 86 h 1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61" h="172">
                  <a:moveTo>
                    <a:pt x="159" y="86"/>
                  </a:moveTo>
                  <a:cubicBezTo>
                    <a:pt x="158" y="135"/>
                    <a:pt x="117" y="172"/>
                    <a:pt x="66" y="163"/>
                  </a:cubicBezTo>
                  <a:cubicBezTo>
                    <a:pt x="29" y="157"/>
                    <a:pt x="4" y="122"/>
                    <a:pt x="3" y="86"/>
                  </a:cubicBezTo>
                  <a:cubicBezTo>
                    <a:pt x="1" y="37"/>
                    <a:pt x="49" y="1"/>
                    <a:pt x="96" y="9"/>
                  </a:cubicBezTo>
                  <a:cubicBezTo>
                    <a:pt x="134" y="15"/>
                    <a:pt x="158" y="50"/>
                    <a:pt x="159" y="86"/>
                  </a:cubicBezTo>
                  <a:cubicBezTo>
                    <a:pt x="159" y="86"/>
                    <a:pt x="161" y="86"/>
                    <a:pt x="160" y="86"/>
                  </a:cubicBezTo>
                  <a:cubicBezTo>
                    <a:pt x="159" y="35"/>
                    <a:pt x="115" y="0"/>
                    <a:pt x="66" y="8"/>
                  </a:cubicBezTo>
                  <a:cubicBezTo>
                    <a:pt x="28" y="15"/>
                    <a:pt x="3" y="49"/>
                    <a:pt x="2" y="86"/>
                  </a:cubicBezTo>
                  <a:cubicBezTo>
                    <a:pt x="0" y="137"/>
                    <a:pt x="50" y="171"/>
                    <a:pt x="97" y="163"/>
                  </a:cubicBezTo>
                  <a:cubicBezTo>
                    <a:pt x="134" y="157"/>
                    <a:pt x="159" y="122"/>
                    <a:pt x="160" y="86"/>
                  </a:cubicBezTo>
                  <a:cubicBezTo>
                    <a:pt x="160" y="86"/>
                    <a:pt x="159" y="86"/>
                    <a:pt x="159" y="86"/>
                  </a:cubicBezTo>
                  <a:close/>
                </a:path>
              </a:pathLst>
            </a:custGeom>
            <a:solidFill>
              <a:srgbClr val="49321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9" name="Freeform 106"/>
            <p:cNvSpPr>
              <a:spLocks/>
            </p:cNvSpPr>
            <p:nvPr/>
          </p:nvSpPr>
          <p:spPr bwMode="auto">
            <a:xfrm>
              <a:off x="125413" y="981075"/>
              <a:ext cx="441325" cy="787400"/>
            </a:xfrm>
            <a:custGeom>
              <a:avLst/>
              <a:gdLst>
                <a:gd name="T0" fmla="*/ 2 w 53"/>
                <a:gd name="T1" fmla="*/ 74 h 94"/>
                <a:gd name="T2" fmla="*/ 1 w 53"/>
                <a:gd name="T3" fmla="*/ 55 h 94"/>
                <a:gd name="T4" fmla="*/ 14 w 53"/>
                <a:gd name="T5" fmla="*/ 20 h 94"/>
                <a:gd name="T6" fmla="*/ 33 w 53"/>
                <a:gd name="T7" fmla="*/ 5 h 94"/>
                <a:gd name="T8" fmla="*/ 51 w 53"/>
                <a:gd name="T9" fmla="*/ 5 h 94"/>
                <a:gd name="T10" fmla="*/ 44 w 53"/>
                <a:gd name="T11" fmla="*/ 18 h 94"/>
                <a:gd name="T12" fmla="*/ 34 w 53"/>
                <a:gd name="T13" fmla="*/ 25 h 94"/>
                <a:gd name="T14" fmla="*/ 19 w 53"/>
                <a:gd name="T15" fmla="*/ 49 h 94"/>
                <a:gd name="T16" fmla="*/ 20 w 53"/>
                <a:gd name="T17" fmla="*/ 74 h 94"/>
                <a:gd name="T18" fmla="*/ 20 w 53"/>
                <a:gd name="T19" fmla="*/ 92 h 94"/>
                <a:gd name="T20" fmla="*/ 6 w 53"/>
                <a:gd name="T21" fmla="*/ 84 h 94"/>
                <a:gd name="T22" fmla="*/ 2 w 53"/>
                <a:gd name="T23" fmla="*/ 74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3" h="94">
                  <a:moveTo>
                    <a:pt x="2" y="74"/>
                  </a:moveTo>
                  <a:cubicBezTo>
                    <a:pt x="1" y="67"/>
                    <a:pt x="0" y="60"/>
                    <a:pt x="1" y="55"/>
                  </a:cubicBezTo>
                  <a:cubicBezTo>
                    <a:pt x="2" y="43"/>
                    <a:pt x="6" y="28"/>
                    <a:pt x="14" y="20"/>
                  </a:cubicBezTo>
                  <a:cubicBezTo>
                    <a:pt x="20" y="14"/>
                    <a:pt x="26" y="9"/>
                    <a:pt x="33" y="5"/>
                  </a:cubicBezTo>
                  <a:cubicBezTo>
                    <a:pt x="38" y="3"/>
                    <a:pt x="47" y="0"/>
                    <a:pt x="51" y="5"/>
                  </a:cubicBezTo>
                  <a:cubicBezTo>
                    <a:pt x="53" y="9"/>
                    <a:pt x="46" y="16"/>
                    <a:pt x="44" y="18"/>
                  </a:cubicBezTo>
                  <a:cubicBezTo>
                    <a:pt x="41" y="21"/>
                    <a:pt x="37" y="23"/>
                    <a:pt x="34" y="25"/>
                  </a:cubicBezTo>
                  <a:cubicBezTo>
                    <a:pt x="26" y="31"/>
                    <a:pt x="21" y="39"/>
                    <a:pt x="19" y="49"/>
                  </a:cubicBezTo>
                  <a:cubicBezTo>
                    <a:pt x="17" y="57"/>
                    <a:pt x="18" y="66"/>
                    <a:pt x="20" y="74"/>
                  </a:cubicBezTo>
                  <a:cubicBezTo>
                    <a:pt x="21" y="77"/>
                    <a:pt x="25" y="90"/>
                    <a:pt x="20" y="92"/>
                  </a:cubicBezTo>
                  <a:cubicBezTo>
                    <a:pt x="15" y="94"/>
                    <a:pt x="8" y="87"/>
                    <a:pt x="6" y="84"/>
                  </a:cubicBezTo>
                  <a:cubicBezTo>
                    <a:pt x="5" y="81"/>
                    <a:pt x="3" y="77"/>
                    <a:pt x="2" y="7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10" name="Freeform 107"/>
            <p:cNvSpPr>
              <a:spLocks/>
            </p:cNvSpPr>
            <p:nvPr/>
          </p:nvSpPr>
          <p:spPr bwMode="auto">
            <a:xfrm>
              <a:off x="166688" y="1022350"/>
              <a:ext cx="441325" cy="788988"/>
            </a:xfrm>
            <a:custGeom>
              <a:avLst/>
              <a:gdLst>
                <a:gd name="T0" fmla="*/ 2 w 53"/>
                <a:gd name="T1" fmla="*/ 74 h 94"/>
                <a:gd name="T2" fmla="*/ 0 w 53"/>
                <a:gd name="T3" fmla="*/ 55 h 94"/>
                <a:gd name="T4" fmla="*/ 14 w 53"/>
                <a:gd name="T5" fmla="*/ 20 h 94"/>
                <a:gd name="T6" fmla="*/ 32 w 53"/>
                <a:gd name="T7" fmla="*/ 6 h 94"/>
                <a:gd name="T8" fmla="*/ 50 w 53"/>
                <a:gd name="T9" fmla="*/ 6 h 94"/>
                <a:gd name="T10" fmla="*/ 43 w 53"/>
                <a:gd name="T11" fmla="*/ 18 h 94"/>
                <a:gd name="T12" fmla="*/ 34 w 53"/>
                <a:gd name="T13" fmla="*/ 26 h 94"/>
                <a:gd name="T14" fmla="*/ 18 w 53"/>
                <a:gd name="T15" fmla="*/ 49 h 94"/>
                <a:gd name="T16" fmla="*/ 19 w 53"/>
                <a:gd name="T17" fmla="*/ 74 h 94"/>
                <a:gd name="T18" fmla="*/ 19 w 53"/>
                <a:gd name="T19" fmla="*/ 93 h 94"/>
                <a:gd name="T20" fmla="*/ 6 w 53"/>
                <a:gd name="T21" fmla="*/ 85 h 94"/>
                <a:gd name="T22" fmla="*/ 2 w 53"/>
                <a:gd name="T23" fmla="*/ 74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3" h="94">
                  <a:moveTo>
                    <a:pt x="2" y="74"/>
                  </a:moveTo>
                  <a:cubicBezTo>
                    <a:pt x="0" y="68"/>
                    <a:pt x="0" y="61"/>
                    <a:pt x="0" y="55"/>
                  </a:cubicBezTo>
                  <a:cubicBezTo>
                    <a:pt x="1" y="43"/>
                    <a:pt x="6" y="29"/>
                    <a:pt x="14" y="20"/>
                  </a:cubicBezTo>
                  <a:cubicBezTo>
                    <a:pt x="19" y="15"/>
                    <a:pt x="25" y="9"/>
                    <a:pt x="32" y="6"/>
                  </a:cubicBezTo>
                  <a:cubicBezTo>
                    <a:pt x="37" y="4"/>
                    <a:pt x="47" y="0"/>
                    <a:pt x="50" y="6"/>
                  </a:cubicBezTo>
                  <a:cubicBezTo>
                    <a:pt x="53" y="9"/>
                    <a:pt x="45" y="17"/>
                    <a:pt x="43" y="18"/>
                  </a:cubicBezTo>
                  <a:cubicBezTo>
                    <a:pt x="40" y="21"/>
                    <a:pt x="37" y="23"/>
                    <a:pt x="34" y="26"/>
                  </a:cubicBezTo>
                  <a:cubicBezTo>
                    <a:pt x="26" y="32"/>
                    <a:pt x="21" y="40"/>
                    <a:pt x="18" y="49"/>
                  </a:cubicBezTo>
                  <a:cubicBezTo>
                    <a:pt x="16" y="58"/>
                    <a:pt x="17" y="66"/>
                    <a:pt x="19" y="74"/>
                  </a:cubicBezTo>
                  <a:cubicBezTo>
                    <a:pt x="20" y="78"/>
                    <a:pt x="24" y="91"/>
                    <a:pt x="19" y="93"/>
                  </a:cubicBezTo>
                  <a:cubicBezTo>
                    <a:pt x="14" y="94"/>
                    <a:pt x="8" y="88"/>
                    <a:pt x="6" y="85"/>
                  </a:cubicBezTo>
                  <a:cubicBezTo>
                    <a:pt x="4" y="82"/>
                    <a:pt x="3" y="78"/>
                    <a:pt x="2" y="7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11" name="Freeform 108"/>
            <p:cNvSpPr>
              <a:spLocks/>
            </p:cNvSpPr>
            <p:nvPr/>
          </p:nvSpPr>
          <p:spPr bwMode="auto">
            <a:xfrm>
              <a:off x="92075" y="938213"/>
              <a:ext cx="508000" cy="863600"/>
            </a:xfrm>
            <a:custGeom>
              <a:avLst/>
              <a:gdLst>
                <a:gd name="T0" fmla="*/ 7 w 61"/>
                <a:gd name="T1" fmla="*/ 79 h 103"/>
                <a:gd name="T2" fmla="*/ 13 w 61"/>
                <a:gd name="T3" fmla="*/ 32 h 103"/>
                <a:gd name="T4" fmla="*/ 54 w 61"/>
                <a:gd name="T5" fmla="*/ 11 h 103"/>
                <a:gd name="T6" fmla="*/ 37 w 61"/>
                <a:gd name="T7" fmla="*/ 30 h 103"/>
                <a:gd name="T8" fmla="*/ 22 w 61"/>
                <a:gd name="T9" fmla="*/ 73 h 103"/>
                <a:gd name="T10" fmla="*/ 26 w 61"/>
                <a:gd name="T11" fmla="*/ 90 h 103"/>
                <a:gd name="T12" fmla="*/ 13 w 61"/>
                <a:gd name="T13" fmla="*/ 92 h 103"/>
                <a:gd name="T14" fmla="*/ 7 w 61"/>
                <a:gd name="T15" fmla="*/ 79 h 103"/>
                <a:gd name="T16" fmla="*/ 6 w 61"/>
                <a:gd name="T17" fmla="*/ 79 h 103"/>
                <a:gd name="T18" fmla="*/ 26 w 61"/>
                <a:gd name="T19" fmla="*/ 96 h 103"/>
                <a:gd name="T20" fmla="*/ 22 w 61"/>
                <a:gd name="T21" fmla="*/ 66 h 103"/>
                <a:gd name="T22" fmla="*/ 50 w 61"/>
                <a:gd name="T23" fmla="*/ 21 h 103"/>
                <a:gd name="T24" fmla="*/ 40 w 61"/>
                <a:gd name="T25" fmla="*/ 9 h 103"/>
                <a:gd name="T26" fmla="*/ 6 w 61"/>
                <a:gd name="T27" fmla="*/ 79 h 103"/>
                <a:gd name="T28" fmla="*/ 7 w 61"/>
                <a:gd name="T29" fmla="*/ 79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61" h="103">
                  <a:moveTo>
                    <a:pt x="7" y="79"/>
                  </a:moveTo>
                  <a:cubicBezTo>
                    <a:pt x="4" y="62"/>
                    <a:pt x="6" y="47"/>
                    <a:pt x="13" y="32"/>
                  </a:cubicBezTo>
                  <a:cubicBezTo>
                    <a:pt x="18" y="23"/>
                    <a:pt x="42" y="0"/>
                    <a:pt x="54" y="11"/>
                  </a:cubicBezTo>
                  <a:cubicBezTo>
                    <a:pt x="60" y="15"/>
                    <a:pt x="40" y="29"/>
                    <a:pt x="37" y="30"/>
                  </a:cubicBezTo>
                  <a:cubicBezTo>
                    <a:pt x="24" y="41"/>
                    <a:pt x="20" y="57"/>
                    <a:pt x="22" y="73"/>
                  </a:cubicBezTo>
                  <a:cubicBezTo>
                    <a:pt x="23" y="79"/>
                    <a:pt x="25" y="84"/>
                    <a:pt x="26" y="90"/>
                  </a:cubicBezTo>
                  <a:cubicBezTo>
                    <a:pt x="26" y="98"/>
                    <a:pt x="17" y="95"/>
                    <a:pt x="13" y="92"/>
                  </a:cubicBezTo>
                  <a:cubicBezTo>
                    <a:pt x="10" y="89"/>
                    <a:pt x="8" y="83"/>
                    <a:pt x="7" y="79"/>
                  </a:cubicBezTo>
                  <a:cubicBezTo>
                    <a:pt x="7" y="78"/>
                    <a:pt x="6" y="79"/>
                    <a:pt x="6" y="79"/>
                  </a:cubicBezTo>
                  <a:cubicBezTo>
                    <a:pt x="8" y="86"/>
                    <a:pt x="16" y="103"/>
                    <a:pt x="26" y="96"/>
                  </a:cubicBezTo>
                  <a:cubicBezTo>
                    <a:pt x="30" y="92"/>
                    <a:pt x="23" y="70"/>
                    <a:pt x="22" y="66"/>
                  </a:cubicBezTo>
                  <a:cubicBezTo>
                    <a:pt x="19" y="44"/>
                    <a:pt x="37" y="34"/>
                    <a:pt x="50" y="21"/>
                  </a:cubicBezTo>
                  <a:cubicBezTo>
                    <a:pt x="61" y="10"/>
                    <a:pt x="50" y="4"/>
                    <a:pt x="40" y="9"/>
                  </a:cubicBezTo>
                  <a:cubicBezTo>
                    <a:pt x="12" y="21"/>
                    <a:pt x="0" y="50"/>
                    <a:pt x="6" y="79"/>
                  </a:cubicBezTo>
                  <a:cubicBezTo>
                    <a:pt x="6" y="79"/>
                    <a:pt x="7" y="79"/>
                    <a:pt x="7" y="79"/>
                  </a:cubicBezTo>
                  <a:close/>
                </a:path>
              </a:pathLst>
            </a:custGeom>
            <a:solidFill>
              <a:srgbClr val="49321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12" name="Oval 109"/>
            <p:cNvSpPr>
              <a:spLocks noChangeArrowheads="1"/>
            </p:cNvSpPr>
            <p:nvPr/>
          </p:nvSpPr>
          <p:spPr bwMode="auto">
            <a:xfrm>
              <a:off x="684213" y="922338"/>
              <a:ext cx="149225" cy="150813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13" name="Oval 110"/>
            <p:cNvSpPr>
              <a:spLocks noChangeArrowheads="1"/>
            </p:cNvSpPr>
            <p:nvPr/>
          </p:nvSpPr>
          <p:spPr bwMode="auto">
            <a:xfrm>
              <a:off x="708025" y="963613"/>
              <a:ext cx="142875" cy="142875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14" name="Freeform 111"/>
            <p:cNvSpPr>
              <a:spLocks/>
            </p:cNvSpPr>
            <p:nvPr/>
          </p:nvSpPr>
          <p:spPr bwMode="auto">
            <a:xfrm>
              <a:off x="674688" y="896938"/>
              <a:ext cx="168275" cy="201613"/>
            </a:xfrm>
            <a:custGeom>
              <a:avLst/>
              <a:gdLst>
                <a:gd name="T0" fmla="*/ 18 w 20"/>
                <a:gd name="T1" fmla="*/ 12 h 24"/>
                <a:gd name="T2" fmla="*/ 9 w 20"/>
                <a:gd name="T3" fmla="*/ 21 h 24"/>
                <a:gd name="T4" fmla="*/ 2 w 20"/>
                <a:gd name="T5" fmla="*/ 12 h 24"/>
                <a:gd name="T6" fmla="*/ 12 w 20"/>
                <a:gd name="T7" fmla="*/ 4 h 24"/>
                <a:gd name="T8" fmla="*/ 18 w 20"/>
                <a:gd name="T9" fmla="*/ 12 h 24"/>
                <a:gd name="T10" fmla="*/ 20 w 20"/>
                <a:gd name="T11" fmla="*/ 12 h 24"/>
                <a:gd name="T12" fmla="*/ 1 w 20"/>
                <a:gd name="T13" fmla="*/ 12 h 24"/>
                <a:gd name="T14" fmla="*/ 20 w 20"/>
                <a:gd name="T15" fmla="*/ 12 h 24"/>
                <a:gd name="T16" fmla="*/ 18 w 20"/>
                <a:gd name="T17" fmla="*/ 12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0" h="24">
                  <a:moveTo>
                    <a:pt x="18" y="12"/>
                  </a:moveTo>
                  <a:cubicBezTo>
                    <a:pt x="18" y="17"/>
                    <a:pt x="14" y="22"/>
                    <a:pt x="9" y="21"/>
                  </a:cubicBezTo>
                  <a:cubicBezTo>
                    <a:pt x="5" y="20"/>
                    <a:pt x="2" y="16"/>
                    <a:pt x="2" y="12"/>
                  </a:cubicBezTo>
                  <a:cubicBezTo>
                    <a:pt x="2" y="7"/>
                    <a:pt x="7" y="3"/>
                    <a:pt x="12" y="4"/>
                  </a:cubicBezTo>
                  <a:cubicBezTo>
                    <a:pt x="16" y="5"/>
                    <a:pt x="18" y="8"/>
                    <a:pt x="18" y="12"/>
                  </a:cubicBezTo>
                  <a:cubicBezTo>
                    <a:pt x="18" y="12"/>
                    <a:pt x="20" y="12"/>
                    <a:pt x="20" y="12"/>
                  </a:cubicBezTo>
                  <a:cubicBezTo>
                    <a:pt x="19" y="0"/>
                    <a:pt x="1" y="1"/>
                    <a:pt x="1" y="12"/>
                  </a:cubicBezTo>
                  <a:cubicBezTo>
                    <a:pt x="0" y="24"/>
                    <a:pt x="19" y="23"/>
                    <a:pt x="20" y="12"/>
                  </a:cubicBezTo>
                  <a:cubicBezTo>
                    <a:pt x="20" y="12"/>
                    <a:pt x="18" y="12"/>
                    <a:pt x="18" y="12"/>
                  </a:cubicBezTo>
                  <a:close/>
                </a:path>
              </a:pathLst>
            </a:custGeom>
            <a:solidFill>
              <a:srgbClr val="49321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15" name="Oval 112"/>
            <p:cNvSpPr>
              <a:spLocks noChangeArrowheads="1"/>
            </p:cNvSpPr>
            <p:nvPr/>
          </p:nvSpPr>
          <p:spPr bwMode="auto">
            <a:xfrm>
              <a:off x="1201738" y="2430463"/>
              <a:ext cx="1008063" cy="1014413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16" name="Oval 113"/>
            <p:cNvSpPr>
              <a:spLocks noChangeArrowheads="1"/>
            </p:cNvSpPr>
            <p:nvPr/>
          </p:nvSpPr>
          <p:spPr bwMode="auto">
            <a:xfrm>
              <a:off x="1258888" y="2489200"/>
              <a:ext cx="1001713" cy="1006475"/>
            </a:xfrm>
            <a:prstGeom prst="ellipse">
              <a:avLst/>
            </a:prstGeom>
            <a:solidFill>
              <a:srgbClr val="A8CAE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17" name="Freeform 114"/>
            <p:cNvSpPr>
              <a:spLocks/>
            </p:cNvSpPr>
            <p:nvPr/>
          </p:nvSpPr>
          <p:spPr bwMode="auto">
            <a:xfrm>
              <a:off x="1184275" y="2271713"/>
              <a:ext cx="1025525" cy="1223963"/>
            </a:xfrm>
            <a:custGeom>
              <a:avLst/>
              <a:gdLst>
                <a:gd name="T0" fmla="*/ 122 w 123"/>
                <a:gd name="T1" fmla="*/ 79 h 146"/>
                <a:gd name="T2" fmla="*/ 52 w 123"/>
                <a:gd name="T3" fmla="*/ 138 h 146"/>
                <a:gd name="T4" fmla="*/ 3 w 123"/>
                <a:gd name="T5" fmla="*/ 79 h 146"/>
                <a:gd name="T6" fmla="*/ 73 w 123"/>
                <a:gd name="T7" fmla="*/ 20 h 146"/>
                <a:gd name="T8" fmla="*/ 122 w 123"/>
                <a:gd name="T9" fmla="*/ 79 h 146"/>
                <a:gd name="T10" fmla="*/ 123 w 123"/>
                <a:gd name="T11" fmla="*/ 79 h 146"/>
                <a:gd name="T12" fmla="*/ 2 w 123"/>
                <a:gd name="T13" fmla="*/ 79 h 146"/>
                <a:gd name="T14" fmla="*/ 73 w 123"/>
                <a:gd name="T15" fmla="*/ 139 h 146"/>
                <a:gd name="T16" fmla="*/ 123 w 123"/>
                <a:gd name="T17" fmla="*/ 79 h 146"/>
                <a:gd name="T18" fmla="*/ 122 w 123"/>
                <a:gd name="T19" fmla="*/ 79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23" h="146">
                  <a:moveTo>
                    <a:pt x="122" y="79"/>
                  </a:moveTo>
                  <a:cubicBezTo>
                    <a:pt x="120" y="116"/>
                    <a:pt x="91" y="144"/>
                    <a:pt x="52" y="138"/>
                  </a:cubicBezTo>
                  <a:cubicBezTo>
                    <a:pt x="23" y="134"/>
                    <a:pt x="4" y="107"/>
                    <a:pt x="3" y="79"/>
                  </a:cubicBezTo>
                  <a:cubicBezTo>
                    <a:pt x="1" y="42"/>
                    <a:pt x="37" y="15"/>
                    <a:pt x="73" y="20"/>
                  </a:cubicBezTo>
                  <a:cubicBezTo>
                    <a:pt x="102" y="24"/>
                    <a:pt x="121" y="52"/>
                    <a:pt x="122" y="79"/>
                  </a:cubicBezTo>
                  <a:cubicBezTo>
                    <a:pt x="122" y="79"/>
                    <a:pt x="123" y="79"/>
                    <a:pt x="123" y="79"/>
                  </a:cubicBezTo>
                  <a:cubicBezTo>
                    <a:pt x="120" y="0"/>
                    <a:pt x="5" y="1"/>
                    <a:pt x="2" y="79"/>
                  </a:cubicBezTo>
                  <a:cubicBezTo>
                    <a:pt x="0" y="116"/>
                    <a:pt x="38" y="146"/>
                    <a:pt x="73" y="139"/>
                  </a:cubicBezTo>
                  <a:cubicBezTo>
                    <a:pt x="102" y="132"/>
                    <a:pt x="122" y="109"/>
                    <a:pt x="123" y="79"/>
                  </a:cubicBezTo>
                  <a:cubicBezTo>
                    <a:pt x="123" y="79"/>
                    <a:pt x="122" y="79"/>
                    <a:pt x="122" y="79"/>
                  </a:cubicBezTo>
                  <a:close/>
                </a:path>
              </a:pathLst>
            </a:custGeom>
            <a:solidFill>
              <a:srgbClr val="49321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18" name="Freeform 115"/>
            <p:cNvSpPr>
              <a:spLocks/>
            </p:cNvSpPr>
            <p:nvPr/>
          </p:nvSpPr>
          <p:spPr bwMode="auto">
            <a:xfrm>
              <a:off x="1292225" y="2565400"/>
              <a:ext cx="334963" cy="603250"/>
            </a:xfrm>
            <a:custGeom>
              <a:avLst/>
              <a:gdLst>
                <a:gd name="T0" fmla="*/ 1 w 40"/>
                <a:gd name="T1" fmla="*/ 57 h 72"/>
                <a:gd name="T2" fmla="*/ 0 w 40"/>
                <a:gd name="T3" fmla="*/ 42 h 72"/>
                <a:gd name="T4" fmla="*/ 11 w 40"/>
                <a:gd name="T5" fmla="*/ 16 h 72"/>
                <a:gd name="T6" fmla="*/ 25 w 40"/>
                <a:gd name="T7" fmla="*/ 5 h 72"/>
                <a:gd name="T8" fmla="*/ 38 w 40"/>
                <a:gd name="T9" fmla="*/ 5 h 72"/>
                <a:gd name="T10" fmla="*/ 33 w 40"/>
                <a:gd name="T11" fmla="*/ 14 h 72"/>
                <a:gd name="T12" fmla="*/ 26 w 40"/>
                <a:gd name="T13" fmla="*/ 20 h 72"/>
                <a:gd name="T14" fmla="*/ 14 w 40"/>
                <a:gd name="T15" fmla="*/ 38 h 72"/>
                <a:gd name="T16" fmla="*/ 15 w 40"/>
                <a:gd name="T17" fmla="*/ 57 h 72"/>
                <a:gd name="T18" fmla="*/ 15 w 40"/>
                <a:gd name="T19" fmla="*/ 71 h 72"/>
                <a:gd name="T20" fmla="*/ 5 w 40"/>
                <a:gd name="T21" fmla="*/ 65 h 72"/>
                <a:gd name="T22" fmla="*/ 1 w 40"/>
                <a:gd name="T23" fmla="*/ 57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40" h="72">
                  <a:moveTo>
                    <a:pt x="1" y="57"/>
                  </a:moveTo>
                  <a:cubicBezTo>
                    <a:pt x="0" y="52"/>
                    <a:pt x="0" y="47"/>
                    <a:pt x="0" y="42"/>
                  </a:cubicBezTo>
                  <a:cubicBezTo>
                    <a:pt x="1" y="34"/>
                    <a:pt x="4" y="23"/>
                    <a:pt x="11" y="16"/>
                  </a:cubicBezTo>
                  <a:cubicBezTo>
                    <a:pt x="15" y="12"/>
                    <a:pt x="19" y="8"/>
                    <a:pt x="25" y="5"/>
                  </a:cubicBezTo>
                  <a:cubicBezTo>
                    <a:pt x="28" y="3"/>
                    <a:pt x="35" y="0"/>
                    <a:pt x="38" y="5"/>
                  </a:cubicBezTo>
                  <a:cubicBezTo>
                    <a:pt x="40" y="8"/>
                    <a:pt x="35" y="13"/>
                    <a:pt x="33" y="14"/>
                  </a:cubicBezTo>
                  <a:cubicBezTo>
                    <a:pt x="31" y="16"/>
                    <a:pt x="28" y="18"/>
                    <a:pt x="26" y="20"/>
                  </a:cubicBezTo>
                  <a:cubicBezTo>
                    <a:pt x="20" y="25"/>
                    <a:pt x="16" y="31"/>
                    <a:pt x="14" y="38"/>
                  </a:cubicBezTo>
                  <a:cubicBezTo>
                    <a:pt x="12" y="44"/>
                    <a:pt x="13" y="51"/>
                    <a:pt x="15" y="57"/>
                  </a:cubicBezTo>
                  <a:cubicBezTo>
                    <a:pt x="16" y="60"/>
                    <a:pt x="18" y="70"/>
                    <a:pt x="15" y="71"/>
                  </a:cubicBezTo>
                  <a:cubicBezTo>
                    <a:pt x="11" y="72"/>
                    <a:pt x="6" y="68"/>
                    <a:pt x="5" y="65"/>
                  </a:cubicBezTo>
                  <a:cubicBezTo>
                    <a:pt x="3" y="63"/>
                    <a:pt x="2" y="60"/>
                    <a:pt x="1" y="5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19" name="Freeform 116"/>
            <p:cNvSpPr>
              <a:spLocks/>
            </p:cNvSpPr>
            <p:nvPr/>
          </p:nvSpPr>
          <p:spPr bwMode="auto">
            <a:xfrm>
              <a:off x="1317625" y="2606675"/>
              <a:ext cx="342900" cy="603250"/>
            </a:xfrm>
            <a:custGeom>
              <a:avLst/>
              <a:gdLst>
                <a:gd name="T0" fmla="*/ 2 w 41"/>
                <a:gd name="T1" fmla="*/ 56 h 72"/>
                <a:gd name="T2" fmla="*/ 1 w 41"/>
                <a:gd name="T3" fmla="*/ 42 h 72"/>
                <a:gd name="T4" fmla="*/ 11 w 41"/>
                <a:gd name="T5" fmla="*/ 15 h 72"/>
                <a:gd name="T6" fmla="*/ 25 w 41"/>
                <a:gd name="T7" fmla="*/ 4 h 72"/>
                <a:gd name="T8" fmla="*/ 39 w 41"/>
                <a:gd name="T9" fmla="*/ 4 h 72"/>
                <a:gd name="T10" fmla="*/ 34 w 41"/>
                <a:gd name="T11" fmla="*/ 14 h 72"/>
                <a:gd name="T12" fmla="*/ 26 w 41"/>
                <a:gd name="T13" fmla="*/ 19 h 72"/>
                <a:gd name="T14" fmla="*/ 14 w 41"/>
                <a:gd name="T15" fmla="*/ 37 h 72"/>
                <a:gd name="T16" fmla="*/ 15 w 41"/>
                <a:gd name="T17" fmla="*/ 57 h 72"/>
                <a:gd name="T18" fmla="*/ 15 w 41"/>
                <a:gd name="T19" fmla="*/ 70 h 72"/>
                <a:gd name="T20" fmla="*/ 5 w 41"/>
                <a:gd name="T21" fmla="*/ 64 h 72"/>
                <a:gd name="T22" fmla="*/ 2 w 41"/>
                <a:gd name="T23" fmla="*/ 56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41" h="72">
                  <a:moveTo>
                    <a:pt x="2" y="56"/>
                  </a:moveTo>
                  <a:cubicBezTo>
                    <a:pt x="1" y="51"/>
                    <a:pt x="0" y="46"/>
                    <a:pt x="1" y="42"/>
                  </a:cubicBezTo>
                  <a:cubicBezTo>
                    <a:pt x="1" y="33"/>
                    <a:pt x="5" y="22"/>
                    <a:pt x="11" y="15"/>
                  </a:cubicBezTo>
                  <a:cubicBezTo>
                    <a:pt x="15" y="11"/>
                    <a:pt x="20" y="7"/>
                    <a:pt x="25" y="4"/>
                  </a:cubicBezTo>
                  <a:cubicBezTo>
                    <a:pt x="29" y="2"/>
                    <a:pt x="36" y="0"/>
                    <a:pt x="39" y="4"/>
                  </a:cubicBezTo>
                  <a:cubicBezTo>
                    <a:pt x="41" y="7"/>
                    <a:pt x="35" y="12"/>
                    <a:pt x="34" y="14"/>
                  </a:cubicBezTo>
                  <a:cubicBezTo>
                    <a:pt x="31" y="16"/>
                    <a:pt x="29" y="17"/>
                    <a:pt x="26" y="19"/>
                  </a:cubicBezTo>
                  <a:cubicBezTo>
                    <a:pt x="20" y="24"/>
                    <a:pt x="16" y="30"/>
                    <a:pt x="14" y="37"/>
                  </a:cubicBezTo>
                  <a:cubicBezTo>
                    <a:pt x="13" y="44"/>
                    <a:pt x="13" y="50"/>
                    <a:pt x="15" y="57"/>
                  </a:cubicBezTo>
                  <a:cubicBezTo>
                    <a:pt x="16" y="59"/>
                    <a:pt x="19" y="69"/>
                    <a:pt x="15" y="70"/>
                  </a:cubicBezTo>
                  <a:cubicBezTo>
                    <a:pt x="11" y="72"/>
                    <a:pt x="7" y="67"/>
                    <a:pt x="5" y="64"/>
                  </a:cubicBezTo>
                  <a:cubicBezTo>
                    <a:pt x="4" y="62"/>
                    <a:pt x="3" y="59"/>
                    <a:pt x="2" y="5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20" name="Freeform 117"/>
            <p:cNvSpPr>
              <a:spLocks/>
            </p:cNvSpPr>
            <p:nvPr/>
          </p:nvSpPr>
          <p:spPr bwMode="auto">
            <a:xfrm>
              <a:off x="1258888" y="2540000"/>
              <a:ext cx="401638" cy="661988"/>
            </a:xfrm>
            <a:custGeom>
              <a:avLst/>
              <a:gdLst>
                <a:gd name="T0" fmla="*/ 6 w 48"/>
                <a:gd name="T1" fmla="*/ 60 h 79"/>
                <a:gd name="T2" fmla="*/ 11 w 48"/>
                <a:gd name="T3" fmla="*/ 25 h 79"/>
                <a:gd name="T4" fmla="*/ 42 w 48"/>
                <a:gd name="T5" fmla="*/ 8 h 79"/>
                <a:gd name="T6" fmla="*/ 29 w 48"/>
                <a:gd name="T7" fmla="*/ 23 h 79"/>
                <a:gd name="T8" fmla="*/ 17 w 48"/>
                <a:gd name="T9" fmla="*/ 56 h 79"/>
                <a:gd name="T10" fmla="*/ 20 w 48"/>
                <a:gd name="T11" fmla="*/ 69 h 79"/>
                <a:gd name="T12" fmla="*/ 11 w 48"/>
                <a:gd name="T13" fmla="*/ 70 h 79"/>
                <a:gd name="T14" fmla="*/ 6 w 48"/>
                <a:gd name="T15" fmla="*/ 60 h 79"/>
                <a:gd name="T16" fmla="*/ 5 w 48"/>
                <a:gd name="T17" fmla="*/ 60 h 79"/>
                <a:gd name="T18" fmla="*/ 20 w 48"/>
                <a:gd name="T19" fmla="*/ 73 h 79"/>
                <a:gd name="T20" fmla="*/ 18 w 48"/>
                <a:gd name="T21" fmla="*/ 51 h 79"/>
                <a:gd name="T22" fmla="*/ 39 w 48"/>
                <a:gd name="T23" fmla="*/ 16 h 79"/>
                <a:gd name="T24" fmla="*/ 31 w 48"/>
                <a:gd name="T25" fmla="*/ 7 h 79"/>
                <a:gd name="T26" fmla="*/ 5 w 48"/>
                <a:gd name="T27" fmla="*/ 60 h 79"/>
                <a:gd name="T28" fmla="*/ 6 w 48"/>
                <a:gd name="T29" fmla="*/ 60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48" h="79">
                  <a:moveTo>
                    <a:pt x="6" y="60"/>
                  </a:moveTo>
                  <a:cubicBezTo>
                    <a:pt x="3" y="48"/>
                    <a:pt x="5" y="36"/>
                    <a:pt x="11" y="25"/>
                  </a:cubicBezTo>
                  <a:cubicBezTo>
                    <a:pt x="15" y="17"/>
                    <a:pt x="32" y="0"/>
                    <a:pt x="42" y="8"/>
                  </a:cubicBezTo>
                  <a:cubicBezTo>
                    <a:pt x="46" y="12"/>
                    <a:pt x="31" y="22"/>
                    <a:pt x="29" y="23"/>
                  </a:cubicBezTo>
                  <a:cubicBezTo>
                    <a:pt x="19" y="31"/>
                    <a:pt x="16" y="43"/>
                    <a:pt x="17" y="56"/>
                  </a:cubicBezTo>
                  <a:cubicBezTo>
                    <a:pt x="18" y="60"/>
                    <a:pt x="19" y="65"/>
                    <a:pt x="20" y="69"/>
                  </a:cubicBezTo>
                  <a:cubicBezTo>
                    <a:pt x="21" y="75"/>
                    <a:pt x="13" y="73"/>
                    <a:pt x="11" y="70"/>
                  </a:cubicBezTo>
                  <a:cubicBezTo>
                    <a:pt x="8" y="68"/>
                    <a:pt x="7" y="63"/>
                    <a:pt x="6" y="60"/>
                  </a:cubicBezTo>
                  <a:cubicBezTo>
                    <a:pt x="6" y="60"/>
                    <a:pt x="5" y="60"/>
                    <a:pt x="5" y="60"/>
                  </a:cubicBezTo>
                  <a:cubicBezTo>
                    <a:pt x="7" y="66"/>
                    <a:pt x="13" y="79"/>
                    <a:pt x="20" y="73"/>
                  </a:cubicBezTo>
                  <a:cubicBezTo>
                    <a:pt x="24" y="70"/>
                    <a:pt x="18" y="54"/>
                    <a:pt x="18" y="51"/>
                  </a:cubicBezTo>
                  <a:cubicBezTo>
                    <a:pt x="16" y="34"/>
                    <a:pt x="29" y="26"/>
                    <a:pt x="39" y="16"/>
                  </a:cubicBezTo>
                  <a:cubicBezTo>
                    <a:pt x="48" y="8"/>
                    <a:pt x="39" y="3"/>
                    <a:pt x="31" y="7"/>
                  </a:cubicBezTo>
                  <a:cubicBezTo>
                    <a:pt x="10" y="16"/>
                    <a:pt x="0" y="38"/>
                    <a:pt x="5" y="60"/>
                  </a:cubicBezTo>
                  <a:cubicBezTo>
                    <a:pt x="5" y="60"/>
                    <a:pt x="6" y="60"/>
                    <a:pt x="6" y="60"/>
                  </a:cubicBezTo>
                  <a:close/>
                </a:path>
              </a:pathLst>
            </a:custGeom>
            <a:solidFill>
              <a:srgbClr val="49321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21" name="Oval 121"/>
            <p:cNvSpPr>
              <a:spLocks noChangeArrowheads="1"/>
            </p:cNvSpPr>
            <p:nvPr/>
          </p:nvSpPr>
          <p:spPr bwMode="auto">
            <a:xfrm>
              <a:off x="1535113" y="0"/>
              <a:ext cx="700088" cy="703263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22" name="Oval 122"/>
            <p:cNvSpPr>
              <a:spLocks noChangeArrowheads="1"/>
            </p:cNvSpPr>
            <p:nvPr/>
          </p:nvSpPr>
          <p:spPr bwMode="auto">
            <a:xfrm>
              <a:off x="1576388" y="41275"/>
              <a:ext cx="700088" cy="7048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23" name="Freeform 123"/>
            <p:cNvSpPr>
              <a:spLocks/>
            </p:cNvSpPr>
            <p:nvPr/>
          </p:nvSpPr>
          <p:spPr bwMode="auto">
            <a:xfrm>
              <a:off x="1509713" y="-109538"/>
              <a:ext cx="733425" cy="922338"/>
            </a:xfrm>
            <a:custGeom>
              <a:avLst/>
              <a:gdLst>
                <a:gd name="T0" fmla="*/ 86 w 88"/>
                <a:gd name="T1" fmla="*/ 55 h 110"/>
                <a:gd name="T2" fmla="*/ 37 w 88"/>
                <a:gd name="T3" fmla="*/ 96 h 110"/>
                <a:gd name="T4" fmla="*/ 4 w 88"/>
                <a:gd name="T5" fmla="*/ 55 h 110"/>
                <a:gd name="T6" fmla="*/ 54 w 88"/>
                <a:gd name="T7" fmla="*/ 14 h 110"/>
                <a:gd name="T8" fmla="*/ 86 w 88"/>
                <a:gd name="T9" fmla="*/ 55 h 110"/>
                <a:gd name="T10" fmla="*/ 88 w 88"/>
                <a:gd name="T11" fmla="*/ 55 h 110"/>
                <a:gd name="T12" fmla="*/ 3 w 88"/>
                <a:gd name="T13" fmla="*/ 55 h 110"/>
                <a:gd name="T14" fmla="*/ 88 w 88"/>
                <a:gd name="T15" fmla="*/ 55 h 110"/>
                <a:gd name="T16" fmla="*/ 86 w 88"/>
                <a:gd name="T17" fmla="*/ 55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8" h="110">
                  <a:moveTo>
                    <a:pt x="86" y="55"/>
                  </a:moveTo>
                  <a:cubicBezTo>
                    <a:pt x="85" y="81"/>
                    <a:pt x="65" y="100"/>
                    <a:pt x="37" y="96"/>
                  </a:cubicBezTo>
                  <a:cubicBezTo>
                    <a:pt x="17" y="93"/>
                    <a:pt x="5" y="73"/>
                    <a:pt x="4" y="55"/>
                  </a:cubicBezTo>
                  <a:cubicBezTo>
                    <a:pt x="2" y="28"/>
                    <a:pt x="29" y="10"/>
                    <a:pt x="54" y="14"/>
                  </a:cubicBezTo>
                  <a:cubicBezTo>
                    <a:pt x="73" y="17"/>
                    <a:pt x="85" y="36"/>
                    <a:pt x="86" y="55"/>
                  </a:cubicBezTo>
                  <a:cubicBezTo>
                    <a:pt x="86" y="55"/>
                    <a:pt x="88" y="55"/>
                    <a:pt x="88" y="55"/>
                  </a:cubicBezTo>
                  <a:cubicBezTo>
                    <a:pt x="85" y="0"/>
                    <a:pt x="5" y="1"/>
                    <a:pt x="3" y="55"/>
                  </a:cubicBezTo>
                  <a:cubicBezTo>
                    <a:pt x="0" y="110"/>
                    <a:pt x="85" y="109"/>
                    <a:pt x="88" y="55"/>
                  </a:cubicBezTo>
                  <a:cubicBezTo>
                    <a:pt x="88" y="55"/>
                    <a:pt x="86" y="55"/>
                    <a:pt x="86" y="55"/>
                  </a:cubicBezTo>
                  <a:close/>
                </a:path>
              </a:pathLst>
            </a:custGeom>
            <a:solidFill>
              <a:srgbClr val="49321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24" name="Freeform 124"/>
            <p:cNvSpPr>
              <a:spLocks/>
            </p:cNvSpPr>
            <p:nvPr/>
          </p:nvSpPr>
          <p:spPr bwMode="auto">
            <a:xfrm>
              <a:off x="1601788" y="92075"/>
              <a:ext cx="233363" cy="427038"/>
            </a:xfrm>
            <a:custGeom>
              <a:avLst/>
              <a:gdLst>
                <a:gd name="T0" fmla="*/ 1 w 28"/>
                <a:gd name="T1" fmla="*/ 40 h 51"/>
                <a:gd name="T2" fmla="*/ 0 w 28"/>
                <a:gd name="T3" fmla="*/ 30 h 51"/>
                <a:gd name="T4" fmla="*/ 7 w 28"/>
                <a:gd name="T5" fmla="*/ 11 h 51"/>
                <a:gd name="T6" fmla="*/ 17 w 28"/>
                <a:gd name="T7" fmla="*/ 4 h 51"/>
                <a:gd name="T8" fmla="*/ 26 w 28"/>
                <a:gd name="T9" fmla="*/ 4 h 51"/>
                <a:gd name="T10" fmla="*/ 23 w 28"/>
                <a:gd name="T11" fmla="*/ 10 h 51"/>
                <a:gd name="T12" fmla="*/ 17 w 28"/>
                <a:gd name="T13" fmla="*/ 14 h 51"/>
                <a:gd name="T14" fmla="*/ 9 w 28"/>
                <a:gd name="T15" fmla="*/ 27 h 51"/>
                <a:gd name="T16" fmla="*/ 10 w 28"/>
                <a:gd name="T17" fmla="*/ 40 h 51"/>
                <a:gd name="T18" fmla="*/ 10 w 28"/>
                <a:gd name="T19" fmla="*/ 50 h 51"/>
                <a:gd name="T20" fmla="*/ 3 w 28"/>
                <a:gd name="T21" fmla="*/ 45 h 51"/>
                <a:gd name="T22" fmla="*/ 1 w 28"/>
                <a:gd name="T23" fmla="*/ 40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8" h="51">
                  <a:moveTo>
                    <a:pt x="1" y="40"/>
                  </a:moveTo>
                  <a:cubicBezTo>
                    <a:pt x="0" y="36"/>
                    <a:pt x="0" y="33"/>
                    <a:pt x="0" y="30"/>
                  </a:cubicBezTo>
                  <a:cubicBezTo>
                    <a:pt x="0" y="23"/>
                    <a:pt x="3" y="16"/>
                    <a:pt x="7" y="11"/>
                  </a:cubicBezTo>
                  <a:cubicBezTo>
                    <a:pt x="10" y="8"/>
                    <a:pt x="13" y="5"/>
                    <a:pt x="17" y="4"/>
                  </a:cubicBezTo>
                  <a:cubicBezTo>
                    <a:pt x="19" y="2"/>
                    <a:pt x="24" y="0"/>
                    <a:pt x="26" y="4"/>
                  </a:cubicBezTo>
                  <a:cubicBezTo>
                    <a:pt x="28" y="5"/>
                    <a:pt x="24" y="9"/>
                    <a:pt x="23" y="10"/>
                  </a:cubicBezTo>
                  <a:cubicBezTo>
                    <a:pt x="21" y="12"/>
                    <a:pt x="19" y="13"/>
                    <a:pt x="17" y="14"/>
                  </a:cubicBezTo>
                  <a:cubicBezTo>
                    <a:pt x="13" y="17"/>
                    <a:pt x="11" y="22"/>
                    <a:pt x="9" y="27"/>
                  </a:cubicBezTo>
                  <a:cubicBezTo>
                    <a:pt x="8" y="31"/>
                    <a:pt x="9" y="36"/>
                    <a:pt x="10" y="40"/>
                  </a:cubicBezTo>
                  <a:cubicBezTo>
                    <a:pt x="11" y="42"/>
                    <a:pt x="13" y="49"/>
                    <a:pt x="10" y="50"/>
                  </a:cubicBezTo>
                  <a:cubicBezTo>
                    <a:pt x="7" y="51"/>
                    <a:pt x="4" y="47"/>
                    <a:pt x="3" y="45"/>
                  </a:cubicBezTo>
                  <a:cubicBezTo>
                    <a:pt x="2" y="44"/>
                    <a:pt x="1" y="42"/>
                    <a:pt x="1" y="4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25" name="Freeform 125"/>
            <p:cNvSpPr>
              <a:spLocks/>
            </p:cNvSpPr>
            <p:nvPr/>
          </p:nvSpPr>
          <p:spPr bwMode="auto">
            <a:xfrm>
              <a:off x="1617663" y="117475"/>
              <a:ext cx="233363" cy="427038"/>
            </a:xfrm>
            <a:custGeom>
              <a:avLst/>
              <a:gdLst>
                <a:gd name="T0" fmla="*/ 1 w 28"/>
                <a:gd name="T1" fmla="*/ 40 h 51"/>
                <a:gd name="T2" fmla="*/ 0 w 28"/>
                <a:gd name="T3" fmla="*/ 30 h 51"/>
                <a:gd name="T4" fmla="*/ 7 w 28"/>
                <a:gd name="T5" fmla="*/ 11 h 51"/>
                <a:gd name="T6" fmla="*/ 17 w 28"/>
                <a:gd name="T7" fmla="*/ 4 h 51"/>
                <a:gd name="T8" fmla="*/ 27 w 28"/>
                <a:gd name="T9" fmla="*/ 3 h 51"/>
                <a:gd name="T10" fmla="*/ 23 w 28"/>
                <a:gd name="T11" fmla="*/ 10 h 51"/>
                <a:gd name="T12" fmla="*/ 18 w 28"/>
                <a:gd name="T13" fmla="*/ 14 h 51"/>
                <a:gd name="T14" fmla="*/ 10 w 28"/>
                <a:gd name="T15" fmla="*/ 27 h 51"/>
                <a:gd name="T16" fmla="*/ 10 w 28"/>
                <a:gd name="T17" fmla="*/ 40 h 51"/>
                <a:gd name="T18" fmla="*/ 10 w 28"/>
                <a:gd name="T19" fmla="*/ 50 h 51"/>
                <a:gd name="T20" fmla="*/ 3 w 28"/>
                <a:gd name="T21" fmla="*/ 45 h 51"/>
                <a:gd name="T22" fmla="*/ 1 w 28"/>
                <a:gd name="T23" fmla="*/ 40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8" h="51">
                  <a:moveTo>
                    <a:pt x="1" y="40"/>
                  </a:moveTo>
                  <a:cubicBezTo>
                    <a:pt x="0" y="36"/>
                    <a:pt x="0" y="33"/>
                    <a:pt x="0" y="30"/>
                  </a:cubicBezTo>
                  <a:cubicBezTo>
                    <a:pt x="1" y="23"/>
                    <a:pt x="3" y="16"/>
                    <a:pt x="7" y="11"/>
                  </a:cubicBezTo>
                  <a:cubicBezTo>
                    <a:pt x="10" y="8"/>
                    <a:pt x="13" y="5"/>
                    <a:pt x="17" y="4"/>
                  </a:cubicBezTo>
                  <a:cubicBezTo>
                    <a:pt x="20" y="2"/>
                    <a:pt x="25" y="0"/>
                    <a:pt x="27" y="3"/>
                  </a:cubicBezTo>
                  <a:cubicBezTo>
                    <a:pt x="28" y="5"/>
                    <a:pt x="24" y="9"/>
                    <a:pt x="23" y="10"/>
                  </a:cubicBezTo>
                  <a:cubicBezTo>
                    <a:pt x="22" y="12"/>
                    <a:pt x="20" y="13"/>
                    <a:pt x="18" y="14"/>
                  </a:cubicBezTo>
                  <a:cubicBezTo>
                    <a:pt x="14" y="17"/>
                    <a:pt x="11" y="22"/>
                    <a:pt x="10" y="27"/>
                  </a:cubicBezTo>
                  <a:cubicBezTo>
                    <a:pt x="9" y="31"/>
                    <a:pt x="9" y="36"/>
                    <a:pt x="10" y="40"/>
                  </a:cubicBezTo>
                  <a:cubicBezTo>
                    <a:pt x="11" y="42"/>
                    <a:pt x="13" y="49"/>
                    <a:pt x="10" y="50"/>
                  </a:cubicBezTo>
                  <a:cubicBezTo>
                    <a:pt x="8" y="51"/>
                    <a:pt x="4" y="47"/>
                    <a:pt x="3" y="45"/>
                  </a:cubicBezTo>
                  <a:cubicBezTo>
                    <a:pt x="2" y="44"/>
                    <a:pt x="2" y="42"/>
                    <a:pt x="1" y="4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26" name="Freeform 126"/>
            <p:cNvSpPr>
              <a:spLocks/>
            </p:cNvSpPr>
            <p:nvPr/>
          </p:nvSpPr>
          <p:spPr bwMode="auto">
            <a:xfrm>
              <a:off x="1576388" y="74613"/>
              <a:ext cx="284163" cy="461963"/>
            </a:xfrm>
            <a:custGeom>
              <a:avLst/>
              <a:gdLst>
                <a:gd name="T0" fmla="*/ 4 w 34"/>
                <a:gd name="T1" fmla="*/ 42 h 55"/>
                <a:gd name="T2" fmla="*/ 8 w 34"/>
                <a:gd name="T3" fmla="*/ 17 h 55"/>
                <a:gd name="T4" fmla="*/ 29 w 34"/>
                <a:gd name="T5" fmla="*/ 6 h 55"/>
                <a:gd name="T6" fmla="*/ 20 w 34"/>
                <a:gd name="T7" fmla="*/ 16 h 55"/>
                <a:gd name="T8" fmla="*/ 12 w 34"/>
                <a:gd name="T9" fmla="*/ 39 h 55"/>
                <a:gd name="T10" fmla="*/ 14 w 34"/>
                <a:gd name="T11" fmla="*/ 48 h 55"/>
                <a:gd name="T12" fmla="*/ 8 w 34"/>
                <a:gd name="T13" fmla="*/ 49 h 55"/>
                <a:gd name="T14" fmla="*/ 4 w 34"/>
                <a:gd name="T15" fmla="*/ 42 h 55"/>
                <a:gd name="T16" fmla="*/ 3 w 34"/>
                <a:gd name="T17" fmla="*/ 42 h 55"/>
                <a:gd name="T18" fmla="*/ 14 w 34"/>
                <a:gd name="T19" fmla="*/ 51 h 55"/>
                <a:gd name="T20" fmla="*/ 12 w 34"/>
                <a:gd name="T21" fmla="*/ 35 h 55"/>
                <a:gd name="T22" fmla="*/ 27 w 34"/>
                <a:gd name="T23" fmla="*/ 11 h 55"/>
                <a:gd name="T24" fmla="*/ 21 w 34"/>
                <a:gd name="T25" fmla="*/ 5 h 55"/>
                <a:gd name="T26" fmla="*/ 3 w 34"/>
                <a:gd name="T27" fmla="*/ 42 h 55"/>
                <a:gd name="T28" fmla="*/ 4 w 34"/>
                <a:gd name="T29" fmla="*/ 42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34" h="55">
                  <a:moveTo>
                    <a:pt x="4" y="42"/>
                  </a:moveTo>
                  <a:cubicBezTo>
                    <a:pt x="3" y="33"/>
                    <a:pt x="4" y="25"/>
                    <a:pt x="8" y="17"/>
                  </a:cubicBezTo>
                  <a:cubicBezTo>
                    <a:pt x="10" y="12"/>
                    <a:pt x="22" y="0"/>
                    <a:pt x="29" y="6"/>
                  </a:cubicBezTo>
                  <a:cubicBezTo>
                    <a:pt x="32" y="8"/>
                    <a:pt x="21" y="15"/>
                    <a:pt x="20" y="16"/>
                  </a:cubicBezTo>
                  <a:cubicBezTo>
                    <a:pt x="13" y="22"/>
                    <a:pt x="11" y="30"/>
                    <a:pt x="12" y="39"/>
                  </a:cubicBezTo>
                  <a:cubicBezTo>
                    <a:pt x="12" y="42"/>
                    <a:pt x="13" y="45"/>
                    <a:pt x="14" y="48"/>
                  </a:cubicBezTo>
                  <a:cubicBezTo>
                    <a:pt x="14" y="52"/>
                    <a:pt x="9" y="50"/>
                    <a:pt x="8" y="49"/>
                  </a:cubicBezTo>
                  <a:cubicBezTo>
                    <a:pt x="6" y="47"/>
                    <a:pt x="5" y="44"/>
                    <a:pt x="4" y="42"/>
                  </a:cubicBezTo>
                  <a:cubicBezTo>
                    <a:pt x="4" y="42"/>
                    <a:pt x="3" y="42"/>
                    <a:pt x="3" y="42"/>
                  </a:cubicBezTo>
                  <a:cubicBezTo>
                    <a:pt x="4" y="46"/>
                    <a:pt x="9" y="55"/>
                    <a:pt x="14" y="51"/>
                  </a:cubicBezTo>
                  <a:cubicBezTo>
                    <a:pt x="17" y="49"/>
                    <a:pt x="13" y="37"/>
                    <a:pt x="12" y="35"/>
                  </a:cubicBezTo>
                  <a:cubicBezTo>
                    <a:pt x="11" y="24"/>
                    <a:pt x="20" y="18"/>
                    <a:pt x="27" y="11"/>
                  </a:cubicBezTo>
                  <a:cubicBezTo>
                    <a:pt x="34" y="5"/>
                    <a:pt x="27" y="2"/>
                    <a:pt x="21" y="5"/>
                  </a:cubicBezTo>
                  <a:cubicBezTo>
                    <a:pt x="6" y="11"/>
                    <a:pt x="0" y="27"/>
                    <a:pt x="3" y="42"/>
                  </a:cubicBezTo>
                  <a:cubicBezTo>
                    <a:pt x="3" y="42"/>
                    <a:pt x="4" y="42"/>
                    <a:pt x="4" y="42"/>
                  </a:cubicBezTo>
                  <a:close/>
                </a:path>
              </a:pathLst>
            </a:custGeom>
            <a:solidFill>
              <a:srgbClr val="49321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grpSp>
          <p:nvGrpSpPr>
            <p:cNvPr id="3" name="组合 2117"/>
            <p:cNvGrpSpPr/>
            <p:nvPr/>
          </p:nvGrpSpPr>
          <p:grpSpPr>
            <a:xfrm>
              <a:off x="1884363" y="50800"/>
              <a:ext cx="9677400" cy="1189038"/>
              <a:chOff x="1884363" y="50800"/>
              <a:chExt cx="9677400" cy="1189038"/>
            </a:xfrm>
          </p:grpSpPr>
          <p:sp>
            <p:nvSpPr>
              <p:cNvPr id="29" name="Freeform 75"/>
              <p:cNvSpPr>
                <a:spLocks/>
              </p:cNvSpPr>
              <p:nvPr/>
            </p:nvSpPr>
            <p:spPr bwMode="auto">
              <a:xfrm>
                <a:off x="2201863" y="971550"/>
                <a:ext cx="292100" cy="268288"/>
              </a:xfrm>
              <a:custGeom>
                <a:avLst/>
                <a:gdLst>
                  <a:gd name="T0" fmla="*/ 19 w 35"/>
                  <a:gd name="T1" fmla="*/ 32 h 32"/>
                  <a:gd name="T2" fmla="*/ 12 w 35"/>
                  <a:gd name="T3" fmla="*/ 6 h 32"/>
                  <a:gd name="T4" fmla="*/ 30 w 35"/>
                  <a:gd name="T5" fmla="*/ 15 h 32"/>
                  <a:gd name="T6" fmla="*/ 18 w 35"/>
                  <a:gd name="T7" fmla="*/ 32 h 32"/>
                  <a:gd name="T8" fmla="*/ 17 w 35"/>
                  <a:gd name="T9" fmla="*/ 32 h 32"/>
                  <a:gd name="T10" fmla="*/ 30 w 35"/>
                  <a:gd name="T11" fmla="*/ 25 h 32"/>
                  <a:gd name="T12" fmla="*/ 18 w 35"/>
                  <a:gd name="T13" fmla="*/ 4 h 32"/>
                  <a:gd name="T14" fmla="*/ 17 w 35"/>
                  <a:gd name="T15" fmla="*/ 32 h 32"/>
                  <a:gd name="T16" fmla="*/ 19 w 35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32">
                    <a:moveTo>
                      <a:pt x="19" y="32"/>
                    </a:moveTo>
                    <a:cubicBezTo>
                      <a:pt x="5" y="31"/>
                      <a:pt x="1" y="14"/>
                      <a:pt x="12" y="6"/>
                    </a:cubicBezTo>
                    <a:cubicBezTo>
                      <a:pt x="20" y="0"/>
                      <a:pt x="28" y="8"/>
                      <a:pt x="30" y="15"/>
                    </a:cubicBezTo>
                    <a:cubicBezTo>
                      <a:pt x="32" y="23"/>
                      <a:pt x="27" y="32"/>
                      <a:pt x="18" y="32"/>
                    </a:cubicBezTo>
                    <a:cubicBezTo>
                      <a:pt x="18" y="32"/>
                      <a:pt x="17" y="32"/>
                      <a:pt x="17" y="32"/>
                    </a:cubicBezTo>
                    <a:cubicBezTo>
                      <a:pt x="23" y="32"/>
                      <a:pt x="27" y="30"/>
                      <a:pt x="30" y="25"/>
                    </a:cubicBezTo>
                    <a:cubicBezTo>
                      <a:pt x="35" y="16"/>
                      <a:pt x="28" y="5"/>
                      <a:pt x="18" y="4"/>
                    </a:cubicBezTo>
                    <a:cubicBezTo>
                      <a:pt x="1" y="3"/>
                      <a:pt x="0" y="32"/>
                      <a:pt x="17" y="32"/>
                    </a:cubicBezTo>
                    <a:cubicBezTo>
                      <a:pt x="18" y="32"/>
                      <a:pt x="18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30" name="Freeform 76"/>
              <p:cNvSpPr>
                <a:spLocks/>
              </p:cNvSpPr>
              <p:nvPr/>
            </p:nvSpPr>
            <p:spPr bwMode="auto">
              <a:xfrm>
                <a:off x="2544763" y="971550"/>
                <a:ext cx="300038" cy="268288"/>
              </a:xfrm>
              <a:custGeom>
                <a:avLst/>
                <a:gdLst>
                  <a:gd name="T0" fmla="*/ 19 w 36"/>
                  <a:gd name="T1" fmla="*/ 32 h 32"/>
                  <a:gd name="T2" fmla="*/ 13 w 36"/>
                  <a:gd name="T3" fmla="*/ 6 h 32"/>
                  <a:gd name="T4" fmla="*/ 31 w 36"/>
                  <a:gd name="T5" fmla="*/ 15 h 32"/>
                  <a:gd name="T6" fmla="*/ 19 w 36"/>
                  <a:gd name="T7" fmla="*/ 32 h 32"/>
                  <a:gd name="T8" fmla="*/ 18 w 36"/>
                  <a:gd name="T9" fmla="*/ 32 h 32"/>
                  <a:gd name="T10" fmla="*/ 31 w 36"/>
                  <a:gd name="T11" fmla="*/ 25 h 32"/>
                  <a:gd name="T12" fmla="*/ 19 w 36"/>
                  <a:gd name="T13" fmla="*/ 4 h 32"/>
                  <a:gd name="T14" fmla="*/ 18 w 36"/>
                  <a:gd name="T15" fmla="*/ 32 h 32"/>
                  <a:gd name="T16" fmla="*/ 19 w 36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6" h="32">
                    <a:moveTo>
                      <a:pt x="19" y="32"/>
                    </a:moveTo>
                    <a:cubicBezTo>
                      <a:pt x="6" y="31"/>
                      <a:pt x="2" y="14"/>
                      <a:pt x="13" y="6"/>
                    </a:cubicBezTo>
                    <a:cubicBezTo>
                      <a:pt x="20" y="0"/>
                      <a:pt x="29" y="8"/>
                      <a:pt x="31" y="15"/>
                    </a:cubicBezTo>
                    <a:cubicBezTo>
                      <a:pt x="33" y="23"/>
                      <a:pt x="27" y="32"/>
                      <a:pt x="19" y="32"/>
                    </a:cubicBezTo>
                    <a:cubicBezTo>
                      <a:pt x="19" y="32"/>
                      <a:pt x="18" y="32"/>
                      <a:pt x="18" y="32"/>
                    </a:cubicBezTo>
                    <a:cubicBezTo>
                      <a:pt x="24" y="32"/>
                      <a:pt x="28" y="30"/>
                      <a:pt x="31" y="25"/>
                    </a:cubicBezTo>
                    <a:cubicBezTo>
                      <a:pt x="36" y="16"/>
                      <a:pt x="29" y="5"/>
                      <a:pt x="19" y="4"/>
                    </a:cubicBezTo>
                    <a:cubicBezTo>
                      <a:pt x="2" y="3"/>
                      <a:pt x="0" y="32"/>
                      <a:pt x="18" y="32"/>
                    </a:cubicBezTo>
                    <a:cubicBezTo>
                      <a:pt x="19" y="32"/>
                      <a:pt x="19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31" name="Freeform 77"/>
              <p:cNvSpPr>
                <a:spLocks/>
              </p:cNvSpPr>
              <p:nvPr/>
            </p:nvSpPr>
            <p:spPr bwMode="auto">
              <a:xfrm>
                <a:off x="2894013" y="971550"/>
                <a:ext cx="300038" cy="268288"/>
              </a:xfrm>
              <a:custGeom>
                <a:avLst/>
                <a:gdLst>
                  <a:gd name="T0" fmla="*/ 19 w 36"/>
                  <a:gd name="T1" fmla="*/ 32 h 32"/>
                  <a:gd name="T2" fmla="*/ 12 w 36"/>
                  <a:gd name="T3" fmla="*/ 6 h 32"/>
                  <a:gd name="T4" fmla="*/ 31 w 36"/>
                  <a:gd name="T5" fmla="*/ 15 h 32"/>
                  <a:gd name="T6" fmla="*/ 19 w 36"/>
                  <a:gd name="T7" fmla="*/ 32 h 32"/>
                  <a:gd name="T8" fmla="*/ 18 w 36"/>
                  <a:gd name="T9" fmla="*/ 32 h 32"/>
                  <a:gd name="T10" fmla="*/ 30 w 36"/>
                  <a:gd name="T11" fmla="*/ 25 h 32"/>
                  <a:gd name="T12" fmla="*/ 19 w 36"/>
                  <a:gd name="T13" fmla="*/ 4 h 32"/>
                  <a:gd name="T14" fmla="*/ 18 w 36"/>
                  <a:gd name="T15" fmla="*/ 32 h 32"/>
                  <a:gd name="T16" fmla="*/ 19 w 36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6" h="32">
                    <a:moveTo>
                      <a:pt x="19" y="32"/>
                    </a:moveTo>
                    <a:cubicBezTo>
                      <a:pt x="6" y="31"/>
                      <a:pt x="2" y="14"/>
                      <a:pt x="12" y="6"/>
                    </a:cubicBezTo>
                    <a:cubicBezTo>
                      <a:pt x="20" y="0"/>
                      <a:pt x="29" y="8"/>
                      <a:pt x="31" y="15"/>
                    </a:cubicBezTo>
                    <a:cubicBezTo>
                      <a:pt x="33" y="23"/>
                      <a:pt x="27" y="32"/>
                      <a:pt x="19" y="32"/>
                    </a:cubicBezTo>
                    <a:cubicBezTo>
                      <a:pt x="19" y="32"/>
                      <a:pt x="18" y="32"/>
                      <a:pt x="18" y="32"/>
                    </a:cubicBezTo>
                    <a:cubicBezTo>
                      <a:pt x="23" y="32"/>
                      <a:pt x="28" y="30"/>
                      <a:pt x="30" y="25"/>
                    </a:cubicBezTo>
                    <a:cubicBezTo>
                      <a:pt x="36" y="16"/>
                      <a:pt x="29" y="5"/>
                      <a:pt x="19" y="4"/>
                    </a:cubicBezTo>
                    <a:cubicBezTo>
                      <a:pt x="2" y="3"/>
                      <a:pt x="0" y="32"/>
                      <a:pt x="18" y="32"/>
                    </a:cubicBezTo>
                    <a:cubicBezTo>
                      <a:pt x="18" y="32"/>
                      <a:pt x="19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32" name="Freeform 78"/>
              <p:cNvSpPr>
                <a:spLocks/>
              </p:cNvSpPr>
              <p:nvPr/>
            </p:nvSpPr>
            <p:spPr bwMode="auto">
              <a:xfrm>
                <a:off x="3244850" y="971550"/>
                <a:ext cx="292100" cy="268288"/>
              </a:xfrm>
              <a:custGeom>
                <a:avLst/>
                <a:gdLst>
                  <a:gd name="T0" fmla="*/ 19 w 35"/>
                  <a:gd name="T1" fmla="*/ 32 h 32"/>
                  <a:gd name="T2" fmla="*/ 12 w 35"/>
                  <a:gd name="T3" fmla="*/ 6 h 32"/>
                  <a:gd name="T4" fmla="*/ 30 w 35"/>
                  <a:gd name="T5" fmla="*/ 15 h 32"/>
                  <a:gd name="T6" fmla="*/ 19 w 35"/>
                  <a:gd name="T7" fmla="*/ 32 h 32"/>
                  <a:gd name="T8" fmla="*/ 18 w 35"/>
                  <a:gd name="T9" fmla="*/ 32 h 32"/>
                  <a:gd name="T10" fmla="*/ 30 w 35"/>
                  <a:gd name="T11" fmla="*/ 25 h 32"/>
                  <a:gd name="T12" fmla="*/ 19 w 35"/>
                  <a:gd name="T13" fmla="*/ 4 h 32"/>
                  <a:gd name="T14" fmla="*/ 18 w 35"/>
                  <a:gd name="T15" fmla="*/ 32 h 32"/>
                  <a:gd name="T16" fmla="*/ 19 w 35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32">
                    <a:moveTo>
                      <a:pt x="19" y="32"/>
                    </a:moveTo>
                    <a:cubicBezTo>
                      <a:pt x="5" y="31"/>
                      <a:pt x="2" y="14"/>
                      <a:pt x="12" y="6"/>
                    </a:cubicBezTo>
                    <a:cubicBezTo>
                      <a:pt x="20" y="0"/>
                      <a:pt x="29" y="8"/>
                      <a:pt x="30" y="15"/>
                    </a:cubicBezTo>
                    <a:cubicBezTo>
                      <a:pt x="32" y="23"/>
                      <a:pt x="27" y="32"/>
                      <a:pt x="19" y="32"/>
                    </a:cubicBezTo>
                    <a:cubicBezTo>
                      <a:pt x="19" y="32"/>
                      <a:pt x="18" y="32"/>
                      <a:pt x="18" y="32"/>
                    </a:cubicBezTo>
                    <a:cubicBezTo>
                      <a:pt x="23" y="32"/>
                      <a:pt x="27" y="30"/>
                      <a:pt x="30" y="25"/>
                    </a:cubicBezTo>
                    <a:cubicBezTo>
                      <a:pt x="35" y="16"/>
                      <a:pt x="29" y="5"/>
                      <a:pt x="19" y="4"/>
                    </a:cubicBezTo>
                    <a:cubicBezTo>
                      <a:pt x="2" y="3"/>
                      <a:pt x="0" y="32"/>
                      <a:pt x="18" y="32"/>
                    </a:cubicBezTo>
                    <a:cubicBezTo>
                      <a:pt x="18" y="32"/>
                      <a:pt x="19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33" name="Freeform 79"/>
              <p:cNvSpPr>
                <a:spLocks/>
              </p:cNvSpPr>
              <p:nvPr/>
            </p:nvSpPr>
            <p:spPr bwMode="auto">
              <a:xfrm>
                <a:off x="3595688" y="971550"/>
                <a:ext cx="292100" cy="268288"/>
              </a:xfrm>
              <a:custGeom>
                <a:avLst/>
                <a:gdLst>
                  <a:gd name="T0" fmla="*/ 19 w 35"/>
                  <a:gd name="T1" fmla="*/ 32 h 32"/>
                  <a:gd name="T2" fmla="*/ 12 w 35"/>
                  <a:gd name="T3" fmla="*/ 6 h 32"/>
                  <a:gd name="T4" fmla="*/ 30 w 35"/>
                  <a:gd name="T5" fmla="*/ 15 h 32"/>
                  <a:gd name="T6" fmla="*/ 19 w 35"/>
                  <a:gd name="T7" fmla="*/ 32 h 32"/>
                  <a:gd name="T8" fmla="*/ 18 w 35"/>
                  <a:gd name="T9" fmla="*/ 32 h 32"/>
                  <a:gd name="T10" fmla="*/ 30 w 35"/>
                  <a:gd name="T11" fmla="*/ 25 h 32"/>
                  <a:gd name="T12" fmla="*/ 19 w 35"/>
                  <a:gd name="T13" fmla="*/ 4 h 32"/>
                  <a:gd name="T14" fmla="*/ 18 w 35"/>
                  <a:gd name="T15" fmla="*/ 32 h 32"/>
                  <a:gd name="T16" fmla="*/ 19 w 35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32">
                    <a:moveTo>
                      <a:pt x="19" y="32"/>
                    </a:moveTo>
                    <a:cubicBezTo>
                      <a:pt x="5" y="31"/>
                      <a:pt x="2" y="14"/>
                      <a:pt x="12" y="6"/>
                    </a:cubicBezTo>
                    <a:cubicBezTo>
                      <a:pt x="20" y="0"/>
                      <a:pt x="28" y="8"/>
                      <a:pt x="30" y="15"/>
                    </a:cubicBezTo>
                    <a:cubicBezTo>
                      <a:pt x="32" y="23"/>
                      <a:pt x="27" y="32"/>
                      <a:pt x="19" y="32"/>
                    </a:cubicBezTo>
                    <a:cubicBezTo>
                      <a:pt x="19" y="32"/>
                      <a:pt x="18" y="32"/>
                      <a:pt x="18" y="32"/>
                    </a:cubicBezTo>
                    <a:cubicBezTo>
                      <a:pt x="23" y="32"/>
                      <a:pt x="27" y="30"/>
                      <a:pt x="30" y="25"/>
                    </a:cubicBezTo>
                    <a:cubicBezTo>
                      <a:pt x="35" y="16"/>
                      <a:pt x="29" y="5"/>
                      <a:pt x="19" y="4"/>
                    </a:cubicBezTo>
                    <a:cubicBezTo>
                      <a:pt x="2" y="3"/>
                      <a:pt x="0" y="32"/>
                      <a:pt x="18" y="32"/>
                    </a:cubicBezTo>
                    <a:cubicBezTo>
                      <a:pt x="18" y="32"/>
                      <a:pt x="19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34" name="Freeform 80"/>
              <p:cNvSpPr>
                <a:spLocks/>
              </p:cNvSpPr>
              <p:nvPr/>
            </p:nvSpPr>
            <p:spPr bwMode="auto">
              <a:xfrm>
                <a:off x="3944938" y="971550"/>
                <a:ext cx="292100" cy="268288"/>
              </a:xfrm>
              <a:custGeom>
                <a:avLst/>
                <a:gdLst>
                  <a:gd name="T0" fmla="*/ 19 w 35"/>
                  <a:gd name="T1" fmla="*/ 32 h 32"/>
                  <a:gd name="T2" fmla="*/ 12 w 35"/>
                  <a:gd name="T3" fmla="*/ 6 h 32"/>
                  <a:gd name="T4" fmla="*/ 30 w 35"/>
                  <a:gd name="T5" fmla="*/ 15 h 32"/>
                  <a:gd name="T6" fmla="*/ 19 w 35"/>
                  <a:gd name="T7" fmla="*/ 32 h 32"/>
                  <a:gd name="T8" fmla="*/ 18 w 35"/>
                  <a:gd name="T9" fmla="*/ 32 h 32"/>
                  <a:gd name="T10" fmla="*/ 30 w 35"/>
                  <a:gd name="T11" fmla="*/ 25 h 32"/>
                  <a:gd name="T12" fmla="*/ 18 w 35"/>
                  <a:gd name="T13" fmla="*/ 4 h 32"/>
                  <a:gd name="T14" fmla="*/ 18 w 35"/>
                  <a:gd name="T15" fmla="*/ 32 h 32"/>
                  <a:gd name="T16" fmla="*/ 19 w 35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32">
                    <a:moveTo>
                      <a:pt x="19" y="32"/>
                    </a:moveTo>
                    <a:cubicBezTo>
                      <a:pt x="5" y="31"/>
                      <a:pt x="1" y="14"/>
                      <a:pt x="12" y="6"/>
                    </a:cubicBezTo>
                    <a:cubicBezTo>
                      <a:pt x="20" y="0"/>
                      <a:pt x="28" y="8"/>
                      <a:pt x="30" y="15"/>
                    </a:cubicBezTo>
                    <a:cubicBezTo>
                      <a:pt x="32" y="23"/>
                      <a:pt x="27" y="32"/>
                      <a:pt x="19" y="32"/>
                    </a:cubicBezTo>
                    <a:cubicBezTo>
                      <a:pt x="18" y="32"/>
                      <a:pt x="18" y="32"/>
                      <a:pt x="18" y="32"/>
                    </a:cubicBezTo>
                    <a:cubicBezTo>
                      <a:pt x="23" y="32"/>
                      <a:pt x="27" y="30"/>
                      <a:pt x="30" y="25"/>
                    </a:cubicBezTo>
                    <a:cubicBezTo>
                      <a:pt x="35" y="16"/>
                      <a:pt x="28" y="5"/>
                      <a:pt x="18" y="4"/>
                    </a:cubicBezTo>
                    <a:cubicBezTo>
                      <a:pt x="1" y="3"/>
                      <a:pt x="0" y="32"/>
                      <a:pt x="18" y="32"/>
                    </a:cubicBezTo>
                    <a:cubicBezTo>
                      <a:pt x="18" y="32"/>
                      <a:pt x="18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35" name="Freeform 81"/>
              <p:cNvSpPr>
                <a:spLocks/>
              </p:cNvSpPr>
              <p:nvPr/>
            </p:nvSpPr>
            <p:spPr bwMode="auto">
              <a:xfrm>
                <a:off x="4295775" y="971550"/>
                <a:ext cx="292100" cy="268288"/>
              </a:xfrm>
              <a:custGeom>
                <a:avLst/>
                <a:gdLst>
                  <a:gd name="T0" fmla="*/ 19 w 35"/>
                  <a:gd name="T1" fmla="*/ 32 h 32"/>
                  <a:gd name="T2" fmla="*/ 12 w 35"/>
                  <a:gd name="T3" fmla="*/ 6 h 32"/>
                  <a:gd name="T4" fmla="*/ 30 w 35"/>
                  <a:gd name="T5" fmla="*/ 15 h 32"/>
                  <a:gd name="T6" fmla="*/ 18 w 35"/>
                  <a:gd name="T7" fmla="*/ 32 h 32"/>
                  <a:gd name="T8" fmla="*/ 17 w 35"/>
                  <a:gd name="T9" fmla="*/ 32 h 32"/>
                  <a:gd name="T10" fmla="*/ 30 w 35"/>
                  <a:gd name="T11" fmla="*/ 25 h 32"/>
                  <a:gd name="T12" fmla="*/ 18 w 35"/>
                  <a:gd name="T13" fmla="*/ 4 h 32"/>
                  <a:gd name="T14" fmla="*/ 17 w 35"/>
                  <a:gd name="T15" fmla="*/ 32 h 32"/>
                  <a:gd name="T16" fmla="*/ 19 w 35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32">
                    <a:moveTo>
                      <a:pt x="19" y="32"/>
                    </a:moveTo>
                    <a:cubicBezTo>
                      <a:pt x="5" y="31"/>
                      <a:pt x="1" y="14"/>
                      <a:pt x="12" y="6"/>
                    </a:cubicBezTo>
                    <a:cubicBezTo>
                      <a:pt x="20" y="0"/>
                      <a:pt x="28" y="8"/>
                      <a:pt x="30" y="15"/>
                    </a:cubicBezTo>
                    <a:cubicBezTo>
                      <a:pt x="32" y="23"/>
                      <a:pt x="26" y="32"/>
                      <a:pt x="18" y="32"/>
                    </a:cubicBezTo>
                    <a:cubicBezTo>
                      <a:pt x="18" y="32"/>
                      <a:pt x="17" y="32"/>
                      <a:pt x="17" y="32"/>
                    </a:cubicBezTo>
                    <a:cubicBezTo>
                      <a:pt x="23" y="32"/>
                      <a:pt x="27" y="30"/>
                      <a:pt x="30" y="25"/>
                    </a:cubicBezTo>
                    <a:cubicBezTo>
                      <a:pt x="35" y="16"/>
                      <a:pt x="28" y="5"/>
                      <a:pt x="18" y="4"/>
                    </a:cubicBezTo>
                    <a:cubicBezTo>
                      <a:pt x="1" y="3"/>
                      <a:pt x="0" y="32"/>
                      <a:pt x="17" y="32"/>
                    </a:cubicBezTo>
                    <a:cubicBezTo>
                      <a:pt x="18" y="32"/>
                      <a:pt x="18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36" name="Freeform 82"/>
              <p:cNvSpPr>
                <a:spLocks/>
              </p:cNvSpPr>
              <p:nvPr/>
            </p:nvSpPr>
            <p:spPr bwMode="auto">
              <a:xfrm>
                <a:off x="4638675" y="971550"/>
                <a:ext cx="300038" cy="268288"/>
              </a:xfrm>
              <a:custGeom>
                <a:avLst/>
                <a:gdLst>
                  <a:gd name="T0" fmla="*/ 19 w 36"/>
                  <a:gd name="T1" fmla="*/ 32 h 32"/>
                  <a:gd name="T2" fmla="*/ 13 w 36"/>
                  <a:gd name="T3" fmla="*/ 6 h 32"/>
                  <a:gd name="T4" fmla="*/ 31 w 36"/>
                  <a:gd name="T5" fmla="*/ 15 h 32"/>
                  <a:gd name="T6" fmla="*/ 19 w 36"/>
                  <a:gd name="T7" fmla="*/ 32 h 32"/>
                  <a:gd name="T8" fmla="*/ 18 w 36"/>
                  <a:gd name="T9" fmla="*/ 32 h 32"/>
                  <a:gd name="T10" fmla="*/ 30 w 36"/>
                  <a:gd name="T11" fmla="*/ 25 h 32"/>
                  <a:gd name="T12" fmla="*/ 19 w 36"/>
                  <a:gd name="T13" fmla="*/ 4 h 32"/>
                  <a:gd name="T14" fmla="*/ 18 w 36"/>
                  <a:gd name="T15" fmla="*/ 32 h 32"/>
                  <a:gd name="T16" fmla="*/ 19 w 36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6" h="32">
                    <a:moveTo>
                      <a:pt x="19" y="32"/>
                    </a:moveTo>
                    <a:cubicBezTo>
                      <a:pt x="6" y="31"/>
                      <a:pt x="2" y="14"/>
                      <a:pt x="13" y="6"/>
                    </a:cubicBezTo>
                    <a:cubicBezTo>
                      <a:pt x="20" y="0"/>
                      <a:pt x="29" y="8"/>
                      <a:pt x="31" y="15"/>
                    </a:cubicBezTo>
                    <a:cubicBezTo>
                      <a:pt x="33" y="23"/>
                      <a:pt x="27" y="32"/>
                      <a:pt x="19" y="32"/>
                    </a:cubicBezTo>
                    <a:cubicBezTo>
                      <a:pt x="19" y="32"/>
                      <a:pt x="18" y="32"/>
                      <a:pt x="18" y="32"/>
                    </a:cubicBezTo>
                    <a:cubicBezTo>
                      <a:pt x="24" y="32"/>
                      <a:pt x="28" y="30"/>
                      <a:pt x="30" y="25"/>
                    </a:cubicBezTo>
                    <a:cubicBezTo>
                      <a:pt x="36" y="16"/>
                      <a:pt x="29" y="5"/>
                      <a:pt x="19" y="4"/>
                    </a:cubicBezTo>
                    <a:cubicBezTo>
                      <a:pt x="2" y="3"/>
                      <a:pt x="0" y="32"/>
                      <a:pt x="18" y="32"/>
                    </a:cubicBezTo>
                    <a:cubicBezTo>
                      <a:pt x="19" y="32"/>
                      <a:pt x="19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37" name="Freeform 83"/>
              <p:cNvSpPr>
                <a:spLocks/>
              </p:cNvSpPr>
              <p:nvPr/>
            </p:nvSpPr>
            <p:spPr bwMode="auto">
              <a:xfrm>
                <a:off x="4987925" y="971550"/>
                <a:ext cx="300038" cy="268288"/>
              </a:xfrm>
              <a:custGeom>
                <a:avLst/>
                <a:gdLst>
                  <a:gd name="T0" fmla="*/ 19 w 36"/>
                  <a:gd name="T1" fmla="*/ 32 h 32"/>
                  <a:gd name="T2" fmla="*/ 12 w 36"/>
                  <a:gd name="T3" fmla="*/ 6 h 32"/>
                  <a:gd name="T4" fmla="*/ 31 w 36"/>
                  <a:gd name="T5" fmla="*/ 15 h 32"/>
                  <a:gd name="T6" fmla="*/ 19 w 36"/>
                  <a:gd name="T7" fmla="*/ 32 h 32"/>
                  <a:gd name="T8" fmla="*/ 18 w 36"/>
                  <a:gd name="T9" fmla="*/ 32 h 32"/>
                  <a:gd name="T10" fmla="*/ 30 w 36"/>
                  <a:gd name="T11" fmla="*/ 25 h 32"/>
                  <a:gd name="T12" fmla="*/ 19 w 36"/>
                  <a:gd name="T13" fmla="*/ 4 h 32"/>
                  <a:gd name="T14" fmla="*/ 18 w 36"/>
                  <a:gd name="T15" fmla="*/ 32 h 32"/>
                  <a:gd name="T16" fmla="*/ 19 w 36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6" h="32">
                    <a:moveTo>
                      <a:pt x="19" y="32"/>
                    </a:moveTo>
                    <a:cubicBezTo>
                      <a:pt x="5" y="31"/>
                      <a:pt x="2" y="14"/>
                      <a:pt x="12" y="6"/>
                    </a:cubicBezTo>
                    <a:cubicBezTo>
                      <a:pt x="20" y="0"/>
                      <a:pt x="29" y="8"/>
                      <a:pt x="31" y="15"/>
                    </a:cubicBezTo>
                    <a:cubicBezTo>
                      <a:pt x="32" y="23"/>
                      <a:pt x="27" y="32"/>
                      <a:pt x="19" y="32"/>
                    </a:cubicBezTo>
                    <a:cubicBezTo>
                      <a:pt x="19" y="32"/>
                      <a:pt x="18" y="32"/>
                      <a:pt x="18" y="32"/>
                    </a:cubicBezTo>
                    <a:cubicBezTo>
                      <a:pt x="23" y="32"/>
                      <a:pt x="28" y="30"/>
                      <a:pt x="30" y="25"/>
                    </a:cubicBezTo>
                    <a:cubicBezTo>
                      <a:pt x="36" y="16"/>
                      <a:pt x="29" y="5"/>
                      <a:pt x="19" y="4"/>
                    </a:cubicBezTo>
                    <a:cubicBezTo>
                      <a:pt x="2" y="3"/>
                      <a:pt x="0" y="32"/>
                      <a:pt x="18" y="32"/>
                    </a:cubicBezTo>
                    <a:cubicBezTo>
                      <a:pt x="18" y="32"/>
                      <a:pt x="19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38" name="Freeform 84"/>
              <p:cNvSpPr>
                <a:spLocks/>
              </p:cNvSpPr>
              <p:nvPr/>
            </p:nvSpPr>
            <p:spPr bwMode="auto">
              <a:xfrm>
                <a:off x="5338763" y="971550"/>
                <a:ext cx="292100" cy="268288"/>
              </a:xfrm>
              <a:custGeom>
                <a:avLst/>
                <a:gdLst>
                  <a:gd name="T0" fmla="*/ 19 w 35"/>
                  <a:gd name="T1" fmla="*/ 32 h 32"/>
                  <a:gd name="T2" fmla="*/ 12 w 35"/>
                  <a:gd name="T3" fmla="*/ 6 h 32"/>
                  <a:gd name="T4" fmla="*/ 30 w 35"/>
                  <a:gd name="T5" fmla="*/ 15 h 32"/>
                  <a:gd name="T6" fmla="*/ 19 w 35"/>
                  <a:gd name="T7" fmla="*/ 32 h 32"/>
                  <a:gd name="T8" fmla="*/ 18 w 35"/>
                  <a:gd name="T9" fmla="*/ 32 h 32"/>
                  <a:gd name="T10" fmla="*/ 30 w 35"/>
                  <a:gd name="T11" fmla="*/ 25 h 32"/>
                  <a:gd name="T12" fmla="*/ 19 w 35"/>
                  <a:gd name="T13" fmla="*/ 4 h 32"/>
                  <a:gd name="T14" fmla="*/ 18 w 35"/>
                  <a:gd name="T15" fmla="*/ 32 h 32"/>
                  <a:gd name="T16" fmla="*/ 19 w 35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32">
                    <a:moveTo>
                      <a:pt x="19" y="32"/>
                    </a:moveTo>
                    <a:cubicBezTo>
                      <a:pt x="5" y="31"/>
                      <a:pt x="2" y="14"/>
                      <a:pt x="12" y="6"/>
                    </a:cubicBezTo>
                    <a:cubicBezTo>
                      <a:pt x="20" y="0"/>
                      <a:pt x="28" y="8"/>
                      <a:pt x="30" y="15"/>
                    </a:cubicBezTo>
                    <a:cubicBezTo>
                      <a:pt x="32" y="23"/>
                      <a:pt x="27" y="32"/>
                      <a:pt x="19" y="32"/>
                    </a:cubicBezTo>
                    <a:cubicBezTo>
                      <a:pt x="19" y="32"/>
                      <a:pt x="18" y="32"/>
                      <a:pt x="18" y="32"/>
                    </a:cubicBezTo>
                    <a:cubicBezTo>
                      <a:pt x="23" y="32"/>
                      <a:pt x="27" y="30"/>
                      <a:pt x="30" y="25"/>
                    </a:cubicBezTo>
                    <a:cubicBezTo>
                      <a:pt x="35" y="16"/>
                      <a:pt x="29" y="5"/>
                      <a:pt x="19" y="4"/>
                    </a:cubicBezTo>
                    <a:cubicBezTo>
                      <a:pt x="2" y="3"/>
                      <a:pt x="0" y="32"/>
                      <a:pt x="18" y="32"/>
                    </a:cubicBezTo>
                    <a:cubicBezTo>
                      <a:pt x="18" y="32"/>
                      <a:pt x="19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39" name="Freeform 85"/>
              <p:cNvSpPr>
                <a:spLocks/>
              </p:cNvSpPr>
              <p:nvPr/>
            </p:nvSpPr>
            <p:spPr bwMode="auto">
              <a:xfrm>
                <a:off x="5689600" y="971550"/>
                <a:ext cx="292100" cy="268288"/>
              </a:xfrm>
              <a:custGeom>
                <a:avLst/>
                <a:gdLst>
                  <a:gd name="T0" fmla="*/ 19 w 35"/>
                  <a:gd name="T1" fmla="*/ 32 h 32"/>
                  <a:gd name="T2" fmla="*/ 12 w 35"/>
                  <a:gd name="T3" fmla="*/ 6 h 32"/>
                  <a:gd name="T4" fmla="*/ 30 w 35"/>
                  <a:gd name="T5" fmla="*/ 15 h 32"/>
                  <a:gd name="T6" fmla="*/ 19 w 35"/>
                  <a:gd name="T7" fmla="*/ 32 h 32"/>
                  <a:gd name="T8" fmla="*/ 18 w 35"/>
                  <a:gd name="T9" fmla="*/ 32 h 32"/>
                  <a:gd name="T10" fmla="*/ 30 w 35"/>
                  <a:gd name="T11" fmla="*/ 25 h 32"/>
                  <a:gd name="T12" fmla="*/ 19 w 35"/>
                  <a:gd name="T13" fmla="*/ 4 h 32"/>
                  <a:gd name="T14" fmla="*/ 18 w 35"/>
                  <a:gd name="T15" fmla="*/ 32 h 32"/>
                  <a:gd name="T16" fmla="*/ 19 w 35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32">
                    <a:moveTo>
                      <a:pt x="19" y="32"/>
                    </a:moveTo>
                    <a:cubicBezTo>
                      <a:pt x="5" y="31"/>
                      <a:pt x="2" y="14"/>
                      <a:pt x="12" y="6"/>
                    </a:cubicBezTo>
                    <a:cubicBezTo>
                      <a:pt x="20" y="0"/>
                      <a:pt x="28" y="8"/>
                      <a:pt x="30" y="15"/>
                    </a:cubicBezTo>
                    <a:cubicBezTo>
                      <a:pt x="32" y="23"/>
                      <a:pt x="27" y="32"/>
                      <a:pt x="19" y="32"/>
                    </a:cubicBezTo>
                    <a:cubicBezTo>
                      <a:pt x="19" y="32"/>
                      <a:pt x="18" y="32"/>
                      <a:pt x="18" y="32"/>
                    </a:cubicBezTo>
                    <a:cubicBezTo>
                      <a:pt x="23" y="32"/>
                      <a:pt x="27" y="30"/>
                      <a:pt x="30" y="25"/>
                    </a:cubicBezTo>
                    <a:cubicBezTo>
                      <a:pt x="35" y="16"/>
                      <a:pt x="29" y="5"/>
                      <a:pt x="19" y="4"/>
                    </a:cubicBezTo>
                    <a:cubicBezTo>
                      <a:pt x="1" y="3"/>
                      <a:pt x="0" y="32"/>
                      <a:pt x="18" y="32"/>
                    </a:cubicBezTo>
                    <a:cubicBezTo>
                      <a:pt x="18" y="32"/>
                      <a:pt x="19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40" name="Freeform 86"/>
              <p:cNvSpPr>
                <a:spLocks/>
              </p:cNvSpPr>
              <p:nvPr/>
            </p:nvSpPr>
            <p:spPr bwMode="auto">
              <a:xfrm>
                <a:off x="6038850" y="971550"/>
                <a:ext cx="292100" cy="268288"/>
              </a:xfrm>
              <a:custGeom>
                <a:avLst/>
                <a:gdLst>
                  <a:gd name="T0" fmla="*/ 19 w 35"/>
                  <a:gd name="T1" fmla="*/ 32 h 32"/>
                  <a:gd name="T2" fmla="*/ 12 w 35"/>
                  <a:gd name="T3" fmla="*/ 6 h 32"/>
                  <a:gd name="T4" fmla="*/ 30 w 35"/>
                  <a:gd name="T5" fmla="*/ 15 h 32"/>
                  <a:gd name="T6" fmla="*/ 19 w 35"/>
                  <a:gd name="T7" fmla="*/ 32 h 32"/>
                  <a:gd name="T8" fmla="*/ 18 w 35"/>
                  <a:gd name="T9" fmla="*/ 32 h 32"/>
                  <a:gd name="T10" fmla="*/ 30 w 35"/>
                  <a:gd name="T11" fmla="*/ 25 h 32"/>
                  <a:gd name="T12" fmla="*/ 18 w 35"/>
                  <a:gd name="T13" fmla="*/ 4 h 32"/>
                  <a:gd name="T14" fmla="*/ 18 w 35"/>
                  <a:gd name="T15" fmla="*/ 32 h 32"/>
                  <a:gd name="T16" fmla="*/ 19 w 35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32">
                    <a:moveTo>
                      <a:pt x="19" y="32"/>
                    </a:moveTo>
                    <a:cubicBezTo>
                      <a:pt x="5" y="31"/>
                      <a:pt x="1" y="14"/>
                      <a:pt x="12" y="6"/>
                    </a:cubicBezTo>
                    <a:cubicBezTo>
                      <a:pt x="20" y="0"/>
                      <a:pt x="28" y="8"/>
                      <a:pt x="30" y="15"/>
                    </a:cubicBezTo>
                    <a:cubicBezTo>
                      <a:pt x="32" y="23"/>
                      <a:pt x="27" y="32"/>
                      <a:pt x="19" y="32"/>
                    </a:cubicBezTo>
                    <a:cubicBezTo>
                      <a:pt x="18" y="32"/>
                      <a:pt x="17" y="32"/>
                      <a:pt x="18" y="32"/>
                    </a:cubicBezTo>
                    <a:cubicBezTo>
                      <a:pt x="23" y="32"/>
                      <a:pt x="27" y="30"/>
                      <a:pt x="30" y="25"/>
                    </a:cubicBezTo>
                    <a:cubicBezTo>
                      <a:pt x="35" y="16"/>
                      <a:pt x="28" y="5"/>
                      <a:pt x="18" y="4"/>
                    </a:cubicBezTo>
                    <a:cubicBezTo>
                      <a:pt x="1" y="3"/>
                      <a:pt x="0" y="32"/>
                      <a:pt x="18" y="32"/>
                    </a:cubicBezTo>
                    <a:cubicBezTo>
                      <a:pt x="18" y="32"/>
                      <a:pt x="18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41" name="Freeform 87"/>
              <p:cNvSpPr>
                <a:spLocks/>
              </p:cNvSpPr>
              <p:nvPr/>
            </p:nvSpPr>
            <p:spPr bwMode="auto">
              <a:xfrm>
                <a:off x="6389688" y="971550"/>
                <a:ext cx="292100" cy="268288"/>
              </a:xfrm>
              <a:custGeom>
                <a:avLst/>
                <a:gdLst>
                  <a:gd name="T0" fmla="*/ 18 w 35"/>
                  <a:gd name="T1" fmla="*/ 32 h 32"/>
                  <a:gd name="T2" fmla="*/ 12 w 35"/>
                  <a:gd name="T3" fmla="*/ 6 h 32"/>
                  <a:gd name="T4" fmla="*/ 30 w 35"/>
                  <a:gd name="T5" fmla="*/ 15 h 32"/>
                  <a:gd name="T6" fmla="*/ 18 w 35"/>
                  <a:gd name="T7" fmla="*/ 32 h 32"/>
                  <a:gd name="T8" fmla="*/ 17 w 35"/>
                  <a:gd name="T9" fmla="*/ 32 h 32"/>
                  <a:gd name="T10" fmla="*/ 30 w 35"/>
                  <a:gd name="T11" fmla="*/ 25 h 32"/>
                  <a:gd name="T12" fmla="*/ 18 w 35"/>
                  <a:gd name="T13" fmla="*/ 4 h 32"/>
                  <a:gd name="T14" fmla="*/ 17 w 35"/>
                  <a:gd name="T15" fmla="*/ 32 h 32"/>
                  <a:gd name="T16" fmla="*/ 18 w 35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32">
                    <a:moveTo>
                      <a:pt x="18" y="32"/>
                    </a:moveTo>
                    <a:cubicBezTo>
                      <a:pt x="5" y="31"/>
                      <a:pt x="1" y="14"/>
                      <a:pt x="12" y="6"/>
                    </a:cubicBezTo>
                    <a:cubicBezTo>
                      <a:pt x="20" y="0"/>
                      <a:pt x="28" y="8"/>
                      <a:pt x="30" y="15"/>
                    </a:cubicBezTo>
                    <a:cubicBezTo>
                      <a:pt x="32" y="23"/>
                      <a:pt x="26" y="32"/>
                      <a:pt x="18" y="32"/>
                    </a:cubicBezTo>
                    <a:cubicBezTo>
                      <a:pt x="18" y="32"/>
                      <a:pt x="17" y="32"/>
                      <a:pt x="17" y="32"/>
                    </a:cubicBezTo>
                    <a:cubicBezTo>
                      <a:pt x="23" y="32"/>
                      <a:pt x="27" y="30"/>
                      <a:pt x="30" y="25"/>
                    </a:cubicBezTo>
                    <a:cubicBezTo>
                      <a:pt x="35" y="16"/>
                      <a:pt x="28" y="5"/>
                      <a:pt x="18" y="4"/>
                    </a:cubicBezTo>
                    <a:cubicBezTo>
                      <a:pt x="1" y="3"/>
                      <a:pt x="0" y="32"/>
                      <a:pt x="17" y="32"/>
                    </a:cubicBezTo>
                    <a:cubicBezTo>
                      <a:pt x="18" y="32"/>
                      <a:pt x="18" y="32"/>
                      <a:pt x="18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42" name="Freeform 88"/>
              <p:cNvSpPr>
                <a:spLocks/>
              </p:cNvSpPr>
              <p:nvPr/>
            </p:nvSpPr>
            <p:spPr bwMode="auto">
              <a:xfrm>
                <a:off x="6732588" y="971550"/>
                <a:ext cx="300038" cy="268288"/>
              </a:xfrm>
              <a:custGeom>
                <a:avLst/>
                <a:gdLst>
                  <a:gd name="T0" fmla="*/ 19 w 36"/>
                  <a:gd name="T1" fmla="*/ 32 h 32"/>
                  <a:gd name="T2" fmla="*/ 13 w 36"/>
                  <a:gd name="T3" fmla="*/ 6 h 32"/>
                  <a:gd name="T4" fmla="*/ 31 w 36"/>
                  <a:gd name="T5" fmla="*/ 15 h 32"/>
                  <a:gd name="T6" fmla="*/ 19 w 36"/>
                  <a:gd name="T7" fmla="*/ 32 h 32"/>
                  <a:gd name="T8" fmla="*/ 18 w 36"/>
                  <a:gd name="T9" fmla="*/ 32 h 32"/>
                  <a:gd name="T10" fmla="*/ 30 w 36"/>
                  <a:gd name="T11" fmla="*/ 25 h 32"/>
                  <a:gd name="T12" fmla="*/ 19 w 36"/>
                  <a:gd name="T13" fmla="*/ 4 h 32"/>
                  <a:gd name="T14" fmla="*/ 18 w 36"/>
                  <a:gd name="T15" fmla="*/ 32 h 32"/>
                  <a:gd name="T16" fmla="*/ 19 w 36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6" h="32">
                    <a:moveTo>
                      <a:pt x="19" y="32"/>
                    </a:moveTo>
                    <a:cubicBezTo>
                      <a:pt x="6" y="31"/>
                      <a:pt x="2" y="14"/>
                      <a:pt x="13" y="6"/>
                    </a:cubicBezTo>
                    <a:cubicBezTo>
                      <a:pt x="20" y="0"/>
                      <a:pt x="29" y="8"/>
                      <a:pt x="31" y="15"/>
                    </a:cubicBezTo>
                    <a:cubicBezTo>
                      <a:pt x="33" y="23"/>
                      <a:pt x="27" y="32"/>
                      <a:pt x="19" y="32"/>
                    </a:cubicBezTo>
                    <a:cubicBezTo>
                      <a:pt x="19" y="32"/>
                      <a:pt x="18" y="32"/>
                      <a:pt x="18" y="32"/>
                    </a:cubicBezTo>
                    <a:cubicBezTo>
                      <a:pt x="23" y="32"/>
                      <a:pt x="28" y="30"/>
                      <a:pt x="30" y="25"/>
                    </a:cubicBezTo>
                    <a:cubicBezTo>
                      <a:pt x="36" y="16"/>
                      <a:pt x="29" y="5"/>
                      <a:pt x="19" y="4"/>
                    </a:cubicBezTo>
                    <a:cubicBezTo>
                      <a:pt x="2" y="3"/>
                      <a:pt x="0" y="32"/>
                      <a:pt x="18" y="32"/>
                    </a:cubicBezTo>
                    <a:cubicBezTo>
                      <a:pt x="19" y="32"/>
                      <a:pt x="19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43" name="Freeform 89"/>
              <p:cNvSpPr>
                <a:spLocks/>
              </p:cNvSpPr>
              <p:nvPr/>
            </p:nvSpPr>
            <p:spPr bwMode="auto">
              <a:xfrm>
                <a:off x="7081838" y="971550"/>
                <a:ext cx="300038" cy="268288"/>
              </a:xfrm>
              <a:custGeom>
                <a:avLst/>
                <a:gdLst>
                  <a:gd name="T0" fmla="*/ 19 w 36"/>
                  <a:gd name="T1" fmla="*/ 32 h 32"/>
                  <a:gd name="T2" fmla="*/ 12 w 36"/>
                  <a:gd name="T3" fmla="*/ 6 h 32"/>
                  <a:gd name="T4" fmla="*/ 30 w 36"/>
                  <a:gd name="T5" fmla="*/ 15 h 32"/>
                  <a:gd name="T6" fmla="*/ 19 w 36"/>
                  <a:gd name="T7" fmla="*/ 32 h 32"/>
                  <a:gd name="T8" fmla="*/ 18 w 36"/>
                  <a:gd name="T9" fmla="*/ 32 h 32"/>
                  <a:gd name="T10" fmla="*/ 30 w 36"/>
                  <a:gd name="T11" fmla="*/ 25 h 32"/>
                  <a:gd name="T12" fmla="*/ 19 w 36"/>
                  <a:gd name="T13" fmla="*/ 4 h 32"/>
                  <a:gd name="T14" fmla="*/ 18 w 36"/>
                  <a:gd name="T15" fmla="*/ 32 h 32"/>
                  <a:gd name="T16" fmla="*/ 19 w 36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6" h="32">
                    <a:moveTo>
                      <a:pt x="19" y="32"/>
                    </a:moveTo>
                    <a:cubicBezTo>
                      <a:pt x="5" y="31"/>
                      <a:pt x="2" y="14"/>
                      <a:pt x="12" y="6"/>
                    </a:cubicBezTo>
                    <a:cubicBezTo>
                      <a:pt x="20" y="0"/>
                      <a:pt x="29" y="8"/>
                      <a:pt x="30" y="15"/>
                    </a:cubicBezTo>
                    <a:cubicBezTo>
                      <a:pt x="32" y="23"/>
                      <a:pt x="27" y="32"/>
                      <a:pt x="19" y="32"/>
                    </a:cubicBezTo>
                    <a:cubicBezTo>
                      <a:pt x="19" y="32"/>
                      <a:pt x="18" y="32"/>
                      <a:pt x="18" y="32"/>
                    </a:cubicBezTo>
                    <a:cubicBezTo>
                      <a:pt x="23" y="32"/>
                      <a:pt x="27" y="30"/>
                      <a:pt x="30" y="25"/>
                    </a:cubicBezTo>
                    <a:cubicBezTo>
                      <a:pt x="36" y="16"/>
                      <a:pt x="29" y="5"/>
                      <a:pt x="19" y="4"/>
                    </a:cubicBezTo>
                    <a:cubicBezTo>
                      <a:pt x="2" y="3"/>
                      <a:pt x="0" y="32"/>
                      <a:pt x="18" y="32"/>
                    </a:cubicBezTo>
                    <a:cubicBezTo>
                      <a:pt x="18" y="32"/>
                      <a:pt x="19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44" name="Freeform 90"/>
              <p:cNvSpPr>
                <a:spLocks/>
              </p:cNvSpPr>
              <p:nvPr/>
            </p:nvSpPr>
            <p:spPr bwMode="auto">
              <a:xfrm>
                <a:off x="7432675" y="971550"/>
                <a:ext cx="292100" cy="268288"/>
              </a:xfrm>
              <a:custGeom>
                <a:avLst/>
                <a:gdLst>
                  <a:gd name="T0" fmla="*/ 19 w 35"/>
                  <a:gd name="T1" fmla="*/ 32 h 32"/>
                  <a:gd name="T2" fmla="*/ 12 w 35"/>
                  <a:gd name="T3" fmla="*/ 6 h 32"/>
                  <a:gd name="T4" fmla="*/ 30 w 35"/>
                  <a:gd name="T5" fmla="*/ 15 h 32"/>
                  <a:gd name="T6" fmla="*/ 19 w 35"/>
                  <a:gd name="T7" fmla="*/ 32 h 32"/>
                  <a:gd name="T8" fmla="*/ 18 w 35"/>
                  <a:gd name="T9" fmla="*/ 32 h 32"/>
                  <a:gd name="T10" fmla="*/ 30 w 35"/>
                  <a:gd name="T11" fmla="*/ 25 h 32"/>
                  <a:gd name="T12" fmla="*/ 19 w 35"/>
                  <a:gd name="T13" fmla="*/ 4 h 32"/>
                  <a:gd name="T14" fmla="*/ 18 w 35"/>
                  <a:gd name="T15" fmla="*/ 32 h 32"/>
                  <a:gd name="T16" fmla="*/ 19 w 35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32">
                    <a:moveTo>
                      <a:pt x="19" y="32"/>
                    </a:moveTo>
                    <a:cubicBezTo>
                      <a:pt x="5" y="31"/>
                      <a:pt x="2" y="14"/>
                      <a:pt x="12" y="6"/>
                    </a:cubicBezTo>
                    <a:cubicBezTo>
                      <a:pt x="20" y="0"/>
                      <a:pt x="28" y="8"/>
                      <a:pt x="30" y="15"/>
                    </a:cubicBezTo>
                    <a:cubicBezTo>
                      <a:pt x="32" y="23"/>
                      <a:pt x="27" y="32"/>
                      <a:pt x="19" y="32"/>
                    </a:cubicBezTo>
                    <a:cubicBezTo>
                      <a:pt x="19" y="32"/>
                      <a:pt x="18" y="32"/>
                      <a:pt x="18" y="32"/>
                    </a:cubicBezTo>
                    <a:cubicBezTo>
                      <a:pt x="23" y="32"/>
                      <a:pt x="27" y="30"/>
                      <a:pt x="30" y="25"/>
                    </a:cubicBezTo>
                    <a:cubicBezTo>
                      <a:pt x="35" y="16"/>
                      <a:pt x="29" y="5"/>
                      <a:pt x="19" y="4"/>
                    </a:cubicBezTo>
                    <a:cubicBezTo>
                      <a:pt x="2" y="3"/>
                      <a:pt x="0" y="32"/>
                      <a:pt x="18" y="32"/>
                    </a:cubicBezTo>
                    <a:cubicBezTo>
                      <a:pt x="18" y="32"/>
                      <a:pt x="19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45" name="Freeform 91"/>
              <p:cNvSpPr>
                <a:spLocks/>
              </p:cNvSpPr>
              <p:nvPr/>
            </p:nvSpPr>
            <p:spPr bwMode="auto">
              <a:xfrm>
                <a:off x="7783513" y="971550"/>
                <a:ext cx="292100" cy="268288"/>
              </a:xfrm>
              <a:custGeom>
                <a:avLst/>
                <a:gdLst>
                  <a:gd name="T0" fmla="*/ 19 w 35"/>
                  <a:gd name="T1" fmla="*/ 32 h 32"/>
                  <a:gd name="T2" fmla="*/ 12 w 35"/>
                  <a:gd name="T3" fmla="*/ 6 h 32"/>
                  <a:gd name="T4" fmla="*/ 30 w 35"/>
                  <a:gd name="T5" fmla="*/ 15 h 32"/>
                  <a:gd name="T6" fmla="*/ 19 w 35"/>
                  <a:gd name="T7" fmla="*/ 32 h 32"/>
                  <a:gd name="T8" fmla="*/ 18 w 35"/>
                  <a:gd name="T9" fmla="*/ 32 h 32"/>
                  <a:gd name="T10" fmla="*/ 30 w 35"/>
                  <a:gd name="T11" fmla="*/ 25 h 32"/>
                  <a:gd name="T12" fmla="*/ 19 w 35"/>
                  <a:gd name="T13" fmla="*/ 4 h 32"/>
                  <a:gd name="T14" fmla="*/ 18 w 35"/>
                  <a:gd name="T15" fmla="*/ 32 h 32"/>
                  <a:gd name="T16" fmla="*/ 19 w 35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32">
                    <a:moveTo>
                      <a:pt x="19" y="32"/>
                    </a:moveTo>
                    <a:cubicBezTo>
                      <a:pt x="5" y="31"/>
                      <a:pt x="2" y="14"/>
                      <a:pt x="12" y="6"/>
                    </a:cubicBezTo>
                    <a:cubicBezTo>
                      <a:pt x="20" y="0"/>
                      <a:pt x="28" y="8"/>
                      <a:pt x="30" y="15"/>
                    </a:cubicBezTo>
                    <a:cubicBezTo>
                      <a:pt x="32" y="23"/>
                      <a:pt x="27" y="32"/>
                      <a:pt x="19" y="32"/>
                    </a:cubicBezTo>
                    <a:cubicBezTo>
                      <a:pt x="18" y="32"/>
                      <a:pt x="18" y="32"/>
                      <a:pt x="18" y="32"/>
                    </a:cubicBezTo>
                    <a:cubicBezTo>
                      <a:pt x="23" y="32"/>
                      <a:pt x="27" y="30"/>
                      <a:pt x="30" y="25"/>
                    </a:cubicBezTo>
                    <a:cubicBezTo>
                      <a:pt x="35" y="16"/>
                      <a:pt x="28" y="5"/>
                      <a:pt x="19" y="4"/>
                    </a:cubicBezTo>
                    <a:cubicBezTo>
                      <a:pt x="1" y="3"/>
                      <a:pt x="0" y="32"/>
                      <a:pt x="18" y="32"/>
                    </a:cubicBezTo>
                    <a:cubicBezTo>
                      <a:pt x="18" y="32"/>
                      <a:pt x="19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46" name="Freeform 92"/>
              <p:cNvSpPr>
                <a:spLocks/>
              </p:cNvSpPr>
              <p:nvPr/>
            </p:nvSpPr>
            <p:spPr bwMode="auto">
              <a:xfrm>
                <a:off x="8132763" y="971550"/>
                <a:ext cx="292100" cy="268288"/>
              </a:xfrm>
              <a:custGeom>
                <a:avLst/>
                <a:gdLst>
                  <a:gd name="T0" fmla="*/ 19 w 35"/>
                  <a:gd name="T1" fmla="*/ 32 h 32"/>
                  <a:gd name="T2" fmla="*/ 12 w 35"/>
                  <a:gd name="T3" fmla="*/ 6 h 32"/>
                  <a:gd name="T4" fmla="*/ 30 w 35"/>
                  <a:gd name="T5" fmla="*/ 15 h 32"/>
                  <a:gd name="T6" fmla="*/ 19 w 35"/>
                  <a:gd name="T7" fmla="*/ 32 h 32"/>
                  <a:gd name="T8" fmla="*/ 18 w 35"/>
                  <a:gd name="T9" fmla="*/ 32 h 32"/>
                  <a:gd name="T10" fmla="*/ 30 w 35"/>
                  <a:gd name="T11" fmla="*/ 25 h 32"/>
                  <a:gd name="T12" fmla="*/ 18 w 35"/>
                  <a:gd name="T13" fmla="*/ 4 h 32"/>
                  <a:gd name="T14" fmla="*/ 17 w 35"/>
                  <a:gd name="T15" fmla="*/ 32 h 32"/>
                  <a:gd name="T16" fmla="*/ 19 w 35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32">
                    <a:moveTo>
                      <a:pt x="19" y="32"/>
                    </a:moveTo>
                    <a:cubicBezTo>
                      <a:pt x="5" y="31"/>
                      <a:pt x="1" y="14"/>
                      <a:pt x="12" y="6"/>
                    </a:cubicBezTo>
                    <a:cubicBezTo>
                      <a:pt x="20" y="0"/>
                      <a:pt x="28" y="8"/>
                      <a:pt x="30" y="15"/>
                    </a:cubicBezTo>
                    <a:cubicBezTo>
                      <a:pt x="32" y="23"/>
                      <a:pt x="27" y="32"/>
                      <a:pt x="19" y="32"/>
                    </a:cubicBezTo>
                    <a:cubicBezTo>
                      <a:pt x="18" y="32"/>
                      <a:pt x="17" y="32"/>
                      <a:pt x="18" y="32"/>
                    </a:cubicBezTo>
                    <a:cubicBezTo>
                      <a:pt x="23" y="32"/>
                      <a:pt x="27" y="30"/>
                      <a:pt x="30" y="25"/>
                    </a:cubicBezTo>
                    <a:cubicBezTo>
                      <a:pt x="35" y="16"/>
                      <a:pt x="28" y="5"/>
                      <a:pt x="18" y="4"/>
                    </a:cubicBezTo>
                    <a:cubicBezTo>
                      <a:pt x="1" y="3"/>
                      <a:pt x="0" y="32"/>
                      <a:pt x="17" y="32"/>
                    </a:cubicBezTo>
                    <a:cubicBezTo>
                      <a:pt x="18" y="32"/>
                      <a:pt x="18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47" name="Freeform 93"/>
              <p:cNvSpPr>
                <a:spLocks/>
              </p:cNvSpPr>
              <p:nvPr/>
            </p:nvSpPr>
            <p:spPr bwMode="auto">
              <a:xfrm>
                <a:off x="8483600" y="971550"/>
                <a:ext cx="292100" cy="268288"/>
              </a:xfrm>
              <a:custGeom>
                <a:avLst/>
                <a:gdLst>
                  <a:gd name="T0" fmla="*/ 18 w 35"/>
                  <a:gd name="T1" fmla="*/ 32 h 32"/>
                  <a:gd name="T2" fmla="*/ 12 w 35"/>
                  <a:gd name="T3" fmla="*/ 6 h 32"/>
                  <a:gd name="T4" fmla="*/ 30 w 35"/>
                  <a:gd name="T5" fmla="*/ 15 h 32"/>
                  <a:gd name="T6" fmla="*/ 18 w 35"/>
                  <a:gd name="T7" fmla="*/ 32 h 32"/>
                  <a:gd name="T8" fmla="*/ 17 w 35"/>
                  <a:gd name="T9" fmla="*/ 32 h 32"/>
                  <a:gd name="T10" fmla="*/ 30 w 35"/>
                  <a:gd name="T11" fmla="*/ 25 h 32"/>
                  <a:gd name="T12" fmla="*/ 18 w 35"/>
                  <a:gd name="T13" fmla="*/ 4 h 32"/>
                  <a:gd name="T14" fmla="*/ 17 w 35"/>
                  <a:gd name="T15" fmla="*/ 32 h 32"/>
                  <a:gd name="T16" fmla="*/ 18 w 35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32">
                    <a:moveTo>
                      <a:pt x="18" y="32"/>
                    </a:moveTo>
                    <a:cubicBezTo>
                      <a:pt x="5" y="31"/>
                      <a:pt x="1" y="14"/>
                      <a:pt x="12" y="6"/>
                    </a:cubicBezTo>
                    <a:cubicBezTo>
                      <a:pt x="20" y="0"/>
                      <a:pt x="28" y="8"/>
                      <a:pt x="30" y="15"/>
                    </a:cubicBezTo>
                    <a:cubicBezTo>
                      <a:pt x="32" y="23"/>
                      <a:pt x="26" y="32"/>
                      <a:pt x="18" y="32"/>
                    </a:cubicBezTo>
                    <a:cubicBezTo>
                      <a:pt x="18" y="32"/>
                      <a:pt x="17" y="32"/>
                      <a:pt x="17" y="32"/>
                    </a:cubicBezTo>
                    <a:cubicBezTo>
                      <a:pt x="23" y="32"/>
                      <a:pt x="27" y="30"/>
                      <a:pt x="30" y="25"/>
                    </a:cubicBezTo>
                    <a:cubicBezTo>
                      <a:pt x="35" y="16"/>
                      <a:pt x="28" y="5"/>
                      <a:pt x="18" y="4"/>
                    </a:cubicBezTo>
                    <a:cubicBezTo>
                      <a:pt x="1" y="3"/>
                      <a:pt x="0" y="32"/>
                      <a:pt x="17" y="32"/>
                    </a:cubicBezTo>
                    <a:cubicBezTo>
                      <a:pt x="18" y="32"/>
                      <a:pt x="18" y="32"/>
                      <a:pt x="18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48" name="Freeform 94"/>
              <p:cNvSpPr>
                <a:spLocks/>
              </p:cNvSpPr>
              <p:nvPr/>
            </p:nvSpPr>
            <p:spPr bwMode="auto">
              <a:xfrm>
                <a:off x="8826500" y="971550"/>
                <a:ext cx="300038" cy="268288"/>
              </a:xfrm>
              <a:custGeom>
                <a:avLst/>
                <a:gdLst>
                  <a:gd name="T0" fmla="*/ 19 w 36"/>
                  <a:gd name="T1" fmla="*/ 32 h 32"/>
                  <a:gd name="T2" fmla="*/ 12 w 36"/>
                  <a:gd name="T3" fmla="*/ 6 h 32"/>
                  <a:gd name="T4" fmla="*/ 31 w 36"/>
                  <a:gd name="T5" fmla="*/ 15 h 32"/>
                  <a:gd name="T6" fmla="*/ 19 w 36"/>
                  <a:gd name="T7" fmla="*/ 32 h 32"/>
                  <a:gd name="T8" fmla="*/ 18 w 36"/>
                  <a:gd name="T9" fmla="*/ 32 h 32"/>
                  <a:gd name="T10" fmla="*/ 30 w 36"/>
                  <a:gd name="T11" fmla="*/ 25 h 32"/>
                  <a:gd name="T12" fmla="*/ 19 w 36"/>
                  <a:gd name="T13" fmla="*/ 4 h 32"/>
                  <a:gd name="T14" fmla="*/ 18 w 36"/>
                  <a:gd name="T15" fmla="*/ 32 h 32"/>
                  <a:gd name="T16" fmla="*/ 19 w 36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6" h="32">
                    <a:moveTo>
                      <a:pt x="19" y="32"/>
                    </a:moveTo>
                    <a:cubicBezTo>
                      <a:pt x="6" y="31"/>
                      <a:pt x="2" y="14"/>
                      <a:pt x="12" y="6"/>
                    </a:cubicBezTo>
                    <a:cubicBezTo>
                      <a:pt x="20" y="0"/>
                      <a:pt x="29" y="8"/>
                      <a:pt x="31" y="15"/>
                    </a:cubicBezTo>
                    <a:cubicBezTo>
                      <a:pt x="33" y="23"/>
                      <a:pt x="27" y="32"/>
                      <a:pt x="19" y="32"/>
                    </a:cubicBezTo>
                    <a:cubicBezTo>
                      <a:pt x="19" y="32"/>
                      <a:pt x="18" y="32"/>
                      <a:pt x="18" y="32"/>
                    </a:cubicBezTo>
                    <a:cubicBezTo>
                      <a:pt x="23" y="32"/>
                      <a:pt x="28" y="30"/>
                      <a:pt x="30" y="25"/>
                    </a:cubicBezTo>
                    <a:cubicBezTo>
                      <a:pt x="36" y="16"/>
                      <a:pt x="29" y="5"/>
                      <a:pt x="19" y="4"/>
                    </a:cubicBezTo>
                    <a:cubicBezTo>
                      <a:pt x="2" y="3"/>
                      <a:pt x="0" y="32"/>
                      <a:pt x="18" y="32"/>
                    </a:cubicBezTo>
                    <a:cubicBezTo>
                      <a:pt x="18" y="32"/>
                      <a:pt x="19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49" name="Freeform 95"/>
              <p:cNvSpPr>
                <a:spLocks/>
              </p:cNvSpPr>
              <p:nvPr/>
            </p:nvSpPr>
            <p:spPr bwMode="auto">
              <a:xfrm>
                <a:off x="9175750" y="971550"/>
                <a:ext cx="292100" cy="268288"/>
              </a:xfrm>
              <a:custGeom>
                <a:avLst/>
                <a:gdLst>
                  <a:gd name="T0" fmla="*/ 19 w 35"/>
                  <a:gd name="T1" fmla="*/ 32 h 32"/>
                  <a:gd name="T2" fmla="*/ 12 w 35"/>
                  <a:gd name="T3" fmla="*/ 6 h 32"/>
                  <a:gd name="T4" fmla="*/ 30 w 35"/>
                  <a:gd name="T5" fmla="*/ 15 h 32"/>
                  <a:gd name="T6" fmla="*/ 19 w 35"/>
                  <a:gd name="T7" fmla="*/ 32 h 32"/>
                  <a:gd name="T8" fmla="*/ 18 w 35"/>
                  <a:gd name="T9" fmla="*/ 32 h 32"/>
                  <a:gd name="T10" fmla="*/ 30 w 35"/>
                  <a:gd name="T11" fmla="*/ 25 h 32"/>
                  <a:gd name="T12" fmla="*/ 19 w 35"/>
                  <a:gd name="T13" fmla="*/ 4 h 32"/>
                  <a:gd name="T14" fmla="*/ 18 w 35"/>
                  <a:gd name="T15" fmla="*/ 32 h 32"/>
                  <a:gd name="T16" fmla="*/ 19 w 35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32">
                    <a:moveTo>
                      <a:pt x="19" y="32"/>
                    </a:moveTo>
                    <a:cubicBezTo>
                      <a:pt x="5" y="31"/>
                      <a:pt x="2" y="14"/>
                      <a:pt x="12" y="6"/>
                    </a:cubicBezTo>
                    <a:cubicBezTo>
                      <a:pt x="20" y="0"/>
                      <a:pt x="29" y="8"/>
                      <a:pt x="30" y="15"/>
                    </a:cubicBezTo>
                    <a:cubicBezTo>
                      <a:pt x="32" y="23"/>
                      <a:pt x="27" y="32"/>
                      <a:pt x="19" y="32"/>
                    </a:cubicBezTo>
                    <a:cubicBezTo>
                      <a:pt x="19" y="32"/>
                      <a:pt x="18" y="32"/>
                      <a:pt x="18" y="32"/>
                    </a:cubicBezTo>
                    <a:cubicBezTo>
                      <a:pt x="23" y="32"/>
                      <a:pt x="27" y="30"/>
                      <a:pt x="30" y="25"/>
                    </a:cubicBezTo>
                    <a:cubicBezTo>
                      <a:pt x="35" y="16"/>
                      <a:pt x="29" y="5"/>
                      <a:pt x="19" y="4"/>
                    </a:cubicBezTo>
                    <a:cubicBezTo>
                      <a:pt x="2" y="3"/>
                      <a:pt x="0" y="32"/>
                      <a:pt x="18" y="32"/>
                    </a:cubicBezTo>
                    <a:cubicBezTo>
                      <a:pt x="18" y="32"/>
                      <a:pt x="19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50" name="Freeform 96"/>
              <p:cNvSpPr>
                <a:spLocks/>
              </p:cNvSpPr>
              <p:nvPr/>
            </p:nvSpPr>
            <p:spPr bwMode="auto">
              <a:xfrm>
                <a:off x="9526588" y="971550"/>
                <a:ext cx="292100" cy="268288"/>
              </a:xfrm>
              <a:custGeom>
                <a:avLst/>
                <a:gdLst>
                  <a:gd name="T0" fmla="*/ 19 w 35"/>
                  <a:gd name="T1" fmla="*/ 32 h 32"/>
                  <a:gd name="T2" fmla="*/ 12 w 35"/>
                  <a:gd name="T3" fmla="*/ 6 h 32"/>
                  <a:gd name="T4" fmla="*/ 30 w 35"/>
                  <a:gd name="T5" fmla="*/ 15 h 32"/>
                  <a:gd name="T6" fmla="*/ 19 w 35"/>
                  <a:gd name="T7" fmla="*/ 32 h 32"/>
                  <a:gd name="T8" fmla="*/ 18 w 35"/>
                  <a:gd name="T9" fmla="*/ 32 h 32"/>
                  <a:gd name="T10" fmla="*/ 30 w 35"/>
                  <a:gd name="T11" fmla="*/ 25 h 32"/>
                  <a:gd name="T12" fmla="*/ 19 w 35"/>
                  <a:gd name="T13" fmla="*/ 4 h 32"/>
                  <a:gd name="T14" fmla="*/ 18 w 35"/>
                  <a:gd name="T15" fmla="*/ 32 h 32"/>
                  <a:gd name="T16" fmla="*/ 19 w 35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32">
                    <a:moveTo>
                      <a:pt x="19" y="32"/>
                    </a:moveTo>
                    <a:cubicBezTo>
                      <a:pt x="5" y="31"/>
                      <a:pt x="2" y="14"/>
                      <a:pt x="12" y="6"/>
                    </a:cubicBezTo>
                    <a:cubicBezTo>
                      <a:pt x="20" y="0"/>
                      <a:pt x="28" y="8"/>
                      <a:pt x="30" y="15"/>
                    </a:cubicBezTo>
                    <a:cubicBezTo>
                      <a:pt x="32" y="23"/>
                      <a:pt x="27" y="32"/>
                      <a:pt x="19" y="32"/>
                    </a:cubicBezTo>
                    <a:cubicBezTo>
                      <a:pt x="19" y="32"/>
                      <a:pt x="18" y="32"/>
                      <a:pt x="18" y="32"/>
                    </a:cubicBezTo>
                    <a:cubicBezTo>
                      <a:pt x="23" y="32"/>
                      <a:pt x="27" y="30"/>
                      <a:pt x="30" y="25"/>
                    </a:cubicBezTo>
                    <a:cubicBezTo>
                      <a:pt x="35" y="16"/>
                      <a:pt x="29" y="5"/>
                      <a:pt x="19" y="4"/>
                    </a:cubicBezTo>
                    <a:cubicBezTo>
                      <a:pt x="2" y="3"/>
                      <a:pt x="0" y="32"/>
                      <a:pt x="18" y="32"/>
                    </a:cubicBezTo>
                    <a:cubicBezTo>
                      <a:pt x="18" y="32"/>
                      <a:pt x="19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51" name="Freeform 97"/>
              <p:cNvSpPr>
                <a:spLocks/>
              </p:cNvSpPr>
              <p:nvPr/>
            </p:nvSpPr>
            <p:spPr bwMode="auto">
              <a:xfrm>
                <a:off x="9877425" y="971550"/>
                <a:ext cx="292100" cy="268288"/>
              </a:xfrm>
              <a:custGeom>
                <a:avLst/>
                <a:gdLst>
                  <a:gd name="T0" fmla="*/ 19 w 35"/>
                  <a:gd name="T1" fmla="*/ 32 h 32"/>
                  <a:gd name="T2" fmla="*/ 12 w 35"/>
                  <a:gd name="T3" fmla="*/ 6 h 32"/>
                  <a:gd name="T4" fmla="*/ 30 w 35"/>
                  <a:gd name="T5" fmla="*/ 15 h 32"/>
                  <a:gd name="T6" fmla="*/ 19 w 35"/>
                  <a:gd name="T7" fmla="*/ 32 h 32"/>
                  <a:gd name="T8" fmla="*/ 18 w 35"/>
                  <a:gd name="T9" fmla="*/ 32 h 32"/>
                  <a:gd name="T10" fmla="*/ 30 w 35"/>
                  <a:gd name="T11" fmla="*/ 25 h 32"/>
                  <a:gd name="T12" fmla="*/ 18 w 35"/>
                  <a:gd name="T13" fmla="*/ 4 h 32"/>
                  <a:gd name="T14" fmla="*/ 18 w 35"/>
                  <a:gd name="T15" fmla="*/ 32 h 32"/>
                  <a:gd name="T16" fmla="*/ 19 w 35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32">
                    <a:moveTo>
                      <a:pt x="19" y="32"/>
                    </a:moveTo>
                    <a:cubicBezTo>
                      <a:pt x="5" y="31"/>
                      <a:pt x="1" y="14"/>
                      <a:pt x="12" y="6"/>
                    </a:cubicBezTo>
                    <a:cubicBezTo>
                      <a:pt x="20" y="0"/>
                      <a:pt x="28" y="8"/>
                      <a:pt x="30" y="15"/>
                    </a:cubicBezTo>
                    <a:cubicBezTo>
                      <a:pt x="32" y="23"/>
                      <a:pt x="27" y="32"/>
                      <a:pt x="19" y="32"/>
                    </a:cubicBezTo>
                    <a:cubicBezTo>
                      <a:pt x="18" y="32"/>
                      <a:pt x="18" y="32"/>
                      <a:pt x="18" y="32"/>
                    </a:cubicBezTo>
                    <a:cubicBezTo>
                      <a:pt x="23" y="32"/>
                      <a:pt x="27" y="30"/>
                      <a:pt x="30" y="25"/>
                    </a:cubicBezTo>
                    <a:cubicBezTo>
                      <a:pt x="35" y="16"/>
                      <a:pt x="28" y="5"/>
                      <a:pt x="18" y="4"/>
                    </a:cubicBezTo>
                    <a:cubicBezTo>
                      <a:pt x="1" y="3"/>
                      <a:pt x="0" y="32"/>
                      <a:pt x="18" y="32"/>
                    </a:cubicBezTo>
                    <a:cubicBezTo>
                      <a:pt x="18" y="32"/>
                      <a:pt x="18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52" name="Freeform 98"/>
              <p:cNvSpPr>
                <a:spLocks/>
              </p:cNvSpPr>
              <p:nvPr/>
            </p:nvSpPr>
            <p:spPr bwMode="auto">
              <a:xfrm>
                <a:off x="10226675" y="971550"/>
                <a:ext cx="292100" cy="268288"/>
              </a:xfrm>
              <a:custGeom>
                <a:avLst/>
                <a:gdLst>
                  <a:gd name="T0" fmla="*/ 19 w 35"/>
                  <a:gd name="T1" fmla="*/ 32 h 32"/>
                  <a:gd name="T2" fmla="*/ 12 w 35"/>
                  <a:gd name="T3" fmla="*/ 6 h 32"/>
                  <a:gd name="T4" fmla="*/ 30 w 35"/>
                  <a:gd name="T5" fmla="*/ 15 h 32"/>
                  <a:gd name="T6" fmla="*/ 18 w 35"/>
                  <a:gd name="T7" fmla="*/ 32 h 32"/>
                  <a:gd name="T8" fmla="*/ 17 w 35"/>
                  <a:gd name="T9" fmla="*/ 32 h 32"/>
                  <a:gd name="T10" fmla="*/ 30 w 35"/>
                  <a:gd name="T11" fmla="*/ 25 h 32"/>
                  <a:gd name="T12" fmla="*/ 18 w 35"/>
                  <a:gd name="T13" fmla="*/ 4 h 32"/>
                  <a:gd name="T14" fmla="*/ 17 w 35"/>
                  <a:gd name="T15" fmla="*/ 32 h 32"/>
                  <a:gd name="T16" fmla="*/ 19 w 35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32">
                    <a:moveTo>
                      <a:pt x="19" y="32"/>
                    </a:moveTo>
                    <a:cubicBezTo>
                      <a:pt x="5" y="31"/>
                      <a:pt x="1" y="14"/>
                      <a:pt x="12" y="6"/>
                    </a:cubicBezTo>
                    <a:cubicBezTo>
                      <a:pt x="20" y="0"/>
                      <a:pt x="28" y="8"/>
                      <a:pt x="30" y="15"/>
                    </a:cubicBezTo>
                    <a:cubicBezTo>
                      <a:pt x="32" y="23"/>
                      <a:pt x="27" y="32"/>
                      <a:pt x="18" y="32"/>
                    </a:cubicBezTo>
                    <a:cubicBezTo>
                      <a:pt x="18" y="32"/>
                      <a:pt x="17" y="32"/>
                      <a:pt x="17" y="32"/>
                    </a:cubicBezTo>
                    <a:cubicBezTo>
                      <a:pt x="23" y="32"/>
                      <a:pt x="27" y="30"/>
                      <a:pt x="30" y="25"/>
                    </a:cubicBezTo>
                    <a:cubicBezTo>
                      <a:pt x="35" y="16"/>
                      <a:pt x="28" y="5"/>
                      <a:pt x="18" y="4"/>
                    </a:cubicBezTo>
                    <a:cubicBezTo>
                      <a:pt x="1" y="3"/>
                      <a:pt x="0" y="32"/>
                      <a:pt x="17" y="32"/>
                    </a:cubicBezTo>
                    <a:cubicBezTo>
                      <a:pt x="18" y="32"/>
                      <a:pt x="18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53" name="Freeform 99"/>
              <p:cNvSpPr>
                <a:spLocks/>
              </p:cNvSpPr>
              <p:nvPr/>
            </p:nvSpPr>
            <p:spPr bwMode="auto">
              <a:xfrm>
                <a:off x="10569575" y="971550"/>
                <a:ext cx="300038" cy="268288"/>
              </a:xfrm>
              <a:custGeom>
                <a:avLst/>
                <a:gdLst>
                  <a:gd name="T0" fmla="*/ 19 w 36"/>
                  <a:gd name="T1" fmla="*/ 32 h 32"/>
                  <a:gd name="T2" fmla="*/ 13 w 36"/>
                  <a:gd name="T3" fmla="*/ 6 h 32"/>
                  <a:gd name="T4" fmla="*/ 31 w 36"/>
                  <a:gd name="T5" fmla="*/ 15 h 32"/>
                  <a:gd name="T6" fmla="*/ 19 w 36"/>
                  <a:gd name="T7" fmla="*/ 32 h 32"/>
                  <a:gd name="T8" fmla="*/ 18 w 36"/>
                  <a:gd name="T9" fmla="*/ 32 h 32"/>
                  <a:gd name="T10" fmla="*/ 30 w 36"/>
                  <a:gd name="T11" fmla="*/ 25 h 32"/>
                  <a:gd name="T12" fmla="*/ 19 w 36"/>
                  <a:gd name="T13" fmla="*/ 4 h 32"/>
                  <a:gd name="T14" fmla="*/ 18 w 36"/>
                  <a:gd name="T15" fmla="*/ 32 h 32"/>
                  <a:gd name="T16" fmla="*/ 19 w 36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6" h="32">
                    <a:moveTo>
                      <a:pt x="19" y="32"/>
                    </a:moveTo>
                    <a:cubicBezTo>
                      <a:pt x="6" y="31"/>
                      <a:pt x="2" y="14"/>
                      <a:pt x="13" y="6"/>
                    </a:cubicBezTo>
                    <a:cubicBezTo>
                      <a:pt x="20" y="0"/>
                      <a:pt x="29" y="8"/>
                      <a:pt x="31" y="15"/>
                    </a:cubicBezTo>
                    <a:cubicBezTo>
                      <a:pt x="33" y="23"/>
                      <a:pt x="27" y="32"/>
                      <a:pt x="19" y="32"/>
                    </a:cubicBezTo>
                    <a:cubicBezTo>
                      <a:pt x="19" y="32"/>
                      <a:pt x="18" y="32"/>
                      <a:pt x="18" y="32"/>
                    </a:cubicBezTo>
                    <a:cubicBezTo>
                      <a:pt x="24" y="32"/>
                      <a:pt x="28" y="30"/>
                      <a:pt x="30" y="25"/>
                    </a:cubicBezTo>
                    <a:cubicBezTo>
                      <a:pt x="36" y="16"/>
                      <a:pt x="29" y="5"/>
                      <a:pt x="19" y="4"/>
                    </a:cubicBezTo>
                    <a:cubicBezTo>
                      <a:pt x="2" y="3"/>
                      <a:pt x="0" y="32"/>
                      <a:pt x="18" y="32"/>
                    </a:cubicBezTo>
                    <a:cubicBezTo>
                      <a:pt x="19" y="32"/>
                      <a:pt x="19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54" name="Freeform 100"/>
              <p:cNvSpPr>
                <a:spLocks/>
              </p:cNvSpPr>
              <p:nvPr/>
            </p:nvSpPr>
            <p:spPr bwMode="auto">
              <a:xfrm>
                <a:off x="10920413" y="971550"/>
                <a:ext cx="300038" cy="268288"/>
              </a:xfrm>
              <a:custGeom>
                <a:avLst/>
                <a:gdLst>
                  <a:gd name="T0" fmla="*/ 19 w 36"/>
                  <a:gd name="T1" fmla="*/ 32 h 32"/>
                  <a:gd name="T2" fmla="*/ 12 w 36"/>
                  <a:gd name="T3" fmla="*/ 6 h 32"/>
                  <a:gd name="T4" fmla="*/ 31 w 36"/>
                  <a:gd name="T5" fmla="*/ 15 h 32"/>
                  <a:gd name="T6" fmla="*/ 19 w 36"/>
                  <a:gd name="T7" fmla="*/ 32 h 32"/>
                  <a:gd name="T8" fmla="*/ 18 w 36"/>
                  <a:gd name="T9" fmla="*/ 32 h 32"/>
                  <a:gd name="T10" fmla="*/ 30 w 36"/>
                  <a:gd name="T11" fmla="*/ 25 h 32"/>
                  <a:gd name="T12" fmla="*/ 19 w 36"/>
                  <a:gd name="T13" fmla="*/ 4 h 32"/>
                  <a:gd name="T14" fmla="*/ 18 w 36"/>
                  <a:gd name="T15" fmla="*/ 32 h 32"/>
                  <a:gd name="T16" fmla="*/ 19 w 36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6" h="32">
                    <a:moveTo>
                      <a:pt x="19" y="32"/>
                    </a:moveTo>
                    <a:cubicBezTo>
                      <a:pt x="5" y="31"/>
                      <a:pt x="2" y="14"/>
                      <a:pt x="12" y="6"/>
                    </a:cubicBezTo>
                    <a:cubicBezTo>
                      <a:pt x="20" y="0"/>
                      <a:pt x="29" y="8"/>
                      <a:pt x="31" y="15"/>
                    </a:cubicBezTo>
                    <a:cubicBezTo>
                      <a:pt x="33" y="23"/>
                      <a:pt x="27" y="32"/>
                      <a:pt x="19" y="32"/>
                    </a:cubicBezTo>
                    <a:cubicBezTo>
                      <a:pt x="19" y="32"/>
                      <a:pt x="18" y="32"/>
                      <a:pt x="18" y="32"/>
                    </a:cubicBezTo>
                    <a:cubicBezTo>
                      <a:pt x="23" y="32"/>
                      <a:pt x="28" y="30"/>
                      <a:pt x="30" y="25"/>
                    </a:cubicBezTo>
                    <a:cubicBezTo>
                      <a:pt x="36" y="16"/>
                      <a:pt x="29" y="5"/>
                      <a:pt x="19" y="4"/>
                    </a:cubicBezTo>
                    <a:cubicBezTo>
                      <a:pt x="2" y="3"/>
                      <a:pt x="0" y="32"/>
                      <a:pt x="18" y="32"/>
                    </a:cubicBezTo>
                    <a:cubicBezTo>
                      <a:pt x="18" y="32"/>
                      <a:pt x="19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55" name="Freeform 101"/>
              <p:cNvSpPr>
                <a:spLocks/>
              </p:cNvSpPr>
              <p:nvPr/>
            </p:nvSpPr>
            <p:spPr bwMode="auto">
              <a:xfrm>
                <a:off x="11269663" y="971550"/>
                <a:ext cx="292100" cy="268288"/>
              </a:xfrm>
              <a:custGeom>
                <a:avLst/>
                <a:gdLst>
                  <a:gd name="T0" fmla="*/ 19 w 35"/>
                  <a:gd name="T1" fmla="*/ 32 h 32"/>
                  <a:gd name="T2" fmla="*/ 12 w 35"/>
                  <a:gd name="T3" fmla="*/ 6 h 32"/>
                  <a:gd name="T4" fmla="*/ 30 w 35"/>
                  <a:gd name="T5" fmla="*/ 15 h 32"/>
                  <a:gd name="T6" fmla="*/ 19 w 35"/>
                  <a:gd name="T7" fmla="*/ 32 h 32"/>
                  <a:gd name="T8" fmla="*/ 18 w 35"/>
                  <a:gd name="T9" fmla="*/ 32 h 32"/>
                  <a:gd name="T10" fmla="*/ 30 w 35"/>
                  <a:gd name="T11" fmla="*/ 25 h 32"/>
                  <a:gd name="T12" fmla="*/ 19 w 35"/>
                  <a:gd name="T13" fmla="*/ 4 h 32"/>
                  <a:gd name="T14" fmla="*/ 18 w 35"/>
                  <a:gd name="T15" fmla="*/ 32 h 32"/>
                  <a:gd name="T16" fmla="*/ 19 w 35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32">
                    <a:moveTo>
                      <a:pt x="19" y="32"/>
                    </a:moveTo>
                    <a:cubicBezTo>
                      <a:pt x="5" y="31"/>
                      <a:pt x="2" y="14"/>
                      <a:pt x="12" y="6"/>
                    </a:cubicBezTo>
                    <a:cubicBezTo>
                      <a:pt x="20" y="0"/>
                      <a:pt x="28" y="8"/>
                      <a:pt x="30" y="15"/>
                    </a:cubicBezTo>
                    <a:cubicBezTo>
                      <a:pt x="32" y="23"/>
                      <a:pt x="27" y="32"/>
                      <a:pt x="19" y="32"/>
                    </a:cubicBezTo>
                    <a:cubicBezTo>
                      <a:pt x="19" y="32"/>
                      <a:pt x="18" y="32"/>
                      <a:pt x="18" y="32"/>
                    </a:cubicBezTo>
                    <a:cubicBezTo>
                      <a:pt x="23" y="32"/>
                      <a:pt x="27" y="30"/>
                      <a:pt x="30" y="25"/>
                    </a:cubicBezTo>
                    <a:cubicBezTo>
                      <a:pt x="35" y="16"/>
                      <a:pt x="29" y="5"/>
                      <a:pt x="19" y="4"/>
                    </a:cubicBezTo>
                    <a:cubicBezTo>
                      <a:pt x="2" y="3"/>
                      <a:pt x="0" y="32"/>
                      <a:pt x="18" y="32"/>
                    </a:cubicBezTo>
                    <a:cubicBezTo>
                      <a:pt x="18" y="32"/>
                      <a:pt x="19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56" name="Oval 127"/>
              <p:cNvSpPr>
                <a:spLocks noChangeArrowheads="1"/>
              </p:cNvSpPr>
              <p:nvPr/>
            </p:nvSpPr>
            <p:spPr bwMode="auto">
              <a:xfrm>
                <a:off x="1893888" y="66675"/>
                <a:ext cx="82550" cy="84138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57" name="Oval 128"/>
              <p:cNvSpPr>
                <a:spLocks noChangeArrowheads="1"/>
              </p:cNvSpPr>
              <p:nvPr/>
            </p:nvSpPr>
            <p:spPr bwMode="auto">
              <a:xfrm>
                <a:off x="1909763" y="84138"/>
                <a:ext cx="74613" cy="84138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58" name="Freeform 129"/>
              <p:cNvSpPr>
                <a:spLocks/>
              </p:cNvSpPr>
              <p:nvPr/>
            </p:nvSpPr>
            <p:spPr bwMode="auto">
              <a:xfrm>
                <a:off x="1884363" y="50800"/>
                <a:ext cx="92075" cy="117475"/>
              </a:xfrm>
              <a:custGeom>
                <a:avLst/>
                <a:gdLst>
                  <a:gd name="T0" fmla="*/ 10 w 11"/>
                  <a:gd name="T1" fmla="*/ 7 h 14"/>
                  <a:gd name="T2" fmla="*/ 5 w 11"/>
                  <a:gd name="T3" fmla="*/ 11 h 14"/>
                  <a:gd name="T4" fmla="*/ 2 w 11"/>
                  <a:gd name="T5" fmla="*/ 7 h 14"/>
                  <a:gd name="T6" fmla="*/ 6 w 11"/>
                  <a:gd name="T7" fmla="*/ 2 h 14"/>
                  <a:gd name="T8" fmla="*/ 10 w 11"/>
                  <a:gd name="T9" fmla="*/ 7 h 14"/>
                  <a:gd name="T10" fmla="*/ 11 w 11"/>
                  <a:gd name="T11" fmla="*/ 7 h 14"/>
                  <a:gd name="T12" fmla="*/ 1 w 11"/>
                  <a:gd name="T13" fmla="*/ 7 h 14"/>
                  <a:gd name="T14" fmla="*/ 11 w 11"/>
                  <a:gd name="T15" fmla="*/ 7 h 14"/>
                  <a:gd name="T16" fmla="*/ 10 w 11"/>
                  <a:gd name="T17" fmla="*/ 7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1" h="14">
                    <a:moveTo>
                      <a:pt x="10" y="7"/>
                    </a:moveTo>
                    <a:cubicBezTo>
                      <a:pt x="10" y="9"/>
                      <a:pt x="8" y="12"/>
                      <a:pt x="5" y="11"/>
                    </a:cubicBezTo>
                    <a:cubicBezTo>
                      <a:pt x="3" y="11"/>
                      <a:pt x="2" y="9"/>
                      <a:pt x="2" y="7"/>
                    </a:cubicBezTo>
                    <a:cubicBezTo>
                      <a:pt x="2" y="4"/>
                      <a:pt x="4" y="2"/>
                      <a:pt x="6" y="2"/>
                    </a:cubicBezTo>
                    <a:cubicBezTo>
                      <a:pt x="9" y="3"/>
                      <a:pt x="10" y="5"/>
                      <a:pt x="10" y="7"/>
                    </a:cubicBezTo>
                    <a:cubicBezTo>
                      <a:pt x="10" y="7"/>
                      <a:pt x="11" y="7"/>
                      <a:pt x="11" y="7"/>
                    </a:cubicBezTo>
                    <a:cubicBezTo>
                      <a:pt x="11" y="0"/>
                      <a:pt x="1" y="1"/>
                      <a:pt x="1" y="7"/>
                    </a:cubicBezTo>
                    <a:cubicBezTo>
                      <a:pt x="0" y="14"/>
                      <a:pt x="11" y="13"/>
                      <a:pt x="11" y="7"/>
                    </a:cubicBezTo>
                    <a:cubicBezTo>
                      <a:pt x="11" y="7"/>
                      <a:pt x="10" y="7"/>
                      <a:pt x="10" y="7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</p:grpSp>
        <p:pic>
          <p:nvPicPr>
            <p:cNvPr id="28" name="图片 2121"/>
            <p:cNvPicPr>
              <a:picLocks noChangeAspect="1"/>
            </p:cNvPicPr>
            <p:nvPr/>
          </p:nvPicPr>
          <p:blipFill rotWithShape="1">
            <a:blip r:embed="rId3"/>
            <a:srcRect t="16435"/>
            <a:stretch/>
          </p:blipFill>
          <p:spPr>
            <a:xfrm>
              <a:off x="1734093" y="3705726"/>
              <a:ext cx="10101948" cy="2562565"/>
            </a:xfrm>
            <a:prstGeom prst="rect">
              <a:avLst/>
            </a:prstGeom>
          </p:spPr>
        </p:pic>
      </p:grpSp>
      <p:pic>
        <p:nvPicPr>
          <p:cNvPr id="59" name="Picture 58" descr="image002.png"/>
          <p:cNvPicPr>
            <a:picLocks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583638" y="838203"/>
            <a:ext cx="6223495" cy="3027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0" name="Picture 59" descr="image003.png"/>
          <p:cNvPicPr>
            <a:picLocks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562477" y="2706691"/>
            <a:ext cx="5334726" cy="1296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" name="Picture 60" descr="image004.png"/>
          <p:cNvPicPr>
            <a:picLocks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762018" y="1426195"/>
            <a:ext cx="3466197" cy="2251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2" name="Picture 61" descr="image005.png"/>
          <p:cNvPicPr>
            <a:picLocks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775662" y="2057400"/>
            <a:ext cx="3466197" cy="165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3" name="Picture 62" descr="image006.png"/>
          <p:cNvPicPr>
            <a:picLocks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6734728" y="2334904"/>
            <a:ext cx="3859795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4" name="Picture 63" descr="image007.png"/>
          <p:cNvPicPr>
            <a:picLocks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2568826" y="2982913"/>
            <a:ext cx="6109226" cy="149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5" name="Picture 64" descr="image008.png"/>
          <p:cNvPicPr>
            <a:picLocks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7926829" y="3352800"/>
            <a:ext cx="2621868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6" name="Picture 65" descr="image009.png"/>
          <p:cNvPicPr>
            <a:picLocks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7939525" y="3665560"/>
            <a:ext cx="277846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7" name="Picture 66" descr="image010.png"/>
          <p:cNvPicPr>
            <a:picLocks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2915867" y="3124200"/>
            <a:ext cx="5002497" cy="32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8" name="Picture 67" descr="image011.png"/>
          <p:cNvPicPr>
            <a:picLocks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7169833" y="4653888"/>
            <a:ext cx="4018504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9" name="Picture 68" descr="image012.png"/>
          <p:cNvPicPr>
            <a:picLocks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7197121" y="5278769"/>
            <a:ext cx="3705319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0" name="Picture 69" descr="image001.png"/>
          <p:cNvPicPr>
            <a:picLocks/>
          </p:cNvPicPr>
          <p:nvPr/>
        </p:nvPicPr>
        <p:blipFill>
          <a:blip r:embed="rId15"/>
          <a:srcRect/>
          <a:stretch>
            <a:fillRect/>
          </a:stretch>
        </p:blipFill>
        <p:spPr bwMode="auto">
          <a:xfrm>
            <a:off x="985970" y="2209800"/>
            <a:ext cx="3851330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" name="Picture 70" descr="image009.png"/>
          <p:cNvPicPr>
            <a:picLocks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 rot="942056">
            <a:off x="7818999" y="3968082"/>
            <a:ext cx="277846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 l="23105" t="20378" r="6776" b="9572"/>
          <a:stretch>
            <a:fillRect/>
          </a:stretch>
        </p:blipFill>
        <p:spPr bwMode="auto">
          <a:xfrm>
            <a:off x="1" y="0"/>
            <a:ext cx="1220094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2" name="组合 2123"/>
          <p:cNvGrpSpPr/>
          <p:nvPr/>
        </p:nvGrpSpPr>
        <p:grpSpPr>
          <a:xfrm>
            <a:off x="101201" y="-447561"/>
            <a:ext cx="11593767" cy="6855153"/>
            <a:chOff x="1509713" y="-109538"/>
            <a:chExt cx="10326328" cy="6377829"/>
          </a:xfrm>
        </p:grpSpPr>
        <p:pic>
          <p:nvPicPr>
            <p:cNvPr id="4" name="图片 2122"/>
            <p:cNvPicPr>
              <a:picLocks noChangeAspect="1"/>
            </p:cNvPicPr>
            <p:nvPr/>
          </p:nvPicPr>
          <p:blipFill rotWithShape="1">
            <a:blip r:embed="rId4"/>
            <a:srcRect b="68945"/>
            <a:stretch/>
          </p:blipFill>
          <p:spPr>
            <a:xfrm>
              <a:off x="1705769" y="864432"/>
              <a:ext cx="10101948" cy="952336"/>
            </a:xfrm>
            <a:prstGeom prst="rect">
              <a:avLst/>
            </a:prstGeom>
          </p:spPr>
        </p:pic>
        <p:pic>
          <p:nvPicPr>
            <p:cNvPr id="5" name="图片 147"/>
            <p:cNvPicPr>
              <a:picLocks noChangeAspect="1"/>
            </p:cNvPicPr>
            <p:nvPr/>
          </p:nvPicPr>
          <p:blipFill rotWithShape="1">
            <a:blip r:embed="rId4"/>
            <a:srcRect b="64968"/>
            <a:stretch/>
          </p:blipFill>
          <p:spPr>
            <a:xfrm>
              <a:off x="1727309" y="838200"/>
              <a:ext cx="10101948" cy="2867526"/>
            </a:xfrm>
            <a:prstGeom prst="rect">
              <a:avLst/>
            </a:prstGeom>
          </p:spPr>
        </p:pic>
        <p:sp>
          <p:nvSpPr>
            <p:cNvPr id="21" name="Oval 121"/>
            <p:cNvSpPr>
              <a:spLocks noChangeArrowheads="1"/>
            </p:cNvSpPr>
            <p:nvPr/>
          </p:nvSpPr>
          <p:spPr bwMode="auto">
            <a:xfrm>
              <a:off x="1535113" y="0"/>
              <a:ext cx="700088" cy="703263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22" name="Oval 122"/>
            <p:cNvSpPr>
              <a:spLocks noChangeArrowheads="1"/>
            </p:cNvSpPr>
            <p:nvPr/>
          </p:nvSpPr>
          <p:spPr bwMode="auto">
            <a:xfrm>
              <a:off x="1576388" y="41275"/>
              <a:ext cx="700088" cy="7048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23" name="Freeform 123"/>
            <p:cNvSpPr>
              <a:spLocks/>
            </p:cNvSpPr>
            <p:nvPr/>
          </p:nvSpPr>
          <p:spPr bwMode="auto">
            <a:xfrm>
              <a:off x="1509713" y="-109538"/>
              <a:ext cx="733425" cy="922338"/>
            </a:xfrm>
            <a:custGeom>
              <a:avLst/>
              <a:gdLst>
                <a:gd name="T0" fmla="*/ 86 w 88"/>
                <a:gd name="T1" fmla="*/ 55 h 110"/>
                <a:gd name="T2" fmla="*/ 37 w 88"/>
                <a:gd name="T3" fmla="*/ 96 h 110"/>
                <a:gd name="T4" fmla="*/ 4 w 88"/>
                <a:gd name="T5" fmla="*/ 55 h 110"/>
                <a:gd name="T6" fmla="*/ 54 w 88"/>
                <a:gd name="T7" fmla="*/ 14 h 110"/>
                <a:gd name="T8" fmla="*/ 86 w 88"/>
                <a:gd name="T9" fmla="*/ 55 h 110"/>
                <a:gd name="T10" fmla="*/ 88 w 88"/>
                <a:gd name="T11" fmla="*/ 55 h 110"/>
                <a:gd name="T12" fmla="*/ 3 w 88"/>
                <a:gd name="T13" fmla="*/ 55 h 110"/>
                <a:gd name="T14" fmla="*/ 88 w 88"/>
                <a:gd name="T15" fmla="*/ 55 h 110"/>
                <a:gd name="T16" fmla="*/ 86 w 88"/>
                <a:gd name="T17" fmla="*/ 55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8" h="110">
                  <a:moveTo>
                    <a:pt x="86" y="55"/>
                  </a:moveTo>
                  <a:cubicBezTo>
                    <a:pt x="85" y="81"/>
                    <a:pt x="65" y="100"/>
                    <a:pt x="37" y="96"/>
                  </a:cubicBezTo>
                  <a:cubicBezTo>
                    <a:pt x="17" y="93"/>
                    <a:pt x="5" y="73"/>
                    <a:pt x="4" y="55"/>
                  </a:cubicBezTo>
                  <a:cubicBezTo>
                    <a:pt x="2" y="28"/>
                    <a:pt x="29" y="10"/>
                    <a:pt x="54" y="14"/>
                  </a:cubicBezTo>
                  <a:cubicBezTo>
                    <a:pt x="73" y="17"/>
                    <a:pt x="85" y="36"/>
                    <a:pt x="86" y="55"/>
                  </a:cubicBezTo>
                  <a:cubicBezTo>
                    <a:pt x="86" y="55"/>
                    <a:pt x="88" y="55"/>
                    <a:pt x="88" y="55"/>
                  </a:cubicBezTo>
                  <a:cubicBezTo>
                    <a:pt x="85" y="0"/>
                    <a:pt x="5" y="1"/>
                    <a:pt x="3" y="55"/>
                  </a:cubicBezTo>
                  <a:cubicBezTo>
                    <a:pt x="0" y="110"/>
                    <a:pt x="85" y="109"/>
                    <a:pt x="88" y="55"/>
                  </a:cubicBezTo>
                  <a:cubicBezTo>
                    <a:pt x="88" y="55"/>
                    <a:pt x="86" y="55"/>
                    <a:pt x="86" y="55"/>
                  </a:cubicBezTo>
                  <a:close/>
                </a:path>
              </a:pathLst>
            </a:custGeom>
            <a:solidFill>
              <a:srgbClr val="49321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24" name="Freeform 124"/>
            <p:cNvSpPr>
              <a:spLocks/>
            </p:cNvSpPr>
            <p:nvPr/>
          </p:nvSpPr>
          <p:spPr bwMode="auto">
            <a:xfrm>
              <a:off x="1601788" y="92075"/>
              <a:ext cx="233363" cy="427038"/>
            </a:xfrm>
            <a:custGeom>
              <a:avLst/>
              <a:gdLst>
                <a:gd name="T0" fmla="*/ 1 w 28"/>
                <a:gd name="T1" fmla="*/ 40 h 51"/>
                <a:gd name="T2" fmla="*/ 0 w 28"/>
                <a:gd name="T3" fmla="*/ 30 h 51"/>
                <a:gd name="T4" fmla="*/ 7 w 28"/>
                <a:gd name="T5" fmla="*/ 11 h 51"/>
                <a:gd name="T6" fmla="*/ 17 w 28"/>
                <a:gd name="T7" fmla="*/ 4 h 51"/>
                <a:gd name="T8" fmla="*/ 26 w 28"/>
                <a:gd name="T9" fmla="*/ 4 h 51"/>
                <a:gd name="T10" fmla="*/ 23 w 28"/>
                <a:gd name="T11" fmla="*/ 10 h 51"/>
                <a:gd name="T12" fmla="*/ 17 w 28"/>
                <a:gd name="T13" fmla="*/ 14 h 51"/>
                <a:gd name="T14" fmla="*/ 9 w 28"/>
                <a:gd name="T15" fmla="*/ 27 h 51"/>
                <a:gd name="T16" fmla="*/ 10 w 28"/>
                <a:gd name="T17" fmla="*/ 40 h 51"/>
                <a:gd name="T18" fmla="*/ 10 w 28"/>
                <a:gd name="T19" fmla="*/ 50 h 51"/>
                <a:gd name="T20" fmla="*/ 3 w 28"/>
                <a:gd name="T21" fmla="*/ 45 h 51"/>
                <a:gd name="T22" fmla="*/ 1 w 28"/>
                <a:gd name="T23" fmla="*/ 40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8" h="51">
                  <a:moveTo>
                    <a:pt x="1" y="40"/>
                  </a:moveTo>
                  <a:cubicBezTo>
                    <a:pt x="0" y="36"/>
                    <a:pt x="0" y="33"/>
                    <a:pt x="0" y="30"/>
                  </a:cubicBezTo>
                  <a:cubicBezTo>
                    <a:pt x="0" y="23"/>
                    <a:pt x="3" y="16"/>
                    <a:pt x="7" y="11"/>
                  </a:cubicBezTo>
                  <a:cubicBezTo>
                    <a:pt x="10" y="8"/>
                    <a:pt x="13" y="5"/>
                    <a:pt x="17" y="4"/>
                  </a:cubicBezTo>
                  <a:cubicBezTo>
                    <a:pt x="19" y="2"/>
                    <a:pt x="24" y="0"/>
                    <a:pt x="26" y="4"/>
                  </a:cubicBezTo>
                  <a:cubicBezTo>
                    <a:pt x="28" y="5"/>
                    <a:pt x="24" y="9"/>
                    <a:pt x="23" y="10"/>
                  </a:cubicBezTo>
                  <a:cubicBezTo>
                    <a:pt x="21" y="12"/>
                    <a:pt x="19" y="13"/>
                    <a:pt x="17" y="14"/>
                  </a:cubicBezTo>
                  <a:cubicBezTo>
                    <a:pt x="13" y="17"/>
                    <a:pt x="11" y="22"/>
                    <a:pt x="9" y="27"/>
                  </a:cubicBezTo>
                  <a:cubicBezTo>
                    <a:pt x="8" y="31"/>
                    <a:pt x="9" y="36"/>
                    <a:pt x="10" y="40"/>
                  </a:cubicBezTo>
                  <a:cubicBezTo>
                    <a:pt x="11" y="42"/>
                    <a:pt x="13" y="49"/>
                    <a:pt x="10" y="50"/>
                  </a:cubicBezTo>
                  <a:cubicBezTo>
                    <a:pt x="7" y="51"/>
                    <a:pt x="4" y="47"/>
                    <a:pt x="3" y="45"/>
                  </a:cubicBezTo>
                  <a:cubicBezTo>
                    <a:pt x="2" y="44"/>
                    <a:pt x="1" y="42"/>
                    <a:pt x="1" y="4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25" name="Freeform 125"/>
            <p:cNvSpPr>
              <a:spLocks/>
            </p:cNvSpPr>
            <p:nvPr/>
          </p:nvSpPr>
          <p:spPr bwMode="auto">
            <a:xfrm>
              <a:off x="1617663" y="117475"/>
              <a:ext cx="233363" cy="427038"/>
            </a:xfrm>
            <a:custGeom>
              <a:avLst/>
              <a:gdLst>
                <a:gd name="T0" fmla="*/ 1 w 28"/>
                <a:gd name="T1" fmla="*/ 40 h 51"/>
                <a:gd name="T2" fmla="*/ 0 w 28"/>
                <a:gd name="T3" fmla="*/ 30 h 51"/>
                <a:gd name="T4" fmla="*/ 7 w 28"/>
                <a:gd name="T5" fmla="*/ 11 h 51"/>
                <a:gd name="T6" fmla="*/ 17 w 28"/>
                <a:gd name="T7" fmla="*/ 4 h 51"/>
                <a:gd name="T8" fmla="*/ 27 w 28"/>
                <a:gd name="T9" fmla="*/ 3 h 51"/>
                <a:gd name="T10" fmla="*/ 23 w 28"/>
                <a:gd name="T11" fmla="*/ 10 h 51"/>
                <a:gd name="T12" fmla="*/ 18 w 28"/>
                <a:gd name="T13" fmla="*/ 14 h 51"/>
                <a:gd name="T14" fmla="*/ 10 w 28"/>
                <a:gd name="T15" fmla="*/ 27 h 51"/>
                <a:gd name="T16" fmla="*/ 10 w 28"/>
                <a:gd name="T17" fmla="*/ 40 h 51"/>
                <a:gd name="T18" fmla="*/ 10 w 28"/>
                <a:gd name="T19" fmla="*/ 50 h 51"/>
                <a:gd name="T20" fmla="*/ 3 w 28"/>
                <a:gd name="T21" fmla="*/ 45 h 51"/>
                <a:gd name="T22" fmla="*/ 1 w 28"/>
                <a:gd name="T23" fmla="*/ 40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8" h="51">
                  <a:moveTo>
                    <a:pt x="1" y="40"/>
                  </a:moveTo>
                  <a:cubicBezTo>
                    <a:pt x="0" y="36"/>
                    <a:pt x="0" y="33"/>
                    <a:pt x="0" y="30"/>
                  </a:cubicBezTo>
                  <a:cubicBezTo>
                    <a:pt x="1" y="23"/>
                    <a:pt x="3" y="16"/>
                    <a:pt x="7" y="11"/>
                  </a:cubicBezTo>
                  <a:cubicBezTo>
                    <a:pt x="10" y="8"/>
                    <a:pt x="13" y="5"/>
                    <a:pt x="17" y="4"/>
                  </a:cubicBezTo>
                  <a:cubicBezTo>
                    <a:pt x="20" y="2"/>
                    <a:pt x="25" y="0"/>
                    <a:pt x="27" y="3"/>
                  </a:cubicBezTo>
                  <a:cubicBezTo>
                    <a:pt x="28" y="5"/>
                    <a:pt x="24" y="9"/>
                    <a:pt x="23" y="10"/>
                  </a:cubicBezTo>
                  <a:cubicBezTo>
                    <a:pt x="22" y="12"/>
                    <a:pt x="20" y="13"/>
                    <a:pt x="18" y="14"/>
                  </a:cubicBezTo>
                  <a:cubicBezTo>
                    <a:pt x="14" y="17"/>
                    <a:pt x="11" y="22"/>
                    <a:pt x="10" y="27"/>
                  </a:cubicBezTo>
                  <a:cubicBezTo>
                    <a:pt x="9" y="31"/>
                    <a:pt x="9" y="36"/>
                    <a:pt x="10" y="40"/>
                  </a:cubicBezTo>
                  <a:cubicBezTo>
                    <a:pt x="11" y="42"/>
                    <a:pt x="13" y="49"/>
                    <a:pt x="10" y="50"/>
                  </a:cubicBezTo>
                  <a:cubicBezTo>
                    <a:pt x="8" y="51"/>
                    <a:pt x="4" y="47"/>
                    <a:pt x="3" y="45"/>
                  </a:cubicBezTo>
                  <a:cubicBezTo>
                    <a:pt x="2" y="44"/>
                    <a:pt x="2" y="42"/>
                    <a:pt x="1" y="4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26" name="Freeform 126"/>
            <p:cNvSpPr>
              <a:spLocks/>
            </p:cNvSpPr>
            <p:nvPr/>
          </p:nvSpPr>
          <p:spPr bwMode="auto">
            <a:xfrm>
              <a:off x="1576388" y="74613"/>
              <a:ext cx="284163" cy="461963"/>
            </a:xfrm>
            <a:custGeom>
              <a:avLst/>
              <a:gdLst>
                <a:gd name="T0" fmla="*/ 4 w 34"/>
                <a:gd name="T1" fmla="*/ 42 h 55"/>
                <a:gd name="T2" fmla="*/ 8 w 34"/>
                <a:gd name="T3" fmla="*/ 17 h 55"/>
                <a:gd name="T4" fmla="*/ 29 w 34"/>
                <a:gd name="T5" fmla="*/ 6 h 55"/>
                <a:gd name="T6" fmla="*/ 20 w 34"/>
                <a:gd name="T7" fmla="*/ 16 h 55"/>
                <a:gd name="T8" fmla="*/ 12 w 34"/>
                <a:gd name="T9" fmla="*/ 39 h 55"/>
                <a:gd name="T10" fmla="*/ 14 w 34"/>
                <a:gd name="T11" fmla="*/ 48 h 55"/>
                <a:gd name="T12" fmla="*/ 8 w 34"/>
                <a:gd name="T13" fmla="*/ 49 h 55"/>
                <a:gd name="T14" fmla="*/ 4 w 34"/>
                <a:gd name="T15" fmla="*/ 42 h 55"/>
                <a:gd name="T16" fmla="*/ 3 w 34"/>
                <a:gd name="T17" fmla="*/ 42 h 55"/>
                <a:gd name="T18" fmla="*/ 14 w 34"/>
                <a:gd name="T19" fmla="*/ 51 h 55"/>
                <a:gd name="T20" fmla="*/ 12 w 34"/>
                <a:gd name="T21" fmla="*/ 35 h 55"/>
                <a:gd name="T22" fmla="*/ 27 w 34"/>
                <a:gd name="T23" fmla="*/ 11 h 55"/>
                <a:gd name="T24" fmla="*/ 21 w 34"/>
                <a:gd name="T25" fmla="*/ 5 h 55"/>
                <a:gd name="T26" fmla="*/ 3 w 34"/>
                <a:gd name="T27" fmla="*/ 42 h 55"/>
                <a:gd name="T28" fmla="*/ 4 w 34"/>
                <a:gd name="T29" fmla="*/ 42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34" h="55">
                  <a:moveTo>
                    <a:pt x="4" y="42"/>
                  </a:moveTo>
                  <a:cubicBezTo>
                    <a:pt x="3" y="33"/>
                    <a:pt x="4" y="25"/>
                    <a:pt x="8" y="17"/>
                  </a:cubicBezTo>
                  <a:cubicBezTo>
                    <a:pt x="10" y="12"/>
                    <a:pt x="22" y="0"/>
                    <a:pt x="29" y="6"/>
                  </a:cubicBezTo>
                  <a:cubicBezTo>
                    <a:pt x="32" y="8"/>
                    <a:pt x="21" y="15"/>
                    <a:pt x="20" y="16"/>
                  </a:cubicBezTo>
                  <a:cubicBezTo>
                    <a:pt x="13" y="22"/>
                    <a:pt x="11" y="30"/>
                    <a:pt x="12" y="39"/>
                  </a:cubicBezTo>
                  <a:cubicBezTo>
                    <a:pt x="12" y="42"/>
                    <a:pt x="13" y="45"/>
                    <a:pt x="14" y="48"/>
                  </a:cubicBezTo>
                  <a:cubicBezTo>
                    <a:pt x="14" y="52"/>
                    <a:pt x="9" y="50"/>
                    <a:pt x="8" y="49"/>
                  </a:cubicBezTo>
                  <a:cubicBezTo>
                    <a:pt x="6" y="47"/>
                    <a:pt x="5" y="44"/>
                    <a:pt x="4" y="42"/>
                  </a:cubicBezTo>
                  <a:cubicBezTo>
                    <a:pt x="4" y="42"/>
                    <a:pt x="3" y="42"/>
                    <a:pt x="3" y="42"/>
                  </a:cubicBezTo>
                  <a:cubicBezTo>
                    <a:pt x="4" y="46"/>
                    <a:pt x="9" y="55"/>
                    <a:pt x="14" y="51"/>
                  </a:cubicBezTo>
                  <a:cubicBezTo>
                    <a:pt x="17" y="49"/>
                    <a:pt x="13" y="37"/>
                    <a:pt x="12" y="35"/>
                  </a:cubicBezTo>
                  <a:cubicBezTo>
                    <a:pt x="11" y="24"/>
                    <a:pt x="20" y="18"/>
                    <a:pt x="27" y="11"/>
                  </a:cubicBezTo>
                  <a:cubicBezTo>
                    <a:pt x="34" y="5"/>
                    <a:pt x="27" y="2"/>
                    <a:pt x="21" y="5"/>
                  </a:cubicBezTo>
                  <a:cubicBezTo>
                    <a:pt x="6" y="11"/>
                    <a:pt x="0" y="27"/>
                    <a:pt x="3" y="42"/>
                  </a:cubicBezTo>
                  <a:cubicBezTo>
                    <a:pt x="3" y="42"/>
                    <a:pt x="4" y="42"/>
                    <a:pt x="4" y="42"/>
                  </a:cubicBezTo>
                  <a:close/>
                </a:path>
              </a:pathLst>
            </a:custGeom>
            <a:solidFill>
              <a:srgbClr val="49321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grpSp>
          <p:nvGrpSpPr>
            <p:cNvPr id="3" name="组合 2117"/>
            <p:cNvGrpSpPr/>
            <p:nvPr/>
          </p:nvGrpSpPr>
          <p:grpSpPr>
            <a:xfrm>
              <a:off x="1884363" y="50800"/>
              <a:ext cx="9677400" cy="1189038"/>
              <a:chOff x="1884363" y="50800"/>
              <a:chExt cx="9677400" cy="1189038"/>
            </a:xfrm>
          </p:grpSpPr>
          <p:sp>
            <p:nvSpPr>
              <p:cNvPr id="29" name="Freeform 75"/>
              <p:cNvSpPr>
                <a:spLocks/>
              </p:cNvSpPr>
              <p:nvPr/>
            </p:nvSpPr>
            <p:spPr bwMode="auto">
              <a:xfrm>
                <a:off x="2201863" y="971550"/>
                <a:ext cx="292100" cy="268288"/>
              </a:xfrm>
              <a:custGeom>
                <a:avLst/>
                <a:gdLst>
                  <a:gd name="T0" fmla="*/ 19 w 35"/>
                  <a:gd name="T1" fmla="*/ 32 h 32"/>
                  <a:gd name="T2" fmla="*/ 12 w 35"/>
                  <a:gd name="T3" fmla="*/ 6 h 32"/>
                  <a:gd name="T4" fmla="*/ 30 w 35"/>
                  <a:gd name="T5" fmla="*/ 15 h 32"/>
                  <a:gd name="T6" fmla="*/ 18 w 35"/>
                  <a:gd name="T7" fmla="*/ 32 h 32"/>
                  <a:gd name="T8" fmla="*/ 17 w 35"/>
                  <a:gd name="T9" fmla="*/ 32 h 32"/>
                  <a:gd name="T10" fmla="*/ 30 w 35"/>
                  <a:gd name="T11" fmla="*/ 25 h 32"/>
                  <a:gd name="T12" fmla="*/ 18 w 35"/>
                  <a:gd name="T13" fmla="*/ 4 h 32"/>
                  <a:gd name="T14" fmla="*/ 17 w 35"/>
                  <a:gd name="T15" fmla="*/ 32 h 32"/>
                  <a:gd name="T16" fmla="*/ 19 w 35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32">
                    <a:moveTo>
                      <a:pt x="19" y="32"/>
                    </a:moveTo>
                    <a:cubicBezTo>
                      <a:pt x="5" y="31"/>
                      <a:pt x="1" y="14"/>
                      <a:pt x="12" y="6"/>
                    </a:cubicBezTo>
                    <a:cubicBezTo>
                      <a:pt x="20" y="0"/>
                      <a:pt x="28" y="8"/>
                      <a:pt x="30" y="15"/>
                    </a:cubicBezTo>
                    <a:cubicBezTo>
                      <a:pt x="32" y="23"/>
                      <a:pt x="27" y="32"/>
                      <a:pt x="18" y="32"/>
                    </a:cubicBezTo>
                    <a:cubicBezTo>
                      <a:pt x="18" y="32"/>
                      <a:pt x="17" y="32"/>
                      <a:pt x="17" y="32"/>
                    </a:cubicBezTo>
                    <a:cubicBezTo>
                      <a:pt x="23" y="32"/>
                      <a:pt x="27" y="30"/>
                      <a:pt x="30" y="25"/>
                    </a:cubicBezTo>
                    <a:cubicBezTo>
                      <a:pt x="35" y="16"/>
                      <a:pt x="28" y="5"/>
                      <a:pt x="18" y="4"/>
                    </a:cubicBezTo>
                    <a:cubicBezTo>
                      <a:pt x="1" y="3"/>
                      <a:pt x="0" y="32"/>
                      <a:pt x="17" y="32"/>
                    </a:cubicBezTo>
                    <a:cubicBezTo>
                      <a:pt x="18" y="32"/>
                      <a:pt x="18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30" name="Freeform 76"/>
              <p:cNvSpPr>
                <a:spLocks/>
              </p:cNvSpPr>
              <p:nvPr/>
            </p:nvSpPr>
            <p:spPr bwMode="auto">
              <a:xfrm>
                <a:off x="2544763" y="971550"/>
                <a:ext cx="300038" cy="268288"/>
              </a:xfrm>
              <a:custGeom>
                <a:avLst/>
                <a:gdLst>
                  <a:gd name="T0" fmla="*/ 19 w 36"/>
                  <a:gd name="T1" fmla="*/ 32 h 32"/>
                  <a:gd name="T2" fmla="*/ 13 w 36"/>
                  <a:gd name="T3" fmla="*/ 6 h 32"/>
                  <a:gd name="T4" fmla="*/ 31 w 36"/>
                  <a:gd name="T5" fmla="*/ 15 h 32"/>
                  <a:gd name="T6" fmla="*/ 19 w 36"/>
                  <a:gd name="T7" fmla="*/ 32 h 32"/>
                  <a:gd name="T8" fmla="*/ 18 w 36"/>
                  <a:gd name="T9" fmla="*/ 32 h 32"/>
                  <a:gd name="T10" fmla="*/ 31 w 36"/>
                  <a:gd name="T11" fmla="*/ 25 h 32"/>
                  <a:gd name="T12" fmla="*/ 19 w 36"/>
                  <a:gd name="T13" fmla="*/ 4 h 32"/>
                  <a:gd name="T14" fmla="*/ 18 w 36"/>
                  <a:gd name="T15" fmla="*/ 32 h 32"/>
                  <a:gd name="T16" fmla="*/ 19 w 36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6" h="32">
                    <a:moveTo>
                      <a:pt x="19" y="32"/>
                    </a:moveTo>
                    <a:cubicBezTo>
                      <a:pt x="6" y="31"/>
                      <a:pt x="2" y="14"/>
                      <a:pt x="13" y="6"/>
                    </a:cubicBezTo>
                    <a:cubicBezTo>
                      <a:pt x="20" y="0"/>
                      <a:pt x="29" y="8"/>
                      <a:pt x="31" y="15"/>
                    </a:cubicBezTo>
                    <a:cubicBezTo>
                      <a:pt x="33" y="23"/>
                      <a:pt x="27" y="32"/>
                      <a:pt x="19" y="32"/>
                    </a:cubicBezTo>
                    <a:cubicBezTo>
                      <a:pt x="19" y="32"/>
                      <a:pt x="18" y="32"/>
                      <a:pt x="18" y="32"/>
                    </a:cubicBezTo>
                    <a:cubicBezTo>
                      <a:pt x="24" y="32"/>
                      <a:pt x="28" y="30"/>
                      <a:pt x="31" y="25"/>
                    </a:cubicBezTo>
                    <a:cubicBezTo>
                      <a:pt x="36" y="16"/>
                      <a:pt x="29" y="5"/>
                      <a:pt x="19" y="4"/>
                    </a:cubicBezTo>
                    <a:cubicBezTo>
                      <a:pt x="2" y="3"/>
                      <a:pt x="0" y="32"/>
                      <a:pt x="18" y="32"/>
                    </a:cubicBezTo>
                    <a:cubicBezTo>
                      <a:pt x="19" y="32"/>
                      <a:pt x="19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31" name="Freeform 77"/>
              <p:cNvSpPr>
                <a:spLocks/>
              </p:cNvSpPr>
              <p:nvPr/>
            </p:nvSpPr>
            <p:spPr bwMode="auto">
              <a:xfrm>
                <a:off x="2894013" y="971550"/>
                <a:ext cx="300038" cy="268288"/>
              </a:xfrm>
              <a:custGeom>
                <a:avLst/>
                <a:gdLst>
                  <a:gd name="T0" fmla="*/ 19 w 36"/>
                  <a:gd name="T1" fmla="*/ 32 h 32"/>
                  <a:gd name="T2" fmla="*/ 12 w 36"/>
                  <a:gd name="T3" fmla="*/ 6 h 32"/>
                  <a:gd name="T4" fmla="*/ 31 w 36"/>
                  <a:gd name="T5" fmla="*/ 15 h 32"/>
                  <a:gd name="T6" fmla="*/ 19 w 36"/>
                  <a:gd name="T7" fmla="*/ 32 h 32"/>
                  <a:gd name="T8" fmla="*/ 18 w 36"/>
                  <a:gd name="T9" fmla="*/ 32 h 32"/>
                  <a:gd name="T10" fmla="*/ 30 w 36"/>
                  <a:gd name="T11" fmla="*/ 25 h 32"/>
                  <a:gd name="T12" fmla="*/ 19 w 36"/>
                  <a:gd name="T13" fmla="*/ 4 h 32"/>
                  <a:gd name="T14" fmla="*/ 18 w 36"/>
                  <a:gd name="T15" fmla="*/ 32 h 32"/>
                  <a:gd name="T16" fmla="*/ 19 w 36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6" h="32">
                    <a:moveTo>
                      <a:pt x="19" y="32"/>
                    </a:moveTo>
                    <a:cubicBezTo>
                      <a:pt x="6" y="31"/>
                      <a:pt x="2" y="14"/>
                      <a:pt x="12" y="6"/>
                    </a:cubicBezTo>
                    <a:cubicBezTo>
                      <a:pt x="20" y="0"/>
                      <a:pt x="29" y="8"/>
                      <a:pt x="31" y="15"/>
                    </a:cubicBezTo>
                    <a:cubicBezTo>
                      <a:pt x="33" y="23"/>
                      <a:pt x="27" y="32"/>
                      <a:pt x="19" y="32"/>
                    </a:cubicBezTo>
                    <a:cubicBezTo>
                      <a:pt x="19" y="32"/>
                      <a:pt x="18" y="32"/>
                      <a:pt x="18" y="32"/>
                    </a:cubicBezTo>
                    <a:cubicBezTo>
                      <a:pt x="23" y="32"/>
                      <a:pt x="28" y="30"/>
                      <a:pt x="30" y="25"/>
                    </a:cubicBezTo>
                    <a:cubicBezTo>
                      <a:pt x="36" y="16"/>
                      <a:pt x="29" y="5"/>
                      <a:pt x="19" y="4"/>
                    </a:cubicBezTo>
                    <a:cubicBezTo>
                      <a:pt x="2" y="3"/>
                      <a:pt x="0" y="32"/>
                      <a:pt x="18" y="32"/>
                    </a:cubicBezTo>
                    <a:cubicBezTo>
                      <a:pt x="18" y="32"/>
                      <a:pt x="19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32" name="Freeform 78"/>
              <p:cNvSpPr>
                <a:spLocks/>
              </p:cNvSpPr>
              <p:nvPr/>
            </p:nvSpPr>
            <p:spPr bwMode="auto">
              <a:xfrm>
                <a:off x="3244850" y="971550"/>
                <a:ext cx="292100" cy="268288"/>
              </a:xfrm>
              <a:custGeom>
                <a:avLst/>
                <a:gdLst>
                  <a:gd name="T0" fmla="*/ 19 w 35"/>
                  <a:gd name="T1" fmla="*/ 32 h 32"/>
                  <a:gd name="T2" fmla="*/ 12 w 35"/>
                  <a:gd name="T3" fmla="*/ 6 h 32"/>
                  <a:gd name="T4" fmla="*/ 30 w 35"/>
                  <a:gd name="T5" fmla="*/ 15 h 32"/>
                  <a:gd name="T6" fmla="*/ 19 w 35"/>
                  <a:gd name="T7" fmla="*/ 32 h 32"/>
                  <a:gd name="T8" fmla="*/ 18 w 35"/>
                  <a:gd name="T9" fmla="*/ 32 h 32"/>
                  <a:gd name="T10" fmla="*/ 30 w 35"/>
                  <a:gd name="T11" fmla="*/ 25 h 32"/>
                  <a:gd name="T12" fmla="*/ 19 w 35"/>
                  <a:gd name="T13" fmla="*/ 4 h 32"/>
                  <a:gd name="T14" fmla="*/ 18 w 35"/>
                  <a:gd name="T15" fmla="*/ 32 h 32"/>
                  <a:gd name="T16" fmla="*/ 19 w 35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32">
                    <a:moveTo>
                      <a:pt x="19" y="32"/>
                    </a:moveTo>
                    <a:cubicBezTo>
                      <a:pt x="5" y="31"/>
                      <a:pt x="2" y="14"/>
                      <a:pt x="12" y="6"/>
                    </a:cubicBezTo>
                    <a:cubicBezTo>
                      <a:pt x="20" y="0"/>
                      <a:pt x="29" y="8"/>
                      <a:pt x="30" y="15"/>
                    </a:cubicBezTo>
                    <a:cubicBezTo>
                      <a:pt x="32" y="23"/>
                      <a:pt x="27" y="32"/>
                      <a:pt x="19" y="32"/>
                    </a:cubicBezTo>
                    <a:cubicBezTo>
                      <a:pt x="19" y="32"/>
                      <a:pt x="18" y="32"/>
                      <a:pt x="18" y="32"/>
                    </a:cubicBezTo>
                    <a:cubicBezTo>
                      <a:pt x="23" y="32"/>
                      <a:pt x="27" y="30"/>
                      <a:pt x="30" y="25"/>
                    </a:cubicBezTo>
                    <a:cubicBezTo>
                      <a:pt x="35" y="16"/>
                      <a:pt x="29" y="5"/>
                      <a:pt x="19" y="4"/>
                    </a:cubicBezTo>
                    <a:cubicBezTo>
                      <a:pt x="2" y="3"/>
                      <a:pt x="0" y="32"/>
                      <a:pt x="18" y="32"/>
                    </a:cubicBezTo>
                    <a:cubicBezTo>
                      <a:pt x="18" y="32"/>
                      <a:pt x="19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33" name="Freeform 79"/>
              <p:cNvSpPr>
                <a:spLocks/>
              </p:cNvSpPr>
              <p:nvPr/>
            </p:nvSpPr>
            <p:spPr bwMode="auto">
              <a:xfrm>
                <a:off x="3595688" y="971550"/>
                <a:ext cx="292100" cy="268288"/>
              </a:xfrm>
              <a:custGeom>
                <a:avLst/>
                <a:gdLst>
                  <a:gd name="T0" fmla="*/ 19 w 35"/>
                  <a:gd name="T1" fmla="*/ 32 h 32"/>
                  <a:gd name="T2" fmla="*/ 12 w 35"/>
                  <a:gd name="T3" fmla="*/ 6 h 32"/>
                  <a:gd name="T4" fmla="*/ 30 w 35"/>
                  <a:gd name="T5" fmla="*/ 15 h 32"/>
                  <a:gd name="T6" fmla="*/ 19 w 35"/>
                  <a:gd name="T7" fmla="*/ 32 h 32"/>
                  <a:gd name="T8" fmla="*/ 18 w 35"/>
                  <a:gd name="T9" fmla="*/ 32 h 32"/>
                  <a:gd name="T10" fmla="*/ 30 w 35"/>
                  <a:gd name="T11" fmla="*/ 25 h 32"/>
                  <a:gd name="T12" fmla="*/ 19 w 35"/>
                  <a:gd name="T13" fmla="*/ 4 h 32"/>
                  <a:gd name="T14" fmla="*/ 18 w 35"/>
                  <a:gd name="T15" fmla="*/ 32 h 32"/>
                  <a:gd name="T16" fmla="*/ 19 w 35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32">
                    <a:moveTo>
                      <a:pt x="19" y="32"/>
                    </a:moveTo>
                    <a:cubicBezTo>
                      <a:pt x="5" y="31"/>
                      <a:pt x="2" y="14"/>
                      <a:pt x="12" y="6"/>
                    </a:cubicBezTo>
                    <a:cubicBezTo>
                      <a:pt x="20" y="0"/>
                      <a:pt x="28" y="8"/>
                      <a:pt x="30" y="15"/>
                    </a:cubicBezTo>
                    <a:cubicBezTo>
                      <a:pt x="32" y="23"/>
                      <a:pt x="27" y="32"/>
                      <a:pt x="19" y="32"/>
                    </a:cubicBezTo>
                    <a:cubicBezTo>
                      <a:pt x="19" y="32"/>
                      <a:pt x="18" y="32"/>
                      <a:pt x="18" y="32"/>
                    </a:cubicBezTo>
                    <a:cubicBezTo>
                      <a:pt x="23" y="32"/>
                      <a:pt x="27" y="30"/>
                      <a:pt x="30" y="25"/>
                    </a:cubicBezTo>
                    <a:cubicBezTo>
                      <a:pt x="35" y="16"/>
                      <a:pt x="29" y="5"/>
                      <a:pt x="19" y="4"/>
                    </a:cubicBezTo>
                    <a:cubicBezTo>
                      <a:pt x="2" y="3"/>
                      <a:pt x="0" y="32"/>
                      <a:pt x="18" y="32"/>
                    </a:cubicBezTo>
                    <a:cubicBezTo>
                      <a:pt x="18" y="32"/>
                      <a:pt x="19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34" name="Freeform 80"/>
              <p:cNvSpPr>
                <a:spLocks/>
              </p:cNvSpPr>
              <p:nvPr/>
            </p:nvSpPr>
            <p:spPr bwMode="auto">
              <a:xfrm>
                <a:off x="3944938" y="971550"/>
                <a:ext cx="292100" cy="268288"/>
              </a:xfrm>
              <a:custGeom>
                <a:avLst/>
                <a:gdLst>
                  <a:gd name="T0" fmla="*/ 19 w 35"/>
                  <a:gd name="T1" fmla="*/ 32 h 32"/>
                  <a:gd name="T2" fmla="*/ 12 w 35"/>
                  <a:gd name="T3" fmla="*/ 6 h 32"/>
                  <a:gd name="T4" fmla="*/ 30 w 35"/>
                  <a:gd name="T5" fmla="*/ 15 h 32"/>
                  <a:gd name="T6" fmla="*/ 19 w 35"/>
                  <a:gd name="T7" fmla="*/ 32 h 32"/>
                  <a:gd name="T8" fmla="*/ 18 w 35"/>
                  <a:gd name="T9" fmla="*/ 32 h 32"/>
                  <a:gd name="T10" fmla="*/ 30 w 35"/>
                  <a:gd name="T11" fmla="*/ 25 h 32"/>
                  <a:gd name="T12" fmla="*/ 18 w 35"/>
                  <a:gd name="T13" fmla="*/ 4 h 32"/>
                  <a:gd name="T14" fmla="*/ 18 w 35"/>
                  <a:gd name="T15" fmla="*/ 32 h 32"/>
                  <a:gd name="T16" fmla="*/ 19 w 35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32">
                    <a:moveTo>
                      <a:pt x="19" y="32"/>
                    </a:moveTo>
                    <a:cubicBezTo>
                      <a:pt x="5" y="31"/>
                      <a:pt x="1" y="14"/>
                      <a:pt x="12" y="6"/>
                    </a:cubicBezTo>
                    <a:cubicBezTo>
                      <a:pt x="20" y="0"/>
                      <a:pt x="28" y="8"/>
                      <a:pt x="30" y="15"/>
                    </a:cubicBezTo>
                    <a:cubicBezTo>
                      <a:pt x="32" y="23"/>
                      <a:pt x="27" y="32"/>
                      <a:pt x="19" y="32"/>
                    </a:cubicBezTo>
                    <a:cubicBezTo>
                      <a:pt x="18" y="32"/>
                      <a:pt x="18" y="32"/>
                      <a:pt x="18" y="32"/>
                    </a:cubicBezTo>
                    <a:cubicBezTo>
                      <a:pt x="23" y="32"/>
                      <a:pt x="27" y="30"/>
                      <a:pt x="30" y="25"/>
                    </a:cubicBezTo>
                    <a:cubicBezTo>
                      <a:pt x="35" y="16"/>
                      <a:pt x="28" y="5"/>
                      <a:pt x="18" y="4"/>
                    </a:cubicBezTo>
                    <a:cubicBezTo>
                      <a:pt x="1" y="3"/>
                      <a:pt x="0" y="32"/>
                      <a:pt x="18" y="32"/>
                    </a:cubicBezTo>
                    <a:cubicBezTo>
                      <a:pt x="18" y="32"/>
                      <a:pt x="18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35" name="Freeform 81"/>
              <p:cNvSpPr>
                <a:spLocks/>
              </p:cNvSpPr>
              <p:nvPr/>
            </p:nvSpPr>
            <p:spPr bwMode="auto">
              <a:xfrm>
                <a:off x="4295775" y="971550"/>
                <a:ext cx="292100" cy="268288"/>
              </a:xfrm>
              <a:custGeom>
                <a:avLst/>
                <a:gdLst>
                  <a:gd name="T0" fmla="*/ 19 w 35"/>
                  <a:gd name="T1" fmla="*/ 32 h 32"/>
                  <a:gd name="T2" fmla="*/ 12 w 35"/>
                  <a:gd name="T3" fmla="*/ 6 h 32"/>
                  <a:gd name="T4" fmla="*/ 30 w 35"/>
                  <a:gd name="T5" fmla="*/ 15 h 32"/>
                  <a:gd name="T6" fmla="*/ 18 w 35"/>
                  <a:gd name="T7" fmla="*/ 32 h 32"/>
                  <a:gd name="T8" fmla="*/ 17 w 35"/>
                  <a:gd name="T9" fmla="*/ 32 h 32"/>
                  <a:gd name="T10" fmla="*/ 30 w 35"/>
                  <a:gd name="T11" fmla="*/ 25 h 32"/>
                  <a:gd name="T12" fmla="*/ 18 w 35"/>
                  <a:gd name="T13" fmla="*/ 4 h 32"/>
                  <a:gd name="T14" fmla="*/ 17 w 35"/>
                  <a:gd name="T15" fmla="*/ 32 h 32"/>
                  <a:gd name="T16" fmla="*/ 19 w 35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32">
                    <a:moveTo>
                      <a:pt x="19" y="32"/>
                    </a:moveTo>
                    <a:cubicBezTo>
                      <a:pt x="5" y="31"/>
                      <a:pt x="1" y="14"/>
                      <a:pt x="12" y="6"/>
                    </a:cubicBezTo>
                    <a:cubicBezTo>
                      <a:pt x="20" y="0"/>
                      <a:pt x="28" y="8"/>
                      <a:pt x="30" y="15"/>
                    </a:cubicBezTo>
                    <a:cubicBezTo>
                      <a:pt x="32" y="23"/>
                      <a:pt x="26" y="32"/>
                      <a:pt x="18" y="32"/>
                    </a:cubicBezTo>
                    <a:cubicBezTo>
                      <a:pt x="18" y="32"/>
                      <a:pt x="17" y="32"/>
                      <a:pt x="17" y="32"/>
                    </a:cubicBezTo>
                    <a:cubicBezTo>
                      <a:pt x="23" y="32"/>
                      <a:pt x="27" y="30"/>
                      <a:pt x="30" y="25"/>
                    </a:cubicBezTo>
                    <a:cubicBezTo>
                      <a:pt x="35" y="16"/>
                      <a:pt x="28" y="5"/>
                      <a:pt x="18" y="4"/>
                    </a:cubicBezTo>
                    <a:cubicBezTo>
                      <a:pt x="1" y="3"/>
                      <a:pt x="0" y="32"/>
                      <a:pt x="17" y="32"/>
                    </a:cubicBezTo>
                    <a:cubicBezTo>
                      <a:pt x="18" y="32"/>
                      <a:pt x="18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36" name="Freeform 82"/>
              <p:cNvSpPr>
                <a:spLocks/>
              </p:cNvSpPr>
              <p:nvPr/>
            </p:nvSpPr>
            <p:spPr bwMode="auto">
              <a:xfrm>
                <a:off x="4638675" y="971550"/>
                <a:ext cx="300038" cy="268288"/>
              </a:xfrm>
              <a:custGeom>
                <a:avLst/>
                <a:gdLst>
                  <a:gd name="T0" fmla="*/ 19 w 36"/>
                  <a:gd name="T1" fmla="*/ 32 h 32"/>
                  <a:gd name="T2" fmla="*/ 13 w 36"/>
                  <a:gd name="T3" fmla="*/ 6 h 32"/>
                  <a:gd name="T4" fmla="*/ 31 w 36"/>
                  <a:gd name="T5" fmla="*/ 15 h 32"/>
                  <a:gd name="T6" fmla="*/ 19 w 36"/>
                  <a:gd name="T7" fmla="*/ 32 h 32"/>
                  <a:gd name="T8" fmla="*/ 18 w 36"/>
                  <a:gd name="T9" fmla="*/ 32 h 32"/>
                  <a:gd name="T10" fmla="*/ 30 w 36"/>
                  <a:gd name="T11" fmla="*/ 25 h 32"/>
                  <a:gd name="T12" fmla="*/ 19 w 36"/>
                  <a:gd name="T13" fmla="*/ 4 h 32"/>
                  <a:gd name="T14" fmla="*/ 18 w 36"/>
                  <a:gd name="T15" fmla="*/ 32 h 32"/>
                  <a:gd name="T16" fmla="*/ 19 w 36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6" h="32">
                    <a:moveTo>
                      <a:pt x="19" y="32"/>
                    </a:moveTo>
                    <a:cubicBezTo>
                      <a:pt x="6" y="31"/>
                      <a:pt x="2" y="14"/>
                      <a:pt x="13" y="6"/>
                    </a:cubicBezTo>
                    <a:cubicBezTo>
                      <a:pt x="20" y="0"/>
                      <a:pt x="29" y="8"/>
                      <a:pt x="31" y="15"/>
                    </a:cubicBezTo>
                    <a:cubicBezTo>
                      <a:pt x="33" y="23"/>
                      <a:pt x="27" y="32"/>
                      <a:pt x="19" y="32"/>
                    </a:cubicBezTo>
                    <a:cubicBezTo>
                      <a:pt x="19" y="32"/>
                      <a:pt x="18" y="32"/>
                      <a:pt x="18" y="32"/>
                    </a:cubicBezTo>
                    <a:cubicBezTo>
                      <a:pt x="24" y="32"/>
                      <a:pt x="28" y="30"/>
                      <a:pt x="30" y="25"/>
                    </a:cubicBezTo>
                    <a:cubicBezTo>
                      <a:pt x="36" y="16"/>
                      <a:pt x="29" y="5"/>
                      <a:pt x="19" y="4"/>
                    </a:cubicBezTo>
                    <a:cubicBezTo>
                      <a:pt x="2" y="3"/>
                      <a:pt x="0" y="32"/>
                      <a:pt x="18" y="32"/>
                    </a:cubicBezTo>
                    <a:cubicBezTo>
                      <a:pt x="19" y="32"/>
                      <a:pt x="19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37" name="Freeform 83"/>
              <p:cNvSpPr>
                <a:spLocks/>
              </p:cNvSpPr>
              <p:nvPr/>
            </p:nvSpPr>
            <p:spPr bwMode="auto">
              <a:xfrm>
                <a:off x="4987925" y="971550"/>
                <a:ext cx="300038" cy="268288"/>
              </a:xfrm>
              <a:custGeom>
                <a:avLst/>
                <a:gdLst>
                  <a:gd name="T0" fmla="*/ 19 w 36"/>
                  <a:gd name="T1" fmla="*/ 32 h 32"/>
                  <a:gd name="T2" fmla="*/ 12 w 36"/>
                  <a:gd name="T3" fmla="*/ 6 h 32"/>
                  <a:gd name="T4" fmla="*/ 31 w 36"/>
                  <a:gd name="T5" fmla="*/ 15 h 32"/>
                  <a:gd name="T6" fmla="*/ 19 w 36"/>
                  <a:gd name="T7" fmla="*/ 32 h 32"/>
                  <a:gd name="T8" fmla="*/ 18 w 36"/>
                  <a:gd name="T9" fmla="*/ 32 h 32"/>
                  <a:gd name="T10" fmla="*/ 30 w 36"/>
                  <a:gd name="T11" fmla="*/ 25 h 32"/>
                  <a:gd name="T12" fmla="*/ 19 w 36"/>
                  <a:gd name="T13" fmla="*/ 4 h 32"/>
                  <a:gd name="T14" fmla="*/ 18 w 36"/>
                  <a:gd name="T15" fmla="*/ 32 h 32"/>
                  <a:gd name="T16" fmla="*/ 19 w 36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6" h="32">
                    <a:moveTo>
                      <a:pt x="19" y="32"/>
                    </a:moveTo>
                    <a:cubicBezTo>
                      <a:pt x="5" y="31"/>
                      <a:pt x="2" y="14"/>
                      <a:pt x="12" y="6"/>
                    </a:cubicBezTo>
                    <a:cubicBezTo>
                      <a:pt x="20" y="0"/>
                      <a:pt x="29" y="8"/>
                      <a:pt x="31" y="15"/>
                    </a:cubicBezTo>
                    <a:cubicBezTo>
                      <a:pt x="32" y="23"/>
                      <a:pt x="27" y="32"/>
                      <a:pt x="19" y="32"/>
                    </a:cubicBezTo>
                    <a:cubicBezTo>
                      <a:pt x="19" y="32"/>
                      <a:pt x="18" y="32"/>
                      <a:pt x="18" y="32"/>
                    </a:cubicBezTo>
                    <a:cubicBezTo>
                      <a:pt x="23" y="32"/>
                      <a:pt x="28" y="30"/>
                      <a:pt x="30" y="25"/>
                    </a:cubicBezTo>
                    <a:cubicBezTo>
                      <a:pt x="36" y="16"/>
                      <a:pt x="29" y="5"/>
                      <a:pt x="19" y="4"/>
                    </a:cubicBezTo>
                    <a:cubicBezTo>
                      <a:pt x="2" y="3"/>
                      <a:pt x="0" y="32"/>
                      <a:pt x="18" y="32"/>
                    </a:cubicBezTo>
                    <a:cubicBezTo>
                      <a:pt x="18" y="32"/>
                      <a:pt x="19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38" name="Freeform 84"/>
              <p:cNvSpPr>
                <a:spLocks/>
              </p:cNvSpPr>
              <p:nvPr/>
            </p:nvSpPr>
            <p:spPr bwMode="auto">
              <a:xfrm>
                <a:off x="5338763" y="971550"/>
                <a:ext cx="292100" cy="268288"/>
              </a:xfrm>
              <a:custGeom>
                <a:avLst/>
                <a:gdLst>
                  <a:gd name="T0" fmla="*/ 19 w 35"/>
                  <a:gd name="T1" fmla="*/ 32 h 32"/>
                  <a:gd name="T2" fmla="*/ 12 w 35"/>
                  <a:gd name="T3" fmla="*/ 6 h 32"/>
                  <a:gd name="T4" fmla="*/ 30 w 35"/>
                  <a:gd name="T5" fmla="*/ 15 h 32"/>
                  <a:gd name="T6" fmla="*/ 19 w 35"/>
                  <a:gd name="T7" fmla="*/ 32 h 32"/>
                  <a:gd name="T8" fmla="*/ 18 w 35"/>
                  <a:gd name="T9" fmla="*/ 32 h 32"/>
                  <a:gd name="T10" fmla="*/ 30 w 35"/>
                  <a:gd name="T11" fmla="*/ 25 h 32"/>
                  <a:gd name="T12" fmla="*/ 19 w 35"/>
                  <a:gd name="T13" fmla="*/ 4 h 32"/>
                  <a:gd name="T14" fmla="*/ 18 w 35"/>
                  <a:gd name="T15" fmla="*/ 32 h 32"/>
                  <a:gd name="T16" fmla="*/ 19 w 35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32">
                    <a:moveTo>
                      <a:pt x="19" y="32"/>
                    </a:moveTo>
                    <a:cubicBezTo>
                      <a:pt x="5" y="31"/>
                      <a:pt x="2" y="14"/>
                      <a:pt x="12" y="6"/>
                    </a:cubicBezTo>
                    <a:cubicBezTo>
                      <a:pt x="20" y="0"/>
                      <a:pt x="28" y="8"/>
                      <a:pt x="30" y="15"/>
                    </a:cubicBezTo>
                    <a:cubicBezTo>
                      <a:pt x="32" y="23"/>
                      <a:pt x="27" y="32"/>
                      <a:pt x="19" y="32"/>
                    </a:cubicBezTo>
                    <a:cubicBezTo>
                      <a:pt x="19" y="32"/>
                      <a:pt x="18" y="32"/>
                      <a:pt x="18" y="32"/>
                    </a:cubicBezTo>
                    <a:cubicBezTo>
                      <a:pt x="23" y="32"/>
                      <a:pt x="27" y="30"/>
                      <a:pt x="30" y="25"/>
                    </a:cubicBezTo>
                    <a:cubicBezTo>
                      <a:pt x="35" y="16"/>
                      <a:pt x="29" y="5"/>
                      <a:pt x="19" y="4"/>
                    </a:cubicBezTo>
                    <a:cubicBezTo>
                      <a:pt x="2" y="3"/>
                      <a:pt x="0" y="32"/>
                      <a:pt x="18" y="32"/>
                    </a:cubicBezTo>
                    <a:cubicBezTo>
                      <a:pt x="18" y="32"/>
                      <a:pt x="19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39" name="Freeform 85"/>
              <p:cNvSpPr>
                <a:spLocks/>
              </p:cNvSpPr>
              <p:nvPr/>
            </p:nvSpPr>
            <p:spPr bwMode="auto">
              <a:xfrm>
                <a:off x="5689600" y="971550"/>
                <a:ext cx="292100" cy="268288"/>
              </a:xfrm>
              <a:custGeom>
                <a:avLst/>
                <a:gdLst>
                  <a:gd name="T0" fmla="*/ 19 w 35"/>
                  <a:gd name="T1" fmla="*/ 32 h 32"/>
                  <a:gd name="T2" fmla="*/ 12 w 35"/>
                  <a:gd name="T3" fmla="*/ 6 h 32"/>
                  <a:gd name="T4" fmla="*/ 30 w 35"/>
                  <a:gd name="T5" fmla="*/ 15 h 32"/>
                  <a:gd name="T6" fmla="*/ 19 w 35"/>
                  <a:gd name="T7" fmla="*/ 32 h 32"/>
                  <a:gd name="T8" fmla="*/ 18 w 35"/>
                  <a:gd name="T9" fmla="*/ 32 h 32"/>
                  <a:gd name="T10" fmla="*/ 30 w 35"/>
                  <a:gd name="T11" fmla="*/ 25 h 32"/>
                  <a:gd name="T12" fmla="*/ 19 w 35"/>
                  <a:gd name="T13" fmla="*/ 4 h 32"/>
                  <a:gd name="T14" fmla="*/ 18 w 35"/>
                  <a:gd name="T15" fmla="*/ 32 h 32"/>
                  <a:gd name="T16" fmla="*/ 19 w 35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32">
                    <a:moveTo>
                      <a:pt x="19" y="32"/>
                    </a:moveTo>
                    <a:cubicBezTo>
                      <a:pt x="5" y="31"/>
                      <a:pt x="2" y="14"/>
                      <a:pt x="12" y="6"/>
                    </a:cubicBezTo>
                    <a:cubicBezTo>
                      <a:pt x="20" y="0"/>
                      <a:pt x="28" y="8"/>
                      <a:pt x="30" y="15"/>
                    </a:cubicBezTo>
                    <a:cubicBezTo>
                      <a:pt x="32" y="23"/>
                      <a:pt x="27" y="32"/>
                      <a:pt x="19" y="32"/>
                    </a:cubicBezTo>
                    <a:cubicBezTo>
                      <a:pt x="19" y="32"/>
                      <a:pt x="18" y="32"/>
                      <a:pt x="18" y="32"/>
                    </a:cubicBezTo>
                    <a:cubicBezTo>
                      <a:pt x="23" y="32"/>
                      <a:pt x="27" y="30"/>
                      <a:pt x="30" y="25"/>
                    </a:cubicBezTo>
                    <a:cubicBezTo>
                      <a:pt x="35" y="16"/>
                      <a:pt x="29" y="5"/>
                      <a:pt x="19" y="4"/>
                    </a:cubicBezTo>
                    <a:cubicBezTo>
                      <a:pt x="1" y="3"/>
                      <a:pt x="0" y="32"/>
                      <a:pt x="18" y="32"/>
                    </a:cubicBezTo>
                    <a:cubicBezTo>
                      <a:pt x="18" y="32"/>
                      <a:pt x="19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40" name="Freeform 86"/>
              <p:cNvSpPr>
                <a:spLocks/>
              </p:cNvSpPr>
              <p:nvPr/>
            </p:nvSpPr>
            <p:spPr bwMode="auto">
              <a:xfrm>
                <a:off x="6038850" y="971550"/>
                <a:ext cx="292100" cy="268288"/>
              </a:xfrm>
              <a:custGeom>
                <a:avLst/>
                <a:gdLst>
                  <a:gd name="T0" fmla="*/ 19 w 35"/>
                  <a:gd name="T1" fmla="*/ 32 h 32"/>
                  <a:gd name="T2" fmla="*/ 12 w 35"/>
                  <a:gd name="T3" fmla="*/ 6 h 32"/>
                  <a:gd name="T4" fmla="*/ 30 w 35"/>
                  <a:gd name="T5" fmla="*/ 15 h 32"/>
                  <a:gd name="T6" fmla="*/ 19 w 35"/>
                  <a:gd name="T7" fmla="*/ 32 h 32"/>
                  <a:gd name="T8" fmla="*/ 18 w 35"/>
                  <a:gd name="T9" fmla="*/ 32 h 32"/>
                  <a:gd name="T10" fmla="*/ 30 w 35"/>
                  <a:gd name="T11" fmla="*/ 25 h 32"/>
                  <a:gd name="T12" fmla="*/ 18 w 35"/>
                  <a:gd name="T13" fmla="*/ 4 h 32"/>
                  <a:gd name="T14" fmla="*/ 18 w 35"/>
                  <a:gd name="T15" fmla="*/ 32 h 32"/>
                  <a:gd name="T16" fmla="*/ 19 w 35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32">
                    <a:moveTo>
                      <a:pt x="19" y="32"/>
                    </a:moveTo>
                    <a:cubicBezTo>
                      <a:pt x="5" y="31"/>
                      <a:pt x="1" y="14"/>
                      <a:pt x="12" y="6"/>
                    </a:cubicBezTo>
                    <a:cubicBezTo>
                      <a:pt x="20" y="0"/>
                      <a:pt x="28" y="8"/>
                      <a:pt x="30" y="15"/>
                    </a:cubicBezTo>
                    <a:cubicBezTo>
                      <a:pt x="32" y="23"/>
                      <a:pt x="27" y="32"/>
                      <a:pt x="19" y="32"/>
                    </a:cubicBezTo>
                    <a:cubicBezTo>
                      <a:pt x="18" y="32"/>
                      <a:pt x="17" y="32"/>
                      <a:pt x="18" y="32"/>
                    </a:cubicBezTo>
                    <a:cubicBezTo>
                      <a:pt x="23" y="32"/>
                      <a:pt x="27" y="30"/>
                      <a:pt x="30" y="25"/>
                    </a:cubicBezTo>
                    <a:cubicBezTo>
                      <a:pt x="35" y="16"/>
                      <a:pt x="28" y="5"/>
                      <a:pt x="18" y="4"/>
                    </a:cubicBezTo>
                    <a:cubicBezTo>
                      <a:pt x="1" y="3"/>
                      <a:pt x="0" y="32"/>
                      <a:pt x="18" y="32"/>
                    </a:cubicBezTo>
                    <a:cubicBezTo>
                      <a:pt x="18" y="32"/>
                      <a:pt x="18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41" name="Freeform 87"/>
              <p:cNvSpPr>
                <a:spLocks/>
              </p:cNvSpPr>
              <p:nvPr/>
            </p:nvSpPr>
            <p:spPr bwMode="auto">
              <a:xfrm>
                <a:off x="6389688" y="971550"/>
                <a:ext cx="292100" cy="268288"/>
              </a:xfrm>
              <a:custGeom>
                <a:avLst/>
                <a:gdLst>
                  <a:gd name="T0" fmla="*/ 18 w 35"/>
                  <a:gd name="T1" fmla="*/ 32 h 32"/>
                  <a:gd name="T2" fmla="*/ 12 w 35"/>
                  <a:gd name="T3" fmla="*/ 6 h 32"/>
                  <a:gd name="T4" fmla="*/ 30 w 35"/>
                  <a:gd name="T5" fmla="*/ 15 h 32"/>
                  <a:gd name="T6" fmla="*/ 18 w 35"/>
                  <a:gd name="T7" fmla="*/ 32 h 32"/>
                  <a:gd name="T8" fmla="*/ 17 w 35"/>
                  <a:gd name="T9" fmla="*/ 32 h 32"/>
                  <a:gd name="T10" fmla="*/ 30 w 35"/>
                  <a:gd name="T11" fmla="*/ 25 h 32"/>
                  <a:gd name="T12" fmla="*/ 18 w 35"/>
                  <a:gd name="T13" fmla="*/ 4 h 32"/>
                  <a:gd name="T14" fmla="*/ 17 w 35"/>
                  <a:gd name="T15" fmla="*/ 32 h 32"/>
                  <a:gd name="T16" fmla="*/ 18 w 35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32">
                    <a:moveTo>
                      <a:pt x="18" y="32"/>
                    </a:moveTo>
                    <a:cubicBezTo>
                      <a:pt x="5" y="31"/>
                      <a:pt x="1" y="14"/>
                      <a:pt x="12" y="6"/>
                    </a:cubicBezTo>
                    <a:cubicBezTo>
                      <a:pt x="20" y="0"/>
                      <a:pt x="28" y="8"/>
                      <a:pt x="30" y="15"/>
                    </a:cubicBezTo>
                    <a:cubicBezTo>
                      <a:pt x="32" y="23"/>
                      <a:pt x="26" y="32"/>
                      <a:pt x="18" y="32"/>
                    </a:cubicBezTo>
                    <a:cubicBezTo>
                      <a:pt x="18" y="32"/>
                      <a:pt x="17" y="32"/>
                      <a:pt x="17" y="32"/>
                    </a:cubicBezTo>
                    <a:cubicBezTo>
                      <a:pt x="23" y="32"/>
                      <a:pt x="27" y="30"/>
                      <a:pt x="30" y="25"/>
                    </a:cubicBezTo>
                    <a:cubicBezTo>
                      <a:pt x="35" y="16"/>
                      <a:pt x="28" y="5"/>
                      <a:pt x="18" y="4"/>
                    </a:cubicBezTo>
                    <a:cubicBezTo>
                      <a:pt x="1" y="3"/>
                      <a:pt x="0" y="32"/>
                      <a:pt x="17" y="32"/>
                    </a:cubicBezTo>
                    <a:cubicBezTo>
                      <a:pt x="18" y="32"/>
                      <a:pt x="18" y="32"/>
                      <a:pt x="18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42" name="Freeform 88"/>
              <p:cNvSpPr>
                <a:spLocks/>
              </p:cNvSpPr>
              <p:nvPr/>
            </p:nvSpPr>
            <p:spPr bwMode="auto">
              <a:xfrm>
                <a:off x="6732588" y="971550"/>
                <a:ext cx="300038" cy="268288"/>
              </a:xfrm>
              <a:custGeom>
                <a:avLst/>
                <a:gdLst>
                  <a:gd name="T0" fmla="*/ 19 w 36"/>
                  <a:gd name="T1" fmla="*/ 32 h 32"/>
                  <a:gd name="T2" fmla="*/ 13 w 36"/>
                  <a:gd name="T3" fmla="*/ 6 h 32"/>
                  <a:gd name="T4" fmla="*/ 31 w 36"/>
                  <a:gd name="T5" fmla="*/ 15 h 32"/>
                  <a:gd name="T6" fmla="*/ 19 w 36"/>
                  <a:gd name="T7" fmla="*/ 32 h 32"/>
                  <a:gd name="T8" fmla="*/ 18 w 36"/>
                  <a:gd name="T9" fmla="*/ 32 h 32"/>
                  <a:gd name="T10" fmla="*/ 30 w 36"/>
                  <a:gd name="T11" fmla="*/ 25 h 32"/>
                  <a:gd name="T12" fmla="*/ 19 w 36"/>
                  <a:gd name="T13" fmla="*/ 4 h 32"/>
                  <a:gd name="T14" fmla="*/ 18 w 36"/>
                  <a:gd name="T15" fmla="*/ 32 h 32"/>
                  <a:gd name="T16" fmla="*/ 19 w 36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6" h="32">
                    <a:moveTo>
                      <a:pt x="19" y="32"/>
                    </a:moveTo>
                    <a:cubicBezTo>
                      <a:pt x="6" y="31"/>
                      <a:pt x="2" y="14"/>
                      <a:pt x="13" y="6"/>
                    </a:cubicBezTo>
                    <a:cubicBezTo>
                      <a:pt x="20" y="0"/>
                      <a:pt x="29" y="8"/>
                      <a:pt x="31" y="15"/>
                    </a:cubicBezTo>
                    <a:cubicBezTo>
                      <a:pt x="33" y="23"/>
                      <a:pt x="27" y="32"/>
                      <a:pt x="19" y="32"/>
                    </a:cubicBezTo>
                    <a:cubicBezTo>
                      <a:pt x="19" y="32"/>
                      <a:pt x="18" y="32"/>
                      <a:pt x="18" y="32"/>
                    </a:cubicBezTo>
                    <a:cubicBezTo>
                      <a:pt x="23" y="32"/>
                      <a:pt x="28" y="30"/>
                      <a:pt x="30" y="25"/>
                    </a:cubicBezTo>
                    <a:cubicBezTo>
                      <a:pt x="36" y="16"/>
                      <a:pt x="29" y="5"/>
                      <a:pt x="19" y="4"/>
                    </a:cubicBezTo>
                    <a:cubicBezTo>
                      <a:pt x="2" y="3"/>
                      <a:pt x="0" y="32"/>
                      <a:pt x="18" y="32"/>
                    </a:cubicBezTo>
                    <a:cubicBezTo>
                      <a:pt x="19" y="32"/>
                      <a:pt x="19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43" name="Freeform 89"/>
              <p:cNvSpPr>
                <a:spLocks/>
              </p:cNvSpPr>
              <p:nvPr/>
            </p:nvSpPr>
            <p:spPr bwMode="auto">
              <a:xfrm>
                <a:off x="7081838" y="971550"/>
                <a:ext cx="300038" cy="268288"/>
              </a:xfrm>
              <a:custGeom>
                <a:avLst/>
                <a:gdLst>
                  <a:gd name="T0" fmla="*/ 19 w 36"/>
                  <a:gd name="T1" fmla="*/ 32 h 32"/>
                  <a:gd name="T2" fmla="*/ 12 w 36"/>
                  <a:gd name="T3" fmla="*/ 6 h 32"/>
                  <a:gd name="T4" fmla="*/ 30 w 36"/>
                  <a:gd name="T5" fmla="*/ 15 h 32"/>
                  <a:gd name="T6" fmla="*/ 19 w 36"/>
                  <a:gd name="T7" fmla="*/ 32 h 32"/>
                  <a:gd name="T8" fmla="*/ 18 w 36"/>
                  <a:gd name="T9" fmla="*/ 32 h 32"/>
                  <a:gd name="T10" fmla="*/ 30 w 36"/>
                  <a:gd name="T11" fmla="*/ 25 h 32"/>
                  <a:gd name="T12" fmla="*/ 19 w 36"/>
                  <a:gd name="T13" fmla="*/ 4 h 32"/>
                  <a:gd name="T14" fmla="*/ 18 w 36"/>
                  <a:gd name="T15" fmla="*/ 32 h 32"/>
                  <a:gd name="T16" fmla="*/ 19 w 36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6" h="32">
                    <a:moveTo>
                      <a:pt x="19" y="32"/>
                    </a:moveTo>
                    <a:cubicBezTo>
                      <a:pt x="5" y="31"/>
                      <a:pt x="2" y="14"/>
                      <a:pt x="12" y="6"/>
                    </a:cubicBezTo>
                    <a:cubicBezTo>
                      <a:pt x="20" y="0"/>
                      <a:pt x="29" y="8"/>
                      <a:pt x="30" y="15"/>
                    </a:cubicBezTo>
                    <a:cubicBezTo>
                      <a:pt x="32" y="23"/>
                      <a:pt x="27" y="32"/>
                      <a:pt x="19" y="32"/>
                    </a:cubicBezTo>
                    <a:cubicBezTo>
                      <a:pt x="19" y="32"/>
                      <a:pt x="18" y="32"/>
                      <a:pt x="18" y="32"/>
                    </a:cubicBezTo>
                    <a:cubicBezTo>
                      <a:pt x="23" y="32"/>
                      <a:pt x="27" y="30"/>
                      <a:pt x="30" y="25"/>
                    </a:cubicBezTo>
                    <a:cubicBezTo>
                      <a:pt x="36" y="16"/>
                      <a:pt x="29" y="5"/>
                      <a:pt x="19" y="4"/>
                    </a:cubicBezTo>
                    <a:cubicBezTo>
                      <a:pt x="2" y="3"/>
                      <a:pt x="0" y="32"/>
                      <a:pt x="18" y="32"/>
                    </a:cubicBezTo>
                    <a:cubicBezTo>
                      <a:pt x="18" y="32"/>
                      <a:pt x="19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44" name="Freeform 90"/>
              <p:cNvSpPr>
                <a:spLocks/>
              </p:cNvSpPr>
              <p:nvPr/>
            </p:nvSpPr>
            <p:spPr bwMode="auto">
              <a:xfrm>
                <a:off x="7432675" y="971550"/>
                <a:ext cx="292100" cy="268288"/>
              </a:xfrm>
              <a:custGeom>
                <a:avLst/>
                <a:gdLst>
                  <a:gd name="T0" fmla="*/ 19 w 35"/>
                  <a:gd name="T1" fmla="*/ 32 h 32"/>
                  <a:gd name="T2" fmla="*/ 12 w 35"/>
                  <a:gd name="T3" fmla="*/ 6 h 32"/>
                  <a:gd name="T4" fmla="*/ 30 w 35"/>
                  <a:gd name="T5" fmla="*/ 15 h 32"/>
                  <a:gd name="T6" fmla="*/ 19 w 35"/>
                  <a:gd name="T7" fmla="*/ 32 h 32"/>
                  <a:gd name="T8" fmla="*/ 18 w 35"/>
                  <a:gd name="T9" fmla="*/ 32 h 32"/>
                  <a:gd name="T10" fmla="*/ 30 w 35"/>
                  <a:gd name="T11" fmla="*/ 25 h 32"/>
                  <a:gd name="T12" fmla="*/ 19 w 35"/>
                  <a:gd name="T13" fmla="*/ 4 h 32"/>
                  <a:gd name="T14" fmla="*/ 18 w 35"/>
                  <a:gd name="T15" fmla="*/ 32 h 32"/>
                  <a:gd name="T16" fmla="*/ 19 w 35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32">
                    <a:moveTo>
                      <a:pt x="19" y="32"/>
                    </a:moveTo>
                    <a:cubicBezTo>
                      <a:pt x="5" y="31"/>
                      <a:pt x="2" y="14"/>
                      <a:pt x="12" y="6"/>
                    </a:cubicBezTo>
                    <a:cubicBezTo>
                      <a:pt x="20" y="0"/>
                      <a:pt x="28" y="8"/>
                      <a:pt x="30" y="15"/>
                    </a:cubicBezTo>
                    <a:cubicBezTo>
                      <a:pt x="32" y="23"/>
                      <a:pt x="27" y="32"/>
                      <a:pt x="19" y="32"/>
                    </a:cubicBezTo>
                    <a:cubicBezTo>
                      <a:pt x="19" y="32"/>
                      <a:pt x="18" y="32"/>
                      <a:pt x="18" y="32"/>
                    </a:cubicBezTo>
                    <a:cubicBezTo>
                      <a:pt x="23" y="32"/>
                      <a:pt x="27" y="30"/>
                      <a:pt x="30" y="25"/>
                    </a:cubicBezTo>
                    <a:cubicBezTo>
                      <a:pt x="35" y="16"/>
                      <a:pt x="29" y="5"/>
                      <a:pt x="19" y="4"/>
                    </a:cubicBezTo>
                    <a:cubicBezTo>
                      <a:pt x="2" y="3"/>
                      <a:pt x="0" y="32"/>
                      <a:pt x="18" y="32"/>
                    </a:cubicBezTo>
                    <a:cubicBezTo>
                      <a:pt x="18" y="32"/>
                      <a:pt x="19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45" name="Freeform 91"/>
              <p:cNvSpPr>
                <a:spLocks/>
              </p:cNvSpPr>
              <p:nvPr/>
            </p:nvSpPr>
            <p:spPr bwMode="auto">
              <a:xfrm>
                <a:off x="7783513" y="971550"/>
                <a:ext cx="292100" cy="268288"/>
              </a:xfrm>
              <a:custGeom>
                <a:avLst/>
                <a:gdLst>
                  <a:gd name="T0" fmla="*/ 19 w 35"/>
                  <a:gd name="T1" fmla="*/ 32 h 32"/>
                  <a:gd name="T2" fmla="*/ 12 w 35"/>
                  <a:gd name="T3" fmla="*/ 6 h 32"/>
                  <a:gd name="T4" fmla="*/ 30 w 35"/>
                  <a:gd name="T5" fmla="*/ 15 h 32"/>
                  <a:gd name="T6" fmla="*/ 19 w 35"/>
                  <a:gd name="T7" fmla="*/ 32 h 32"/>
                  <a:gd name="T8" fmla="*/ 18 w 35"/>
                  <a:gd name="T9" fmla="*/ 32 h 32"/>
                  <a:gd name="T10" fmla="*/ 30 w 35"/>
                  <a:gd name="T11" fmla="*/ 25 h 32"/>
                  <a:gd name="T12" fmla="*/ 19 w 35"/>
                  <a:gd name="T13" fmla="*/ 4 h 32"/>
                  <a:gd name="T14" fmla="*/ 18 w 35"/>
                  <a:gd name="T15" fmla="*/ 32 h 32"/>
                  <a:gd name="T16" fmla="*/ 19 w 35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32">
                    <a:moveTo>
                      <a:pt x="19" y="32"/>
                    </a:moveTo>
                    <a:cubicBezTo>
                      <a:pt x="5" y="31"/>
                      <a:pt x="2" y="14"/>
                      <a:pt x="12" y="6"/>
                    </a:cubicBezTo>
                    <a:cubicBezTo>
                      <a:pt x="20" y="0"/>
                      <a:pt x="28" y="8"/>
                      <a:pt x="30" y="15"/>
                    </a:cubicBezTo>
                    <a:cubicBezTo>
                      <a:pt x="32" y="23"/>
                      <a:pt x="27" y="32"/>
                      <a:pt x="19" y="32"/>
                    </a:cubicBezTo>
                    <a:cubicBezTo>
                      <a:pt x="18" y="32"/>
                      <a:pt x="18" y="32"/>
                      <a:pt x="18" y="32"/>
                    </a:cubicBezTo>
                    <a:cubicBezTo>
                      <a:pt x="23" y="32"/>
                      <a:pt x="27" y="30"/>
                      <a:pt x="30" y="25"/>
                    </a:cubicBezTo>
                    <a:cubicBezTo>
                      <a:pt x="35" y="16"/>
                      <a:pt x="28" y="5"/>
                      <a:pt x="19" y="4"/>
                    </a:cubicBezTo>
                    <a:cubicBezTo>
                      <a:pt x="1" y="3"/>
                      <a:pt x="0" y="32"/>
                      <a:pt x="18" y="32"/>
                    </a:cubicBezTo>
                    <a:cubicBezTo>
                      <a:pt x="18" y="32"/>
                      <a:pt x="19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46" name="Freeform 92"/>
              <p:cNvSpPr>
                <a:spLocks/>
              </p:cNvSpPr>
              <p:nvPr/>
            </p:nvSpPr>
            <p:spPr bwMode="auto">
              <a:xfrm>
                <a:off x="8132763" y="971550"/>
                <a:ext cx="292100" cy="268288"/>
              </a:xfrm>
              <a:custGeom>
                <a:avLst/>
                <a:gdLst>
                  <a:gd name="T0" fmla="*/ 19 w 35"/>
                  <a:gd name="T1" fmla="*/ 32 h 32"/>
                  <a:gd name="T2" fmla="*/ 12 w 35"/>
                  <a:gd name="T3" fmla="*/ 6 h 32"/>
                  <a:gd name="T4" fmla="*/ 30 w 35"/>
                  <a:gd name="T5" fmla="*/ 15 h 32"/>
                  <a:gd name="T6" fmla="*/ 19 w 35"/>
                  <a:gd name="T7" fmla="*/ 32 h 32"/>
                  <a:gd name="T8" fmla="*/ 18 w 35"/>
                  <a:gd name="T9" fmla="*/ 32 h 32"/>
                  <a:gd name="T10" fmla="*/ 30 w 35"/>
                  <a:gd name="T11" fmla="*/ 25 h 32"/>
                  <a:gd name="T12" fmla="*/ 18 w 35"/>
                  <a:gd name="T13" fmla="*/ 4 h 32"/>
                  <a:gd name="T14" fmla="*/ 17 w 35"/>
                  <a:gd name="T15" fmla="*/ 32 h 32"/>
                  <a:gd name="T16" fmla="*/ 19 w 35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32">
                    <a:moveTo>
                      <a:pt x="19" y="32"/>
                    </a:moveTo>
                    <a:cubicBezTo>
                      <a:pt x="5" y="31"/>
                      <a:pt x="1" y="14"/>
                      <a:pt x="12" y="6"/>
                    </a:cubicBezTo>
                    <a:cubicBezTo>
                      <a:pt x="20" y="0"/>
                      <a:pt x="28" y="8"/>
                      <a:pt x="30" y="15"/>
                    </a:cubicBezTo>
                    <a:cubicBezTo>
                      <a:pt x="32" y="23"/>
                      <a:pt x="27" y="32"/>
                      <a:pt x="19" y="32"/>
                    </a:cubicBezTo>
                    <a:cubicBezTo>
                      <a:pt x="18" y="32"/>
                      <a:pt x="17" y="32"/>
                      <a:pt x="18" y="32"/>
                    </a:cubicBezTo>
                    <a:cubicBezTo>
                      <a:pt x="23" y="32"/>
                      <a:pt x="27" y="30"/>
                      <a:pt x="30" y="25"/>
                    </a:cubicBezTo>
                    <a:cubicBezTo>
                      <a:pt x="35" y="16"/>
                      <a:pt x="28" y="5"/>
                      <a:pt x="18" y="4"/>
                    </a:cubicBezTo>
                    <a:cubicBezTo>
                      <a:pt x="1" y="3"/>
                      <a:pt x="0" y="32"/>
                      <a:pt x="17" y="32"/>
                    </a:cubicBezTo>
                    <a:cubicBezTo>
                      <a:pt x="18" y="32"/>
                      <a:pt x="18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47" name="Freeform 93"/>
              <p:cNvSpPr>
                <a:spLocks/>
              </p:cNvSpPr>
              <p:nvPr/>
            </p:nvSpPr>
            <p:spPr bwMode="auto">
              <a:xfrm>
                <a:off x="8483600" y="971550"/>
                <a:ext cx="292100" cy="268288"/>
              </a:xfrm>
              <a:custGeom>
                <a:avLst/>
                <a:gdLst>
                  <a:gd name="T0" fmla="*/ 18 w 35"/>
                  <a:gd name="T1" fmla="*/ 32 h 32"/>
                  <a:gd name="T2" fmla="*/ 12 w 35"/>
                  <a:gd name="T3" fmla="*/ 6 h 32"/>
                  <a:gd name="T4" fmla="*/ 30 w 35"/>
                  <a:gd name="T5" fmla="*/ 15 h 32"/>
                  <a:gd name="T6" fmla="*/ 18 w 35"/>
                  <a:gd name="T7" fmla="*/ 32 h 32"/>
                  <a:gd name="T8" fmla="*/ 17 w 35"/>
                  <a:gd name="T9" fmla="*/ 32 h 32"/>
                  <a:gd name="T10" fmla="*/ 30 w 35"/>
                  <a:gd name="T11" fmla="*/ 25 h 32"/>
                  <a:gd name="T12" fmla="*/ 18 w 35"/>
                  <a:gd name="T13" fmla="*/ 4 h 32"/>
                  <a:gd name="T14" fmla="*/ 17 w 35"/>
                  <a:gd name="T15" fmla="*/ 32 h 32"/>
                  <a:gd name="T16" fmla="*/ 18 w 35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32">
                    <a:moveTo>
                      <a:pt x="18" y="32"/>
                    </a:moveTo>
                    <a:cubicBezTo>
                      <a:pt x="5" y="31"/>
                      <a:pt x="1" y="14"/>
                      <a:pt x="12" y="6"/>
                    </a:cubicBezTo>
                    <a:cubicBezTo>
                      <a:pt x="20" y="0"/>
                      <a:pt x="28" y="8"/>
                      <a:pt x="30" y="15"/>
                    </a:cubicBezTo>
                    <a:cubicBezTo>
                      <a:pt x="32" y="23"/>
                      <a:pt x="26" y="32"/>
                      <a:pt x="18" y="32"/>
                    </a:cubicBezTo>
                    <a:cubicBezTo>
                      <a:pt x="18" y="32"/>
                      <a:pt x="17" y="32"/>
                      <a:pt x="17" y="32"/>
                    </a:cubicBezTo>
                    <a:cubicBezTo>
                      <a:pt x="23" y="32"/>
                      <a:pt x="27" y="30"/>
                      <a:pt x="30" y="25"/>
                    </a:cubicBezTo>
                    <a:cubicBezTo>
                      <a:pt x="35" y="16"/>
                      <a:pt x="28" y="5"/>
                      <a:pt x="18" y="4"/>
                    </a:cubicBezTo>
                    <a:cubicBezTo>
                      <a:pt x="1" y="3"/>
                      <a:pt x="0" y="32"/>
                      <a:pt x="17" y="32"/>
                    </a:cubicBezTo>
                    <a:cubicBezTo>
                      <a:pt x="18" y="32"/>
                      <a:pt x="18" y="32"/>
                      <a:pt x="18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48" name="Freeform 94"/>
              <p:cNvSpPr>
                <a:spLocks/>
              </p:cNvSpPr>
              <p:nvPr/>
            </p:nvSpPr>
            <p:spPr bwMode="auto">
              <a:xfrm>
                <a:off x="8826500" y="971550"/>
                <a:ext cx="300038" cy="268288"/>
              </a:xfrm>
              <a:custGeom>
                <a:avLst/>
                <a:gdLst>
                  <a:gd name="T0" fmla="*/ 19 w 36"/>
                  <a:gd name="T1" fmla="*/ 32 h 32"/>
                  <a:gd name="T2" fmla="*/ 12 w 36"/>
                  <a:gd name="T3" fmla="*/ 6 h 32"/>
                  <a:gd name="T4" fmla="*/ 31 w 36"/>
                  <a:gd name="T5" fmla="*/ 15 h 32"/>
                  <a:gd name="T6" fmla="*/ 19 w 36"/>
                  <a:gd name="T7" fmla="*/ 32 h 32"/>
                  <a:gd name="T8" fmla="*/ 18 w 36"/>
                  <a:gd name="T9" fmla="*/ 32 h 32"/>
                  <a:gd name="T10" fmla="*/ 30 w 36"/>
                  <a:gd name="T11" fmla="*/ 25 h 32"/>
                  <a:gd name="T12" fmla="*/ 19 w 36"/>
                  <a:gd name="T13" fmla="*/ 4 h 32"/>
                  <a:gd name="T14" fmla="*/ 18 w 36"/>
                  <a:gd name="T15" fmla="*/ 32 h 32"/>
                  <a:gd name="T16" fmla="*/ 19 w 36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6" h="32">
                    <a:moveTo>
                      <a:pt x="19" y="32"/>
                    </a:moveTo>
                    <a:cubicBezTo>
                      <a:pt x="6" y="31"/>
                      <a:pt x="2" y="14"/>
                      <a:pt x="12" y="6"/>
                    </a:cubicBezTo>
                    <a:cubicBezTo>
                      <a:pt x="20" y="0"/>
                      <a:pt x="29" y="8"/>
                      <a:pt x="31" y="15"/>
                    </a:cubicBezTo>
                    <a:cubicBezTo>
                      <a:pt x="33" y="23"/>
                      <a:pt x="27" y="32"/>
                      <a:pt x="19" y="32"/>
                    </a:cubicBezTo>
                    <a:cubicBezTo>
                      <a:pt x="19" y="32"/>
                      <a:pt x="18" y="32"/>
                      <a:pt x="18" y="32"/>
                    </a:cubicBezTo>
                    <a:cubicBezTo>
                      <a:pt x="23" y="32"/>
                      <a:pt x="28" y="30"/>
                      <a:pt x="30" y="25"/>
                    </a:cubicBezTo>
                    <a:cubicBezTo>
                      <a:pt x="36" y="16"/>
                      <a:pt x="29" y="5"/>
                      <a:pt x="19" y="4"/>
                    </a:cubicBezTo>
                    <a:cubicBezTo>
                      <a:pt x="2" y="3"/>
                      <a:pt x="0" y="32"/>
                      <a:pt x="18" y="32"/>
                    </a:cubicBezTo>
                    <a:cubicBezTo>
                      <a:pt x="18" y="32"/>
                      <a:pt x="19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49" name="Freeform 95"/>
              <p:cNvSpPr>
                <a:spLocks/>
              </p:cNvSpPr>
              <p:nvPr/>
            </p:nvSpPr>
            <p:spPr bwMode="auto">
              <a:xfrm>
                <a:off x="9175750" y="971550"/>
                <a:ext cx="292100" cy="268288"/>
              </a:xfrm>
              <a:custGeom>
                <a:avLst/>
                <a:gdLst>
                  <a:gd name="T0" fmla="*/ 19 w 35"/>
                  <a:gd name="T1" fmla="*/ 32 h 32"/>
                  <a:gd name="T2" fmla="*/ 12 w 35"/>
                  <a:gd name="T3" fmla="*/ 6 h 32"/>
                  <a:gd name="T4" fmla="*/ 30 w 35"/>
                  <a:gd name="T5" fmla="*/ 15 h 32"/>
                  <a:gd name="T6" fmla="*/ 19 w 35"/>
                  <a:gd name="T7" fmla="*/ 32 h 32"/>
                  <a:gd name="T8" fmla="*/ 18 w 35"/>
                  <a:gd name="T9" fmla="*/ 32 h 32"/>
                  <a:gd name="T10" fmla="*/ 30 w 35"/>
                  <a:gd name="T11" fmla="*/ 25 h 32"/>
                  <a:gd name="T12" fmla="*/ 19 w 35"/>
                  <a:gd name="T13" fmla="*/ 4 h 32"/>
                  <a:gd name="T14" fmla="*/ 18 w 35"/>
                  <a:gd name="T15" fmla="*/ 32 h 32"/>
                  <a:gd name="T16" fmla="*/ 19 w 35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32">
                    <a:moveTo>
                      <a:pt x="19" y="32"/>
                    </a:moveTo>
                    <a:cubicBezTo>
                      <a:pt x="5" y="31"/>
                      <a:pt x="2" y="14"/>
                      <a:pt x="12" y="6"/>
                    </a:cubicBezTo>
                    <a:cubicBezTo>
                      <a:pt x="20" y="0"/>
                      <a:pt x="29" y="8"/>
                      <a:pt x="30" y="15"/>
                    </a:cubicBezTo>
                    <a:cubicBezTo>
                      <a:pt x="32" y="23"/>
                      <a:pt x="27" y="32"/>
                      <a:pt x="19" y="32"/>
                    </a:cubicBezTo>
                    <a:cubicBezTo>
                      <a:pt x="19" y="32"/>
                      <a:pt x="18" y="32"/>
                      <a:pt x="18" y="32"/>
                    </a:cubicBezTo>
                    <a:cubicBezTo>
                      <a:pt x="23" y="32"/>
                      <a:pt x="27" y="30"/>
                      <a:pt x="30" y="25"/>
                    </a:cubicBezTo>
                    <a:cubicBezTo>
                      <a:pt x="35" y="16"/>
                      <a:pt x="29" y="5"/>
                      <a:pt x="19" y="4"/>
                    </a:cubicBezTo>
                    <a:cubicBezTo>
                      <a:pt x="2" y="3"/>
                      <a:pt x="0" y="32"/>
                      <a:pt x="18" y="32"/>
                    </a:cubicBezTo>
                    <a:cubicBezTo>
                      <a:pt x="18" y="32"/>
                      <a:pt x="19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50" name="Freeform 96"/>
              <p:cNvSpPr>
                <a:spLocks/>
              </p:cNvSpPr>
              <p:nvPr/>
            </p:nvSpPr>
            <p:spPr bwMode="auto">
              <a:xfrm>
                <a:off x="9526588" y="971550"/>
                <a:ext cx="292100" cy="268288"/>
              </a:xfrm>
              <a:custGeom>
                <a:avLst/>
                <a:gdLst>
                  <a:gd name="T0" fmla="*/ 19 w 35"/>
                  <a:gd name="T1" fmla="*/ 32 h 32"/>
                  <a:gd name="T2" fmla="*/ 12 w 35"/>
                  <a:gd name="T3" fmla="*/ 6 h 32"/>
                  <a:gd name="T4" fmla="*/ 30 w 35"/>
                  <a:gd name="T5" fmla="*/ 15 h 32"/>
                  <a:gd name="T6" fmla="*/ 19 w 35"/>
                  <a:gd name="T7" fmla="*/ 32 h 32"/>
                  <a:gd name="T8" fmla="*/ 18 w 35"/>
                  <a:gd name="T9" fmla="*/ 32 h 32"/>
                  <a:gd name="T10" fmla="*/ 30 w 35"/>
                  <a:gd name="T11" fmla="*/ 25 h 32"/>
                  <a:gd name="T12" fmla="*/ 19 w 35"/>
                  <a:gd name="T13" fmla="*/ 4 h 32"/>
                  <a:gd name="T14" fmla="*/ 18 w 35"/>
                  <a:gd name="T15" fmla="*/ 32 h 32"/>
                  <a:gd name="T16" fmla="*/ 19 w 35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32">
                    <a:moveTo>
                      <a:pt x="19" y="32"/>
                    </a:moveTo>
                    <a:cubicBezTo>
                      <a:pt x="5" y="31"/>
                      <a:pt x="2" y="14"/>
                      <a:pt x="12" y="6"/>
                    </a:cubicBezTo>
                    <a:cubicBezTo>
                      <a:pt x="20" y="0"/>
                      <a:pt x="28" y="8"/>
                      <a:pt x="30" y="15"/>
                    </a:cubicBezTo>
                    <a:cubicBezTo>
                      <a:pt x="32" y="23"/>
                      <a:pt x="27" y="32"/>
                      <a:pt x="19" y="32"/>
                    </a:cubicBezTo>
                    <a:cubicBezTo>
                      <a:pt x="19" y="32"/>
                      <a:pt x="18" y="32"/>
                      <a:pt x="18" y="32"/>
                    </a:cubicBezTo>
                    <a:cubicBezTo>
                      <a:pt x="23" y="32"/>
                      <a:pt x="27" y="30"/>
                      <a:pt x="30" y="25"/>
                    </a:cubicBezTo>
                    <a:cubicBezTo>
                      <a:pt x="35" y="16"/>
                      <a:pt x="29" y="5"/>
                      <a:pt x="19" y="4"/>
                    </a:cubicBezTo>
                    <a:cubicBezTo>
                      <a:pt x="2" y="3"/>
                      <a:pt x="0" y="32"/>
                      <a:pt x="18" y="32"/>
                    </a:cubicBezTo>
                    <a:cubicBezTo>
                      <a:pt x="18" y="32"/>
                      <a:pt x="19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51" name="Freeform 97"/>
              <p:cNvSpPr>
                <a:spLocks/>
              </p:cNvSpPr>
              <p:nvPr/>
            </p:nvSpPr>
            <p:spPr bwMode="auto">
              <a:xfrm>
                <a:off x="9877425" y="971550"/>
                <a:ext cx="292100" cy="268288"/>
              </a:xfrm>
              <a:custGeom>
                <a:avLst/>
                <a:gdLst>
                  <a:gd name="T0" fmla="*/ 19 w 35"/>
                  <a:gd name="T1" fmla="*/ 32 h 32"/>
                  <a:gd name="T2" fmla="*/ 12 w 35"/>
                  <a:gd name="T3" fmla="*/ 6 h 32"/>
                  <a:gd name="T4" fmla="*/ 30 w 35"/>
                  <a:gd name="T5" fmla="*/ 15 h 32"/>
                  <a:gd name="T6" fmla="*/ 19 w 35"/>
                  <a:gd name="T7" fmla="*/ 32 h 32"/>
                  <a:gd name="T8" fmla="*/ 18 w 35"/>
                  <a:gd name="T9" fmla="*/ 32 h 32"/>
                  <a:gd name="T10" fmla="*/ 30 w 35"/>
                  <a:gd name="T11" fmla="*/ 25 h 32"/>
                  <a:gd name="T12" fmla="*/ 18 w 35"/>
                  <a:gd name="T13" fmla="*/ 4 h 32"/>
                  <a:gd name="T14" fmla="*/ 18 w 35"/>
                  <a:gd name="T15" fmla="*/ 32 h 32"/>
                  <a:gd name="T16" fmla="*/ 19 w 35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32">
                    <a:moveTo>
                      <a:pt x="19" y="32"/>
                    </a:moveTo>
                    <a:cubicBezTo>
                      <a:pt x="5" y="31"/>
                      <a:pt x="1" y="14"/>
                      <a:pt x="12" y="6"/>
                    </a:cubicBezTo>
                    <a:cubicBezTo>
                      <a:pt x="20" y="0"/>
                      <a:pt x="28" y="8"/>
                      <a:pt x="30" y="15"/>
                    </a:cubicBezTo>
                    <a:cubicBezTo>
                      <a:pt x="32" y="23"/>
                      <a:pt x="27" y="32"/>
                      <a:pt x="19" y="32"/>
                    </a:cubicBezTo>
                    <a:cubicBezTo>
                      <a:pt x="18" y="32"/>
                      <a:pt x="18" y="32"/>
                      <a:pt x="18" y="32"/>
                    </a:cubicBezTo>
                    <a:cubicBezTo>
                      <a:pt x="23" y="32"/>
                      <a:pt x="27" y="30"/>
                      <a:pt x="30" y="25"/>
                    </a:cubicBezTo>
                    <a:cubicBezTo>
                      <a:pt x="35" y="16"/>
                      <a:pt x="28" y="5"/>
                      <a:pt x="18" y="4"/>
                    </a:cubicBezTo>
                    <a:cubicBezTo>
                      <a:pt x="1" y="3"/>
                      <a:pt x="0" y="32"/>
                      <a:pt x="18" y="32"/>
                    </a:cubicBezTo>
                    <a:cubicBezTo>
                      <a:pt x="18" y="32"/>
                      <a:pt x="18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52" name="Freeform 98"/>
              <p:cNvSpPr>
                <a:spLocks/>
              </p:cNvSpPr>
              <p:nvPr/>
            </p:nvSpPr>
            <p:spPr bwMode="auto">
              <a:xfrm>
                <a:off x="10226675" y="971550"/>
                <a:ext cx="292100" cy="268288"/>
              </a:xfrm>
              <a:custGeom>
                <a:avLst/>
                <a:gdLst>
                  <a:gd name="T0" fmla="*/ 19 w 35"/>
                  <a:gd name="T1" fmla="*/ 32 h 32"/>
                  <a:gd name="T2" fmla="*/ 12 w 35"/>
                  <a:gd name="T3" fmla="*/ 6 h 32"/>
                  <a:gd name="T4" fmla="*/ 30 w 35"/>
                  <a:gd name="T5" fmla="*/ 15 h 32"/>
                  <a:gd name="T6" fmla="*/ 18 w 35"/>
                  <a:gd name="T7" fmla="*/ 32 h 32"/>
                  <a:gd name="T8" fmla="*/ 17 w 35"/>
                  <a:gd name="T9" fmla="*/ 32 h 32"/>
                  <a:gd name="T10" fmla="*/ 30 w 35"/>
                  <a:gd name="T11" fmla="*/ 25 h 32"/>
                  <a:gd name="T12" fmla="*/ 18 w 35"/>
                  <a:gd name="T13" fmla="*/ 4 h 32"/>
                  <a:gd name="T14" fmla="*/ 17 w 35"/>
                  <a:gd name="T15" fmla="*/ 32 h 32"/>
                  <a:gd name="T16" fmla="*/ 19 w 35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32">
                    <a:moveTo>
                      <a:pt x="19" y="32"/>
                    </a:moveTo>
                    <a:cubicBezTo>
                      <a:pt x="5" y="31"/>
                      <a:pt x="1" y="14"/>
                      <a:pt x="12" y="6"/>
                    </a:cubicBezTo>
                    <a:cubicBezTo>
                      <a:pt x="20" y="0"/>
                      <a:pt x="28" y="8"/>
                      <a:pt x="30" y="15"/>
                    </a:cubicBezTo>
                    <a:cubicBezTo>
                      <a:pt x="32" y="23"/>
                      <a:pt x="27" y="32"/>
                      <a:pt x="18" y="32"/>
                    </a:cubicBezTo>
                    <a:cubicBezTo>
                      <a:pt x="18" y="32"/>
                      <a:pt x="17" y="32"/>
                      <a:pt x="17" y="32"/>
                    </a:cubicBezTo>
                    <a:cubicBezTo>
                      <a:pt x="23" y="32"/>
                      <a:pt x="27" y="30"/>
                      <a:pt x="30" y="25"/>
                    </a:cubicBezTo>
                    <a:cubicBezTo>
                      <a:pt x="35" y="16"/>
                      <a:pt x="28" y="5"/>
                      <a:pt x="18" y="4"/>
                    </a:cubicBezTo>
                    <a:cubicBezTo>
                      <a:pt x="1" y="3"/>
                      <a:pt x="0" y="32"/>
                      <a:pt x="17" y="32"/>
                    </a:cubicBezTo>
                    <a:cubicBezTo>
                      <a:pt x="18" y="32"/>
                      <a:pt x="18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53" name="Freeform 99"/>
              <p:cNvSpPr>
                <a:spLocks/>
              </p:cNvSpPr>
              <p:nvPr/>
            </p:nvSpPr>
            <p:spPr bwMode="auto">
              <a:xfrm>
                <a:off x="10569575" y="971550"/>
                <a:ext cx="300038" cy="268288"/>
              </a:xfrm>
              <a:custGeom>
                <a:avLst/>
                <a:gdLst>
                  <a:gd name="T0" fmla="*/ 19 w 36"/>
                  <a:gd name="T1" fmla="*/ 32 h 32"/>
                  <a:gd name="T2" fmla="*/ 13 w 36"/>
                  <a:gd name="T3" fmla="*/ 6 h 32"/>
                  <a:gd name="T4" fmla="*/ 31 w 36"/>
                  <a:gd name="T5" fmla="*/ 15 h 32"/>
                  <a:gd name="T6" fmla="*/ 19 w 36"/>
                  <a:gd name="T7" fmla="*/ 32 h 32"/>
                  <a:gd name="T8" fmla="*/ 18 w 36"/>
                  <a:gd name="T9" fmla="*/ 32 h 32"/>
                  <a:gd name="T10" fmla="*/ 30 w 36"/>
                  <a:gd name="T11" fmla="*/ 25 h 32"/>
                  <a:gd name="T12" fmla="*/ 19 w 36"/>
                  <a:gd name="T13" fmla="*/ 4 h 32"/>
                  <a:gd name="T14" fmla="*/ 18 w 36"/>
                  <a:gd name="T15" fmla="*/ 32 h 32"/>
                  <a:gd name="T16" fmla="*/ 19 w 36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6" h="32">
                    <a:moveTo>
                      <a:pt x="19" y="32"/>
                    </a:moveTo>
                    <a:cubicBezTo>
                      <a:pt x="6" y="31"/>
                      <a:pt x="2" y="14"/>
                      <a:pt x="13" y="6"/>
                    </a:cubicBezTo>
                    <a:cubicBezTo>
                      <a:pt x="20" y="0"/>
                      <a:pt x="29" y="8"/>
                      <a:pt x="31" y="15"/>
                    </a:cubicBezTo>
                    <a:cubicBezTo>
                      <a:pt x="33" y="23"/>
                      <a:pt x="27" y="32"/>
                      <a:pt x="19" y="32"/>
                    </a:cubicBezTo>
                    <a:cubicBezTo>
                      <a:pt x="19" y="32"/>
                      <a:pt x="18" y="32"/>
                      <a:pt x="18" y="32"/>
                    </a:cubicBezTo>
                    <a:cubicBezTo>
                      <a:pt x="24" y="32"/>
                      <a:pt x="28" y="30"/>
                      <a:pt x="30" y="25"/>
                    </a:cubicBezTo>
                    <a:cubicBezTo>
                      <a:pt x="36" y="16"/>
                      <a:pt x="29" y="5"/>
                      <a:pt x="19" y="4"/>
                    </a:cubicBezTo>
                    <a:cubicBezTo>
                      <a:pt x="2" y="3"/>
                      <a:pt x="0" y="32"/>
                      <a:pt x="18" y="32"/>
                    </a:cubicBezTo>
                    <a:cubicBezTo>
                      <a:pt x="19" y="32"/>
                      <a:pt x="19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54" name="Freeform 100"/>
              <p:cNvSpPr>
                <a:spLocks/>
              </p:cNvSpPr>
              <p:nvPr/>
            </p:nvSpPr>
            <p:spPr bwMode="auto">
              <a:xfrm>
                <a:off x="10920413" y="971550"/>
                <a:ext cx="300038" cy="268288"/>
              </a:xfrm>
              <a:custGeom>
                <a:avLst/>
                <a:gdLst>
                  <a:gd name="T0" fmla="*/ 19 w 36"/>
                  <a:gd name="T1" fmla="*/ 32 h 32"/>
                  <a:gd name="T2" fmla="*/ 12 w 36"/>
                  <a:gd name="T3" fmla="*/ 6 h 32"/>
                  <a:gd name="T4" fmla="*/ 31 w 36"/>
                  <a:gd name="T5" fmla="*/ 15 h 32"/>
                  <a:gd name="T6" fmla="*/ 19 w 36"/>
                  <a:gd name="T7" fmla="*/ 32 h 32"/>
                  <a:gd name="T8" fmla="*/ 18 w 36"/>
                  <a:gd name="T9" fmla="*/ 32 h 32"/>
                  <a:gd name="T10" fmla="*/ 30 w 36"/>
                  <a:gd name="T11" fmla="*/ 25 h 32"/>
                  <a:gd name="T12" fmla="*/ 19 w 36"/>
                  <a:gd name="T13" fmla="*/ 4 h 32"/>
                  <a:gd name="T14" fmla="*/ 18 w 36"/>
                  <a:gd name="T15" fmla="*/ 32 h 32"/>
                  <a:gd name="T16" fmla="*/ 19 w 36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6" h="32">
                    <a:moveTo>
                      <a:pt x="19" y="32"/>
                    </a:moveTo>
                    <a:cubicBezTo>
                      <a:pt x="5" y="31"/>
                      <a:pt x="2" y="14"/>
                      <a:pt x="12" y="6"/>
                    </a:cubicBezTo>
                    <a:cubicBezTo>
                      <a:pt x="20" y="0"/>
                      <a:pt x="29" y="8"/>
                      <a:pt x="31" y="15"/>
                    </a:cubicBezTo>
                    <a:cubicBezTo>
                      <a:pt x="33" y="23"/>
                      <a:pt x="27" y="32"/>
                      <a:pt x="19" y="32"/>
                    </a:cubicBezTo>
                    <a:cubicBezTo>
                      <a:pt x="19" y="32"/>
                      <a:pt x="18" y="32"/>
                      <a:pt x="18" y="32"/>
                    </a:cubicBezTo>
                    <a:cubicBezTo>
                      <a:pt x="23" y="32"/>
                      <a:pt x="28" y="30"/>
                      <a:pt x="30" y="25"/>
                    </a:cubicBezTo>
                    <a:cubicBezTo>
                      <a:pt x="36" y="16"/>
                      <a:pt x="29" y="5"/>
                      <a:pt x="19" y="4"/>
                    </a:cubicBezTo>
                    <a:cubicBezTo>
                      <a:pt x="2" y="3"/>
                      <a:pt x="0" y="32"/>
                      <a:pt x="18" y="32"/>
                    </a:cubicBezTo>
                    <a:cubicBezTo>
                      <a:pt x="18" y="32"/>
                      <a:pt x="19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55" name="Freeform 101"/>
              <p:cNvSpPr>
                <a:spLocks/>
              </p:cNvSpPr>
              <p:nvPr/>
            </p:nvSpPr>
            <p:spPr bwMode="auto">
              <a:xfrm>
                <a:off x="11269663" y="971550"/>
                <a:ext cx="292100" cy="268288"/>
              </a:xfrm>
              <a:custGeom>
                <a:avLst/>
                <a:gdLst>
                  <a:gd name="T0" fmla="*/ 19 w 35"/>
                  <a:gd name="T1" fmla="*/ 32 h 32"/>
                  <a:gd name="T2" fmla="*/ 12 w 35"/>
                  <a:gd name="T3" fmla="*/ 6 h 32"/>
                  <a:gd name="T4" fmla="*/ 30 w 35"/>
                  <a:gd name="T5" fmla="*/ 15 h 32"/>
                  <a:gd name="T6" fmla="*/ 19 w 35"/>
                  <a:gd name="T7" fmla="*/ 32 h 32"/>
                  <a:gd name="T8" fmla="*/ 18 w 35"/>
                  <a:gd name="T9" fmla="*/ 32 h 32"/>
                  <a:gd name="T10" fmla="*/ 30 w 35"/>
                  <a:gd name="T11" fmla="*/ 25 h 32"/>
                  <a:gd name="T12" fmla="*/ 19 w 35"/>
                  <a:gd name="T13" fmla="*/ 4 h 32"/>
                  <a:gd name="T14" fmla="*/ 18 w 35"/>
                  <a:gd name="T15" fmla="*/ 32 h 32"/>
                  <a:gd name="T16" fmla="*/ 19 w 35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32">
                    <a:moveTo>
                      <a:pt x="19" y="32"/>
                    </a:moveTo>
                    <a:cubicBezTo>
                      <a:pt x="5" y="31"/>
                      <a:pt x="2" y="14"/>
                      <a:pt x="12" y="6"/>
                    </a:cubicBezTo>
                    <a:cubicBezTo>
                      <a:pt x="20" y="0"/>
                      <a:pt x="28" y="8"/>
                      <a:pt x="30" y="15"/>
                    </a:cubicBezTo>
                    <a:cubicBezTo>
                      <a:pt x="32" y="23"/>
                      <a:pt x="27" y="32"/>
                      <a:pt x="19" y="32"/>
                    </a:cubicBezTo>
                    <a:cubicBezTo>
                      <a:pt x="19" y="32"/>
                      <a:pt x="18" y="32"/>
                      <a:pt x="18" y="32"/>
                    </a:cubicBezTo>
                    <a:cubicBezTo>
                      <a:pt x="23" y="32"/>
                      <a:pt x="27" y="30"/>
                      <a:pt x="30" y="25"/>
                    </a:cubicBezTo>
                    <a:cubicBezTo>
                      <a:pt x="35" y="16"/>
                      <a:pt x="29" y="5"/>
                      <a:pt x="19" y="4"/>
                    </a:cubicBezTo>
                    <a:cubicBezTo>
                      <a:pt x="2" y="3"/>
                      <a:pt x="0" y="32"/>
                      <a:pt x="18" y="32"/>
                    </a:cubicBezTo>
                    <a:cubicBezTo>
                      <a:pt x="18" y="32"/>
                      <a:pt x="19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56" name="Oval 127"/>
              <p:cNvSpPr>
                <a:spLocks noChangeArrowheads="1"/>
              </p:cNvSpPr>
              <p:nvPr/>
            </p:nvSpPr>
            <p:spPr bwMode="auto">
              <a:xfrm>
                <a:off x="1893888" y="66675"/>
                <a:ext cx="82550" cy="84138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57" name="Oval 128"/>
              <p:cNvSpPr>
                <a:spLocks noChangeArrowheads="1"/>
              </p:cNvSpPr>
              <p:nvPr/>
            </p:nvSpPr>
            <p:spPr bwMode="auto">
              <a:xfrm>
                <a:off x="1909763" y="84138"/>
                <a:ext cx="74613" cy="84138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58" name="Freeform 129"/>
              <p:cNvSpPr>
                <a:spLocks/>
              </p:cNvSpPr>
              <p:nvPr/>
            </p:nvSpPr>
            <p:spPr bwMode="auto">
              <a:xfrm>
                <a:off x="1884363" y="50800"/>
                <a:ext cx="92075" cy="117475"/>
              </a:xfrm>
              <a:custGeom>
                <a:avLst/>
                <a:gdLst>
                  <a:gd name="T0" fmla="*/ 10 w 11"/>
                  <a:gd name="T1" fmla="*/ 7 h 14"/>
                  <a:gd name="T2" fmla="*/ 5 w 11"/>
                  <a:gd name="T3" fmla="*/ 11 h 14"/>
                  <a:gd name="T4" fmla="*/ 2 w 11"/>
                  <a:gd name="T5" fmla="*/ 7 h 14"/>
                  <a:gd name="T6" fmla="*/ 6 w 11"/>
                  <a:gd name="T7" fmla="*/ 2 h 14"/>
                  <a:gd name="T8" fmla="*/ 10 w 11"/>
                  <a:gd name="T9" fmla="*/ 7 h 14"/>
                  <a:gd name="T10" fmla="*/ 11 w 11"/>
                  <a:gd name="T11" fmla="*/ 7 h 14"/>
                  <a:gd name="T12" fmla="*/ 1 w 11"/>
                  <a:gd name="T13" fmla="*/ 7 h 14"/>
                  <a:gd name="T14" fmla="*/ 11 w 11"/>
                  <a:gd name="T15" fmla="*/ 7 h 14"/>
                  <a:gd name="T16" fmla="*/ 10 w 11"/>
                  <a:gd name="T17" fmla="*/ 7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1" h="14">
                    <a:moveTo>
                      <a:pt x="10" y="7"/>
                    </a:moveTo>
                    <a:cubicBezTo>
                      <a:pt x="10" y="9"/>
                      <a:pt x="8" y="12"/>
                      <a:pt x="5" y="11"/>
                    </a:cubicBezTo>
                    <a:cubicBezTo>
                      <a:pt x="3" y="11"/>
                      <a:pt x="2" y="9"/>
                      <a:pt x="2" y="7"/>
                    </a:cubicBezTo>
                    <a:cubicBezTo>
                      <a:pt x="2" y="4"/>
                      <a:pt x="4" y="2"/>
                      <a:pt x="6" y="2"/>
                    </a:cubicBezTo>
                    <a:cubicBezTo>
                      <a:pt x="9" y="3"/>
                      <a:pt x="10" y="5"/>
                      <a:pt x="10" y="7"/>
                    </a:cubicBezTo>
                    <a:cubicBezTo>
                      <a:pt x="10" y="7"/>
                      <a:pt x="11" y="7"/>
                      <a:pt x="11" y="7"/>
                    </a:cubicBezTo>
                    <a:cubicBezTo>
                      <a:pt x="11" y="0"/>
                      <a:pt x="1" y="1"/>
                      <a:pt x="1" y="7"/>
                    </a:cubicBezTo>
                    <a:cubicBezTo>
                      <a:pt x="0" y="14"/>
                      <a:pt x="11" y="13"/>
                      <a:pt x="11" y="7"/>
                    </a:cubicBezTo>
                    <a:cubicBezTo>
                      <a:pt x="11" y="7"/>
                      <a:pt x="10" y="7"/>
                      <a:pt x="10" y="7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</p:grpSp>
        <p:pic>
          <p:nvPicPr>
            <p:cNvPr id="28" name="图片 2121"/>
            <p:cNvPicPr>
              <a:picLocks noChangeAspect="1"/>
            </p:cNvPicPr>
            <p:nvPr/>
          </p:nvPicPr>
          <p:blipFill rotWithShape="1">
            <a:blip r:embed="rId4"/>
            <a:srcRect t="16435"/>
            <a:stretch/>
          </p:blipFill>
          <p:spPr>
            <a:xfrm>
              <a:off x="1734093" y="3705726"/>
              <a:ext cx="10101948" cy="2562565"/>
            </a:xfrm>
            <a:prstGeom prst="rect">
              <a:avLst/>
            </a:prstGeom>
          </p:spPr>
        </p:pic>
      </p:grpSp>
      <p:sp>
        <p:nvSpPr>
          <p:cNvPr id="59" name="TextBox 58"/>
          <p:cNvSpPr txBox="1"/>
          <p:nvPr/>
        </p:nvSpPr>
        <p:spPr>
          <a:xfrm>
            <a:off x="2442073" y="897919"/>
            <a:ext cx="765440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4000" b="1" i="1" u="sng" dirty="0" smtClean="0">
                <a:solidFill>
                  <a:srgbClr val="FF0000"/>
                </a:solidFill>
                <a:latin typeface="Times New Roman" pitchFamily="18" charset="0"/>
              </a:rPr>
              <a:t>2. </a:t>
            </a:r>
            <a:r>
              <a:rPr lang="en-US" sz="4000" b="1" i="1" u="sng" dirty="0" err="1" smtClean="0">
                <a:solidFill>
                  <a:srgbClr val="FF0000"/>
                </a:solidFill>
                <a:latin typeface="Times New Roman" pitchFamily="18" charset="0"/>
              </a:rPr>
              <a:t>Biểu</a:t>
            </a:r>
            <a:r>
              <a:rPr lang="en-US" sz="4000" b="1" i="1" u="sng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4000" b="1" i="1" u="sng" dirty="0" err="1" smtClean="0">
                <a:solidFill>
                  <a:srgbClr val="FF0000"/>
                </a:solidFill>
                <a:latin typeface="Times New Roman" pitchFamily="18" charset="0"/>
              </a:rPr>
              <a:t>hiện</a:t>
            </a:r>
            <a:r>
              <a:rPr lang="en-US" sz="4000" b="1" i="1" u="sng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4000" b="1" i="1" u="sng" dirty="0" err="1" smtClean="0">
                <a:solidFill>
                  <a:srgbClr val="FF0000"/>
                </a:solidFill>
                <a:latin typeface="Times New Roman" pitchFamily="18" charset="0"/>
              </a:rPr>
              <a:t>của</a:t>
            </a:r>
            <a:r>
              <a:rPr lang="en-US" sz="4000" b="1" i="1" u="sng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4000" b="1" i="1" u="sng" dirty="0" err="1" smtClean="0">
                <a:solidFill>
                  <a:srgbClr val="FF0000"/>
                </a:solidFill>
                <a:latin typeface="Times New Roman" pitchFamily="18" charset="0"/>
              </a:rPr>
              <a:t>lòng</a:t>
            </a:r>
            <a:r>
              <a:rPr lang="en-US" sz="4000" b="1" i="1" u="sng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4000" b="1" i="1" u="sng" dirty="0" err="1" smtClean="0">
                <a:solidFill>
                  <a:srgbClr val="FF0000"/>
                </a:solidFill>
                <a:latin typeface="Times New Roman" pitchFamily="18" charset="0"/>
              </a:rPr>
              <a:t>yêu</a:t>
            </a:r>
            <a:r>
              <a:rPr lang="en-US" sz="4000" b="1" i="1" u="sng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4000" b="1" i="1" u="sng" dirty="0" err="1" smtClean="0">
                <a:solidFill>
                  <a:srgbClr val="FF0000"/>
                </a:solidFill>
                <a:latin typeface="Times New Roman" pitchFamily="18" charset="0"/>
              </a:rPr>
              <a:t>nước</a:t>
            </a:r>
            <a:endParaRPr lang="en-US" sz="4000" b="1" i="1" u="sng" dirty="0">
              <a:solidFill>
                <a:srgbClr val="FF0000"/>
              </a:solidFill>
              <a:latin typeface="Times New Roman" pitchFamily="18" charset="0"/>
            </a:endParaRPr>
          </a:p>
        </p:txBody>
      </p:sp>
      <p:grpSp>
        <p:nvGrpSpPr>
          <p:cNvPr id="6" name="Group 4">
            <a:extLst>
              <a:ext uri="{FF2B5EF4-FFF2-40B4-BE49-F238E27FC236}">
                <a16:creationId xmlns:a16="http://schemas.microsoft.com/office/drawing/2014/main" id="{526F8A60-4D70-49D2-8CDF-F9CB74703C00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1062157" y="3251530"/>
            <a:ext cx="739134" cy="764891"/>
            <a:chOff x="2161" y="1035"/>
            <a:chExt cx="1446" cy="1122"/>
          </a:xfrm>
        </p:grpSpPr>
        <p:sp>
          <p:nvSpPr>
            <p:cNvPr id="67" name="Freeform 6">
              <a:extLst>
                <a:ext uri="{FF2B5EF4-FFF2-40B4-BE49-F238E27FC236}">
                  <a16:creationId xmlns:a16="http://schemas.microsoft.com/office/drawing/2014/main" id="{7C5FCE59-DCC8-4BC0-A7E3-223B398917EC}"/>
                </a:ext>
              </a:extLst>
            </p:cNvPr>
            <p:cNvSpPr>
              <a:spLocks/>
            </p:cNvSpPr>
            <p:nvPr/>
          </p:nvSpPr>
          <p:spPr bwMode="auto">
            <a:xfrm>
              <a:off x="2161" y="1239"/>
              <a:ext cx="720" cy="918"/>
            </a:xfrm>
            <a:custGeom>
              <a:avLst/>
              <a:gdLst>
                <a:gd name="T0" fmla="*/ 269 w 269"/>
                <a:gd name="T1" fmla="*/ 315 h 342"/>
                <a:gd name="T2" fmla="*/ 250 w 269"/>
                <a:gd name="T3" fmla="*/ 333 h 342"/>
                <a:gd name="T4" fmla="*/ 19 w 269"/>
                <a:gd name="T5" fmla="*/ 342 h 342"/>
                <a:gd name="T6" fmla="*/ 0 w 269"/>
                <a:gd name="T7" fmla="*/ 324 h 342"/>
                <a:gd name="T8" fmla="*/ 0 w 269"/>
                <a:gd name="T9" fmla="*/ 18 h 342"/>
                <a:gd name="T10" fmla="*/ 19 w 269"/>
                <a:gd name="T11" fmla="*/ 0 h 342"/>
                <a:gd name="T12" fmla="*/ 250 w 269"/>
                <a:gd name="T13" fmla="*/ 27 h 342"/>
                <a:gd name="T14" fmla="*/ 269 w 269"/>
                <a:gd name="T15" fmla="*/ 44 h 342"/>
                <a:gd name="T16" fmla="*/ 269 w 269"/>
                <a:gd name="T17" fmla="*/ 315 h 3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69" h="342">
                  <a:moveTo>
                    <a:pt x="269" y="315"/>
                  </a:moveTo>
                  <a:cubicBezTo>
                    <a:pt x="269" y="325"/>
                    <a:pt x="261" y="333"/>
                    <a:pt x="250" y="333"/>
                  </a:cubicBezTo>
                  <a:cubicBezTo>
                    <a:pt x="19" y="342"/>
                    <a:pt x="19" y="342"/>
                    <a:pt x="19" y="342"/>
                  </a:cubicBezTo>
                  <a:cubicBezTo>
                    <a:pt x="8" y="342"/>
                    <a:pt x="0" y="334"/>
                    <a:pt x="0" y="324"/>
                  </a:cubicBezTo>
                  <a:cubicBezTo>
                    <a:pt x="0" y="18"/>
                    <a:pt x="0" y="18"/>
                    <a:pt x="0" y="18"/>
                  </a:cubicBezTo>
                  <a:cubicBezTo>
                    <a:pt x="0" y="8"/>
                    <a:pt x="8" y="0"/>
                    <a:pt x="19" y="0"/>
                  </a:cubicBezTo>
                  <a:cubicBezTo>
                    <a:pt x="250" y="27"/>
                    <a:pt x="250" y="27"/>
                    <a:pt x="250" y="27"/>
                  </a:cubicBezTo>
                  <a:cubicBezTo>
                    <a:pt x="261" y="27"/>
                    <a:pt x="269" y="35"/>
                    <a:pt x="269" y="44"/>
                  </a:cubicBezTo>
                  <a:lnTo>
                    <a:pt x="269" y="315"/>
                  </a:lnTo>
                  <a:close/>
                </a:path>
              </a:pathLst>
            </a:custGeom>
            <a:solidFill>
              <a:srgbClr val="FFFFFF"/>
            </a:solidFill>
            <a:ln w="33338" cap="rnd">
              <a:solidFill>
                <a:srgbClr val="817269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Helvetica" panose="020B0604020202030204" pitchFamily="34" charset="0"/>
              </a:endParaRPr>
            </a:p>
          </p:txBody>
        </p:sp>
        <p:sp>
          <p:nvSpPr>
            <p:cNvPr id="68" name="Freeform 7">
              <a:extLst>
                <a:ext uri="{FF2B5EF4-FFF2-40B4-BE49-F238E27FC236}">
                  <a16:creationId xmlns:a16="http://schemas.microsoft.com/office/drawing/2014/main" id="{FA157C6E-38D3-4EED-8759-A8C12AA7C7E7}"/>
                </a:ext>
              </a:extLst>
            </p:cNvPr>
            <p:cNvSpPr>
              <a:spLocks/>
            </p:cNvSpPr>
            <p:nvPr/>
          </p:nvSpPr>
          <p:spPr bwMode="auto">
            <a:xfrm>
              <a:off x="2218" y="1295"/>
              <a:ext cx="658" cy="806"/>
            </a:xfrm>
            <a:custGeom>
              <a:avLst/>
              <a:gdLst>
                <a:gd name="T0" fmla="*/ 246 w 246"/>
                <a:gd name="T1" fmla="*/ 276 h 300"/>
                <a:gd name="T2" fmla="*/ 228 w 246"/>
                <a:gd name="T3" fmla="*/ 292 h 300"/>
                <a:gd name="T4" fmla="*/ 17 w 246"/>
                <a:gd name="T5" fmla="*/ 300 h 300"/>
                <a:gd name="T6" fmla="*/ 0 w 246"/>
                <a:gd name="T7" fmla="*/ 284 h 300"/>
                <a:gd name="T8" fmla="*/ 0 w 246"/>
                <a:gd name="T9" fmla="*/ 15 h 300"/>
                <a:gd name="T10" fmla="*/ 17 w 246"/>
                <a:gd name="T11" fmla="*/ 0 h 300"/>
                <a:gd name="T12" fmla="*/ 228 w 246"/>
                <a:gd name="T13" fmla="*/ 23 h 300"/>
                <a:gd name="T14" fmla="*/ 246 w 246"/>
                <a:gd name="T15" fmla="*/ 39 h 300"/>
                <a:gd name="T16" fmla="*/ 246 w 246"/>
                <a:gd name="T17" fmla="*/ 276 h 3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46" h="300">
                  <a:moveTo>
                    <a:pt x="246" y="276"/>
                  </a:moveTo>
                  <a:cubicBezTo>
                    <a:pt x="246" y="285"/>
                    <a:pt x="238" y="292"/>
                    <a:pt x="228" y="292"/>
                  </a:cubicBezTo>
                  <a:cubicBezTo>
                    <a:pt x="17" y="300"/>
                    <a:pt x="17" y="300"/>
                    <a:pt x="17" y="300"/>
                  </a:cubicBezTo>
                  <a:cubicBezTo>
                    <a:pt x="8" y="300"/>
                    <a:pt x="0" y="293"/>
                    <a:pt x="0" y="284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0" y="7"/>
                    <a:pt x="8" y="0"/>
                    <a:pt x="17" y="0"/>
                  </a:cubicBezTo>
                  <a:cubicBezTo>
                    <a:pt x="228" y="23"/>
                    <a:pt x="228" y="23"/>
                    <a:pt x="228" y="23"/>
                  </a:cubicBezTo>
                  <a:cubicBezTo>
                    <a:pt x="238" y="23"/>
                    <a:pt x="246" y="30"/>
                    <a:pt x="246" y="39"/>
                  </a:cubicBezTo>
                  <a:lnTo>
                    <a:pt x="246" y="276"/>
                  </a:lnTo>
                  <a:close/>
                </a:path>
              </a:pathLst>
            </a:custGeom>
            <a:solidFill>
              <a:srgbClr val="FFFFFF"/>
            </a:solidFill>
            <a:ln w="33338" cap="rnd">
              <a:solidFill>
                <a:srgbClr val="817269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Helvetica" panose="020B0604020202030204" pitchFamily="34" charset="0"/>
              </a:endParaRPr>
            </a:p>
          </p:txBody>
        </p:sp>
        <p:sp>
          <p:nvSpPr>
            <p:cNvPr id="69" name="Freeform 8">
              <a:extLst>
                <a:ext uri="{FF2B5EF4-FFF2-40B4-BE49-F238E27FC236}">
                  <a16:creationId xmlns:a16="http://schemas.microsoft.com/office/drawing/2014/main" id="{71F73421-5E6D-4C81-893C-C7A14F719B64}"/>
                </a:ext>
              </a:extLst>
            </p:cNvPr>
            <p:cNvSpPr>
              <a:spLocks/>
            </p:cNvSpPr>
            <p:nvPr/>
          </p:nvSpPr>
          <p:spPr bwMode="auto">
            <a:xfrm>
              <a:off x="2887" y="1239"/>
              <a:ext cx="720" cy="918"/>
            </a:xfrm>
            <a:custGeom>
              <a:avLst/>
              <a:gdLst>
                <a:gd name="T0" fmla="*/ 269 w 269"/>
                <a:gd name="T1" fmla="*/ 324 h 342"/>
                <a:gd name="T2" fmla="*/ 250 w 269"/>
                <a:gd name="T3" fmla="*/ 342 h 342"/>
                <a:gd name="T4" fmla="*/ 19 w 269"/>
                <a:gd name="T5" fmla="*/ 333 h 342"/>
                <a:gd name="T6" fmla="*/ 0 w 269"/>
                <a:gd name="T7" fmla="*/ 315 h 342"/>
                <a:gd name="T8" fmla="*/ 0 w 269"/>
                <a:gd name="T9" fmla="*/ 44 h 342"/>
                <a:gd name="T10" fmla="*/ 19 w 269"/>
                <a:gd name="T11" fmla="*/ 27 h 342"/>
                <a:gd name="T12" fmla="*/ 250 w 269"/>
                <a:gd name="T13" fmla="*/ 0 h 342"/>
                <a:gd name="T14" fmla="*/ 269 w 269"/>
                <a:gd name="T15" fmla="*/ 18 h 342"/>
                <a:gd name="T16" fmla="*/ 269 w 269"/>
                <a:gd name="T17" fmla="*/ 324 h 3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69" h="342">
                  <a:moveTo>
                    <a:pt x="269" y="324"/>
                  </a:moveTo>
                  <a:cubicBezTo>
                    <a:pt x="269" y="334"/>
                    <a:pt x="261" y="342"/>
                    <a:pt x="250" y="342"/>
                  </a:cubicBezTo>
                  <a:cubicBezTo>
                    <a:pt x="19" y="333"/>
                    <a:pt x="19" y="333"/>
                    <a:pt x="19" y="333"/>
                  </a:cubicBezTo>
                  <a:cubicBezTo>
                    <a:pt x="8" y="333"/>
                    <a:pt x="0" y="325"/>
                    <a:pt x="0" y="315"/>
                  </a:cubicBezTo>
                  <a:cubicBezTo>
                    <a:pt x="0" y="44"/>
                    <a:pt x="0" y="44"/>
                    <a:pt x="0" y="44"/>
                  </a:cubicBezTo>
                  <a:cubicBezTo>
                    <a:pt x="0" y="35"/>
                    <a:pt x="8" y="27"/>
                    <a:pt x="19" y="27"/>
                  </a:cubicBezTo>
                  <a:cubicBezTo>
                    <a:pt x="250" y="0"/>
                    <a:pt x="250" y="0"/>
                    <a:pt x="250" y="0"/>
                  </a:cubicBezTo>
                  <a:cubicBezTo>
                    <a:pt x="261" y="0"/>
                    <a:pt x="269" y="8"/>
                    <a:pt x="269" y="18"/>
                  </a:cubicBezTo>
                  <a:lnTo>
                    <a:pt x="269" y="324"/>
                  </a:lnTo>
                  <a:close/>
                </a:path>
              </a:pathLst>
            </a:custGeom>
            <a:solidFill>
              <a:srgbClr val="FFFFFF"/>
            </a:solidFill>
            <a:ln w="33338" cap="rnd">
              <a:solidFill>
                <a:srgbClr val="817269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Helvetica" panose="020B0604020202030204" pitchFamily="34" charset="0"/>
              </a:endParaRPr>
            </a:p>
          </p:txBody>
        </p:sp>
        <p:sp>
          <p:nvSpPr>
            <p:cNvPr id="70" name="Freeform 69">
              <a:extLst>
                <a:ext uri="{FF2B5EF4-FFF2-40B4-BE49-F238E27FC236}">
                  <a16:creationId xmlns:a16="http://schemas.microsoft.com/office/drawing/2014/main" id="{A6C573D0-BEFF-4640-82DF-F7CD60668023}"/>
                </a:ext>
              </a:extLst>
            </p:cNvPr>
            <p:cNvSpPr>
              <a:spLocks/>
            </p:cNvSpPr>
            <p:nvPr/>
          </p:nvSpPr>
          <p:spPr bwMode="auto">
            <a:xfrm>
              <a:off x="2895" y="1295"/>
              <a:ext cx="656" cy="806"/>
            </a:xfrm>
            <a:custGeom>
              <a:avLst/>
              <a:gdLst>
                <a:gd name="T0" fmla="*/ 245 w 245"/>
                <a:gd name="T1" fmla="*/ 284 h 300"/>
                <a:gd name="T2" fmla="*/ 228 w 245"/>
                <a:gd name="T3" fmla="*/ 300 h 300"/>
                <a:gd name="T4" fmla="*/ 17 w 245"/>
                <a:gd name="T5" fmla="*/ 292 h 300"/>
                <a:gd name="T6" fmla="*/ 0 w 245"/>
                <a:gd name="T7" fmla="*/ 276 h 300"/>
                <a:gd name="T8" fmla="*/ 0 w 245"/>
                <a:gd name="T9" fmla="*/ 39 h 300"/>
                <a:gd name="T10" fmla="*/ 17 w 245"/>
                <a:gd name="T11" fmla="*/ 23 h 300"/>
                <a:gd name="T12" fmla="*/ 228 w 245"/>
                <a:gd name="T13" fmla="*/ 0 h 300"/>
                <a:gd name="T14" fmla="*/ 245 w 245"/>
                <a:gd name="T15" fmla="*/ 15 h 300"/>
                <a:gd name="T16" fmla="*/ 245 w 245"/>
                <a:gd name="T17" fmla="*/ 284 h 3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45" h="300">
                  <a:moveTo>
                    <a:pt x="245" y="284"/>
                  </a:moveTo>
                  <a:cubicBezTo>
                    <a:pt x="245" y="293"/>
                    <a:pt x="237" y="300"/>
                    <a:pt x="228" y="300"/>
                  </a:cubicBezTo>
                  <a:cubicBezTo>
                    <a:pt x="17" y="292"/>
                    <a:pt x="17" y="292"/>
                    <a:pt x="17" y="292"/>
                  </a:cubicBezTo>
                  <a:cubicBezTo>
                    <a:pt x="8" y="292"/>
                    <a:pt x="0" y="285"/>
                    <a:pt x="0" y="276"/>
                  </a:cubicBezTo>
                  <a:cubicBezTo>
                    <a:pt x="0" y="39"/>
                    <a:pt x="0" y="39"/>
                    <a:pt x="0" y="39"/>
                  </a:cubicBezTo>
                  <a:cubicBezTo>
                    <a:pt x="0" y="30"/>
                    <a:pt x="8" y="23"/>
                    <a:pt x="17" y="23"/>
                  </a:cubicBezTo>
                  <a:cubicBezTo>
                    <a:pt x="228" y="0"/>
                    <a:pt x="228" y="0"/>
                    <a:pt x="228" y="0"/>
                  </a:cubicBezTo>
                  <a:cubicBezTo>
                    <a:pt x="237" y="0"/>
                    <a:pt x="245" y="7"/>
                    <a:pt x="245" y="15"/>
                  </a:cubicBezTo>
                  <a:lnTo>
                    <a:pt x="245" y="284"/>
                  </a:lnTo>
                  <a:close/>
                </a:path>
              </a:pathLst>
            </a:custGeom>
            <a:solidFill>
              <a:srgbClr val="FFFFFF"/>
            </a:solidFill>
            <a:ln w="33338" cap="rnd">
              <a:solidFill>
                <a:srgbClr val="817269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Helvetica" panose="020B0604020202030204" pitchFamily="34" charset="0"/>
              </a:endParaRPr>
            </a:p>
          </p:txBody>
        </p:sp>
        <p:sp>
          <p:nvSpPr>
            <p:cNvPr id="71" name="Freeform 70">
              <a:extLst>
                <a:ext uri="{FF2B5EF4-FFF2-40B4-BE49-F238E27FC236}">
                  <a16:creationId xmlns:a16="http://schemas.microsoft.com/office/drawing/2014/main" id="{27063590-B90F-409A-B6FF-129CF6B56726}"/>
                </a:ext>
              </a:extLst>
            </p:cNvPr>
            <p:cNvSpPr>
              <a:spLocks/>
            </p:cNvSpPr>
            <p:nvPr/>
          </p:nvSpPr>
          <p:spPr bwMode="auto">
            <a:xfrm>
              <a:off x="2900" y="1035"/>
              <a:ext cx="546" cy="1103"/>
            </a:xfrm>
            <a:custGeom>
              <a:avLst/>
              <a:gdLst>
                <a:gd name="T0" fmla="*/ 204 w 204"/>
                <a:gd name="T1" fmla="*/ 322 h 411"/>
                <a:gd name="T2" fmla="*/ 184 w 204"/>
                <a:gd name="T3" fmla="*/ 342 h 411"/>
                <a:gd name="T4" fmla="*/ 23 w 204"/>
                <a:gd name="T5" fmla="*/ 403 h 411"/>
                <a:gd name="T6" fmla="*/ 0 w 204"/>
                <a:gd name="T7" fmla="*/ 388 h 411"/>
                <a:gd name="T8" fmla="*/ 0 w 204"/>
                <a:gd name="T9" fmla="*/ 124 h 411"/>
                <a:gd name="T10" fmla="*/ 14 w 204"/>
                <a:gd name="T11" fmla="*/ 100 h 411"/>
                <a:gd name="T12" fmla="*/ 179 w 204"/>
                <a:gd name="T13" fmla="*/ 9 h 411"/>
                <a:gd name="T14" fmla="*/ 204 w 204"/>
                <a:gd name="T15" fmla="*/ 21 h 411"/>
                <a:gd name="T16" fmla="*/ 204 w 204"/>
                <a:gd name="T17" fmla="*/ 322 h 4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04" h="411">
                  <a:moveTo>
                    <a:pt x="204" y="322"/>
                  </a:moveTo>
                  <a:cubicBezTo>
                    <a:pt x="204" y="334"/>
                    <a:pt x="194" y="338"/>
                    <a:pt x="184" y="342"/>
                  </a:cubicBezTo>
                  <a:cubicBezTo>
                    <a:pt x="23" y="403"/>
                    <a:pt x="23" y="403"/>
                    <a:pt x="23" y="403"/>
                  </a:cubicBezTo>
                  <a:cubicBezTo>
                    <a:pt x="2" y="411"/>
                    <a:pt x="0" y="398"/>
                    <a:pt x="0" y="388"/>
                  </a:cubicBezTo>
                  <a:cubicBezTo>
                    <a:pt x="0" y="124"/>
                    <a:pt x="0" y="124"/>
                    <a:pt x="0" y="124"/>
                  </a:cubicBezTo>
                  <a:cubicBezTo>
                    <a:pt x="0" y="112"/>
                    <a:pt x="5" y="105"/>
                    <a:pt x="14" y="100"/>
                  </a:cubicBezTo>
                  <a:cubicBezTo>
                    <a:pt x="179" y="9"/>
                    <a:pt x="179" y="9"/>
                    <a:pt x="179" y="9"/>
                  </a:cubicBezTo>
                  <a:cubicBezTo>
                    <a:pt x="197" y="0"/>
                    <a:pt x="204" y="10"/>
                    <a:pt x="204" y="21"/>
                  </a:cubicBezTo>
                  <a:lnTo>
                    <a:pt x="204" y="322"/>
                  </a:lnTo>
                  <a:close/>
                </a:path>
              </a:pathLst>
            </a:custGeom>
            <a:solidFill>
              <a:srgbClr val="FFFFFF"/>
            </a:solidFill>
            <a:ln w="33338" cap="rnd">
              <a:solidFill>
                <a:srgbClr val="817269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Helvetica" panose="020B0604020202030204" pitchFamily="34" charset="0"/>
              </a:endParaRPr>
            </a:p>
          </p:txBody>
        </p:sp>
        <p:sp>
          <p:nvSpPr>
            <p:cNvPr id="72" name="Freeform 71">
              <a:extLst>
                <a:ext uri="{FF2B5EF4-FFF2-40B4-BE49-F238E27FC236}">
                  <a16:creationId xmlns:a16="http://schemas.microsoft.com/office/drawing/2014/main" id="{E076F970-B861-4B21-8FF6-15DF310C8231}"/>
                </a:ext>
              </a:extLst>
            </p:cNvPr>
            <p:cNvSpPr>
              <a:spLocks/>
            </p:cNvSpPr>
            <p:nvPr/>
          </p:nvSpPr>
          <p:spPr bwMode="auto">
            <a:xfrm>
              <a:off x="2900" y="1099"/>
              <a:ext cx="503" cy="988"/>
            </a:xfrm>
            <a:custGeom>
              <a:avLst/>
              <a:gdLst>
                <a:gd name="T0" fmla="*/ 188 w 188"/>
                <a:gd name="T1" fmla="*/ 285 h 368"/>
                <a:gd name="T2" fmla="*/ 169 w 188"/>
                <a:gd name="T3" fmla="*/ 303 h 368"/>
                <a:gd name="T4" fmla="*/ 15 w 188"/>
                <a:gd name="T5" fmla="*/ 362 h 368"/>
                <a:gd name="T6" fmla="*/ 2 w 188"/>
                <a:gd name="T7" fmla="*/ 346 h 368"/>
                <a:gd name="T8" fmla="*/ 2 w 188"/>
                <a:gd name="T9" fmla="*/ 114 h 368"/>
                <a:gd name="T10" fmla="*/ 15 w 188"/>
                <a:gd name="T11" fmla="*/ 93 h 368"/>
                <a:gd name="T12" fmla="*/ 172 w 188"/>
                <a:gd name="T13" fmla="*/ 5 h 368"/>
                <a:gd name="T14" fmla="*/ 188 w 188"/>
                <a:gd name="T15" fmla="*/ 16 h 368"/>
                <a:gd name="T16" fmla="*/ 188 w 188"/>
                <a:gd name="T17" fmla="*/ 285 h 3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88" h="368">
                  <a:moveTo>
                    <a:pt x="188" y="285"/>
                  </a:moveTo>
                  <a:cubicBezTo>
                    <a:pt x="188" y="293"/>
                    <a:pt x="181" y="300"/>
                    <a:pt x="169" y="303"/>
                  </a:cubicBezTo>
                  <a:cubicBezTo>
                    <a:pt x="15" y="362"/>
                    <a:pt x="15" y="362"/>
                    <a:pt x="15" y="362"/>
                  </a:cubicBezTo>
                  <a:cubicBezTo>
                    <a:pt x="0" y="368"/>
                    <a:pt x="2" y="355"/>
                    <a:pt x="2" y="346"/>
                  </a:cubicBezTo>
                  <a:cubicBezTo>
                    <a:pt x="2" y="114"/>
                    <a:pt x="2" y="114"/>
                    <a:pt x="2" y="114"/>
                  </a:cubicBezTo>
                  <a:cubicBezTo>
                    <a:pt x="2" y="104"/>
                    <a:pt x="6" y="98"/>
                    <a:pt x="15" y="93"/>
                  </a:cubicBezTo>
                  <a:cubicBezTo>
                    <a:pt x="172" y="5"/>
                    <a:pt x="172" y="5"/>
                    <a:pt x="172" y="5"/>
                  </a:cubicBezTo>
                  <a:cubicBezTo>
                    <a:pt x="182" y="0"/>
                    <a:pt x="188" y="2"/>
                    <a:pt x="188" y="16"/>
                  </a:cubicBezTo>
                  <a:lnTo>
                    <a:pt x="188" y="285"/>
                  </a:lnTo>
                  <a:close/>
                </a:path>
              </a:pathLst>
            </a:custGeom>
            <a:solidFill>
              <a:srgbClr val="FFFFFF"/>
            </a:solidFill>
            <a:ln w="33338" cap="rnd">
              <a:solidFill>
                <a:srgbClr val="817269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Helvetica" panose="020B0604020202030204" pitchFamily="34" charset="0"/>
              </a:endParaRPr>
            </a:p>
          </p:txBody>
        </p:sp>
        <p:sp>
          <p:nvSpPr>
            <p:cNvPr id="73" name="Freeform 72">
              <a:extLst>
                <a:ext uri="{FF2B5EF4-FFF2-40B4-BE49-F238E27FC236}">
                  <a16:creationId xmlns:a16="http://schemas.microsoft.com/office/drawing/2014/main" id="{334CD710-A185-461B-9CBE-92FA025D3D1C}"/>
                </a:ext>
              </a:extLst>
            </p:cNvPr>
            <p:cNvSpPr>
              <a:spLocks/>
            </p:cNvSpPr>
            <p:nvPr/>
          </p:nvSpPr>
          <p:spPr bwMode="auto">
            <a:xfrm>
              <a:off x="2279" y="1035"/>
              <a:ext cx="592" cy="1103"/>
            </a:xfrm>
            <a:custGeom>
              <a:avLst/>
              <a:gdLst>
                <a:gd name="T0" fmla="*/ 0 w 221"/>
                <a:gd name="T1" fmla="*/ 322 h 411"/>
                <a:gd name="T2" fmla="*/ 21 w 221"/>
                <a:gd name="T3" fmla="*/ 342 h 411"/>
                <a:gd name="T4" fmla="*/ 196 w 221"/>
                <a:gd name="T5" fmla="*/ 403 h 411"/>
                <a:gd name="T6" fmla="*/ 221 w 221"/>
                <a:gd name="T7" fmla="*/ 388 h 411"/>
                <a:gd name="T8" fmla="*/ 221 w 221"/>
                <a:gd name="T9" fmla="*/ 124 h 411"/>
                <a:gd name="T10" fmla="*/ 205 w 221"/>
                <a:gd name="T11" fmla="*/ 100 h 411"/>
                <a:gd name="T12" fmla="*/ 26 w 221"/>
                <a:gd name="T13" fmla="*/ 9 h 411"/>
                <a:gd name="T14" fmla="*/ 0 w 221"/>
                <a:gd name="T15" fmla="*/ 21 h 411"/>
                <a:gd name="T16" fmla="*/ 0 w 221"/>
                <a:gd name="T17" fmla="*/ 322 h 4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21" h="411">
                  <a:moveTo>
                    <a:pt x="0" y="322"/>
                  </a:moveTo>
                  <a:cubicBezTo>
                    <a:pt x="0" y="334"/>
                    <a:pt x="10" y="338"/>
                    <a:pt x="21" y="342"/>
                  </a:cubicBezTo>
                  <a:cubicBezTo>
                    <a:pt x="196" y="403"/>
                    <a:pt x="196" y="403"/>
                    <a:pt x="196" y="403"/>
                  </a:cubicBezTo>
                  <a:cubicBezTo>
                    <a:pt x="218" y="411"/>
                    <a:pt x="221" y="398"/>
                    <a:pt x="221" y="388"/>
                  </a:cubicBezTo>
                  <a:cubicBezTo>
                    <a:pt x="221" y="124"/>
                    <a:pt x="221" y="124"/>
                    <a:pt x="221" y="124"/>
                  </a:cubicBezTo>
                  <a:cubicBezTo>
                    <a:pt x="221" y="112"/>
                    <a:pt x="216" y="105"/>
                    <a:pt x="205" y="100"/>
                  </a:cubicBezTo>
                  <a:cubicBezTo>
                    <a:pt x="26" y="9"/>
                    <a:pt x="26" y="9"/>
                    <a:pt x="26" y="9"/>
                  </a:cubicBezTo>
                  <a:cubicBezTo>
                    <a:pt x="7" y="0"/>
                    <a:pt x="0" y="10"/>
                    <a:pt x="0" y="21"/>
                  </a:cubicBezTo>
                  <a:lnTo>
                    <a:pt x="0" y="322"/>
                  </a:lnTo>
                  <a:close/>
                </a:path>
              </a:pathLst>
            </a:custGeom>
            <a:solidFill>
              <a:srgbClr val="FFFFFF"/>
            </a:solidFill>
            <a:ln w="33338" cap="rnd">
              <a:solidFill>
                <a:srgbClr val="817269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Helvetica" panose="020B0604020202030204" pitchFamily="34" charset="0"/>
              </a:endParaRPr>
            </a:p>
          </p:txBody>
        </p:sp>
        <p:sp>
          <p:nvSpPr>
            <p:cNvPr id="74" name="Freeform 73">
              <a:extLst>
                <a:ext uri="{FF2B5EF4-FFF2-40B4-BE49-F238E27FC236}">
                  <a16:creationId xmlns:a16="http://schemas.microsoft.com/office/drawing/2014/main" id="{F9C4E945-34E9-4345-9F31-D008F558C22A}"/>
                </a:ext>
              </a:extLst>
            </p:cNvPr>
            <p:cNvSpPr>
              <a:spLocks/>
            </p:cNvSpPr>
            <p:nvPr/>
          </p:nvSpPr>
          <p:spPr bwMode="auto">
            <a:xfrm>
              <a:off x="2325" y="1099"/>
              <a:ext cx="543" cy="988"/>
            </a:xfrm>
            <a:custGeom>
              <a:avLst/>
              <a:gdLst>
                <a:gd name="T0" fmla="*/ 0 w 203"/>
                <a:gd name="T1" fmla="*/ 285 h 368"/>
                <a:gd name="T2" fmla="*/ 20 w 203"/>
                <a:gd name="T3" fmla="*/ 303 h 368"/>
                <a:gd name="T4" fmla="*/ 187 w 203"/>
                <a:gd name="T5" fmla="*/ 362 h 368"/>
                <a:gd name="T6" fmla="*/ 201 w 203"/>
                <a:gd name="T7" fmla="*/ 346 h 368"/>
                <a:gd name="T8" fmla="*/ 201 w 203"/>
                <a:gd name="T9" fmla="*/ 114 h 368"/>
                <a:gd name="T10" fmla="*/ 187 w 203"/>
                <a:gd name="T11" fmla="*/ 93 h 368"/>
                <a:gd name="T12" fmla="*/ 17 w 203"/>
                <a:gd name="T13" fmla="*/ 5 h 368"/>
                <a:gd name="T14" fmla="*/ 0 w 203"/>
                <a:gd name="T15" fmla="*/ 16 h 368"/>
                <a:gd name="T16" fmla="*/ 0 w 203"/>
                <a:gd name="T17" fmla="*/ 285 h 3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03" h="368">
                  <a:moveTo>
                    <a:pt x="0" y="285"/>
                  </a:moveTo>
                  <a:cubicBezTo>
                    <a:pt x="0" y="293"/>
                    <a:pt x="8" y="300"/>
                    <a:pt x="20" y="303"/>
                  </a:cubicBezTo>
                  <a:cubicBezTo>
                    <a:pt x="187" y="362"/>
                    <a:pt x="187" y="362"/>
                    <a:pt x="187" y="362"/>
                  </a:cubicBezTo>
                  <a:cubicBezTo>
                    <a:pt x="203" y="368"/>
                    <a:pt x="201" y="355"/>
                    <a:pt x="201" y="346"/>
                  </a:cubicBezTo>
                  <a:cubicBezTo>
                    <a:pt x="201" y="114"/>
                    <a:pt x="201" y="114"/>
                    <a:pt x="201" y="114"/>
                  </a:cubicBezTo>
                  <a:cubicBezTo>
                    <a:pt x="201" y="104"/>
                    <a:pt x="197" y="98"/>
                    <a:pt x="187" y="93"/>
                  </a:cubicBezTo>
                  <a:cubicBezTo>
                    <a:pt x="17" y="5"/>
                    <a:pt x="17" y="5"/>
                    <a:pt x="17" y="5"/>
                  </a:cubicBezTo>
                  <a:cubicBezTo>
                    <a:pt x="7" y="0"/>
                    <a:pt x="0" y="2"/>
                    <a:pt x="0" y="16"/>
                  </a:cubicBezTo>
                  <a:lnTo>
                    <a:pt x="0" y="285"/>
                  </a:lnTo>
                  <a:close/>
                </a:path>
              </a:pathLst>
            </a:custGeom>
            <a:solidFill>
              <a:srgbClr val="FFFFFF"/>
            </a:solidFill>
            <a:ln w="33338" cap="rnd">
              <a:solidFill>
                <a:srgbClr val="817269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Helvetica" panose="020B0604020202030204" pitchFamily="34" charset="0"/>
              </a:endParaRPr>
            </a:p>
          </p:txBody>
        </p:sp>
        <p:sp>
          <p:nvSpPr>
            <p:cNvPr id="76" name="Freeform 75">
              <a:extLst>
                <a:ext uri="{FF2B5EF4-FFF2-40B4-BE49-F238E27FC236}">
                  <a16:creationId xmlns:a16="http://schemas.microsoft.com/office/drawing/2014/main" id="{FB0C3343-FFC7-4C3B-88F0-F6DA79543750}"/>
                </a:ext>
              </a:extLst>
            </p:cNvPr>
            <p:cNvSpPr>
              <a:spLocks/>
            </p:cNvSpPr>
            <p:nvPr/>
          </p:nvSpPr>
          <p:spPr bwMode="auto">
            <a:xfrm>
              <a:off x="2814" y="1977"/>
              <a:ext cx="142" cy="51"/>
            </a:xfrm>
            <a:custGeom>
              <a:avLst/>
              <a:gdLst>
                <a:gd name="T0" fmla="*/ 9 w 53"/>
                <a:gd name="T1" fmla="*/ 4 h 19"/>
                <a:gd name="T2" fmla="*/ 0 w 53"/>
                <a:gd name="T3" fmla="*/ 14 h 19"/>
                <a:gd name="T4" fmla="*/ 0 w 53"/>
                <a:gd name="T5" fmla="*/ 14 h 19"/>
                <a:gd name="T6" fmla="*/ 5 w 53"/>
                <a:gd name="T7" fmla="*/ 19 h 19"/>
                <a:gd name="T8" fmla="*/ 5 w 53"/>
                <a:gd name="T9" fmla="*/ 19 h 19"/>
                <a:gd name="T10" fmla="*/ 10 w 53"/>
                <a:gd name="T11" fmla="*/ 14 h 19"/>
                <a:gd name="T12" fmla="*/ 10 w 53"/>
                <a:gd name="T13" fmla="*/ 14 h 19"/>
                <a:gd name="T14" fmla="*/ 11 w 53"/>
                <a:gd name="T15" fmla="*/ 14 h 19"/>
                <a:gd name="T16" fmla="*/ 11 w 53"/>
                <a:gd name="T17" fmla="*/ 14 h 19"/>
                <a:gd name="T18" fmla="*/ 14 w 53"/>
                <a:gd name="T19" fmla="*/ 12 h 19"/>
                <a:gd name="T20" fmla="*/ 14 w 53"/>
                <a:gd name="T21" fmla="*/ 12 h 19"/>
                <a:gd name="T22" fmla="*/ 26 w 53"/>
                <a:gd name="T23" fmla="*/ 9 h 19"/>
                <a:gd name="T24" fmla="*/ 26 w 53"/>
                <a:gd name="T25" fmla="*/ 9 h 19"/>
                <a:gd name="T26" fmla="*/ 42 w 53"/>
                <a:gd name="T27" fmla="*/ 14 h 19"/>
                <a:gd name="T28" fmla="*/ 42 w 53"/>
                <a:gd name="T29" fmla="*/ 14 h 19"/>
                <a:gd name="T30" fmla="*/ 43 w 53"/>
                <a:gd name="T31" fmla="*/ 14 h 19"/>
                <a:gd name="T32" fmla="*/ 43 w 53"/>
                <a:gd name="T33" fmla="*/ 14 h 19"/>
                <a:gd name="T34" fmla="*/ 43 w 53"/>
                <a:gd name="T35" fmla="*/ 14 h 19"/>
                <a:gd name="T36" fmla="*/ 48 w 53"/>
                <a:gd name="T37" fmla="*/ 19 h 19"/>
                <a:gd name="T38" fmla="*/ 48 w 53"/>
                <a:gd name="T39" fmla="*/ 19 h 19"/>
                <a:gd name="T40" fmla="*/ 53 w 53"/>
                <a:gd name="T41" fmla="*/ 14 h 19"/>
                <a:gd name="T42" fmla="*/ 53 w 53"/>
                <a:gd name="T43" fmla="*/ 14 h 19"/>
                <a:gd name="T44" fmla="*/ 44 w 53"/>
                <a:gd name="T45" fmla="*/ 4 h 19"/>
                <a:gd name="T46" fmla="*/ 44 w 53"/>
                <a:gd name="T47" fmla="*/ 4 h 19"/>
                <a:gd name="T48" fmla="*/ 26 w 53"/>
                <a:gd name="T49" fmla="*/ 0 h 19"/>
                <a:gd name="T50" fmla="*/ 26 w 53"/>
                <a:gd name="T51" fmla="*/ 0 h 19"/>
                <a:gd name="T52" fmla="*/ 9 w 53"/>
                <a:gd name="T53" fmla="*/ 4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53" h="19">
                  <a:moveTo>
                    <a:pt x="9" y="4"/>
                  </a:moveTo>
                  <a:cubicBezTo>
                    <a:pt x="4" y="6"/>
                    <a:pt x="0" y="9"/>
                    <a:pt x="0" y="14"/>
                  </a:cubicBezTo>
                  <a:cubicBezTo>
                    <a:pt x="0" y="14"/>
                    <a:pt x="0" y="14"/>
                    <a:pt x="0" y="14"/>
                  </a:cubicBezTo>
                  <a:cubicBezTo>
                    <a:pt x="0" y="17"/>
                    <a:pt x="2" y="19"/>
                    <a:pt x="5" y="19"/>
                  </a:cubicBezTo>
                  <a:cubicBezTo>
                    <a:pt x="5" y="19"/>
                    <a:pt x="5" y="19"/>
                    <a:pt x="5" y="19"/>
                  </a:cubicBezTo>
                  <a:cubicBezTo>
                    <a:pt x="8" y="19"/>
                    <a:pt x="10" y="17"/>
                    <a:pt x="10" y="14"/>
                  </a:cubicBezTo>
                  <a:cubicBezTo>
                    <a:pt x="10" y="14"/>
                    <a:pt x="10" y="14"/>
                    <a:pt x="10" y="14"/>
                  </a:cubicBezTo>
                  <a:cubicBezTo>
                    <a:pt x="10" y="14"/>
                    <a:pt x="10" y="14"/>
                    <a:pt x="11" y="14"/>
                  </a:cubicBezTo>
                  <a:cubicBezTo>
                    <a:pt x="11" y="14"/>
                    <a:pt x="11" y="14"/>
                    <a:pt x="11" y="14"/>
                  </a:cubicBezTo>
                  <a:cubicBezTo>
                    <a:pt x="11" y="13"/>
                    <a:pt x="12" y="12"/>
                    <a:pt x="14" y="12"/>
                  </a:cubicBezTo>
                  <a:cubicBezTo>
                    <a:pt x="14" y="12"/>
                    <a:pt x="14" y="12"/>
                    <a:pt x="14" y="12"/>
                  </a:cubicBezTo>
                  <a:cubicBezTo>
                    <a:pt x="17" y="10"/>
                    <a:pt x="21" y="9"/>
                    <a:pt x="26" y="9"/>
                  </a:cubicBezTo>
                  <a:cubicBezTo>
                    <a:pt x="26" y="9"/>
                    <a:pt x="26" y="9"/>
                    <a:pt x="26" y="9"/>
                  </a:cubicBezTo>
                  <a:cubicBezTo>
                    <a:pt x="34" y="9"/>
                    <a:pt x="41" y="12"/>
                    <a:pt x="42" y="14"/>
                  </a:cubicBezTo>
                  <a:cubicBezTo>
                    <a:pt x="42" y="14"/>
                    <a:pt x="42" y="14"/>
                    <a:pt x="42" y="14"/>
                  </a:cubicBezTo>
                  <a:cubicBezTo>
                    <a:pt x="43" y="14"/>
                    <a:pt x="43" y="14"/>
                    <a:pt x="43" y="14"/>
                  </a:cubicBezTo>
                  <a:cubicBezTo>
                    <a:pt x="43" y="14"/>
                    <a:pt x="43" y="14"/>
                    <a:pt x="43" y="14"/>
                  </a:cubicBezTo>
                  <a:cubicBezTo>
                    <a:pt x="43" y="14"/>
                    <a:pt x="43" y="14"/>
                    <a:pt x="43" y="14"/>
                  </a:cubicBezTo>
                  <a:cubicBezTo>
                    <a:pt x="43" y="17"/>
                    <a:pt x="45" y="19"/>
                    <a:pt x="48" y="19"/>
                  </a:cubicBezTo>
                  <a:cubicBezTo>
                    <a:pt x="48" y="19"/>
                    <a:pt x="48" y="19"/>
                    <a:pt x="48" y="19"/>
                  </a:cubicBezTo>
                  <a:cubicBezTo>
                    <a:pt x="51" y="19"/>
                    <a:pt x="53" y="17"/>
                    <a:pt x="53" y="14"/>
                  </a:cubicBezTo>
                  <a:cubicBezTo>
                    <a:pt x="53" y="14"/>
                    <a:pt x="53" y="14"/>
                    <a:pt x="53" y="14"/>
                  </a:cubicBezTo>
                  <a:cubicBezTo>
                    <a:pt x="53" y="9"/>
                    <a:pt x="48" y="6"/>
                    <a:pt x="44" y="4"/>
                  </a:cubicBezTo>
                  <a:cubicBezTo>
                    <a:pt x="44" y="4"/>
                    <a:pt x="44" y="4"/>
                    <a:pt x="44" y="4"/>
                  </a:cubicBezTo>
                  <a:cubicBezTo>
                    <a:pt x="39" y="2"/>
                    <a:pt x="33" y="0"/>
                    <a:pt x="26" y="0"/>
                  </a:cubicBezTo>
                  <a:cubicBezTo>
                    <a:pt x="26" y="0"/>
                    <a:pt x="26" y="0"/>
                    <a:pt x="26" y="0"/>
                  </a:cubicBezTo>
                  <a:cubicBezTo>
                    <a:pt x="20" y="0"/>
                    <a:pt x="14" y="2"/>
                    <a:pt x="9" y="4"/>
                  </a:cubicBezTo>
                  <a:close/>
                </a:path>
              </a:pathLst>
            </a:custGeom>
            <a:solidFill>
              <a:srgbClr val="FFFFFF"/>
            </a:solidFill>
            <a:ln w="15875" cap="rnd">
              <a:solidFill>
                <a:srgbClr val="817269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Helvetica" panose="020B0604020202030204" pitchFamily="34" charset="0"/>
              </a:endParaRPr>
            </a:p>
          </p:txBody>
        </p:sp>
        <p:sp>
          <p:nvSpPr>
            <p:cNvPr id="77" name="Freeform 76">
              <a:extLst>
                <a:ext uri="{FF2B5EF4-FFF2-40B4-BE49-F238E27FC236}">
                  <a16:creationId xmlns:a16="http://schemas.microsoft.com/office/drawing/2014/main" id="{731F4D6D-86FE-44B0-82B6-4DBEB9BC9A79}"/>
                </a:ext>
              </a:extLst>
            </p:cNvPr>
            <p:cNvSpPr>
              <a:spLocks/>
            </p:cNvSpPr>
            <p:nvPr/>
          </p:nvSpPr>
          <p:spPr bwMode="auto">
            <a:xfrm>
              <a:off x="2814" y="1902"/>
              <a:ext cx="142" cy="51"/>
            </a:xfrm>
            <a:custGeom>
              <a:avLst/>
              <a:gdLst>
                <a:gd name="T0" fmla="*/ 9 w 53"/>
                <a:gd name="T1" fmla="*/ 3 h 19"/>
                <a:gd name="T2" fmla="*/ 0 w 53"/>
                <a:gd name="T3" fmla="*/ 14 h 19"/>
                <a:gd name="T4" fmla="*/ 0 w 53"/>
                <a:gd name="T5" fmla="*/ 14 h 19"/>
                <a:gd name="T6" fmla="*/ 5 w 53"/>
                <a:gd name="T7" fmla="*/ 19 h 19"/>
                <a:gd name="T8" fmla="*/ 5 w 53"/>
                <a:gd name="T9" fmla="*/ 19 h 19"/>
                <a:gd name="T10" fmla="*/ 10 w 53"/>
                <a:gd name="T11" fmla="*/ 14 h 19"/>
                <a:gd name="T12" fmla="*/ 10 w 53"/>
                <a:gd name="T13" fmla="*/ 14 h 19"/>
                <a:gd name="T14" fmla="*/ 11 w 53"/>
                <a:gd name="T15" fmla="*/ 13 h 19"/>
                <a:gd name="T16" fmla="*/ 11 w 53"/>
                <a:gd name="T17" fmla="*/ 13 h 19"/>
                <a:gd name="T18" fmla="*/ 14 w 53"/>
                <a:gd name="T19" fmla="*/ 11 h 19"/>
                <a:gd name="T20" fmla="*/ 14 w 53"/>
                <a:gd name="T21" fmla="*/ 11 h 19"/>
                <a:gd name="T22" fmla="*/ 26 w 53"/>
                <a:gd name="T23" fmla="*/ 9 h 19"/>
                <a:gd name="T24" fmla="*/ 26 w 53"/>
                <a:gd name="T25" fmla="*/ 9 h 19"/>
                <a:gd name="T26" fmla="*/ 42 w 53"/>
                <a:gd name="T27" fmla="*/ 13 h 19"/>
                <a:gd name="T28" fmla="*/ 42 w 53"/>
                <a:gd name="T29" fmla="*/ 13 h 19"/>
                <a:gd name="T30" fmla="*/ 43 w 53"/>
                <a:gd name="T31" fmla="*/ 14 h 19"/>
                <a:gd name="T32" fmla="*/ 43 w 53"/>
                <a:gd name="T33" fmla="*/ 14 h 19"/>
                <a:gd name="T34" fmla="*/ 43 w 53"/>
                <a:gd name="T35" fmla="*/ 14 h 19"/>
                <a:gd name="T36" fmla="*/ 48 w 53"/>
                <a:gd name="T37" fmla="*/ 19 h 19"/>
                <a:gd name="T38" fmla="*/ 48 w 53"/>
                <a:gd name="T39" fmla="*/ 19 h 19"/>
                <a:gd name="T40" fmla="*/ 53 w 53"/>
                <a:gd name="T41" fmla="*/ 14 h 19"/>
                <a:gd name="T42" fmla="*/ 53 w 53"/>
                <a:gd name="T43" fmla="*/ 14 h 19"/>
                <a:gd name="T44" fmla="*/ 44 w 53"/>
                <a:gd name="T45" fmla="*/ 3 h 19"/>
                <a:gd name="T46" fmla="*/ 44 w 53"/>
                <a:gd name="T47" fmla="*/ 3 h 19"/>
                <a:gd name="T48" fmla="*/ 26 w 53"/>
                <a:gd name="T49" fmla="*/ 0 h 19"/>
                <a:gd name="T50" fmla="*/ 26 w 53"/>
                <a:gd name="T51" fmla="*/ 0 h 19"/>
                <a:gd name="T52" fmla="*/ 9 w 53"/>
                <a:gd name="T53" fmla="*/ 3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53" h="19">
                  <a:moveTo>
                    <a:pt x="9" y="3"/>
                  </a:moveTo>
                  <a:cubicBezTo>
                    <a:pt x="4" y="5"/>
                    <a:pt x="0" y="9"/>
                    <a:pt x="0" y="14"/>
                  </a:cubicBezTo>
                  <a:cubicBezTo>
                    <a:pt x="0" y="14"/>
                    <a:pt x="0" y="14"/>
                    <a:pt x="0" y="14"/>
                  </a:cubicBezTo>
                  <a:cubicBezTo>
                    <a:pt x="0" y="17"/>
                    <a:pt x="2" y="19"/>
                    <a:pt x="5" y="19"/>
                  </a:cubicBezTo>
                  <a:cubicBezTo>
                    <a:pt x="5" y="19"/>
                    <a:pt x="5" y="19"/>
                    <a:pt x="5" y="19"/>
                  </a:cubicBezTo>
                  <a:cubicBezTo>
                    <a:pt x="8" y="19"/>
                    <a:pt x="10" y="17"/>
                    <a:pt x="10" y="14"/>
                  </a:cubicBezTo>
                  <a:cubicBezTo>
                    <a:pt x="10" y="14"/>
                    <a:pt x="10" y="14"/>
                    <a:pt x="10" y="14"/>
                  </a:cubicBezTo>
                  <a:cubicBezTo>
                    <a:pt x="10" y="14"/>
                    <a:pt x="10" y="14"/>
                    <a:pt x="11" y="13"/>
                  </a:cubicBezTo>
                  <a:cubicBezTo>
                    <a:pt x="11" y="13"/>
                    <a:pt x="11" y="13"/>
                    <a:pt x="11" y="13"/>
                  </a:cubicBezTo>
                  <a:cubicBezTo>
                    <a:pt x="11" y="13"/>
                    <a:pt x="12" y="12"/>
                    <a:pt x="14" y="11"/>
                  </a:cubicBezTo>
                  <a:cubicBezTo>
                    <a:pt x="14" y="11"/>
                    <a:pt x="14" y="11"/>
                    <a:pt x="14" y="11"/>
                  </a:cubicBezTo>
                  <a:cubicBezTo>
                    <a:pt x="17" y="10"/>
                    <a:pt x="21" y="9"/>
                    <a:pt x="26" y="9"/>
                  </a:cubicBezTo>
                  <a:cubicBezTo>
                    <a:pt x="26" y="9"/>
                    <a:pt x="26" y="9"/>
                    <a:pt x="26" y="9"/>
                  </a:cubicBezTo>
                  <a:cubicBezTo>
                    <a:pt x="34" y="9"/>
                    <a:pt x="41" y="12"/>
                    <a:pt x="42" y="13"/>
                  </a:cubicBezTo>
                  <a:cubicBezTo>
                    <a:pt x="42" y="13"/>
                    <a:pt x="42" y="13"/>
                    <a:pt x="42" y="13"/>
                  </a:cubicBezTo>
                  <a:cubicBezTo>
                    <a:pt x="43" y="14"/>
                    <a:pt x="43" y="14"/>
                    <a:pt x="43" y="14"/>
                  </a:cubicBezTo>
                  <a:cubicBezTo>
                    <a:pt x="43" y="14"/>
                    <a:pt x="43" y="14"/>
                    <a:pt x="43" y="14"/>
                  </a:cubicBezTo>
                  <a:cubicBezTo>
                    <a:pt x="43" y="14"/>
                    <a:pt x="43" y="14"/>
                    <a:pt x="43" y="14"/>
                  </a:cubicBezTo>
                  <a:cubicBezTo>
                    <a:pt x="43" y="17"/>
                    <a:pt x="45" y="19"/>
                    <a:pt x="48" y="19"/>
                  </a:cubicBezTo>
                  <a:cubicBezTo>
                    <a:pt x="48" y="19"/>
                    <a:pt x="48" y="19"/>
                    <a:pt x="48" y="19"/>
                  </a:cubicBezTo>
                  <a:cubicBezTo>
                    <a:pt x="51" y="19"/>
                    <a:pt x="53" y="17"/>
                    <a:pt x="53" y="14"/>
                  </a:cubicBezTo>
                  <a:cubicBezTo>
                    <a:pt x="53" y="14"/>
                    <a:pt x="53" y="14"/>
                    <a:pt x="53" y="14"/>
                  </a:cubicBezTo>
                  <a:cubicBezTo>
                    <a:pt x="53" y="9"/>
                    <a:pt x="48" y="5"/>
                    <a:pt x="44" y="3"/>
                  </a:cubicBezTo>
                  <a:cubicBezTo>
                    <a:pt x="44" y="3"/>
                    <a:pt x="44" y="3"/>
                    <a:pt x="44" y="3"/>
                  </a:cubicBezTo>
                  <a:cubicBezTo>
                    <a:pt x="39" y="1"/>
                    <a:pt x="33" y="0"/>
                    <a:pt x="26" y="0"/>
                  </a:cubicBezTo>
                  <a:cubicBezTo>
                    <a:pt x="26" y="0"/>
                    <a:pt x="26" y="0"/>
                    <a:pt x="26" y="0"/>
                  </a:cubicBezTo>
                  <a:cubicBezTo>
                    <a:pt x="20" y="0"/>
                    <a:pt x="14" y="1"/>
                    <a:pt x="9" y="3"/>
                  </a:cubicBezTo>
                  <a:close/>
                </a:path>
              </a:pathLst>
            </a:custGeom>
            <a:solidFill>
              <a:srgbClr val="FFFFFF"/>
            </a:solidFill>
            <a:ln w="15875" cap="rnd">
              <a:solidFill>
                <a:srgbClr val="817269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Helvetica" panose="020B0604020202030204" pitchFamily="34" charset="0"/>
              </a:endParaRPr>
            </a:p>
          </p:txBody>
        </p:sp>
        <p:sp>
          <p:nvSpPr>
            <p:cNvPr id="80" name="Freeform 79">
              <a:extLst>
                <a:ext uri="{FF2B5EF4-FFF2-40B4-BE49-F238E27FC236}">
                  <a16:creationId xmlns:a16="http://schemas.microsoft.com/office/drawing/2014/main" id="{C62D577D-8597-47E1-AAB1-89747CCF8099}"/>
                </a:ext>
              </a:extLst>
            </p:cNvPr>
            <p:cNvSpPr>
              <a:spLocks/>
            </p:cNvSpPr>
            <p:nvPr/>
          </p:nvSpPr>
          <p:spPr bwMode="auto">
            <a:xfrm>
              <a:off x="2814" y="1827"/>
              <a:ext cx="142" cy="48"/>
            </a:xfrm>
            <a:custGeom>
              <a:avLst/>
              <a:gdLst>
                <a:gd name="T0" fmla="*/ 9 w 53"/>
                <a:gd name="T1" fmla="*/ 3 h 18"/>
                <a:gd name="T2" fmla="*/ 0 w 53"/>
                <a:gd name="T3" fmla="*/ 14 h 18"/>
                <a:gd name="T4" fmla="*/ 0 w 53"/>
                <a:gd name="T5" fmla="*/ 14 h 18"/>
                <a:gd name="T6" fmla="*/ 5 w 53"/>
                <a:gd name="T7" fmla="*/ 18 h 18"/>
                <a:gd name="T8" fmla="*/ 5 w 53"/>
                <a:gd name="T9" fmla="*/ 18 h 18"/>
                <a:gd name="T10" fmla="*/ 10 w 53"/>
                <a:gd name="T11" fmla="*/ 14 h 18"/>
                <a:gd name="T12" fmla="*/ 10 w 53"/>
                <a:gd name="T13" fmla="*/ 14 h 18"/>
                <a:gd name="T14" fmla="*/ 11 w 53"/>
                <a:gd name="T15" fmla="*/ 13 h 18"/>
                <a:gd name="T16" fmla="*/ 11 w 53"/>
                <a:gd name="T17" fmla="*/ 13 h 18"/>
                <a:gd name="T18" fmla="*/ 14 w 53"/>
                <a:gd name="T19" fmla="*/ 11 h 18"/>
                <a:gd name="T20" fmla="*/ 14 w 53"/>
                <a:gd name="T21" fmla="*/ 11 h 18"/>
                <a:gd name="T22" fmla="*/ 26 w 53"/>
                <a:gd name="T23" fmla="*/ 9 h 18"/>
                <a:gd name="T24" fmla="*/ 26 w 53"/>
                <a:gd name="T25" fmla="*/ 9 h 18"/>
                <a:gd name="T26" fmla="*/ 42 w 53"/>
                <a:gd name="T27" fmla="*/ 13 h 18"/>
                <a:gd name="T28" fmla="*/ 42 w 53"/>
                <a:gd name="T29" fmla="*/ 13 h 18"/>
                <a:gd name="T30" fmla="*/ 43 w 53"/>
                <a:gd name="T31" fmla="*/ 14 h 18"/>
                <a:gd name="T32" fmla="*/ 43 w 53"/>
                <a:gd name="T33" fmla="*/ 14 h 18"/>
                <a:gd name="T34" fmla="*/ 43 w 53"/>
                <a:gd name="T35" fmla="*/ 14 h 18"/>
                <a:gd name="T36" fmla="*/ 48 w 53"/>
                <a:gd name="T37" fmla="*/ 18 h 18"/>
                <a:gd name="T38" fmla="*/ 48 w 53"/>
                <a:gd name="T39" fmla="*/ 18 h 18"/>
                <a:gd name="T40" fmla="*/ 53 w 53"/>
                <a:gd name="T41" fmla="*/ 14 h 18"/>
                <a:gd name="T42" fmla="*/ 53 w 53"/>
                <a:gd name="T43" fmla="*/ 14 h 18"/>
                <a:gd name="T44" fmla="*/ 44 w 53"/>
                <a:gd name="T45" fmla="*/ 3 h 18"/>
                <a:gd name="T46" fmla="*/ 44 w 53"/>
                <a:gd name="T47" fmla="*/ 3 h 18"/>
                <a:gd name="T48" fmla="*/ 26 w 53"/>
                <a:gd name="T49" fmla="*/ 0 h 18"/>
                <a:gd name="T50" fmla="*/ 26 w 53"/>
                <a:gd name="T51" fmla="*/ 0 h 18"/>
                <a:gd name="T52" fmla="*/ 9 w 53"/>
                <a:gd name="T53" fmla="*/ 3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53" h="18">
                  <a:moveTo>
                    <a:pt x="9" y="3"/>
                  </a:moveTo>
                  <a:cubicBezTo>
                    <a:pt x="4" y="5"/>
                    <a:pt x="0" y="8"/>
                    <a:pt x="0" y="14"/>
                  </a:cubicBezTo>
                  <a:cubicBezTo>
                    <a:pt x="0" y="14"/>
                    <a:pt x="0" y="14"/>
                    <a:pt x="0" y="14"/>
                  </a:cubicBezTo>
                  <a:cubicBezTo>
                    <a:pt x="0" y="16"/>
                    <a:pt x="2" y="18"/>
                    <a:pt x="5" y="18"/>
                  </a:cubicBezTo>
                  <a:cubicBezTo>
                    <a:pt x="5" y="18"/>
                    <a:pt x="5" y="18"/>
                    <a:pt x="5" y="18"/>
                  </a:cubicBezTo>
                  <a:cubicBezTo>
                    <a:pt x="8" y="18"/>
                    <a:pt x="10" y="16"/>
                    <a:pt x="10" y="14"/>
                  </a:cubicBezTo>
                  <a:cubicBezTo>
                    <a:pt x="10" y="14"/>
                    <a:pt x="10" y="14"/>
                    <a:pt x="10" y="14"/>
                  </a:cubicBezTo>
                  <a:cubicBezTo>
                    <a:pt x="10" y="14"/>
                    <a:pt x="10" y="14"/>
                    <a:pt x="11" y="13"/>
                  </a:cubicBezTo>
                  <a:cubicBezTo>
                    <a:pt x="11" y="13"/>
                    <a:pt x="11" y="13"/>
                    <a:pt x="11" y="13"/>
                  </a:cubicBezTo>
                  <a:cubicBezTo>
                    <a:pt x="11" y="13"/>
                    <a:pt x="12" y="12"/>
                    <a:pt x="14" y="11"/>
                  </a:cubicBezTo>
                  <a:cubicBezTo>
                    <a:pt x="14" y="11"/>
                    <a:pt x="14" y="11"/>
                    <a:pt x="14" y="11"/>
                  </a:cubicBezTo>
                  <a:cubicBezTo>
                    <a:pt x="17" y="10"/>
                    <a:pt x="21" y="9"/>
                    <a:pt x="26" y="9"/>
                  </a:cubicBezTo>
                  <a:cubicBezTo>
                    <a:pt x="26" y="9"/>
                    <a:pt x="26" y="9"/>
                    <a:pt x="26" y="9"/>
                  </a:cubicBezTo>
                  <a:cubicBezTo>
                    <a:pt x="34" y="9"/>
                    <a:pt x="41" y="11"/>
                    <a:pt x="42" y="13"/>
                  </a:cubicBezTo>
                  <a:cubicBezTo>
                    <a:pt x="42" y="13"/>
                    <a:pt x="42" y="13"/>
                    <a:pt x="42" y="13"/>
                  </a:cubicBezTo>
                  <a:cubicBezTo>
                    <a:pt x="43" y="14"/>
                    <a:pt x="43" y="14"/>
                    <a:pt x="43" y="14"/>
                  </a:cubicBezTo>
                  <a:cubicBezTo>
                    <a:pt x="43" y="14"/>
                    <a:pt x="43" y="14"/>
                    <a:pt x="43" y="14"/>
                  </a:cubicBezTo>
                  <a:cubicBezTo>
                    <a:pt x="43" y="14"/>
                    <a:pt x="43" y="14"/>
                    <a:pt x="43" y="14"/>
                  </a:cubicBezTo>
                  <a:cubicBezTo>
                    <a:pt x="43" y="16"/>
                    <a:pt x="45" y="18"/>
                    <a:pt x="48" y="18"/>
                  </a:cubicBezTo>
                  <a:cubicBezTo>
                    <a:pt x="48" y="18"/>
                    <a:pt x="48" y="18"/>
                    <a:pt x="48" y="18"/>
                  </a:cubicBezTo>
                  <a:cubicBezTo>
                    <a:pt x="51" y="18"/>
                    <a:pt x="53" y="16"/>
                    <a:pt x="53" y="14"/>
                  </a:cubicBezTo>
                  <a:cubicBezTo>
                    <a:pt x="53" y="14"/>
                    <a:pt x="53" y="14"/>
                    <a:pt x="53" y="14"/>
                  </a:cubicBezTo>
                  <a:cubicBezTo>
                    <a:pt x="53" y="8"/>
                    <a:pt x="48" y="5"/>
                    <a:pt x="44" y="3"/>
                  </a:cubicBezTo>
                  <a:cubicBezTo>
                    <a:pt x="44" y="3"/>
                    <a:pt x="44" y="3"/>
                    <a:pt x="44" y="3"/>
                  </a:cubicBezTo>
                  <a:cubicBezTo>
                    <a:pt x="39" y="1"/>
                    <a:pt x="33" y="0"/>
                    <a:pt x="26" y="0"/>
                  </a:cubicBezTo>
                  <a:cubicBezTo>
                    <a:pt x="26" y="0"/>
                    <a:pt x="26" y="0"/>
                    <a:pt x="26" y="0"/>
                  </a:cubicBezTo>
                  <a:cubicBezTo>
                    <a:pt x="20" y="0"/>
                    <a:pt x="14" y="1"/>
                    <a:pt x="9" y="3"/>
                  </a:cubicBezTo>
                  <a:close/>
                </a:path>
              </a:pathLst>
            </a:custGeom>
            <a:solidFill>
              <a:srgbClr val="FFFFFF"/>
            </a:solidFill>
            <a:ln w="15875" cap="rnd">
              <a:solidFill>
                <a:srgbClr val="817269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Helvetica" panose="020B0604020202030204" pitchFamily="34" charset="0"/>
              </a:endParaRPr>
            </a:p>
          </p:txBody>
        </p:sp>
        <p:sp>
          <p:nvSpPr>
            <p:cNvPr id="82" name="Freeform 81">
              <a:extLst>
                <a:ext uri="{FF2B5EF4-FFF2-40B4-BE49-F238E27FC236}">
                  <a16:creationId xmlns:a16="http://schemas.microsoft.com/office/drawing/2014/main" id="{4AE16742-FEA2-4B14-90C8-4E0E49846776}"/>
                </a:ext>
              </a:extLst>
            </p:cNvPr>
            <p:cNvSpPr>
              <a:spLocks/>
            </p:cNvSpPr>
            <p:nvPr/>
          </p:nvSpPr>
          <p:spPr bwMode="auto">
            <a:xfrm>
              <a:off x="2814" y="1752"/>
              <a:ext cx="142" cy="48"/>
            </a:xfrm>
            <a:custGeom>
              <a:avLst/>
              <a:gdLst>
                <a:gd name="T0" fmla="*/ 9 w 53"/>
                <a:gd name="T1" fmla="*/ 3 h 18"/>
                <a:gd name="T2" fmla="*/ 0 w 53"/>
                <a:gd name="T3" fmla="*/ 13 h 18"/>
                <a:gd name="T4" fmla="*/ 0 w 53"/>
                <a:gd name="T5" fmla="*/ 13 h 18"/>
                <a:gd name="T6" fmla="*/ 5 w 53"/>
                <a:gd name="T7" fmla="*/ 18 h 18"/>
                <a:gd name="T8" fmla="*/ 5 w 53"/>
                <a:gd name="T9" fmla="*/ 18 h 18"/>
                <a:gd name="T10" fmla="*/ 10 w 53"/>
                <a:gd name="T11" fmla="*/ 13 h 18"/>
                <a:gd name="T12" fmla="*/ 10 w 53"/>
                <a:gd name="T13" fmla="*/ 13 h 18"/>
                <a:gd name="T14" fmla="*/ 11 w 53"/>
                <a:gd name="T15" fmla="*/ 13 h 18"/>
                <a:gd name="T16" fmla="*/ 11 w 53"/>
                <a:gd name="T17" fmla="*/ 13 h 18"/>
                <a:gd name="T18" fmla="*/ 14 w 53"/>
                <a:gd name="T19" fmla="*/ 11 h 18"/>
                <a:gd name="T20" fmla="*/ 14 w 53"/>
                <a:gd name="T21" fmla="*/ 11 h 18"/>
                <a:gd name="T22" fmla="*/ 26 w 53"/>
                <a:gd name="T23" fmla="*/ 9 h 18"/>
                <a:gd name="T24" fmla="*/ 26 w 53"/>
                <a:gd name="T25" fmla="*/ 9 h 18"/>
                <a:gd name="T26" fmla="*/ 42 w 53"/>
                <a:gd name="T27" fmla="*/ 13 h 18"/>
                <a:gd name="T28" fmla="*/ 42 w 53"/>
                <a:gd name="T29" fmla="*/ 13 h 18"/>
                <a:gd name="T30" fmla="*/ 43 w 53"/>
                <a:gd name="T31" fmla="*/ 13 h 18"/>
                <a:gd name="T32" fmla="*/ 43 w 53"/>
                <a:gd name="T33" fmla="*/ 13 h 18"/>
                <a:gd name="T34" fmla="*/ 43 w 53"/>
                <a:gd name="T35" fmla="*/ 13 h 18"/>
                <a:gd name="T36" fmla="*/ 48 w 53"/>
                <a:gd name="T37" fmla="*/ 18 h 18"/>
                <a:gd name="T38" fmla="*/ 48 w 53"/>
                <a:gd name="T39" fmla="*/ 18 h 18"/>
                <a:gd name="T40" fmla="*/ 53 w 53"/>
                <a:gd name="T41" fmla="*/ 13 h 18"/>
                <a:gd name="T42" fmla="*/ 53 w 53"/>
                <a:gd name="T43" fmla="*/ 13 h 18"/>
                <a:gd name="T44" fmla="*/ 44 w 53"/>
                <a:gd name="T45" fmla="*/ 3 h 18"/>
                <a:gd name="T46" fmla="*/ 44 w 53"/>
                <a:gd name="T47" fmla="*/ 3 h 18"/>
                <a:gd name="T48" fmla="*/ 26 w 53"/>
                <a:gd name="T49" fmla="*/ 0 h 18"/>
                <a:gd name="T50" fmla="*/ 26 w 53"/>
                <a:gd name="T51" fmla="*/ 0 h 18"/>
                <a:gd name="T52" fmla="*/ 9 w 53"/>
                <a:gd name="T53" fmla="*/ 3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53" h="18">
                  <a:moveTo>
                    <a:pt x="9" y="3"/>
                  </a:moveTo>
                  <a:cubicBezTo>
                    <a:pt x="4" y="5"/>
                    <a:pt x="0" y="8"/>
                    <a:pt x="0" y="13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16"/>
                    <a:pt x="2" y="18"/>
                    <a:pt x="5" y="18"/>
                  </a:cubicBezTo>
                  <a:cubicBezTo>
                    <a:pt x="5" y="18"/>
                    <a:pt x="5" y="18"/>
                    <a:pt x="5" y="18"/>
                  </a:cubicBezTo>
                  <a:cubicBezTo>
                    <a:pt x="8" y="18"/>
                    <a:pt x="10" y="16"/>
                    <a:pt x="10" y="13"/>
                  </a:cubicBezTo>
                  <a:cubicBezTo>
                    <a:pt x="10" y="13"/>
                    <a:pt x="10" y="13"/>
                    <a:pt x="10" y="13"/>
                  </a:cubicBezTo>
                  <a:cubicBezTo>
                    <a:pt x="10" y="13"/>
                    <a:pt x="10" y="13"/>
                    <a:pt x="11" y="13"/>
                  </a:cubicBezTo>
                  <a:cubicBezTo>
                    <a:pt x="11" y="13"/>
                    <a:pt x="11" y="13"/>
                    <a:pt x="11" y="13"/>
                  </a:cubicBezTo>
                  <a:cubicBezTo>
                    <a:pt x="11" y="12"/>
                    <a:pt x="12" y="12"/>
                    <a:pt x="14" y="11"/>
                  </a:cubicBezTo>
                  <a:cubicBezTo>
                    <a:pt x="14" y="11"/>
                    <a:pt x="14" y="11"/>
                    <a:pt x="14" y="11"/>
                  </a:cubicBezTo>
                  <a:cubicBezTo>
                    <a:pt x="17" y="10"/>
                    <a:pt x="21" y="9"/>
                    <a:pt x="26" y="9"/>
                  </a:cubicBezTo>
                  <a:cubicBezTo>
                    <a:pt x="26" y="9"/>
                    <a:pt x="26" y="9"/>
                    <a:pt x="26" y="9"/>
                  </a:cubicBezTo>
                  <a:cubicBezTo>
                    <a:pt x="34" y="9"/>
                    <a:pt x="41" y="11"/>
                    <a:pt x="42" y="13"/>
                  </a:cubicBezTo>
                  <a:cubicBezTo>
                    <a:pt x="42" y="13"/>
                    <a:pt x="42" y="13"/>
                    <a:pt x="42" y="13"/>
                  </a:cubicBezTo>
                  <a:cubicBezTo>
                    <a:pt x="43" y="13"/>
                    <a:pt x="43" y="13"/>
                    <a:pt x="43" y="13"/>
                  </a:cubicBezTo>
                  <a:cubicBezTo>
                    <a:pt x="43" y="13"/>
                    <a:pt x="43" y="13"/>
                    <a:pt x="43" y="13"/>
                  </a:cubicBezTo>
                  <a:cubicBezTo>
                    <a:pt x="43" y="13"/>
                    <a:pt x="43" y="13"/>
                    <a:pt x="43" y="13"/>
                  </a:cubicBezTo>
                  <a:cubicBezTo>
                    <a:pt x="43" y="16"/>
                    <a:pt x="45" y="18"/>
                    <a:pt x="48" y="18"/>
                  </a:cubicBezTo>
                  <a:cubicBezTo>
                    <a:pt x="48" y="18"/>
                    <a:pt x="48" y="18"/>
                    <a:pt x="48" y="18"/>
                  </a:cubicBezTo>
                  <a:cubicBezTo>
                    <a:pt x="51" y="18"/>
                    <a:pt x="53" y="16"/>
                    <a:pt x="53" y="13"/>
                  </a:cubicBezTo>
                  <a:cubicBezTo>
                    <a:pt x="53" y="13"/>
                    <a:pt x="53" y="13"/>
                    <a:pt x="53" y="13"/>
                  </a:cubicBezTo>
                  <a:cubicBezTo>
                    <a:pt x="53" y="8"/>
                    <a:pt x="48" y="5"/>
                    <a:pt x="44" y="3"/>
                  </a:cubicBezTo>
                  <a:cubicBezTo>
                    <a:pt x="44" y="3"/>
                    <a:pt x="44" y="3"/>
                    <a:pt x="44" y="3"/>
                  </a:cubicBezTo>
                  <a:cubicBezTo>
                    <a:pt x="39" y="1"/>
                    <a:pt x="33" y="0"/>
                    <a:pt x="26" y="0"/>
                  </a:cubicBezTo>
                  <a:cubicBezTo>
                    <a:pt x="26" y="0"/>
                    <a:pt x="26" y="0"/>
                    <a:pt x="26" y="0"/>
                  </a:cubicBezTo>
                  <a:cubicBezTo>
                    <a:pt x="20" y="0"/>
                    <a:pt x="14" y="1"/>
                    <a:pt x="9" y="3"/>
                  </a:cubicBezTo>
                  <a:close/>
                </a:path>
              </a:pathLst>
            </a:custGeom>
            <a:solidFill>
              <a:srgbClr val="FFFFFF"/>
            </a:solidFill>
            <a:ln w="15875" cap="rnd">
              <a:solidFill>
                <a:srgbClr val="817269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Helvetica" panose="020B0604020202030204" pitchFamily="34" charset="0"/>
              </a:endParaRPr>
            </a:p>
          </p:txBody>
        </p:sp>
        <p:sp>
          <p:nvSpPr>
            <p:cNvPr id="83" name="Freeform 82">
              <a:extLst>
                <a:ext uri="{FF2B5EF4-FFF2-40B4-BE49-F238E27FC236}">
                  <a16:creationId xmlns:a16="http://schemas.microsoft.com/office/drawing/2014/main" id="{E6DDBD49-0472-41AC-AAD6-54DF19D12BDA}"/>
                </a:ext>
              </a:extLst>
            </p:cNvPr>
            <p:cNvSpPr>
              <a:spLocks/>
            </p:cNvSpPr>
            <p:nvPr/>
          </p:nvSpPr>
          <p:spPr bwMode="auto">
            <a:xfrm>
              <a:off x="2814" y="1674"/>
              <a:ext cx="142" cy="51"/>
            </a:xfrm>
            <a:custGeom>
              <a:avLst/>
              <a:gdLst>
                <a:gd name="T0" fmla="*/ 9 w 53"/>
                <a:gd name="T1" fmla="*/ 3 h 19"/>
                <a:gd name="T2" fmla="*/ 0 w 53"/>
                <a:gd name="T3" fmla="*/ 14 h 19"/>
                <a:gd name="T4" fmla="*/ 0 w 53"/>
                <a:gd name="T5" fmla="*/ 14 h 19"/>
                <a:gd name="T6" fmla="*/ 5 w 53"/>
                <a:gd name="T7" fmla="*/ 19 h 19"/>
                <a:gd name="T8" fmla="*/ 5 w 53"/>
                <a:gd name="T9" fmla="*/ 19 h 19"/>
                <a:gd name="T10" fmla="*/ 10 w 53"/>
                <a:gd name="T11" fmla="*/ 14 h 19"/>
                <a:gd name="T12" fmla="*/ 10 w 53"/>
                <a:gd name="T13" fmla="*/ 14 h 19"/>
                <a:gd name="T14" fmla="*/ 11 w 53"/>
                <a:gd name="T15" fmla="*/ 13 h 19"/>
                <a:gd name="T16" fmla="*/ 11 w 53"/>
                <a:gd name="T17" fmla="*/ 13 h 19"/>
                <a:gd name="T18" fmla="*/ 14 w 53"/>
                <a:gd name="T19" fmla="*/ 12 h 19"/>
                <a:gd name="T20" fmla="*/ 14 w 53"/>
                <a:gd name="T21" fmla="*/ 12 h 19"/>
                <a:gd name="T22" fmla="*/ 26 w 53"/>
                <a:gd name="T23" fmla="*/ 9 h 19"/>
                <a:gd name="T24" fmla="*/ 26 w 53"/>
                <a:gd name="T25" fmla="*/ 9 h 19"/>
                <a:gd name="T26" fmla="*/ 42 w 53"/>
                <a:gd name="T27" fmla="*/ 13 h 19"/>
                <a:gd name="T28" fmla="*/ 42 w 53"/>
                <a:gd name="T29" fmla="*/ 13 h 19"/>
                <a:gd name="T30" fmla="*/ 43 w 53"/>
                <a:gd name="T31" fmla="*/ 14 h 19"/>
                <a:gd name="T32" fmla="*/ 43 w 53"/>
                <a:gd name="T33" fmla="*/ 14 h 19"/>
                <a:gd name="T34" fmla="*/ 43 w 53"/>
                <a:gd name="T35" fmla="*/ 14 h 19"/>
                <a:gd name="T36" fmla="*/ 48 w 53"/>
                <a:gd name="T37" fmla="*/ 19 h 19"/>
                <a:gd name="T38" fmla="*/ 48 w 53"/>
                <a:gd name="T39" fmla="*/ 19 h 19"/>
                <a:gd name="T40" fmla="*/ 53 w 53"/>
                <a:gd name="T41" fmla="*/ 14 h 19"/>
                <a:gd name="T42" fmla="*/ 53 w 53"/>
                <a:gd name="T43" fmla="*/ 14 h 19"/>
                <a:gd name="T44" fmla="*/ 44 w 53"/>
                <a:gd name="T45" fmla="*/ 3 h 19"/>
                <a:gd name="T46" fmla="*/ 44 w 53"/>
                <a:gd name="T47" fmla="*/ 3 h 19"/>
                <a:gd name="T48" fmla="*/ 26 w 53"/>
                <a:gd name="T49" fmla="*/ 0 h 19"/>
                <a:gd name="T50" fmla="*/ 26 w 53"/>
                <a:gd name="T51" fmla="*/ 0 h 19"/>
                <a:gd name="T52" fmla="*/ 9 w 53"/>
                <a:gd name="T53" fmla="*/ 3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53" h="19">
                  <a:moveTo>
                    <a:pt x="9" y="3"/>
                  </a:moveTo>
                  <a:cubicBezTo>
                    <a:pt x="4" y="6"/>
                    <a:pt x="0" y="9"/>
                    <a:pt x="0" y="14"/>
                  </a:cubicBezTo>
                  <a:cubicBezTo>
                    <a:pt x="0" y="14"/>
                    <a:pt x="0" y="14"/>
                    <a:pt x="0" y="14"/>
                  </a:cubicBezTo>
                  <a:cubicBezTo>
                    <a:pt x="0" y="17"/>
                    <a:pt x="2" y="19"/>
                    <a:pt x="5" y="19"/>
                  </a:cubicBezTo>
                  <a:cubicBezTo>
                    <a:pt x="5" y="19"/>
                    <a:pt x="5" y="19"/>
                    <a:pt x="5" y="19"/>
                  </a:cubicBezTo>
                  <a:cubicBezTo>
                    <a:pt x="8" y="19"/>
                    <a:pt x="10" y="17"/>
                    <a:pt x="10" y="14"/>
                  </a:cubicBezTo>
                  <a:cubicBezTo>
                    <a:pt x="10" y="14"/>
                    <a:pt x="10" y="14"/>
                    <a:pt x="10" y="14"/>
                  </a:cubicBezTo>
                  <a:cubicBezTo>
                    <a:pt x="10" y="14"/>
                    <a:pt x="10" y="14"/>
                    <a:pt x="11" y="13"/>
                  </a:cubicBezTo>
                  <a:cubicBezTo>
                    <a:pt x="11" y="13"/>
                    <a:pt x="11" y="13"/>
                    <a:pt x="11" y="13"/>
                  </a:cubicBezTo>
                  <a:cubicBezTo>
                    <a:pt x="11" y="13"/>
                    <a:pt x="12" y="12"/>
                    <a:pt x="14" y="12"/>
                  </a:cubicBezTo>
                  <a:cubicBezTo>
                    <a:pt x="14" y="12"/>
                    <a:pt x="14" y="12"/>
                    <a:pt x="14" y="12"/>
                  </a:cubicBezTo>
                  <a:cubicBezTo>
                    <a:pt x="17" y="10"/>
                    <a:pt x="21" y="9"/>
                    <a:pt x="26" y="9"/>
                  </a:cubicBezTo>
                  <a:cubicBezTo>
                    <a:pt x="26" y="9"/>
                    <a:pt x="26" y="9"/>
                    <a:pt x="26" y="9"/>
                  </a:cubicBezTo>
                  <a:cubicBezTo>
                    <a:pt x="34" y="9"/>
                    <a:pt x="41" y="12"/>
                    <a:pt x="42" y="13"/>
                  </a:cubicBezTo>
                  <a:cubicBezTo>
                    <a:pt x="42" y="13"/>
                    <a:pt x="42" y="13"/>
                    <a:pt x="42" y="13"/>
                  </a:cubicBezTo>
                  <a:cubicBezTo>
                    <a:pt x="43" y="14"/>
                    <a:pt x="43" y="14"/>
                    <a:pt x="43" y="14"/>
                  </a:cubicBezTo>
                  <a:cubicBezTo>
                    <a:pt x="43" y="14"/>
                    <a:pt x="43" y="14"/>
                    <a:pt x="43" y="14"/>
                  </a:cubicBezTo>
                  <a:cubicBezTo>
                    <a:pt x="43" y="14"/>
                    <a:pt x="43" y="14"/>
                    <a:pt x="43" y="14"/>
                  </a:cubicBezTo>
                  <a:cubicBezTo>
                    <a:pt x="43" y="17"/>
                    <a:pt x="45" y="19"/>
                    <a:pt x="48" y="19"/>
                  </a:cubicBezTo>
                  <a:cubicBezTo>
                    <a:pt x="48" y="19"/>
                    <a:pt x="48" y="19"/>
                    <a:pt x="48" y="19"/>
                  </a:cubicBezTo>
                  <a:cubicBezTo>
                    <a:pt x="51" y="19"/>
                    <a:pt x="53" y="17"/>
                    <a:pt x="53" y="14"/>
                  </a:cubicBezTo>
                  <a:cubicBezTo>
                    <a:pt x="53" y="14"/>
                    <a:pt x="53" y="14"/>
                    <a:pt x="53" y="14"/>
                  </a:cubicBezTo>
                  <a:cubicBezTo>
                    <a:pt x="53" y="9"/>
                    <a:pt x="48" y="6"/>
                    <a:pt x="44" y="3"/>
                  </a:cubicBezTo>
                  <a:cubicBezTo>
                    <a:pt x="44" y="3"/>
                    <a:pt x="44" y="3"/>
                    <a:pt x="44" y="3"/>
                  </a:cubicBezTo>
                  <a:cubicBezTo>
                    <a:pt x="39" y="1"/>
                    <a:pt x="33" y="0"/>
                    <a:pt x="26" y="0"/>
                  </a:cubicBezTo>
                  <a:cubicBezTo>
                    <a:pt x="26" y="0"/>
                    <a:pt x="26" y="0"/>
                    <a:pt x="26" y="0"/>
                  </a:cubicBezTo>
                  <a:cubicBezTo>
                    <a:pt x="20" y="0"/>
                    <a:pt x="14" y="1"/>
                    <a:pt x="9" y="3"/>
                  </a:cubicBezTo>
                  <a:close/>
                </a:path>
              </a:pathLst>
            </a:custGeom>
            <a:solidFill>
              <a:srgbClr val="FFFFFF"/>
            </a:solidFill>
            <a:ln w="15875" cap="rnd">
              <a:solidFill>
                <a:srgbClr val="817269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Helvetica" panose="020B0604020202030204" pitchFamily="34" charset="0"/>
              </a:endParaRPr>
            </a:p>
          </p:txBody>
        </p:sp>
        <p:sp>
          <p:nvSpPr>
            <p:cNvPr id="84" name="Freeform 83">
              <a:extLst>
                <a:ext uri="{FF2B5EF4-FFF2-40B4-BE49-F238E27FC236}">
                  <a16:creationId xmlns:a16="http://schemas.microsoft.com/office/drawing/2014/main" id="{9C9F87E1-9260-4F89-9444-FAB8D28B18E8}"/>
                </a:ext>
              </a:extLst>
            </p:cNvPr>
            <p:cNvSpPr>
              <a:spLocks/>
            </p:cNvSpPr>
            <p:nvPr/>
          </p:nvSpPr>
          <p:spPr bwMode="auto">
            <a:xfrm>
              <a:off x="2814" y="1598"/>
              <a:ext cx="142" cy="49"/>
            </a:xfrm>
            <a:custGeom>
              <a:avLst/>
              <a:gdLst>
                <a:gd name="T0" fmla="*/ 9 w 53"/>
                <a:gd name="T1" fmla="*/ 3 h 18"/>
                <a:gd name="T2" fmla="*/ 0 w 53"/>
                <a:gd name="T3" fmla="*/ 14 h 18"/>
                <a:gd name="T4" fmla="*/ 0 w 53"/>
                <a:gd name="T5" fmla="*/ 14 h 18"/>
                <a:gd name="T6" fmla="*/ 5 w 53"/>
                <a:gd name="T7" fmla="*/ 18 h 18"/>
                <a:gd name="T8" fmla="*/ 5 w 53"/>
                <a:gd name="T9" fmla="*/ 18 h 18"/>
                <a:gd name="T10" fmla="*/ 10 w 53"/>
                <a:gd name="T11" fmla="*/ 14 h 18"/>
                <a:gd name="T12" fmla="*/ 10 w 53"/>
                <a:gd name="T13" fmla="*/ 14 h 18"/>
                <a:gd name="T14" fmla="*/ 11 w 53"/>
                <a:gd name="T15" fmla="*/ 13 h 18"/>
                <a:gd name="T16" fmla="*/ 11 w 53"/>
                <a:gd name="T17" fmla="*/ 13 h 18"/>
                <a:gd name="T18" fmla="*/ 14 w 53"/>
                <a:gd name="T19" fmla="*/ 11 h 18"/>
                <a:gd name="T20" fmla="*/ 14 w 53"/>
                <a:gd name="T21" fmla="*/ 11 h 18"/>
                <a:gd name="T22" fmla="*/ 26 w 53"/>
                <a:gd name="T23" fmla="*/ 9 h 18"/>
                <a:gd name="T24" fmla="*/ 26 w 53"/>
                <a:gd name="T25" fmla="*/ 9 h 18"/>
                <a:gd name="T26" fmla="*/ 42 w 53"/>
                <a:gd name="T27" fmla="*/ 13 h 18"/>
                <a:gd name="T28" fmla="*/ 42 w 53"/>
                <a:gd name="T29" fmla="*/ 13 h 18"/>
                <a:gd name="T30" fmla="*/ 43 w 53"/>
                <a:gd name="T31" fmla="*/ 14 h 18"/>
                <a:gd name="T32" fmla="*/ 43 w 53"/>
                <a:gd name="T33" fmla="*/ 14 h 18"/>
                <a:gd name="T34" fmla="*/ 43 w 53"/>
                <a:gd name="T35" fmla="*/ 14 h 18"/>
                <a:gd name="T36" fmla="*/ 48 w 53"/>
                <a:gd name="T37" fmla="*/ 18 h 18"/>
                <a:gd name="T38" fmla="*/ 48 w 53"/>
                <a:gd name="T39" fmla="*/ 18 h 18"/>
                <a:gd name="T40" fmla="*/ 53 w 53"/>
                <a:gd name="T41" fmla="*/ 14 h 18"/>
                <a:gd name="T42" fmla="*/ 53 w 53"/>
                <a:gd name="T43" fmla="*/ 14 h 18"/>
                <a:gd name="T44" fmla="*/ 44 w 53"/>
                <a:gd name="T45" fmla="*/ 3 h 18"/>
                <a:gd name="T46" fmla="*/ 44 w 53"/>
                <a:gd name="T47" fmla="*/ 3 h 18"/>
                <a:gd name="T48" fmla="*/ 26 w 53"/>
                <a:gd name="T49" fmla="*/ 0 h 18"/>
                <a:gd name="T50" fmla="*/ 26 w 53"/>
                <a:gd name="T51" fmla="*/ 0 h 18"/>
                <a:gd name="T52" fmla="*/ 9 w 53"/>
                <a:gd name="T53" fmla="*/ 3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53" h="18">
                  <a:moveTo>
                    <a:pt x="9" y="3"/>
                  </a:moveTo>
                  <a:cubicBezTo>
                    <a:pt x="4" y="5"/>
                    <a:pt x="0" y="9"/>
                    <a:pt x="0" y="14"/>
                  </a:cubicBezTo>
                  <a:cubicBezTo>
                    <a:pt x="0" y="14"/>
                    <a:pt x="0" y="14"/>
                    <a:pt x="0" y="14"/>
                  </a:cubicBezTo>
                  <a:cubicBezTo>
                    <a:pt x="0" y="16"/>
                    <a:pt x="2" y="18"/>
                    <a:pt x="5" y="18"/>
                  </a:cubicBezTo>
                  <a:cubicBezTo>
                    <a:pt x="5" y="18"/>
                    <a:pt x="5" y="18"/>
                    <a:pt x="5" y="18"/>
                  </a:cubicBezTo>
                  <a:cubicBezTo>
                    <a:pt x="8" y="18"/>
                    <a:pt x="10" y="16"/>
                    <a:pt x="10" y="14"/>
                  </a:cubicBezTo>
                  <a:cubicBezTo>
                    <a:pt x="10" y="14"/>
                    <a:pt x="10" y="14"/>
                    <a:pt x="10" y="14"/>
                  </a:cubicBezTo>
                  <a:cubicBezTo>
                    <a:pt x="10" y="14"/>
                    <a:pt x="10" y="14"/>
                    <a:pt x="11" y="13"/>
                  </a:cubicBezTo>
                  <a:cubicBezTo>
                    <a:pt x="11" y="13"/>
                    <a:pt x="11" y="13"/>
                    <a:pt x="11" y="13"/>
                  </a:cubicBezTo>
                  <a:cubicBezTo>
                    <a:pt x="11" y="13"/>
                    <a:pt x="12" y="12"/>
                    <a:pt x="14" y="11"/>
                  </a:cubicBezTo>
                  <a:cubicBezTo>
                    <a:pt x="14" y="11"/>
                    <a:pt x="14" y="11"/>
                    <a:pt x="14" y="11"/>
                  </a:cubicBezTo>
                  <a:cubicBezTo>
                    <a:pt x="17" y="10"/>
                    <a:pt x="21" y="9"/>
                    <a:pt x="26" y="9"/>
                  </a:cubicBezTo>
                  <a:cubicBezTo>
                    <a:pt x="26" y="9"/>
                    <a:pt x="26" y="9"/>
                    <a:pt x="26" y="9"/>
                  </a:cubicBezTo>
                  <a:cubicBezTo>
                    <a:pt x="34" y="9"/>
                    <a:pt x="41" y="12"/>
                    <a:pt x="42" y="13"/>
                  </a:cubicBezTo>
                  <a:cubicBezTo>
                    <a:pt x="42" y="13"/>
                    <a:pt x="42" y="13"/>
                    <a:pt x="42" y="13"/>
                  </a:cubicBezTo>
                  <a:cubicBezTo>
                    <a:pt x="43" y="14"/>
                    <a:pt x="43" y="14"/>
                    <a:pt x="43" y="14"/>
                  </a:cubicBezTo>
                  <a:cubicBezTo>
                    <a:pt x="43" y="14"/>
                    <a:pt x="43" y="14"/>
                    <a:pt x="43" y="14"/>
                  </a:cubicBezTo>
                  <a:cubicBezTo>
                    <a:pt x="43" y="14"/>
                    <a:pt x="43" y="14"/>
                    <a:pt x="43" y="14"/>
                  </a:cubicBezTo>
                  <a:cubicBezTo>
                    <a:pt x="43" y="16"/>
                    <a:pt x="45" y="18"/>
                    <a:pt x="48" y="18"/>
                  </a:cubicBezTo>
                  <a:cubicBezTo>
                    <a:pt x="48" y="18"/>
                    <a:pt x="48" y="18"/>
                    <a:pt x="48" y="18"/>
                  </a:cubicBezTo>
                  <a:cubicBezTo>
                    <a:pt x="51" y="18"/>
                    <a:pt x="53" y="16"/>
                    <a:pt x="53" y="14"/>
                  </a:cubicBezTo>
                  <a:cubicBezTo>
                    <a:pt x="53" y="14"/>
                    <a:pt x="53" y="14"/>
                    <a:pt x="53" y="14"/>
                  </a:cubicBezTo>
                  <a:cubicBezTo>
                    <a:pt x="53" y="9"/>
                    <a:pt x="48" y="5"/>
                    <a:pt x="44" y="3"/>
                  </a:cubicBezTo>
                  <a:cubicBezTo>
                    <a:pt x="44" y="3"/>
                    <a:pt x="44" y="3"/>
                    <a:pt x="44" y="3"/>
                  </a:cubicBezTo>
                  <a:cubicBezTo>
                    <a:pt x="39" y="1"/>
                    <a:pt x="33" y="0"/>
                    <a:pt x="26" y="0"/>
                  </a:cubicBezTo>
                  <a:cubicBezTo>
                    <a:pt x="26" y="0"/>
                    <a:pt x="26" y="0"/>
                    <a:pt x="26" y="0"/>
                  </a:cubicBezTo>
                  <a:cubicBezTo>
                    <a:pt x="20" y="0"/>
                    <a:pt x="14" y="1"/>
                    <a:pt x="9" y="3"/>
                  </a:cubicBezTo>
                  <a:close/>
                </a:path>
              </a:pathLst>
            </a:custGeom>
            <a:solidFill>
              <a:srgbClr val="FFFFFF"/>
            </a:solidFill>
            <a:ln w="15875" cap="rnd">
              <a:solidFill>
                <a:srgbClr val="817269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Helvetica" panose="020B0604020202030204" pitchFamily="34" charset="0"/>
              </a:endParaRPr>
            </a:p>
          </p:txBody>
        </p:sp>
        <p:sp>
          <p:nvSpPr>
            <p:cNvPr id="85" name="Freeform 84">
              <a:extLst>
                <a:ext uri="{FF2B5EF4-FFF2-40B4-BE49-F238E27FC236}">
                  <a16:creationId xmlns:a16="http://schemas.microsoft.com/office/drawing/2014/main" id="{7E9837B1-BCFA-4486-8C82-B83F85217B92}"/>
                </a:ext>
              </a:extLst>
            </p:cNvPr>
            <p:cNvSpPr>
              <a:spLocks/>
            </p:cNvSpPr>
            <p:nvPr/>
          </p:nvSpPr>
          <p:spPr bwMode="auto">
            <a:xfrm>
              <a:off x="2814" y="1523"/>
              <a:ext cx="142" cy="49"/>
            </a:xfrm>
            <a:custGeom>
              <a:avLst/>
              <a:gdLst>
                <a:gd name="T0" fmla="*/ 9 w 53"/>
                <a:gd name="T1" fmla="*/ 3 h 18"/>
                <a:gd name="T2" fmla="*/ 0 w 53"/>
                <a:gd name="T3" fmla="*/ 14 h 18"/>
                <a:gd name="T4" fmla="*/ 0 w 53"/>
                <a:gd name="T5" fmla="*/ 14 h 18"/>
                <a:gd name="T6" fmla="*/ 5 w 53"/>
                <a:gd name="T7" fmla="*/ 18 h 18"/>
                <a:gd name="T8" fmla="*/ 5 w 53"/>
                <a:gd name="T9" fmla="*/ 18 h 18"/>
                <a:gd name="T10" fmla="*/ 10 w 53"/>
                <a:gd name="T11" fmla="*/ 14 h 18"/>
                <a:gd name="T12" fmla="*/ 10 w 53"/>
                <a:gd name="T13" fmla="*/ 14 h 18"/>
                <a:gd name="T14" fmla="*/ 11 w 53"/>
                <a:gd name="T15" fmla="*/ 13 h 18"/>
                <a:gd name="T16" fmla="*/ 11 w 53"/>
                <a:gd name="T17" fmla="*/ 13 h 18"/>
                <a:gd name="T18" fmla="*/ 14 w 53"/>
                <a:gd name="T19" fmla="*/ 11 h 18"/>
                <a:gd name="T20" fmla="*/ 14 w 53"/>
                <a:gd name="T21" fmla="*/ 11 h 18"/>
                <a:gd name="T22" fmla="*/ 26 w 53"/>
                <a:gd name="T23" fmla="*/ 9 h 18"/>
                <a:gd name="T24" fmla="*/ 26 w 53"/>
                <a:gd name="T25" fmla="*/ 9 h 18"/>
                <a:gd name="T26" fmla="*/ 42 w 53"/>
                <a:gd name="T27" fmla="*/ 13 h 18"/>
                <a:gd name="T28" fmla="*/ 42 w 53"/>
                <a:gd name="T29" fmla="*/ 13 h 18"/>
                <a:gd name="T30" fmla="*/ 43 w 53"/>
                <a:gd name="T31" fmla="*/ 14 h 18"/>
                <a:gd name="T32" fmla="*/ 43 w 53"/>
                <a:gd name="T33" fmla="*/ 14 h 18"/>
                <a:gd name="T34" fmla="*/ 43 w 53"/>
                <a:gd name="T35" fmla="*/ 14 h 18"/>
                <a:gd name="T36" fmla="*/ 48 w 53"/>
                <a:gd name="T37" fmla="*/ 18 h 18"/>
                <a:gd name="T38" fmla="*/ 48 w 53"/>
                <a:gd name="T39" fmla="*/ 18 h 18"/>
                <a:gd name="T40" fmla="*/ 53 w 53"/>
                <a:gd name="T41" fmla="*/ 14 h 18"/>
                <a:gd name="T42" fmla="*/ 53 w 53"/>
                <a:gd name="T43" fmla="*/ 14 h 18"/>
                <a:gd name="T44" fmla="*/ 44 w 53"/>
                <a:gd name="T45" fmla="*/ 3 h 18"/>
                <a:gd name="T46" fmla="*/ 44 w 53"/>
                <a:gd name="T47" fmla="*/ 3 h 18"/>
                <a:gd name="T48" fmla="*/ 26 w 53"/>
                <a:gd name="T49" fmla="*/ 0 h 18"/>
                <a:gd name="T50" fmla="*/ 26 w 53"/>
                <a:gd name="T51" fmla="*/ 0 h 18"/>
                <a:gd name="T52" fmla="*/ 9 w 53"/>
                <a:gd name="T53" fmla="*/ 3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53" h="18">
                  <a:moveTo>
                    <a:pt x="9" y="3"/>
                  </a:moveTo>
                  <a:cubicBezTo>
                    <a:pt x="4" y="5"/>
                    <a:pt x="0" y="8"/>
                    <a:pt x="0" y="14"/>
                  </a:cubicBezTo>
                  <a:cubicBezTo>
                    <a:pt x="0" y="14"/>
                    <a:pt x="0" y="14"/>
                    <a:pt x="0" y="14"/>
                  </a:cubicBezTo>
                  <a:cubicBezTo>
                    <a:pt x="0" y="16"/>
                    <a:pt x="2" y="18"/>
                    <a:pt x="5" y="18"/>
                  </a:cubicBezTo>
                  <a:cubicBezTo>
                    <a:pt x="5" y="18"/>
                    <a:pt x="5" y="18"/>
                    <a:pt x="5" y="18"/>
                  </a:cubicBezTo>
                  <a:cubicBezTo>
                    <a:pt x="8" y="18"/>
                    <a:pt x="10" y="16"/>
                    <a:pt x="10" y="14"/>
                  </a:cubicBezTo>
                  <a:cubicBezTo>
                    <a:pt x="10" y="14"/>
                    <a:pt x="10" y="14"/>
                    <a:pt x="10" y="14"/>
                  </a:cubicBezTo>
                  <a:cubicBezTo>
                    <a:pt x="10" y="14"/>
                    <a:pt x="10" y="13"/>
                    <a:pt x="11" y="13"/>
                  </a:cubicBezTo>
                  <a:cubicBezTo>
                    <a:pt x="11" y="13"/>
                    <a:pt x="11" y="13"/>
                    <a:pt x="11" y="13"/>
                  </a:cubicBezTo>
                  <a:cubicBezTo>
                    <a:pt x="11" y="12"/>
                    <a:pt x="12" y="12"/>
                    <a:pt x="14" y="11"/>
                  </a:cubicBezTo>
                  <a:cubicBezTo>
                    <a:pt x="14" y="11"/>
                    <a:pt x="14" y="11"/>
                    <a:pt x="14" y="11"/>
                  </a:cubicBezTo>
                  <a:cubicBezTo>
                    <a:pt x="17" y="10"/>
                    <a:pt x="21" y="9"/>
                    <a:pt x="26" y="9"/>
                  </a:cubicBezTo>
                  <a:cubicBezTo>
                    <a:pt x="26" y="9"/>
                    <a:pt x="26" y="9"/>
                    <a:pt x="26" y="9"/>
                  </a:cubicBezTo>
                  <a:cubicBezTo>
                    <a:pt x="34" y="9"/>
                    <a:pt x="41" y="11"/>
                    <a:pt x="42" y="13"/>
                  </a:cubicBezTo>
                  <a:cubicBezTo>
                    <a:pt x="42" y="13"/>
                    <a:pt x="42" y="13"/>
                    <a:pt x="42" y="13"/>
                  </a:cubicBezTo>
                  <a:cubicBezTo>
                    <a:pt x="43" y="13"/>
                    <a:pt x="43" y="14"/>
                    <a:pt x="43" y="14"/>
                  </a:cubicBezTo>
                  <a:cubicBezTo>
                    <a:pt x="43" y="14"/>
                    <a:pt x="43" y="14"/>
                    <a:pt x="43" y="14"/>
                  </a:cubicBezTo>
                  <a:cubicBezTo>
                    <a:pt x="43" y="14"/>
                    <a:pt x="43" y="14"/>
                    <a:pt x="43" y="14"/>
                  </a:cubicBezTo>
                  <a:cubicBezTo>
                    <a:pt x="43" y="16"/>
                    <a:pt x="45" y="18"/>
                    <a:pt x="48" y="18"/>
                  </a:cubicBezTo>
                  <a:cubicBezTo>
                    <a:pt x="48" y="18"/>
                    <a:pt x="48" y="18"/>
                    <a:pt x="48" y="18"/>
                  </a:cubicBezTo>
                  <a:cubicBezTo>
                    <a:pt x="51" y="18"/>
                    <a:pt x="53" y="16"/>
                    <a:pt x="53" y="14"/>
                  </a:cubicBezTo>
                  <a:cubicBezTo>
                    <a:pt x="53" y="14"/>
                    <a:pt x="53" y="14"/>
                    <a:pt x="53" y="14"/>
                  </a:cubicBezTo>
                  <a:cubicBezTo>
                    <a:pt x="53" y="8"/>
                    <a:pt x="48" y="5"/>
                    <a:pt x="44" y="3"/>
                  </a:cubicBezTo>
                  <a:cubicBezTo>
                    <a:pt x="44" y="3"/>
                    <a:pt x="44" y="3"/>
                    <a:pt x="44" y="3"/>
                  </a:cubicBezTo>
                  <a:cubicBezTo>
                    <a:pt x="39" y="1"/>
                    <a:pt x="33" y="0"/>
                    <a:pt x="26" y="0"/>
                  </a:cubicBezTo>
                  <a:cubicBezTo>
                    <a:pt x="26" y="0"/>
                    <a:pt x="26" y="0"/>
                    <a:pt x="26" y="0"/>
                  </a:cubicBezTo>
                  <a:cubicBezTo>
                    <a:pt x="20" y="0"/>
                    <a:pt x="14" y="1"/>
                    <a:pt x="9" y="3"/>
                  </a:cubicBezTo>
                  <a:close/>
                </a:path>
              </a:pathLst>
            </a:custGeom>
            <a:solidFill>
              <a:srgbClr val="FFFFFF"/>
            </a:solidFill>
            <a:ln w="15875" cap="rnd">
              <a:solidFill>
                <a:srgbClr val="817269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Helvetica" panose="020B0604020202030204" pitchFamily="34" charset="0"/>
              </a:endParaRPr>
            </a:p>
          </p:txBody>
        </p:sp>
        <p:sp>
          <p:nvSpPr>
            <p:cNvPr id="87" name="Freeform 86">
              <a:extLst>
                <a:ext uri="{FF2B5EF4-FFF2-40B4-BE49-F238E27FC236}">
                  <a16:creationId xmlns:a16="http://schemas.microsoft.com/office/drawing/2014/main" id="{A15F252A-0F8C-4980-BF18-DF96EFAE03C2}"/>
                </a:ext>
              </a:extLst>
            </p:cNvPr>
            <p:cNvSpPr>
              <a:spLocks/>
            </p:cNvSpPr>
            <p:nvPr/>
          </p:nvSpPr>
          <p:spPr bwMode="auto">
            <a:xfrm>
              <a:off x="2814" y="1445"/>
              <a:ext cx="142" cy="51"/>
            </a:xfrm>
            <a:custGeom>
              <a:avLst/>
              <a:gdLst>
                <a:gd name="T0" fmla="*/ 9 w 53"/>
                <a:gd name="T1" fmla="*/ 4 h 19"/>
                <a:gd name="T2" fmla="*/ 0 w 53"/>
                <a:gd name="T3" fmla="*/ 14 h 19"/>
                <a:gd name="T4" fmla="*/ 0 w 53"/>
                <a:gd name="T5" fmla="*/ 14 h 19"/>
                <a:gd name="T6" fmla="*/ 5 w 53"/>
                <a:gd name="T7" fmla="*/ 19 h 19"/>
                <a:gd name="T8" fmla="*/ 5 w 53"/>
                <a:gd name="T9" fmla="*/ 19 h 19"/>
                <a:gd name="T10" fmla="*/ 10 w 53"/>
                <a:gd name="T11" fmla="*/ 14 h 19"/>
                <a:gd name="T12" fmla="*/ 10 w 53"/>
                <a:gd name="T13" fmla="*/ 14 h 19"/>
                <a:gd name="T14" fmla="*/ 11 w 53"/>
                <a:gd name="T15" fmla="*/ 14 h 19"/>
                <a:gd name="T16" fmla="*/ 11 w 53"/>
                <a:gd name="T17" fmla="*/ 14 h 19"/>
                <a:gd name="T18" fmla="*/ 14 w 53"/>
                <a:gd name="T19" fmla="*/ 12 h 19"/>
                <a:gd name="T20" fmla="*/ 14 w 53"/>
                <a:gd name="T21" fmla="*/ 12 h 19"/>
                <a:gd name="T22" fmla="*/ 26 w 53"/>
                <a:gd name="T23" fmla="*/ 10 h 19"/>
                <a:gd name="T24" fmla="*/ 26 w 53"/>
                <a:gd name="T25" fmla="*/ 10 h 19"/>
                <a:gd name="T26" fmla="*/ 42 w 53"/>
                <a:gd name="T27" fmla="*/ 14 h 19"/>
                <a:gd name="T28" fmla="*/ 42 w 53"/>
                <a:gd name="T29" fmla="*/ 14 h 19"/>
                <a:gd name="T30" fmla="*/ 43 w 53"/>
                <a:gd name="T31" fmla="*/ 14 h 19"/>
                <a:gd name="T32" fmla="*/ 43 w 53"/>
                <a:gd name="T33" fmla="*/ 14 h 19"/>
                <a:gd name="T34" fmla="*/ 43 w 53"/>
                <a:gd name="T35" fmla="*/ 14 h 19"/>
                <a:gd name="T36" fmla="*/ 48 w 53"/>
                <a:gd name="T37" fmla="*/ 19 h 19"/>
                <a:gd name="T38" fmla="*/ 48 w 53"/>
                <a:gd name="T39" fmla="*/ 19 h 19"/>
                <a:gd name="T40" fmla="*/ 53 w 53"/>
                <a:gd name="T41" fmla="*/ 14 h 19"/>
                <a:gd name="T42" fmla="*/ 53 w 53"/>
                <a:gd name="T43" fmla="*/ 14 h 19"/>
                <a:gd name="T44" fmla="*/ 44 w 53"/>
                <a:gd name="T45" fmla="*/ 4 h 19"/>
                <a:gd name="T46" fmla="*/ 44 w 53"/>
                <a:gd name="T47" fmla="*/ 4 h 19"/>
                <a:gd name="T48" fmla="*/ 26 w 53"/>
                <a:gd name="T49" fmla="*/ 0 h 19"/>
                <a:gd name="T50" fmla="*/ 26 w 53"/>
                <a:gd name="T51" fmla="*/ 0 h 19"/>
                <a:gd name="T52" fmla="*/ 9 w 53"/>
                <a:gd name="T53" fmla="*/ 4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53" h="19">
                  <a:moveTo>
                    <a:pt x="9" y="4"/>
                  </a:moveTo>
                  <a:cubicBezTo>
                    <a:pt x="4" y="6"/>
                    <a:pt x="0" y="9"/>
                    <a:pt x="0" y="14"/>
                  </a:cubicBezTo>
                  <a:cubicBezTo>
                    <a:pt x="0" y="14"/>
                    <a:pt x="0" y="14"/>
                    <a:pt x="0" y="14"/>
                  </a:cubicBezTo>
                  <a:cubicBezTo>
                    <a:pt x="0" y="17"/>
                    <a:pt x="2" y="19"/>
                    <a:pt x="5" y="19"/>
                  </a:cubicBezTo>
                  <a:cubicBezTo>
                    <a:pt x="5" y="19"/>
                    <a:pt x="5" y="19"/>
                    <a:pt x="5" y="19"/>
                  </a:cubicBezTo>
                  <a:cubicBezTo>
                    <a:pt x="8" y="19"/>
                    <a:pt x="10" y="17"/>
                    <a:pt x="10" y="14"/>
                  </a:cubicBezTo>
                  <a:cubicBezTo>
                    <a:pt x="10" y="14"/>
                    <a:pt x="10" y="14"/>
                    <a:pt x="10" y="14"/>
                  </a:cubicBezTo>
                  <a:cubicBezTo>
                    <a:pt x="10" y="14"/>
                    <a:pt x="10" y="14"/>
                    <a:pt x="11" y="14"/>
                  </a:cubicBezTo>
                  <a:cubicBezTo>
                    <a:pt x="11" y="14"/>
                    <a:pt x="11" y="14"/>
                    <a:pt x="11" y="14"/>
                  </a:cubicBezTo>
                  <a:cubicBezTo>
                    <a:pt x="11" y="13"/>
                    <a:pt x="12" y="12"/>
                    <a:pt x="14" y="12"/>
                  </a:cubicBezTo>
                  <a:cubicBezTo>
                    <a:pt x="14" y="12"/>
                    <a:pt x="14" y="12"/>
                    <a:pt x="14" y="12"/>
                  </a:cubicBezTo>
                  <a:cubicBezTo>
                    <a:pt x="17" y="11"/>
                    <a:pt x="21" y="10"/>
                    <a:pt x="26" y="10"/>
                  </a:cubicBezTo>
                  <a:cubicBezTo>
                    <a:pt x="26" y="10"/>
                    <a:pt x="26" y="10"/>
                    <a:pt x="26" y="10"/>
                  </a:cubicBezTo>
                  <a:cubicBezTo>
                    <a:pt x="34" y="9"/>
                    <a:pt x="41" y="12"/>
                    <a:pt x="42" y="14"/>
                  </a:cubicBezTo>
                  <a:cubicBezTo>
                    <a:pt x="42" y="14"/>
                    <a:pt x="42" y="14"/>
                    <a:pt x="42" y="14"/>
                  </a:cubicBezTo>
                  <a:cubicBezTo>
                    <a:pt x="43" y="14"/>
                    <a:pt x="43" y="14"/>
                    <a:pt x="43" y="14"/>
                  </a:cubicBezTo>
                  <a:cubicBezTo>
                    <a:pt x="43" y="14"/>
                    <a:pt x="43" y="14"/>
                    <a:pt x="43" y="14"/>
                  </a:cubicBezTo>
                  <a:cubicBezTo>
                    <a:pt x="43" y="14"/>
                    <a:pt x="43" y="14"/>
                    <a:pt x="43" y="14"/>
                  </a:cubicBezTo>
                  <a:cubicBezTo>
                    <a:pt x="43" y="17"/>
                    <a:pt x="45" y="19"/>
                    <a:pt x="48" y="19"/>
                  </a:cubicBezTo>
                  <a:cubicBezTo>
                    <a:pt x="48" y="19"/>
                    <a:pt x="48" y="19"/>
                    <a:pt x="48" y="19"/>
                  </a:cubicBezTo>
                  <a:cubicBezTo>
                    <a:pt x="51" y="19"/>
                    <a:pt x="53" y="17"/>
                    <a:pt x="53" y="14"/>
                  </a:cubicBezTo>
                  <a:cubicBezTo>
                    <a:pt x="53" y="14"/>
                    <a:pt x="53" y="14"/>
                    <a:pt x="53" y="14"/>
                  </a:cubicBezTo>
                  <a:cubicBezTo>
                    <a:pt x="53" y="9"/>
                    <a:pt x="48" y="6"/>
                    <a:pt x="44" y="4"/>
                  </a:cubicBezTo>
                  <a:cubicBezTo>
                    <a:pt x="44" y="4"/>
                    <a:pt x="44" y="4"/>
                    <a:pt x="44" y="4"/>
                  </a:cubicBezTo>
                  <a:cubicBezTo>
                    <a:pt x="39" y="2"/>
                    <a:pt x="33" y="0"/>
                    <a:pt x="26" y="0"/>
                  </a:cubicBezTo>
                  <a:cubicBezTo>
                    <a:pt x="26" y="0"/>
                    <a:pt x="26" y="0"/>
                    <a:pt x="26" y="0"/>
                  </a:cubicBezTo>
                  <a:cubicBezTo>
                    <a:pt x="20" y="0"/>
                    <a:pt x="14" y="2"/>
                    <a:pt x="9" y="4"/>
                  </a:cubicBezTo>
                  <a:close/>
                </a:path>
              </a:pathLst>
            </a:custGeom>
            <a:solidFill>
              <a:srgbClr val="FFFFFF"/>
            </a:solidFill>
            <a:ln w="15875" cap="rnd">
              <a:solidFill>
                <a:srgbClr val="817269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Helvetica" panose="020B0604020202030204" pitchFamily="34" charset="0"/>
              </a:endParaRPr>
            </a:p>
          </p:txBody>
        </p:sp>
        <p:sp>
          <p:nvSpPr>
            <p:cNvPr id="88" name="Freeform 87">
              <a:extLst>
                <a:ext uri="{FF2B5EF4-FFF2-40B4-BE49-F238E27FC236}">
                  <a16:creationId xmlns:a16="http://schemas.microsoft.com/office/drawing/2014/main" id="{09CC43AF-1147-46AD-B9AE-4A772058B128}"/>
                </a:ext>
              </a:extLst>
            </p:cNvPr>
            <p:cNvSpPr>
              <a:spLocks/>
            </p:cNvSpPr>
            <p:nvPr/>
          </p:nvSpPr>
          <p:spPr bwMode="auto">
            <a:xfrm>
              <a:off x="2814" y="1370"/>
              <a:ext cx="142" cy="51"/>
            </a:xfrm>
            <a:custGeom>
              <a:avLst/>
              <a:gdLst>
                <a:gd name="T0" fmla="*/ 9 w 53"/>
                <a:gd name="T1" fmla="*/ 3 h 19"/>
                <a:gd name="T2" fmla="*/ 0 w 53"/>
                <a:gd name="T3" fmla="*/ 14 h 19"/>
                <a:gd name="T4" fmla="*/ 0 w 53"/>
                <a:gd name="T5" fmla="*/ 14 h 19"/>
                <a:gd name="T6" fmla="*/ 5 w 53"/>
                <a:gd name="T7" fmla="*/ 19 h 19"/>
                <a:gd name="T8" fmla="*/ 5 w 53"/>
                <a:gd name="T9" fmla="*/ 19 h 19"/>
                <a:gd name="T10" fmla="*/ 10 w 53"/>
                <a:gd name="T11" fmla="*/ 14 h 19"/>
                <a:gd name="T12" fmla="*/ 10 w 53"/>
                <a:gd name="T13" fmla="*/ 14 h 19"/>
                <a:gd name="T14" fmla="*/ 11 w 53"/>
                <a:gd name="T15" fmla="*/ 13 h 19"/>
                <a:gd name="T16" fmla="*/ 11 w 53"/>
                <a:gd name="T17" fmla="*/ 13 h 19"/>
                <a:gd name="T18" fmla="*/ 14 w 53"/>
                <a:gd name="T19" fmla="*/ 12 h 19"/>
                <a:gd name="T20" fmla="*/ 14 w 53"/>
                <a:gd name="T21" fmla="*/ 12 h 19"/>
                <a:gd name="T22" fmla="*/ 26 w 53"/>
                <a:gd name="T23" fmla="*/ 9 h 19"/>
                <a:gd name="T24" fmla="*/ 26 w 53"/>
                <a:gd name="T25" fmla="*/ 9 h 19"/>
                <a:gd name="T26" fmla="*/ 42 w 53"/>
                <a:gd name="T27" fmla="*/ 13 h 19"/>
                <a:gd name="T28" fmla="*/ 42 w 53"/>
                <a:gd name="T29" fmla="*/ 13 h 19"/>
                <a:gd name="T30" fmla="*/ 43 w 53"/>
                <a:gd name="T31" fmla="*/ 14 h 19"/>
                <a:gd name="T32" fmla="*/ 43 w 53"/>
                <a:gd name="T33" fmla="*/ 14 h 19"/>
                <a:gd name="T34" fmla="*/ 43 w 53"/>
                <a:gd name="T35" fmla="*/ 14 h 19"/>
                <a:gd name="T36" fmla="*/ 48 w 53"/>
                <a:gd name="T37" fmla="*/ 19 h 19"/>
                <a:gd name="T38" fmla="*/ 48 w 53"/>
                <a:gd name="T39" fmla="*/ 19 h 19"/>
                <a:gd name="T40" fmla="*/ 53 w 53"/>
                <a:gd name="T41" fmla="*/ 14 h 19"/>
                <a:gd name="T42" fmla="*/ 53 w 53"/>
                <a:gd name="T43" fmla="*/ 14 h 19"/>
                <a:gd name="T44" fmla="*/ 44 w 53"/>
                <a:gd name="T45" fmla="*/ 3 h 19"/>
                <a:gd name="T46" fmla="*/ 44 w 53"/>
                <a:gd name="T47" fmla="*/ 3 h 19"/>
                <a:gd name="T48" fmla="*/ 26 w 53"/>
                <a:gd name="T49" fmla="*/ 0 h 19"/>
                <a:gd name="T50" fmla="*/ 26 w 53"/>
                <a:gd name="T51" fmla="*/ 0 h 19"/>
                <a:gd name="T52" fmla="*/ 9 w 53"/>
                <a:gd name="T53" fmla="*/ 3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53" h="19">
                  <a:moveTo>
                    <a:pt x="9" y="3"/>
                  </a:moveTo>
                  <a:cubicBezTo>
                    <a:pt x="4" y="5"/>
                    <a:pt x="0" y="9"/>
                    <a:pt x="0" y="14"/>
                  </a:cubicBezTo>
                  <a:cubicBezTo>
                    <a:pt x="0" y="14"/>
                    <a:pt x="0" y="14"/>
                    <a:pt x="0" y="14"/>
                  </a:cubicBezTo>
                  <a:cubicBezTo>
                    <a:pt x="0" y="17"/>
                    <a:pt x="2" y="19"/>
                    <a:pt x="5" y="19"/>
                  </a:cubicBezTo>
                  <a:cubicBezTo>
                    <a:pt x="5" y="19"/>
                    <a:pt x="5" y="19"/>
                    <a:pt x="5" y="19"/>
                  </a:cubicBezTo>
                  <a:cubicBezTo>
                    <a:pt x="8" y="19"/>
                    <a:pt x="10" y="17"/>
                    <a:pt x="10" y="14"/>
                  </a:cubicBezTo>
                  <a:cubicBezTo>
                    <a:pt x="10" y="14"/>
                    <a:pt x="10" y="14"/>
                    <a:pt x="10" y="14"/>
                  </a:cubicBezTo>
                  <a:cubicBezTo>
                    <a:pt x="10" y="14"/>
                    <a:pt x="10" y="14"/>
                    <a:pt x="11" y="13"/>
                  </a:cubicBezTo>
                  <a:cubicBezTo>
                    <a:pt x="11" y="13"/>
                    <a:pt x="11" y="13"/>
                    <a:pt x="11" y="13"/>
                  </a:cubicBezTo>
                  <a:cubicBezTo>
                    <a:pt x="11" y="13"/>
                    <a:pt x="12" y="12"/>
                    <a:pt x="14" y="12"/>
                  </a:cubicBezTo>
                  <a:cubicBezTo>
                    <a:pt x="14" y="12"/>
                    <a:pt x="14" y="12"/>
                    <a:pt x="14" y="12"/>
                  </a:cubicBezTo>
                  <a:cubicBezTo>
                    <a:pt x="17" y="10"/>
                    <a:pt x="21" y="9"/>
                    <a:pt x="26" y="9"/>
                  </a:cubicBezTo>
                  <a:cubicBezTo>
                    <a:pt x="26" y="9"/>
                    <a:pt x="26" y="9"/>
                    <a:pt x="26" y="9"/>
                  </a:cubicBezTo>
                  <a:cubicBezTo>
                    <a:pt x="34" y="9"/>
                    <a:pt x="41" y="12"/>
                    <a:pt x="42" y="13"/>
                  </a:cubicBezTo>
                  <a:cubicBezTo>
                    <a:pt x="42" y="13"/>
                    <a:pt x="42" y="13"/>
                    <a:pt x="42" y="13"/>
                  </a:cubicBezTo>
                  <a:cubicBezTo>
                    <a:pt x="43" y="14"/>
                    <a:pt x="43" y="14"/>
                    <a:pt x="43" y="14"/>
                  </a:cubicBezTo>
                  <a:cubicBezTo>
                    <a:pt x="43" y="14"/>
                    <a:pt x="43" y="14"/>
                    <a:pt x="43" y="14"/>
                  </a:cubicBezTo>
                  <a:cubicBezTo>
                    <a:pt x="43" y="14"/>
                    <a:pt x="43" y="14"/>
                    <a:pt x="43" y="14"/>
                  </a:cubicBezTo>
                  <a:cubicBezTo>
                    <a:pt x="43" y="17"/>
                    <a:pt x="45" y="19"/>
                    <a:pt x="48" y="19"/>
                  </a:cubicBezTo>
                  <a:cubicBezTo>
                    <a:pt x="48" y="19"/>
                    <a:pt x="48" y="19"/>
                    <a:pt x="48" y="19"/>
                  </a:cubicBezTo>
                  <a:cubicBezTo>
                    <a:pt x="51" y="19"/>
                    <a:pt x="53" y="17"/>
                    <a:pt x="53" y="14"/>
                  </a:cubicBezTo>
                  <a:cubicBezTo>
                    <a:pt x="53" y="14"/>
                    <a:pt x="53" y="14"/>
                    <a:pt x="53" y="14"/>
                  </a:cubicBezTo>
                  <a:cubicBezTo>
                    <a:pt x="53" y="9"/>
                    <a:pt x="48" y="5"/>
                    <a:pt x="44" y="3"/>
                  </a:cubicBezTo>
                  <a:cubicBezTo>
                    <a:pt x="44" y="3"/>
                    <a:pt x="44" y="3"/>
                    <a:pt x="44" y="3"/>
                  </a:cubicBezTo>
                  <a:cubicBezTo>
                    <a:pt x="39" y="1"/>
                    <a:pt x="33" y="0"/>
                    <a:pt x="26" y="0"/>
                  </a:cubicBezTo>
                  <a:cubicBezTo>
                    <a:pt x="26" y="0"/>
                    <a:pt x="26" y="0"/>
                    <a:pt x="26" y="0"/>
                  </a:cubicBezTo>
                  <a:cubicBezTo>
                    <a:pt x="20" y="0"/>
                    <a:pt x="14" y="1"/>
                    <a:pt x="9" y="3"/>
                  </a:cubicBezTo>
                  <a:close/>
                </a:path>
              </a:pathLst>
            </a:custGeom>
            <a:solidFill>
              <a:srgbClr val="FFFFFF"/>
            </a:solidFill>
            <a:ln w="15875" cap="rnd">
              <a:solidFill>
                <a:srgbClr val="817269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Helvetica" panose="020B0604020202030204" pitchFamily="34" charset="0"/>
              </a:endParaRPr>
            </a:p>
          </p:txBody>
        </p:sp>
      </p:grpSp>
      <p:sp>
        <p:nvSpPr>
          <p:cNvPr id="92" name="文本框 32">
            <a:extLst>
              <a:ext uri="{FF2B5EF4-FFF2-40B4-BE49-F238E27FC236}">
                <a16:creationId xmlns:a16="http://schemas.microsoft.com/office/drawing/2014/main" id="{EC110795-F5BC-49E5-85C7-D65620AF23ED}"/>
              </a:ext>
            </a:extLst>
          </p:cNvPr>
          <p:cNvSpPr txBox="1"/>
          <p:nvPr/>
        </p:nvSpPr>
        <p:spPr>
          <a:xfrm>
            <a:off x="2580699" y="3122384"/>
            <a:ext cx="8637255" cy="1077218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just"/>
            <a:r>
              <a:rPr lang="en-US" altLang="zh-CN" sz="3200" b="1" dirty="0" err="1" smtClean="0">
                <a:latin typeface="Times New Roman" pitchFamily="18" charset="0"/>
                <a:ea typeface="造字工房悦黑演示版常规体" pitchFamily="50" charset="-122"/>
                <a:cs typeface="Times New Roman" pitchFamily="18" charset="0"/>
              </a:rPr>
              <a:t>Đọc</a:t>
            </a:r>
            <a:r>
              <a:rPr lang="en-US" altLang="zh-CN" sz="3200" dirty="0" smtClean="0">
                <a:latin typeface="Times New Roman" pitchFamily="18" charset="0"/>
                <a:ea typeface="造字工房悦黑演示版常规体" pitchFamily="50" charset="-122"/>
                <a:cs typeface="Times New Roman" pitchFamily="18" charset="0"/>
              </a:rPr>
              <a:t> </a:t>
            </a:r>
            <a:r>
              <a:rPr lang="en-US" altLang="zh-CN" sz="3200" dirty="0" err="1" smtClean="0">
                <a:latin typeface="Times New Roman" pitchFamily="18" charset="0"/>
                <a:ea typeface="造字工房悦黑演示版常规体" pitchFamily="50" charset="-122"/>
                <a:cs typeface="Times New Roman" pitchFamily="18" charset="0"/>
              </a:rPr>
              <a:t>thầm</a:t>
            </a:r>
            <a:r>
              <a:rPr lang="en-US" altLang="zh-CN" sz="3200" dirty="0" smtClean="0">
                <a:latin typeface="Times New Roman" pitchFamily="18" charset="0"/>
                <a:ea typeface="造字工房悦黑演示版常规体" pitchFamily="50" charset="-122"/>
                <a:cs typeface="Times New Roman" pitchFamily="18" charset="0"/>
              </a:rPr>
              <a:t> + </a:t>
            </a:r>
            <a:r>
              <a:rPr lang="en-US" altLang="zh-CN" sz="3200" b="1" dirty="0" err="1" smtClean="0">
                <a:latin typeface="Times New Roman" pitchFamily="18" charset="0"/>
                <a:ea typeface="造字工房悦黑演示版常规体" pitchFamily="50" charset="-122"/>
                <a:cs typeface="Times New Roman" pitchFamily="18" charset="0"/>
              </a:rPr>
              <a:t>Tìm</a:t>
            </a:r>
            <a:r>
              <a:rPr lang="en-US" altLang="zh-CN" sz="3200" b="1" dirty="0" smtClean="0">
                <a:latin typeface="Times New Roman" pitchFamily="18" charset="0"/>
                <a:ea typeface="造字工房悦黑演示版常规体" pitchFamily="50" charset="-122"/>
                <a:cs typeface="Times New Roman" pitchFamily="18" charset="0"/>
              </a:rPr>
              <a:t> </a:t>
            </a:r>
            <a:r>
              <a:rPr lang="en-US" altLang="zh-CN" sz="3200" b="1" dirty="0" err="1" smtClean="0">
                <a:latin typeface="Times New Roman" pitchFamily="18" charset="0"/>
                <a:ea typeface="造字工房悦黑演示版常规体" pitchFamily="50" charset="-122"/>
                <a:cs typeface="Times New Roman" pitchFamily="18" charset="0"/>
              </a:rPr>
              <a:t>dẫn</a:t>
            </a:r>
            <a:r>
              <a:rPr lang="en-US" altLang="zh-CN" sz="3200" b="1" dirty="0" smtClean="0">
                <a:latin typeface="Times New Roman" pitchFamily="18" charset="0"/>
                <a:ea typeface="造字工房悦黑演示版常规体" pitchFamily="50" charset="-122"/>
                <a:cs typeface="Times New Roman" pitchFamily="18" charset="0"/>
              </a:rPr>
              <a:t> </a:t>
            </a:r>
            <a:r>
              <a:rPr lang="en-US" altLang="zh-CN" sz="3200" b="1" dirty="0" err="1" smtClean="0">
                <a:latin typeface="Times New Roman" pitchFamily="18" charset="0"/>
                <a:ea typeface="造字工房悦黑演示版常规体" pitchFamily="50" charset="-122"/>
                <a:cs typeface="Times New Roman" pitchFamily="18" charset="0"/>
              </a:rPr>
              <a:t>chứng</a:t>
            </a:r>
            <a:r>
              <a:rPr lang="en-US" altLang="zh-CN" sz="3200" b="1" dirty="0" smtClean="0">
                <a:latin typeface="Times New Roman" pitchFamily="18" charset="0"/>
                <a:ea typeface="造字工房悦黑演示版常规体" pitchFamily="50" charset="-122"/>
                <a:cs typeface="Times New Roman" pitchFamily="18" charset="0"/>
              </a:rPr>
              <a:t> </a:t>
            </a:r>
            <a:r>
              <a:rPr lang="en-US" altLang="zh-CN" sz="3200" dirty="0" err="1" smtClean="0">
                <a:latin typeface="Times New Roman" pitchFamily="18" charset="0"/>
                <a:ea typeface="造字工房悦黑演示版常规体" pitchFamily="50" charset="-122"/>
                <a:cs typeface="Times New Roman" pitchFamily="18" charset="0"/>
              </a:rPr>
              <a:t>về</a:t>
            </a:r>
            <a:r>
              <a:rPr lang="en-US" altLang="zh-CN" sz="3200" dirty="0" smtClean="0">
                <a:latin typeface="Times New Roman" pitchFamily="18" charset="0"/>
                <a:ea typeface="造字工房悦黑演示版常规体" pitchFamily="50" charset="-122"/>
                <a:cs typeface="Times New Roman" pitchFamily="18" charset="0"/>
              </a:rPr>
              <a:t> </a:t>
            </a:r>
            <a:r>
              <a:rPr lang="en-US" altLang="zh-CN" sz="3200" dirty="0" err="1" smtClean="0">
                <a:latin typeface="Times New Roman" pitchFamily="18" charset="0"/>
                <a:ea typeface="造字工房悦黑演示版常规体" pitchFamily="50" charset="-122"/>
                <a:cs typeface="Times New Roman" pitchFamily="18" charset="0"/>
              </a:rPr>
              <a:t>lòng</a:t>
            </a:r>
            <a:r>
              <a:rPr lang="en-US" altLang="zh-CN" sz="3200" dirty="0" smtClean="0">
                <a:latin typeface="Times New Roman" pitchFamily="18" charset="0"/>
                <a:ea typeface="造字工房悦黑演示版常规体" pitchFamily="50" charset="-122"/>
                <a:cs typeface="Times New Roman" pitchFamily="18" charset="0"/>
              </a:rPr>
              <a:t> </a:t>
            </a:r>
            <a:r>
              <a:rPr lang="en-US" altLang="zh-CN" sz="3200" dirty="0" err="1" smtClean="0">
                <a:latin typeface="Times New Roman" pitchFamily="18" charset="0"/>
                <a:ea typeface="造字工房悦黑演示版常规体" pitchFamily="50" charset="-122"/>
                <a:cs typeface="Times New Roman" pitchFamily="18" charset="0"/>
              </a:rPr>
              <a:t>yêu</a:t>
            </a:r>
            <a:r>
              <a:rPr lang="en-US" altLang="zh-CN" sz="3200" dirty="0" smtClean="0">
                <a:latin typeface="Times New Roman" pitchFamily="18" charset="0"/>
                <a:ea typeface="造字工房悦黑演示版常规体" pitchFamily="50" charset="-122"/>
                <a:cs typeface="Times New Roman" pitchFamily="18" charset="0"/>
              </a:rPr>
              <a:t> </a:t>
            </a:r>
            <a:r>
              <a:rPr lang="en-US" altLang="zh-CN" sz="3200" dirty="0" err="1" smtClean="0">
                <a:latin typeface="Times New Roman" pitchFamily="18" charset="0"/>
                <a:ea typeface="造字工房悦黑演示版常规体" pitchFamily="50" charset="-122"/>
                <a:cs typeface="Times New Roman" pitchFamily="18" charset="0"/>
              </a:rPr>
              <a:t>nước</a:t>
            </a:r>
            <a:r>
              <a:rPr lang="en-US" altLang="zh-CN" sz="3200" dirty="0" smtClean="0">
                <a:latin typeface="Times New Roman" pitchFamily="18" charset="0"/>
                <a:ea typeface="造字工房悦黑演示版常规体" pitchFamily="50" charset="-122"/>
                <a:cs typeface="Times New Roman" pitchFamily="18" charset="0"/>
              </a:rPr>
              <a:t> </a:t>
            </a:r>
            <a:r>
              <a:rPr lang="en-US" altLang="zh-CN" sz="3200" dirty="0" err="1" smtClean="0">
                <a:latin typeface="Times New Roman" pitchFamily="18" charset="0"/>
                <a:ea typeface="造字工房悦黑演示版常规体" pitchFamily="50" charset="-122"/>
                <a:cs typeface="Times New Roman" pitchFamily="18" charset="0"/>
              </a:rPr>
              <a:t>của</a:t>
            </a:r>
            <a:r>
              <a:rPr lang="en-US" altLang="zh-CN" sz="3200" dirty="0" smtClean="0">
                <a:latin typeface="Times New Roman" pitchFamily="18" charset="0"/>
                <a:ea typeface="造字工房悦黑演示版常规体" pitchFamily="50" charset="-122"/>
                <a:cs typeface="Times New Roman" pitchFamily="18" charset="0"/>
              </a:rPr>
              <a:t> </a:t>
            </a:r>
            <a:r>
              <a:rPr lang="en-US" altLang="zh-CN" sz="3200" dirty="0" err="1" smtClean="0">
                <a:latin typeface="Times New Roman" pitchFamily="18" charset="0"/>
                <a:ea typeface="造字工房悦黑演示版常规体" pitchFamily="50" charset="-122"/>
                <a:cs typeface="Times New Roman" pitchFamily="18" charset="0"/>
              </a:rPr>
              <a:t>nhân</a:t>
            </a:r>
            <a:r>
              <a:rPr lang="en-US" altLang="zh-CN" sz="3200" dirty="0" smtClean="0">
                <a:latin typeface="Times New Roman" pitchFamily="18" charset="0"/>
                <a:ea typeface="造字工房悦黑演示版常规体" pitchFamily="50" charset="-122"/>
                <a:cs typeface="Times New Roman" pitchFamily="18" charset="0"/>
              </a:rPr>
              <a:t> </a:t>
            </a:r>
            <a:r>
              <a:rPr lang="en-US" altLang="zh-CN" sz="3200" dirty="0" err="1" smtClean="0">
                <a:latin typeface="Times New Roman" pitchFamily="18" charset="0"/>
                <a:ea typeface="造字工房悦黑演示版常规体" pitchFamily="50" charset="-122"/>
                <a:cs typeface="Times New Roman" pitchFamily="18" charset="0"/>
              </a:rPr>
              <a:t>dân</a:t>
            </a:r>
            <a:r>
              <a:rPr lang="en-US" altLang="zh-CN" sz="3200" dirty="0" smtClean="0">
                <a:latin typeface="Times New Roman" pitchFamily="18" charset="0"/>
                <a:ea typeface="造字工房悦黑演示版常规体" pitchFamily="50" charset="-122"/>
                <a:cs typeface="Times New Roman" pitchFamily="18" charset="0"/>
              </a:rPr>
              <a:t> </a:t>
            </a:r>
            <a:r>
              <a:rPr lang="en-US" altLang="zh-CN" sz="3200" dirty="0" smtClean="0">
                <a:latin typeface="Times New Roman" pitchFamily="18" charset="0"/>
                <a:ea typeface="造字工房悦黑演示版常规体" pitchFamily="50" charset="-122"/>
                <a:cs typeface="Times New Roman" pitchFamily="18" charset="0"/>
              </a:rPr>
              <a:t>ta </a:t>
            </a:r>
            <a:r>
              <a:rPr lang="en-US" altLang="zh-CN" sz="3200" dirty="0" err="1" smtClean="0">
                <a:latin typeface="Times New Roman" pitchFamily="18" charset="0"/>
                <a:ea typeface="造字工房悦黑演示版常规体" pitchFamily="50" charset="-122"/>
                <a:cs typeface="Times New Roman" pitchFamily="18" charset="0"/>
              </a:rPr>
              <a:t>trong</a:t>
            </a:r>
            <a:r>
              <a:rPr lang="en-US" altLang="zh-CN" sz="3200" dirty="0" smtClean="0">
                <a:latin typeface="Times New Roman" pitchFamily="18" charset="0"/>
                <a:ea typeface="造字工房悦黑演示版常规体" pitchFamily="50" charset="-122"/>
                <a:cs typeface="Times New Roman" pitchFamily="18" charset="0"/>
              </a:rPr>
              <a:t> </a:t>
            </a:r>
            <a:r>
              <a:rPr lang="en-US" altLang="zh-CN" sz="3200" b="1" dirty="0" err="1" smtClean="0">
                <a:latin typeface="Times New Roman" pitchFamily="18" charset="0"/>
                <a:ea typeface="造字工房悦黑演示版常规体" pitchFamily="50" charset="-122"/>
                <a:cs typeface="Times New Roman" pitchFamily="18" charset="0"/>
              </a:rPr>
              <a:t>Đoạn</a:t>
            </a:r>
            <a:r>
              <a:rPr lang="en-US" altLang="zh-CN" sz="3200" b="1" dirty="0" smtClean="0">
                <a:latin typeface="Times New Roman" pitchFamily="18" charset="0"/>
                <a:ea typeface="造字工房悦黑演示版常规体" pitchFamily="50" charset="-122"/>
                <a:cs typeface="Times New Roman" pitchFamily="18" charset="0"/>
              </a:rPr>
              <a:t> 2</a:t>
            </a:r>
            <a:r>
              <a:rPr lang="en-US" altLang="zh-CN" sz="3200" b="1" dirty="0">
                <a:latin typeface="Times New Roman" pitchFamily="18" charset="0"/>
                <a:ea typeface="造字工房悦黑演示版常规体" pitchFamily="50" charset="-122"/>
                <a:cs typeface="Times New Roman" pitchFamily="18" charset="0"/>
              </a:rPr>
              <a:t> </a:t>
            </a:r>
            <a:r>
              <a:rPr lang="en-US" altLang="zh-CN" sz="3200" b="1" dirty="0" err="1" smtClean="0">
                <a:latin typeface="Times New Roman" pitchFamily="18" charset="0"/>
                <a:ea typeface="造字工房悦黑演示版常规体" pitchFamily="50" charset="-122"/>
                <a:cs typeface="Times New Roman" pitchFamily="18" charset="0"/>
              </a:rPr>
              <a:t>và</a:t>
            </a:r>
            <a:r>
              <a:rPr lang="en-US" altLang="zh-CN" sz="3200" dirty="0" smtClean="0">
                <a:latin typeface="Times New Roman" pitchFamily="18" charset="0"/>
                <a:ea typeface="造字工房悦黑演示版常规体" pitchFamily="50" charset="-122"/>
                <a:cs typeface="Times New Roman" pitchFamily="18" charset="0"/>
              </a:rPr>
              <a:t> </a:t>
            </a:r>
            <a:r>
              <a:rPr lang="en-US" altLang="zh-CN" sz="3200" b="1" dirty="0" err="1" smtClean="0">
                <a:latin typeface="Times New Roman" pitchFamily="18" charset="0"/>
                <a:ea typeface="造字工房悦黑演示版常规体" pitchFamily="50" charset="-122"/>
                <a:cs typeface="Times New Roman" pitchFamily="18" charset="0"/>
              </a:rPr>
              <a:t>Đoạn</a:t>
            </a:r>
            <a:r>
              <a:rPr lang="en-US" altLang="zh-CN" sz="3200" b="1" dirty="0" smtClean="0">
                <a:latin typeface="Times New Roman" pitchFamily="18" charset="0"/>
                <a:ea typeface="造字工房悦黑演示版常规体" pitchFamily="50" charset="-122"/>
                <a:cs typeface="Times New Roman" pitchFamily="18" charset="0"/>
              </a:rPr>
              <a:t> 3</a:t>
            </a:r>
            <a:r>
              <a:rPr lang="zh-CN" altLang="en-US" sz="3200" b="1" dirty="0" smtClean="0">
                <a:latin typeface="Times New Roman" pitchFamily="18" charset="0"/>
                <a:ea typeface="造字工房悦黑演示版常规体" pitchFamily="50" charset="-122"/>
                <a:cs typeface="Times New Roman" pitchFamily="18" charset="0"/>
              </a:rPr>
              <a:t> </a:t>
            </a:r>
            <a:endParaRPr lang="zh-CN" altLang="en-US" sz="3200" b="1" dirty="0">
              <a:latin typeface="Times New Roman" pitchFamily="18" charset="0"/>
              <a:ea typeface="造字工房悦黑演示版常规体" pitchFamily="50" charset="-122"/>
              <a:cs typeface="Times New Roman" pitchFamily="18" charset="0"/>
            </a:endParaRPr>
          </a:p>
        </p:txBody>
      </p:sp>
      <p:sp>
        <p:nvSpPr>
          <p:cNvPr id="93" name="businessman-in-apresentation-with-a-graphic-on-a-board_30732">
            <a:extLst>
              <a:ext uri="{FF2B5EF4-FFF2-40B4-BE49-F238E27FC236}">
                <a16:creationId xmlns:a16="http://schemas.microsoft.com/office/drawing/2014/main" id="{EB91C0BD-5735-478C-9E8A-46892A19261C}"/>
              </a:ext>
            </a:extLst>
          </p:cNvPr>
          <p:cNvSpPr>
            <a:spLocks noChangeAspect="1"/>
          </p:cNvSpPr>
          <p:nvPr/>
        </p:nvSpPr>
        <p:spPr bwMode="auto">
          <a:xfrm>
            <a:off x="1129096" y="5360274"/>
            <a:ext cx="881056" cy="912011"/>
          </a:xfrm>
          <a:custGeom>
            <a:avLst/>
            <a:gdLst>
              <a:gd name="connsiteX0" fmla="*/ 231110 w 333901"/>
              <a:gd name="connsiteY0" fmla="*/ 112258 h 306388"/>
              <a:gd name="connsiteX1" fmla="*/ 218013 w 333901"/>
              <a:gd name="connsiteY1" fmla="*/ 113619 h 306388"/>
              <a:gd name="connsiteX2" fmla="*/ 213931 w 333901"/>
              <a:gd name="connsiteY2" fmla="*/ 136751 h 306388"/>
              <a:gd name="connsiteX3" fmla="*/ 235702 w 333901"/>
              <a:gd name="connsiteY3" fmla="*/ 142194 h 306388"/>
              <a:gd name="connsiteX4" fmla="*/ 241145 w 333901"/>
              <a:gd name="connsiteY4" fmla="*/ 119062 h 306388"/>
              <a:gd name="connsiteX5" fmla="*/ 231110 w 333901"/>
              <a:gd name="connsiteY5" fmla="*/ 112258 h 306388"/>
              <a:gd name="connsiteX6" fmla="*/ 273432 w 333901"/>
              <a:gd name="connsiteY6" fmla="*/ 104342 h 306388"/>
              <a:gd name="connsiteX7" fmla="*/ 265205 w 333901"/>
              <a:gd name="connsiteY7" fmla="*/ 120795 h 306388"/>
              <a:gd name="connsiteX8" fmla="*/ 281658 w 333901"/>
              <a:gd name="connsiteY8" fmla="*/ 129021 h 306388"/>
              <a:gd name="connsiteX9" fmla="*/ 289884 w 333901"/>
              <a:gd name="connsiteY9" fmla="*/ 112568 h 306388"/>
              <a:gd name="connsiteX10" fmla="*/ 273432 w 333901"/>
              <a:gd name="connsiteY10" fmla="*/ 104342 h 306388"/>
              <a:gd name="connsiteX11" fmla="*/ 230135 w 333901"/>
              <a:gd name="connsiteY11" fmla="*/ 100012 h 306388"/>
              <a:gd name="connsiteX12" fmla="*/ 237929 w 333901"/>
              <a:gd name="connsiteY12" fmla="*/ 101311 h 306388"/>
              <a:gd name="connsiteX13" fmla="*/ 236630 w 333901"/>
              <a:gd name="connsiteY13" fmla="*/ 106506 h 306388"/>
              <a:gd name="connsiteX14" fmla="*/ 244423 w 333901"/>
              <a:gd name="connsiteY14" fmla="*/ 113001 h 306388"/>
              <a:gd name="connsiteX15" fmla="*/ 249618 w 333901"/>
              <a:gd name="connsiteY15" fmla="*/ 109104 h 306388"/>
              <a:gd name="connsiteX16" fmla="*/ 253515 w 333901"/>
              <a:gd name="connsiteY16" fmla="*/ 116897 h 306388"/>
              <a:gd name="connsiteX17" fmla="*/ 249618 w 333901"/>
              <a:gd name="connsiteY17" fmla="*/ 119495 h 306388"/>
              <a:gd name="connsiteX18" fmla="*/ 250917 w 333901"/>
              <a:gd name="connsiteY18" fmla="*/ 129886 h 306388"/>
              <a:gd name="connsiteX19" fmla="*/ 256113 w 333901"/>
              <a:gd name="connsiteY19" fmla="*/ 131185 h 306388"/>
              <a:gd name="connsiteX20" fmla="*/ 254814 w 333901"/>
              <a:gd name="connsiteY20" fmla="*/ 138978 h 306388"/>
              <a:gd name="connsiteX21" fmla="*/ 248320 w 333901"/>
              <a:gd name="connsiteY21" fmla="*/ 137679 h 306388"/>
              <a:gd name="connsiteX22" fmla="*/ 243124 w 333901"/>
              <a:gd name="connsiteY22" fmla="*/ 145472 h 306388"/>
              <a:gd name="connsiteX23" fmla="*/ 247021 w 333901"/>
              <a:gd name="connsiteY23" fmla="*/ 150668 h 306388"/>
              <a:gd name="connsiteX24" fmla="*/ 239228 w 333901"/>
              <a:gd name="connsiteY24" fmla="*/ 154564 h 306388"/>
              <a:gd name="connsiteX25" fmla="*/ 235331 w 333901"/>
              <a:gd name="connsiteY25" fmla="*/ 150668 h 306388"/>
              <a:gd name="connsiteX26" fmla="*/ 226239 w 333901"/>
              <a:gd name="connsiteY26" fmla="*/ 151967 h 306388"/>
              <a:gd name="connsiteX27" fmla="*/ 224940 w 333901"/>
              <a:gd name="connsiteY27" fmla="*/ 157162 h 306388"/>
              <a:gd name="connsiteX28" fmla="*/ 217147 w 333901"/>
              <a:gd name="connsiteY28" fmla="*/ 154564 h 306388"/>
              <a:gd name="connsiteX29" fmla="*/ 218446 w 333901"/>
              <a:gd name="connsiteY29" fmla="*/ 149369 h 306388"/>
              <a:gd name="connsiteX30" fmla="*/ 210653 w 333901"/>
              <a:gd name="connsiteY30" fmla="*/ 144173 h 306388"/>
              <a:gd name="connsiteX31" fmla="*/ 205457 w 333901"/>
              <a:gd name="connsiteY31" fmla="*/ 146771 h 306388"/>
              <a:gd name="connsiteX32" fmla="*/ 201560 w 333901"/>
              <a:gd name="connsiteY32" fmla="*/ 140277 h 306388"/>
              <a:gd name="connsiteX33" fmla="*/ 205457 w 333901"/>
              <a:gd name="connsiteY33" fmla="*/ 136380 h 306388"/>
              <a:gd name="connsiteX34" fmla="*/ 204158 w 333901"/>
              <a:gd name="connsiteY34" fmla="*/ 127288 h 306388"/>
              <a:gd name="connsiteX35" fmla="*/ 198963 w 333901"/>
              <a:gd name="connsiteY35" fmla="*/ 125989 h 306388"/>
              <a:gd name="connsiteX36" fmla="*/ 200262 w 333901"/>
              <a:gd name="connsiteY36" fmla="*/ 118196 h 306388"/>
              <a:gd name="connsiteX37" fmla="*/ 206756 w 333901"/>
              <a:gd name="connsiteY37" fmla="*/ 119495 h 306388"/>
              <a:gd name="connsiteX38" fmla="*/ 211951 w 333901"/>
              <a:gd name="connsiteY38" fmla="*/ 111702 h 306388"/>
              <a:gd name="connsiteX39" fmla="*/ 208055 w 333901"/>
              <a:gd name="connsiteY39" fmla="*/ 106506 h 306388"/>
              <a:gd name="connsiteX40" fmla="*/ 215848 w 333901"/>
              <a:gd name="connsiteY40" fmla="*/ 101311 h 306388"/>
              <a:gd name="connsiteX41" fmla="*/ 219745 w 333901"/>
              <a:gd name="connsiteY41" fmla="*/ 106506 h 306388"/>
              <a:gd name="connsiteX42" fmla="*/ 228837 w 333901"/>
              <a:gd name="connsiteY42" fmla="*/ 105207 h 306388"/>
              <a:gd name="connsiteX43" fmla="*/ 230135 w 333901"/>
              <a:gd name="connsiteY43" fmla="*/ 100012 h 306388"/>
              <a:gd name="connsiteX44" fmla="*/ 274257 w 333901"/>
              <a:gd name="connsiteY44" fmla="*/ 93662 h 306388"/>
              <a:gd name="connsiteX45" fmla="*/ 275572 w 333901"/>
              <a:gd name="connsiteY45" fmla="*/ 98923 h 306388"/>
              <a:gd name="connsiteX46" fmla="*/ 283464 w 333901"/>
              <a:gd name="connsiteY46" fmla="*/ 98923 h 306388"/>
              <a:gd name="connsiteX47" fmla="*/ 284780 w 333901"/>
              <a:gd name="connsiteY47" fmla="*/ 94977 h 306388"/>
              <a:gd name="connsiteX48" fmla="*/ 291357 w 333901"/>
              <a:gd name="connsiteY48" fmla="*/ 97608 h 306388"/>
              <a:gd name="connsiteX49" fmla="*/ 290041 w 333901"/>
              <a:gd name="connsiteY49" fmla="*/ 101554 h 306388"/>
              <a:gd name="connsiteX50" fmla="*/ 293987 w 333901"/>
              <a:gd name="connsiteY50" fmla="*/ 108131 h 306388"/>
              <a:gd name="connsiteX51" fmla="*/ 299249 w 333901"/>
              <a:gd name="connsiteY51" fmla="*/ 106816 h 306388"/>
              <a:gd name="connsiteX52" fmla="*/ 300564 w 333901"/>
              <a:gd name="connsiteY52" fmla="*/ 113393 h 306388"/>
              <a:gd name="connsiteX53" fmla="*/ 296618 w 333901"/>
              <a:gd name="connsiteY53" fmla="*/ 114708 h 306388"/>
              <a:gd name="connsiteX54" fmla="*/ 296618 w 333901"/>
              <a:gd name="connsiteY54" fmla="*/ 122600 h 306388"/>
              <a:gd name="connsiteX55" fmla="*/ 300564 w 333901"/>
              <a:gd name="connsiteY55" fmla="*/ 123916 h 306388"/>
              <a:gd name="connsiteX56" fmla="*/ 296618 w 333901"/>
              <a:gd name="connsiteY56" fmla="*/ 130492 h 306388"/>
              <a:gd name="connsiteX57" fmla="*/ 292672 w 333901"/>
              <a:gd name="connsiteY57" fmla="*/ 127862 h 306388"/>
              <a:gd name="connsiteX58" fmla="*/ 287411 w 333901"/>
              <a:gd name="connsiteY58" fmla="*/ 133123 h 306388"/>
              <a:gd name="connsiteX59" fmla="*/ 288726 w 333901"/>
              <a:gd name="connsiteY59" fmla="*/ 138385 h 306388"/>
              <a:gd name="connsiteX60" fmla="*/ 282149 w 333901"/>
              <a:gd name="connsiteY60" fmla="*/ 139700 h 306388"/>
              <a:gd name="connsiteX61" fmla="*/ 280834 w 333901"/>
              <a:gd name="connsiteY61" fmla="*/ 135754 h 306388"/>
              <a:gd name="connsiteX62" fmla="*/ 272941 w 333901"/>
              <a:gd name="connsiteY62" fmla="*/ 135754 h 306388"/>
              <a:gd name="connsiteX63" fmla="*/ 271626 w 333901"/>
              <a:gd name="connsiteY63" fmla="*/ 139700 h 306388"/>
              <a:gd name="connsiteX64" fmla="*/ 265049 w 333901"/>
              <a:gd name="connsiteY64" fmla="*/ 135754 h 306388"/>
              <a:gd name="connsiteX65" fmla="*/ 266365 w 333901"/>
              <a:gd name="connsiteY65" fmla="*/ 131808 h 306388"/>
              <a:gd name="connsiteX66" fmla="*/ 261103 w 333901"/>
              <a:gd name="connsiteY66" fmla="*/ 126546 h 306388"/>
              <a:gd name="connsiteX67" fmla="*/ 257156 w 333901"/>
              <a:gd name="connsiteY67" fmla="*/ 127862 h 306388"/>
              <a:gd name="connsiteX68" fmla="*/ 254526 w 333901"/>
              <a:gd name="connsiteY68" fmla="*/ 121285 h 306388"/>
              <a:gd name="connsiteX69" fmla="*/ 259787 w 333901"/>
              <a:gd name="connsiteY69" fmla="*/ 119969 h 306388"/>
              <a:gd name="connsiteX70" fmla="*/ 259787 w 333901"/>
              <a:gd name="connsiteY70" fmla="*/ 112077 h 306388"/>
              <a:gd name="connsiteX71" fmla="*/ 255841 w 333901"/>
              <a:gd name="connsiteY71" fmla="*/ 110762 h 306388"/>
              <a:gd name="connsiteX72" fmla="*/ 258472 w 333901"/>
              <a:gd name="connsiteY72" fmla="*/ 104185 h 306388"/>
              <a:gd name="connsiteX73" fmla="*/ 262418 w 333901"/>
              <a:gd name="connsiteY73" fmla="*/ 105500 h 306388"/>
              <a:gd name="connsiteX74" fmla="*/ 268995 w 333901"/>
              <a:gd name="connsiteY74" fmla="*/ 100239 h 306388"/>
              <a:gd name="connsiteX75" fmla="*/ 267680 w 333901"/>
              <a:gd name="connsiteY75" fmla="*/ 96293 h 306388"/>
              <a:gd name="connsiteX76" fmla="*/ 274257 w 333901"/>
              <a:gd name="connsiteY76" fmla="*/ 93662 h 306388"/>
              <a:gd name="connsiteX77" fmla="*/ 155795 w 333901"/>
              <a:gd name="connsiteY77" fmla="*/ 46037 h 306388"/>
              <a:gd name="connsiteX78" fmla="*/ 146576 w 333901"/>
              <a:gd name="connsiteY78" fmla="*/ 55260 h 306388"/>
              <a:gd name="connsiteX79" fmla="*/ 146576 w 333901"/>
              <a:gd name="connsiteY79" fmla="*/ 84248 h 306388"/>
              <a:gd name="connsiteX80" fmla="*/ 183453 w 333901"/>
              <a:gd name="connsiteY80" fmla="*/ 96107 h 306388"/>
              <a:gd name="connsiteX81" fmla="*/ 190038 w 333901"/>
              <a:gd name="connsiteY81" fmla="*/ 104013 h 306388"/>
              <a:gd name="connsiteX82" fmla="*/ 259841 w 333901"/>
              <a:gd name="connsiteY82" fmla="*/ 71072 h 306388"/>
              <a:gd name="connsiteX83" fmla="*/ 262476 w 333901"/>
              <a:gd name="connsiteY83" fmla="*/ 72390 h 306388"/>
              <a:gd name="connsiteX84" fmla="*/ 261158 w 333901"/>
              <a:gd name="connsiteY84" fmla="*/ 76342 h 306388"/>
              <a:gd name="connsiteX85" fmla="*/ 191355 w 333901"/>
              <a:gd name="connsiteY85" fmla="*/ 107966 h 306388"/>
              <a:gd name="connsiteX86" fmla="*/ 190038 w 333901"/>
              <a:gd name="connsiteY86" fmla="*/ 110601 h 306388"/>
              <a:gd name="connsiteX87" fmla="*/ 179502 w 333901"/>
              <a:gd name="connsiteY87" fmla="*/ 118507 h 306388"/>
              <a:gd name="connsiteX88" fmla="*/ 175551 w 333901"/>
              <a:gd name="connsiteY88" fmla="*/ 118507 h 306388"/>
              <a:gd name="connsiteX89" fmla="*/ 146576 w 333901"/>
              <a:gd name="connsiteY89" fmla="*/ 107966 h 306388"/>
              <a:gd name="connsiteX90" fmla="*/ 146576 w 333901"/>
              <a:gd name="connsiteY90" fmla="*/ 168577 h 306388"/>
              <a:gd name="connsiteX91" fmla="*/ 155795 w 333901"/>
              <a:gd name="connsiteY91" fmla="*/ 177800 h 306388"/>
              <a:gd name="connsiteX92" fmla="*/ 315157 w 333901"/>
              <a:gd name="connsiteY92" fmla="*/ 177800 h 306388"/>
              <a:gd name="connsiteX93" fmla="*/ 324376 w 333901"/>
              <a:gd name="connsiteY93" fmla="*/ 168577 h 306388"/>
              <a:gd name="connsiteX94" fmla="*/ 324376 w 333901"/>
              <a:gd name="connsiteY94" fmla="*/ 55260 h 306388"/>
              <a:gd name="connsiteX95" fmla="*/ 315157 w 333901"/>
              <a:gd name="connsiteY95" fmla="*/ 46037 h 306388"/>
              <a:gd name="connsiteX96" fmla="*/ 155795 w 333901"/>
              <a:gd name="connsiteY96" fmla="*/ 46037 h 306388"/>
              <a:gd name="connsiteX97" fmla="*/ 235382 w 333901"/>
              <a:gd name="connsiteY97" fmla="*/ 15875 h 306388"/>
              <a:gd name="connsiteX98" fmla="*/ 241950 w 333901"/>
              <a:gd name="connsiteY98" fmla="*/ 23762 h 306388"/>
              <a:gd name="connsiteX99" fmla="*/ 241950 w 333901"/>
              <a:gd name="connsiteY99" fmla="*/ 36908 h 306388"/>
              <a:gd name="connsiteX100" fmla="*/ 315511 w 333901"/>
              <a:gd name="connsiteY100" fmla="*/ 36908 h 306388"/>
              <a:gd name="connsiteX101" fmla="*/ 333901 w 333901"/>
              <a:gd name="connsiteY101" fmla="*/ 55311 h 306388"/>
              <a:gd name="connsiteX102" fmla="*/ 333901 w 333901"/>
              <a:gd name="connsiteY102" fmla="*/ 168361 h 306388"/>
              <a:gd name="connsiteX103" fmla="*/ 315511 w 333901"/>
              <a:gd name="connsiteY103" fmla="*/ 186765 h 306388"/>
              <a:gd name="connsiteX104" fmla="*/ 281358 w 333901"/>
              <a:gd name="connsiteY104" fmla="*/ 186765 h 306388"/>
              <a:gd name="connsiteX105" fmla="*/ 310257 w 333901"/>
              <a:gd name="connsiteY105" fmla="*/ 298501 h 306388"/>
              <a:gd name="connsiteX106" fmla="*/ 306316 w 333901"/>
              <a:gd name="connsiteY106" fmla="*/ 306388 h 306388"/>
              <a:gd name="connsiteX107" fmla="*/ 303689 w 333901"/>
              <a:gd name="connsiteY107" fmla="*/ 306388 h 306388"/>
              <a:gd name="connsiteX108" fmla="*/ 297121 w 333901"/>
              <a:gd name="connsiteY108" fmla="*/ 301130 h 306388"/>
              <a:gd name="connsiteX109" fmla="*/ 266909 w 333901"/>
              <a:gd name="connsiteY109" fmla="*/ 186765 h 306388"/>
              <a:gd name="connsiteX110" fmla="*/ 241950 w 333901"/>
              <a:gd name="connsiteY110" fmla="*/ 186765 h 306388"/>
              <a:gd name="connsiteX111" fmla="*/ 241950 w 333901"/>
              <a:gd name="connsiteY111" fmla="*/ 268266 h 306388"/>
              <a:gd name="connsiteX112" fmla="*/ 235382 w 333901"/>
              <a:gd name="connsiteY112" fmla="*/ 274839 h 306388"/>
              <a:gd name="connsiteX113" fmla="*/ 228814 w 333901"/>
              <a:gd name="connsiteY113" fmla="*/ 268266 h 306388"/>
              <a:gd name="connsiteX114" fmla="*/ 228814 w 333901"/>
              <a:gd name="connsiteY114" fmla="*/ 186765 h 306388"/>
              <a:gd name="connsiteX115" fmla="*/ 205170 w 333901"/>
              <a:gd name="connsiteY115" fmla="*/ 186765 h 306388"/>
              <a:gd name="connsiteX116" fmla="*/ 173644 w 333901"/>
              <a:gd name="connsiteY116" fmla="*/ 301130 h 306388"/>
              <a:gd name="connsiteX117" fmla="*/ 167076 w 333901"/>
              <a:gd name="connsiteY117" fmla="*/ 306388 h 306388"/>
              <a:gd name="connsiteX118" fmla="*/ 165762 w 333901"/>
              <a:gd name="connsiteY118" fmla="*/ 306388 h 306388"/>
              <a:gd name="connsiteX119" fmla="*/ 160508 w 333901"/>
              <a:gd name="connsiteY119" fmla="*/ 298501 h 306388"/>
              <a:gd name="connsiteX120" fmla="*/ 190720 w 333901"/>
              <a:gd name="connsiteY120" fmla="*/ 186765 h 306388"/>
              <a:gd name="connsiteX121" fmla="*/ 156567 w 333901"/>
              <a:gd name="connsiteY121" fmla="*/ 186765 h 306388"/>
              <a:gd name="connsiteX122" fmla="*/ 136864 w 333901"/>
              <a:gd name="connsiteY122" fmla="*/ 168361 h 306388"/>
              <a:gd name="connsiteX123" fmla="*/ 136864 w 333901"/>
              <a:gd name="connsiteY123" fmla="*/ 105264 h 306388"/>
              <a:gd name="connsiteX124" fmla="*/ 119787 w 333901"/>
              <a:gd name="connsiteY124" fmla="*/ 100005 h 306388"/>
              <a:gd name="connsiteX125" fmla="*/ 119787 w 333901"/>
              <a:gd name="connsiteY125" fmla="*/ 98691 h 306388"/>
              <a:gd name="connsiteX126" fmla="*/ 110592 w 333901"/>
              <a:gd name="connsiteY126" fmla="*/ 96062 h 306388"/>
              <a:gd name="connsiteX127" fmla="*/ 110592 w 333901"/>
              <a:gd name="connsiteY127" fmla="*/ 176249 h 306388"/>
              <a:gd name="connsiteX128" fmla="*/ 119787 w 333901"/>
              <a:gd name="connsiteY128" fmla="*/ 291928 h 306388"/>
              <a:gd name="connsiteX129" fmla="*/ 106651 w 333901"/>
              <a:gd name="connsiteY129" fmla="*/ 306388 h 306388"/>
              <a:gd name="connsiteX130" fmla="*/ 105338 w 333901"/>
              <a:gd name="connsiteY130" fmla="*/ 306388 h 306388"/>
              <a:gd name="connsiteX131" fmla="*/ 90888 w 333901"/>
              <a:gd name="connsiteY131" fmla="*/ 293243 h 306388"/>
              <a:gd name="connsiteX132" fmla="*/ 83007 w 333901"/>
              <a:gd name="connsiteY132" fmla="*/ 189394 h 306388"/>
              <a:gd name="connsiteX133" fmla="*/ 77753 w 333901"/>
              <a:gd name="connsiteY133" fmla="*/ 190709 h 306388"/>
              <a:gd name="connsiteX134" fmla="*/ 71185 w 333901"/>
              <a:gd name="connsiteY134" fmla="*/ 189394 h 306388"/>
              <a:gd name="connsiteX135" fmla="*/ 63303 w 333901"/>
              <a:gd name="connsiteY135" fmla="*/ 293243 h 306388"/>
              <a:gd name="connsiteX136" fmla="*/ 48854 w 333901"/>
              <a:gd name="connsiteY136" fmla="*/ 306388 h 306388"/>
              <a:gd name="connsiteX137" fmla="*/ 47540 w 333901"/>
              <a:gd name="connsiteY137" fmla="*/ 306388 h 306388"/>
              <a:gd name="connsiteX138" fmla="*/ 35718 w 333901"/>
              <a:gd name="connsiteY138" fmla="*/ 291928 h 306388"/>
              <a:gd name="connsiteX139" fmla="*/ 44913 w 333901"/>
              <a:gd name="connsiteY139" fmla="*/ 176249 h 306388"/>
              <a:gd name="connsiteX140" fmla="*/ 44913 w 333901"/>
              <a:gd name="connsiteY140" fmla="*/ 96062 h 306388"/>
              <a:gd name="connsiteX141" fmla="*/ 40972 w 333901"/>
              <a:gd name="connsiteY141" fmla="*/ 97376 h 306388"/>
              <a:gd name="connsiteX142" fmla="*/ 23896 w 333901"/>
              <a:gd name="connsiteY142" fmla="*/ 174934 h 306388"/>
              <a:gd name="connsiteX143" fmla="*/ 12074 w 333901"/>
              <a:gd name="connsiteY143" fmla="*/ 184136 h 306388"/>
              <a:gd name="connsiteX144" fmla="*/ 9446 w 333901"/>
              <a:gd name="connsiteY144" fmla="*/ 184136 h 306388"/>
              <a:gd name="connsiteX145" fmla="*/ 251 w 333901"/>
              <a:gd name="connsiteY145" fmla="*/ 169676 h 306388"/>
              <a:gd name="connsiteX146" fmla="*/ 18641 w 333901"/>
              <a:gd name="connsiteY146" fmla="*/ 85546 h 306388"/>
              <a:gd name="connsiteX147" fmla="*/ 19955 w 333901"/>
              <a:gd name="connsiteY147" fmla="*/ 84231 h 306388"/>
              <a:gd name="connsiteX148" fmla="*/ 21269 w 333901"/>
              <a:gd name="connsiteY148" fmla="*/ 82916 h 306388"/>
              <a:gd name="connsiteX149" fmla="*/ 22582 w 333901"/>
              <a:gd name="connsiteY149" fmla="*/ 80287 h 306388"/>
              <a:gd name="connsiteX150" fmla="*/ 23896 w 333901"/>
              <a:gd name="connsiteY150" fmla="*/ 78973 h 306388"/>
              <a:gd name="connsiteX151" fmla="*/ 25209 w 333901"/>
              <a:gd name="connsiteY151" fmla="*/ 77658 h 306388"/>
              <a:gd name="connsiteX152" fmla="*/ 26523 w 333901"/>
              <a:gd name="connsiteY152" fmla="*/ 77658 h 306388"/>
              <a:gd name="connsiteX153" fmla="*/ 72498 w 333901"/>
              <a:gd name="connsiteY153" fmla="*/ 67142 h 306388"/>
              <a:gd name="connsiteX154" fmla="*/ 76439 w 333901"/>
              <a:gd name="connsiteY154" fmla="*/ 72400 h 306388"/>
              <a:gd name="connsiteX155" fmla="*/ 68558 w 333901"/>
              <a:gd name="connsiteY155" fmla="*/ 134183 h 306388"/>
              <a:gd name="connsiteX156" fmla="*/ 77753 w 333901"/>
              <a:gd name="connsiteY156" fmla="*/ 149958 h 306388"/>
              <a:gd name="connsiteX157" fmla="*/ 86948 w 333901"/>
              <a:gd name="connsiteY157" fmla="*/ 134183 h 306388"/>
              <a:gd name="connsiteX158" fmla="*/ 79066 w 333901"/>
              <a:gd name="connsiteY158" fmla="*/ 72400 h 306388"/>
              <a:gd name="connsiteX159" fmla="*/ 81693 w 333901"/>
              <a:gd name="connsiteY159" fmla="*/ 67142 h 306388"/>
              <a:gd name="connsiteX160" fmla="*/ 127669 w 333901"/>
              <a:gd name="connsiteY160" fmla="*/ 77658 h 306388"/>
              <a:gd name="connsiteX161" fmla="*/ 136864 w 333901"/>
              <a:gd name="connsiteY161" fmla="*/ 80287 h 306388"/>
              <a:gd name="connsiteX162" fmla="*/ 136864 w 333901"/>
              <a:gd name="connsiteY162" fmla="*/ 55311 h 306388"/>
              <a:gd name="connsiteX163" fmla="*/ 156567 w 333901"/>
              <a:gd name="connsiteY163" fmla="*/ 36908 h 306388"/>
              <a:gd name="connsiteX164" fmla="*/ 228814 w 333901"/>
              <a:gd name="connsiteY164" fmla="*/ 36908 h 306388"/>
              <a:gd name="connsiteX165" fmla="*/ 228814 w 333901"/>
              <a:gd name="connsiteY165" fmla="*/ 23762 h 306388"/>
              <a:gd name="connsiteX166" fmla="*/ 235382 w 333901"/>
              <a:gd name="connsiteY166" fmla="*/ 15875 h 306388"/>
              <a:gd name="connsiteX167" fmla="*/ 76726 w 333901"/>
              <a:gd name="connsiteY167" fmla="*/ 0 h 306388"/>
              <a:gd name="connsiteX168" fmla="*/ 106889 w 333901"/>
              <a:gd name="connsiteY168" fmla="*/ 31750 h 306388"/>
              <a:gd name="connsiteX169" fmla="*/ 76726 w 333901"/>
              <a:gd name="connsiteY169" fmla="*/ 63500 h 306388"/>
              <a:gd name="connsiteX170" fmla="*/ 46563 w 333901"/>
              <a:gd name="connsiteY170" fmla="*/ 31750 h 306388"/>
              <a:gd name="connsiteX171" fmla="*/ 76726 w 333901"/>
              <a:gd name="connsiteY171" fmla="*/ 0 h 3063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</a:cxnLst>
            <a:rect l="l" t="t" r="r" b="b"/>
            <a:pathLst>
              <a:path w="333901" h="306388">
                <a:moveTo>
                  <a:pt x="231110" y="112258"/>
                </a:moveTo>
                <a:cubicBezTo>
                  <a:pt x="226858" y="111238"/>
                  <a:pt x="222095" y="111578"/>
                  <a:pt x="218013" y="113619"/>
                </a:cubicBezTo>
                <a:cubicBezTo>
                  <a:pt x="211209" y="119062"/>
                  <a:pt x="208488" y="129948"/>
                  <a:pt x="213931" y="136751"/>
                </a:cubicBezTo>
                <a:cubicBezTo>
                  <a:pt x="218013" y="144916"/>
                  <a:pt x="228898" y="147637"/>
                  <a:pt x="235702" y="142194"/>
                </a:cubicBezTo>
                <a:cubicBezTo>
                  <a:pt x="243866" y="138112"/>
                  <a:pt x="246588" y="127226"/>
                  <a:pt x="241145" y="119062"/>
                </a:cubicBezTo>
                <a:cubicBezTo>
                  <a:pt x="239104" y="115660"/>
                  <a:pt x="235362" y="113279"/>
                  <a:pt x="231110" y="112258"/>
                </a:cubicBezTo>
                <a:close/>
                <a:moveTo>
                  <a:pt x="273432" y="104342"/>
                </a:moveTo>
                <a:cubicBezTo>
                  <a:pt x="266576" y="105713"/>
                  <a:pt x="262463" y="113939"/>
                  <a:pt x="265205" y="120795"/>
                </a:cubicBezTo>
                <a:cubicBezTo>
                  <a:pt x="266576" y="127650"/>
                  <a:pt x="274803" y="131763"/>
                  <a:pt x="281658" y="129021"/>
                </a:cubicBezTo>
                <a:cubicBezTo>
                  <a:pt x="288513" y="126279"/>
                  <a:pt x="292626" y="119424"/>
                  <a:pt x="289884" y="112568"/>
                </a:cubicBezTo>
                <a:cubicBezTo>
                  <a:pt x="287142" y="105713"/>
                  <a:pt x="280287" y="101600"/>
                  <a:pt x="273432" y="104342"/>
                </a:cubicBezTo>
                <a:close/>
                <a:moveTo>
                  <a:pt x="230135" y="100012"/>
                </a:moveTo>
                <a:cubicBezTo>
                  <a:pt x="230135" y="100012"/>
                  <a:pt x="230135" y="100012"/>
                  <a:pt x="237929" y="101311"/>
                </a:cubicBezTo>
                <a:cubicBezTo>
                  <a:pt x="237929" y="101311"/>
                  <a:pt x="237929" y="101311"/>
                  <a:pt x="236630" y="106506"/>
                </a:cubicBezTo>
                <a:cubicBezTo>
                  <a:pt x="239228" y="107805"/>
                  <a:pt x="241825" y="110403"/>
                  <a:pt x="244423" y="113001"/>
                </a:cubicBezTo>
                <a:cubicBezTo>
                  <a:pt x="244423" y="113001"/>
                  <a:pt x="244423" y="113001"/>
                  <a:pt x="249618" y="109104"/>
                </a:cubicBezTo>
                <a:cubicBezTo>
                  <a:pt x="249618" y="109104"/>
                  <a:pt x="249618" y="109104"/>
                  <a:pt x="253515" y="116897"/>
                </a:cubicBezTo>
                <a:cubicBezTo>
                  <a:pt x="253515" y="116897"/>
                  <a:pt x="253515" y="116897"/>
                  <a:pt x="249618" y="119495"/>
                </a:cubicBezTo>
                <a:cubicBezTo>
                  <a:pt x="250917" y="123392"/>
                  <a:pt x="250917" y="125989"/>
                  <a:pt x="250917" y="129886"/>
                </a:cubicBezTo>
                <a:cubicBezTo>
                  <a:pt x="250917" y="129886"/>
                  <a:pt x="250917" y="129886"/>
                  <a:pt x="256113" y="131185"/>
                </a:cubicBezTo>
                <a:cubicBezTo>
                  <a:pt x="256113" y="131185"/>
                  <a:pt x="256113" y="131185"/>
                  <a:pt x="254814" y="138978"/>
                </a:cubicBezTo>
                <a:cubicBezTo>
                  <a:pt x="254814" y="138978"/>
                  <a:pt x="254814" y="138978"/>
                  <a:pt x="248320" y="137679"/>
                </a:cubicBezTo>
                <a:cubicBezTo>
                  <a:pt x="247021" y="140277"/>
                  <a:pt x="245722" y="142875"/>
                  <a:pt x="243124" y="145472"/>
                </a:cubicBezTo>
                <a:cubicBezTo>
                  <a:pt x="243124" y="145472"/>
                  <a:pt x="243124" y="145472"/>
                  <a:pt x="247021" y="150668"/>
                </a:cubicBezTo>
                <a:cubicBezTo>
                  <a:pt x="247021" y="150668"/>
                  <a:pt x="247021" y="150668"/>
                  <a:pt x="239228" y="154564"/>
                </a:cubicBezTo>
                <a:cubicBezTo>
                  <a:pt x="239228" y="154564"/>
                  <a:pt x="239228" y="154564"/>
                  <a:pt x="235331" y="150668"/>
                </a:cubicBezTo>
                <a:cubicBezTo>
                  <a:pt x="232733" y="150668"/>
                  <a:pt x="230135" y="151967"/>
                  <a:pt x="226239" y="151967"/>
                </a:cubicBezTo>
                <a:cubicBezTo>
                  <a:pt x="226239" y="151967"/>
                  <a:pt x="226239" y="151967"/>
                  <a:pt x="224940" y="157162"/>
                </a:cubicBezTo>
                <a:cubicBezTo>
                  <a:pt x="224940" y="157162"/>
                  <a:pt x="224940" y="157162"/>
                  <a:pt x="217147" y="154564"/>
                </a:cubicBezTo>
                <a:cubicBezTo>
                  <a:pt x="217147" y="154564"/>
                  <a:pt x="217147" y="154564"/>
                  <a:pt x="218446" y="149369"/>
                </a:cubicBezTo>
                <a:cubicBezTo>
                  <a:pt x="215848" y="148070"/>
                  <a:pt x="213250" y="146771"/>
                  <a:pt x="210653" y="144173"/>
                </a:cubicBezTo>
                <a:cubicBezTo>
                  <a:pt x="210653" y="144173"/>
                  <a:pt x="210653" y="144173"/>
                  <a:pt x="205457" y="146771"/>
                </a:cubicBezTo>
                <a:cubicBezTo>
                  <a:pt x="205457" y="146771"/>
                  <a:pt x="205457" y="146771"/>
                  <a:pt x="201560" y="140277"/>
                </a:cubicBezTo>
                <a:cubicBezTo>
                  <a:pt x="201560" y="140277"/>
                  <a:pt x="201560" y="140277"/>
                  <a:pt x="205457" y="136380"/>
                </a:cubicBezTo>
                <a:cubicBezTo>
                  <a:pt x="204158" y="133782"/>
                  <a:pt x="204158" y="131185"/>
                  <a:pt x="204158" y="127288"/>
                </a:cubicBezTo>
                <a:cubicBezTo>
                  <a:pt x="204158" y="127288"/>
                  <a:pt x="204158" y="127288"/>
                  <a:pt x="198963" y="125989"/>
                </a:cubicBezTo>
                <a:cubicBezTo>
                  <a:pt x="198963" y="125989"/>
                  <a:pt x="198963" y="125989"/>
                  <a:pt x="200262" y="118196"/>
                </a:cubicBezTo>
                <a:cubicBezTo>
                  <a:pt x="200262" y="118196"/>
                  <a:pt x="200262" y="118196"/>
                  <a:pt x="206756" y="119495"/>
                </a:cubicBezTo>
                <a:cubicBezTo>
                  <a:pt x="208055" y="115598"/>
                  <a:pt x="209354" y="113001"/>
                  <a:pt x="211951" y="111702"/>
                </a:cubicBezTo>
                <a:cubicBezTo>
                  <a:pt x="211951" y="111702"/>
                  <a:pt x="211951" y="111702"/>
                  <a:pt x="208055" y="106506"/>
                </a:cubicBezTo>
                <a:cubicBezTo>
                  <a:pt x="208055" y="106506"/>
                  <a:pt x="208055" y="106506"/>
                  <a:pt x="215848" y="101311"/>
                </a:cubicBezTo>
                <a:cubicBezTo>
                  <a:pt x="215848" y="101311"/>
                  <a:pt x="215848" y="101311"/>
                  <a:pt x="219745" y="106506"/>
                </a:cubicBezTo>
                <a:cubicBezTo>
                  <a:pt x="222342" y="105207"/>
                  <a:pt x="224940" y="105207"/>
                  <a:pt x="228837" y="105207"/>
                </a:cubicBezTo>
                <a:cubicBezTo>
                  <a:pt x="228837" y="105207"/>
                  <a:pt x="228837" y="105207"/>
                  <a:pt x="230135" y="100012"/>
                </a:cubicBezTo>
                <a:close/>
                <a:moveTo>
                  <a:pt x="274257" y="93662"/>
                </a:moveTo>
                <a:cubicBezTo>
                  <a:pt x="274257" y="93662"/>
                  <a:pt x="274257" y="93662"/>
                  <a:pt x="275572" y="98923"/>
                </a:cubicBezTo>
                <a:cubicBezTo>
                  <a:pt x="278203" y="97608"/>
                  <a:pt x="280834" y="98923"/>
                  <a:pt x="283464" y="98923"/>
                </a:cubicBezTo>
                <a:cubicBezTo>
                  <a:pt x="283464" y="98923"/>
                  <a:pt x="283464" y="98923"/>
                  <a:pt x="284780" y="94977"/>
                </a:cubicBezTo>
                <a:cubicBezTo>
                  <a:pt x="284780" y="94977"/>
                  <a:pt x="284780" y="94977"/>
                  <a:pt x="291357" y="97608"/>
                </a:cubicBezTo>
                <a:cubicBezTo>
                  <a:pt x="291357" y="97608"/>
                  <a:pt x="291357" y="97608"/>
                  <a:pt x="290041" y="101554"/>
                </a:cubicBezTo>
                <a:cubicBezTo>
                  <a:pt x="291357" y="104185"/>
                  <a:pt x="292672" y="105500"/>
                  <a:pt x="293987" y="108131"/>
                </a:cubicBezTo>
                <a:cubicBezTo>
                  <a:pt x="293987" y="108131"/>
                  <a:pt x="293987" y="108131"/>
                  <a:pt x="299249" y="106816"/>
                </a:cubicBezTo>
                <a:lnTo>
                  <a:pt x="300564" y="113393"/>
                </a:lnTo>
                <a:cubicBezTo>
                  <a:pt x="300564" y="113393"/>
                  <a:pt x="300564" y="113393"/>
                  <a:pt x="296618" y="114708"/>
                </a:cubicBezTo>
                <a:cubicBezTo>
                  <a:pt x="296618" y="117339"/>
                  <a:pt x="296618" y="119969"/>
                  <a:pt x="296618" y="122600"/>
                </a:cubicBezTo>
                <a:cubicBezTo>
                  <a:pt x="296618" y="122600"/>
                  <a:pt x="296618" y="122600"/>
                  <a:pt x="300564" y="123916"/>
                </a:cubicBezTo>
                <a:cubicBezTo>
                  <a:pt x="300564" y="123916"/>
                  <a:pt x="300564" y="123916"/>
                  <a:pt x="296618" y="130492"/>
                </a:cubicBezTo>
                <a:cubicBezTo>
                  <a:pt x="296618" y="130492"/>
                  <a:pt x="296618" y="130492"/>
                  <a:pt x="292672" y="127862"/>
                </a:cubicBezTo>
                <a:cubicBezTo>
                  <a:pt x="291357" y="130492"/>
                  <a:pt x="290041" y="131808"/>
                  <a:pt x="287411" y="133123"/>
                </a:cubicBezTo>
                <a:cubicBezTo>
                  <a:pt x="287411" y="133123"/>
                  <a:pt x="287411" y="133123"/>
                  <a:pt x="288726" y="138385"/>
                </a:cubicBezTo>
                <a:cubicBezTo>
                  <a:pt x="288726" y="138385"/>
                  <a:pt x="288726" y="138385"/>
                  <a:pt x="282149" y="139700"/>
                </a:cubicBezTo>
                <a:cubicBezTo>
                  <a:pt x="282149" y="139700"/>
                  <a:pt x="282149" y="139700"/>
                  <a:pt x="280834" y="135754"/>
                </a:cubicBezTo>
                <a:cubicBezTo>
                  <a:pt x="278203" y="135754"/>
                  <a:pt x="275572" y="135754"/>
                  <a:pt x="272941" y="135754"/>
                </a:cubicBezTo>
                <a:cubicBezTo>
                  <a:pt x="272941" y="135754"/>
                  <a:pt x="272941" y="135754"/>
                  <a:pt x="271626" y="139700"/>
                </a:cubicBezTo>
                <a:cubicBezTo>
                  <a:pt x="271626" y="139700"/>
                  <a:pt x="271626" y="139700"/>
                  <a:pt x="265049" y="135754"/>
                </a:cubicBezTo>
                <a:cubicBezTo>
                  <a:pt x="265049" y="135754"/>
                  <a:pt x="265049" y="135754"/>
                  <a:pt x="266365" y="131808"/>
                </a:cubicBezTo>
                <a:cubicBezTo>
                  <a:pt x="265049" y="130492"/>
                  <a:pt x="262418" y="129177"/>
                  <a:pt x="261103" y="126546"/>
                </a:cubicBezTo>
                <a:cubicBezTo>
                  <a:pt x="261103" y="126546"/>
                  <a:pt x="261103" y="126546"/>
                  <a:pt x="257156" y="127862"/>
                </a:cubicBezTo>
                <a:cubicBezTo>
                  <a:pt x="257156" y="127862"/>
                  <a:pt x="257156" y="127862"/>
                  <a:pt x="254526" y="121285"/>
                </a:cubicBezTo>
                <a:cubicBezTo>
                  <a:pt x="254526" y="121285"/>
                  <a:pt x="254526" y="121285"/>
                  <a:pt x="259787" y="119969"/>
                </a:cubicBezTo>
                <a:cubicBezTo>
                  <a:pt x="258472" y="117339"/>
                  <a:pt x="259787" y="114708"/>
                  <a:pt x="259787" y="112077"/>
                </a:cubicBezTo>
                <a:cubicBezTo>
                  <a:pt x="259787" y="112077"/>
                  <a:pt x="259787" y="112077"/>
                  <a:pt x="255841" y="110762"/>
                </a:cubicBezTo>
                <a:cubicBezTo>
                  <a:pt x="255841" y="110762"/>
                  <a:pt x="255841" y="110762"/>
                  <a:pt x="258472" y="104185"/>
                </a:cubicBezTo>
                <a:cubicBezTo>
                  <a:pt x="258472" y="104185"/>
                  <a:pt x="258472" y="104185"/>
                  <a:pt x="262418" y="105500"/>
                </a:cubicBezTo>
                <a:cubicBezTo>
                  <a:pt x="265049" y="104185"/>
                  <a:pt x="266365" y="101554"/>
                  <a:pt x="268995" y="100239"/>
                </a:cubicBezTo>
                <a:cubicBezTo>
                  <a:pt x="268995" y="100239"/>
                  <a:pt x="268995" y="100239"/>
                  <a:pt x="267680" y="96293"/>
                </a:cubicBezTo>
                <a:cubicBezTo>
                  <a:pt x="267680" y="96293"/>
                  <a:pt x="267680" y="96293"/>
                  <a:pt x="274257" y="93662"/>
                </a:cubicBezTo>
                <a:close/>
                <a:moveTo>
                  <a:pt x="155795" y="46037"/>
                </a:moveTo>
                <a:cubicBezTo>
                  <a:pt x="150527" y="46037"/>
                  <a:pt x="146576" y="51308"/>
                  <a:pt x="146576" y="55260"/>
                </a:cubicBezTo>
                <a:cubicBezTo>
                  <a:pt x="146576" y="55260"/>
                  <a:pt x="146576" y="55260"/>
                  <a:pt x="146576" y="84248"/>
                </a:cubicBezTo>
                <a:cubicBezTo>
                  <a:pt x="146576" y="84248"/>
                  <a:pt x="146576" y="84248"/>
                  <a:pt x="183453" y="96107"/>
                </a:cubicBezTo>
                <a:cubicBezTo>
                  <a:pt x="186087" y="97425"/>
                  <a:pt x="188721" y="100060"/>
                  <a:pt x="190038" y="104013"/>
                </a:cubicBezTo>
                <a:cubicBezTo>
                  <a:pt x="190038" y="104013"/>
                  <a:pt x="190038" y="104013"/>
                  <a:pt x="259841" y="71072"/>
                </a:cubicBezTo>
                <a:cubicBezTo>
                  <a:pt x="259841" y="71072"/>
                  <a:pt x="261158" y="71072"/>
                  <a:pt x="262476" y="72390"/>
                </a:cubicBezTo>
                <a:cubicBezTo>
                  <a:pt x="262476" y="73707"/>
                  <a:pt x="262476" y="75025"/>
                  <a:pt x="261158" y="76342"/>
                </a:cubicBezTo>
                <a:cubicBezTo>
                  <a:pt x="261158" y="76342"/>
                  <a:pt x="261158" y="76342"/>
                  <a:pt x="191355" y="107966"/>
                </a:cubicBezTo>
                <a:cubicBezTo>
                  <a:pt x="191355" y="109283"/>
                  <a:pt x="191355" y="110601"/>
                  <a:pt x="190038" y="110601"/>
                </a:cubicBezTo>
                <a:cubicBezTo>
                  <a:pt x="188721" y="115871"/>
                  <a:pt x="184770" y="118507"/>
                  <a:pt x="179502" y="118507"/>
                </a:cubicBezTo>
                <a:cubicBezTo>
                  <a:pt x="178185" y="118507"/>
                  <a:pt x="176868" y="118507"/>
                  <a:pt x="175551" y="118507"/>
                </a:cubicBezTo>
                <a:cubicBezTo>
                  <a:pt x="175551" y="118507"/>
                  <a:pt x="175551" y="118507"/>
                  <a:pt x="146576" y="107966"/>
                </a:cubicBezTo>
                <a:cubicBezTo>
                  <a:pt x="146576" y="107966"/>
                  <a:pt x="146576" y="107966"/>
                  <a:pt x="146576" y="168577"/>
                </a:cubicBezTo>
                <a:cubicBezTo>
                  <a:pt x="146576" y="173847"/>
                  <a:pt x="150527" y="177800"/>
                  <a:pt x="155795" y="177800"/>
                </a:cubicBezTo>
                <a:cubicBezTo>
                  <a:pt x="155795" y="177800"/>
                  <a:pt x="155795" y="177800"/>
                  <a:pt x="315157" y="177800"/>
                </a:cubicBezTo>
                <a:cubicBezTo>
                  <a:pt x="320425" y="177800"/>
                  <a:pt x="324376" y="173847"/>
                  <a:pt x="324376" y="168577"/>
                </a:cubicBezTo>
                <a:cubicBezTo>
                  <a:pt x="324376" y="168577"/>
                  <a:pt x="324376" y="168577"/>
                  <a:pt x="324376" y="55260"/>
                </a:cubicBezTo>
                <a:cubicBezTo>
                  <a:pt x="324376" y="51308"/>
                  <a:pt x="320425" y="46037"/>
                  <a:pt x="315157" y="46037"/>
                </a:cubicBezTo>
                <a:cubicBezTo>
                  <a:pt x="315157" y="46037"/>
                  <a:pt x="315157" y="46037"/>
                  <a:pt x="155795" y="46037"/>
                </a:cubicBezTo>
                <a:close/>
                <a:moveTo>
                  <a:pt x="235382" y="15875"/>
                </a:moveTo>
                <a:cubicBezTo>
                  <a:pt x="239323" y="15875"/>
                  <a:pt x="241950" y="19819"/>
                  <a:pt x="241950" y="23762"/>
                </a:cubicBezTo>
                <a:cubicBezTo>
                  <a:pt x="241950" y="23762"/>
                  <a:pt x="241950" y="23762"/>
                  <a:pt x="241950" y="36908"/>
                </a:cubicBezTo>
                <a:cubicBezTo>
                  <a:pt x="241950" y="36908"/>
                  <a:pt x="241950" y="36908"/>
                  <a:pt x="315511" y="36908"/>
                </a:cubicBezTo>
                <a:cubicBezTo>
                  <a:pt x="324706" y="36908"/>
                  <a:pt x="333901" y="46109"/>
                  <a:pt x="333901" y="55311"/>
                </a:cubicBezTo>
                <a:cubicBezTo>
                  <a:pt x="333901" y="55311"/>
                  <a:pt x="333901" y="55311"/>
                  <a:pt x="333901" y="168361"/>
                </a:cubicBezTo>
                <a:cubicBezTo>
                  <a:pt x="333901" y="178878"/>
                  <a:pt x="324706" y="186765"/>
                  <a:pt x="315511" y="186765"/>
                </a:cubicBezTo>
                <a:cubicBezTo>
                  <a:pt x="315511" y="186765"/>
                  <a:pt x="315511" y="186765"/>
                  <a:pt x="281358" y="186765"/>
                </a:cubicBezTo>
                <a:cubicBezTo>
                  <a:pt x="281358" y="186765"/>
                  <a:pt x="281358" y="186765"/>
                  <a:pt x="310257" y="298501"/>
                </a:cubicBezTo>
                <a:cubicBezTo>
                  <a:pt x="311570" y="302444"/>
                  <a:pt x="308943" y="305073"/>
                  <a:pt x="306316" y="306388"/>
                </a:cubicBezTo>
                <a:cubicBezTo>
                  <a:pt x="305002" y="306388"/>
                  <a:pt x="305002" y="306388"/>
                  <a:pt x="303689" y="306388"/>
                </a:cubicBezTo>
                <a:cubicBezTo>
                  <a:pt x="301062" y="306388"/>
                  <a:pt x="298435" y="305073"/>
                  <a:pt x="297121" y="301130"/>
                </a:cubicBezTo>
                <a:cubicBezTo>
                  <a:pt x="297121" y="301130"/>
                  <a:pt x="297121" y="301130"/>
                  <a:pt x="266909" y="186765"/>
                </a:cubicBezTo>
                <a:cubicBezTo>
                  <a:pt x="266909" y="186765"/>
                  <a:pt x="266909" y="186765"/>
                  <a:pt x="241950" y="186765"/>
                </a:cubicBezTo>
                <a:cubicBezTo>
                  <a:pt x="241950" y="186765"/>
                  <a:pt x="241950" y="186765"/>
                  <a:pt x="241950" y="268266"/>
                </a:cubicBezTo>
                <a:cubicBezTo>
                  <a:pt x="241950" y="272210"/>
                  <a:pt x="239323" y="274839"/>
                  <a:pt x="235382" y="274839"/>
                </a:cubicBezTo>
                <a:cubicBezTo>
                  <a:pt x="231441" y="274839"/>
                  <a:pt x="228814" y="272210"/>
                  <a:pt x="228814" y="268266"/>
                </a:cubicBezTo>
                <a:cubicBezTo>
                  <a:pt x="228814" y="268266"/>
                  <a:pt x="228814" y="268266"/>
                  <a:pt x="228814" y="186765"/>
                </a:cubicBezTo>
                <a:cubicBezTo>
                  <a:pt x="228814" y="186765"/>
                  <a:pt x="228814" y="186765"/>
                  <a:pt x="205170" y="186765"/>
                </a:cubicBezTo>
                <a:cubicBezTo>
                  <a:pt x="205170" y="186765"/>
                  <a:pt x="205170" y="186765"/>
                  <a:pt x="173644" y="301130"/>
                </a:cubicBezTo>
                <a:cubicBezTo>
                  <a:pt x="173644" y="305073"/>
                  <a:pt x="169703" y="306388"/>
                  <a:pt x="167076" y="306388"/>
                </a:cubicBezTo>
                <a:cubicBezTo>
                  <a:pt x="167076" y="306388"/>
                  <a:pt x="165762" y="306388"/>
                  <a:pt x="165762" y="306388"/>
                </a:cubicBezTo>
                <a:cubicBezTo>
                  <a:pt x="161822" y="305073"/>
                  <a:pt x="159195" y="302444"/>
                  <a:pt x="160508" y="298501"/>
                </a:cubicBezTo>
                <a:cubicBezTo>
                  <a:pt x="160508" y="298501"/>
                  <a:pt x="160508" y="298501"/>
                  <a:pt x="190720" y="186765"/>
                </a:cubicBezTo>
                <a:cubicBezTo>
                  <a:pt x="190720" y="186765"/>
                  <a:pt x="190720" y="186765"/>
                  <a:pt x="156567" y="186765"/>
                </a:cubicBezTo>
                <a:cubicBezTo>
                  <a:pt x="146059" y="186765"/>
                  <a:pt x="136864" y="178878"/>
                  <a:pt x="136864" y="168361"/>
                </a:cubicBezTo>
                <a:cubicBezTo>
                  <a:pt x="136864" y="168361"/>
                  <a:pt x="136864" y="168361"/>
                  <a:pt x="136864" y="105264"/>
                </a:cubicBezTo>
                <a:cubicBezTo>
                  <a:pt x="136864" y="105264"/>
                  <a:pt x="136864" y="105264"/>
                  <a:pt x="119787" y="100005"/>
                </a:cubicBezTo>
                <a:cubicBezTo>
                  <a:pt x="119787" y="100005"/>
                  <a:pt x="119787" y="98691"/>
                  <a:pt x="119787" y="98691"/>
                </a:cubicBezTo>
                <a:cubicBezTo>
                  <a:pt x="119787" y="98691"/>
                  <a:pt x="115846" y="97376"/>
                  <a:pt x="110592" y="96062"/>
                </a:cubicBezTo>
                <a:cubicBezTo>
                  <a:pt x="110592" y="96062"/>
                  <a:pt x="110592" y="96062"/>
                  <a:pt x="110592" y="176249"/>
                </a:cubicBezTo>
                <a:cubicBezTo>
                  <a:pt x="110592" y="176249"/>
                  <a:pt x="110592" y="176249"/>
                  <a:pt x="119787" y="291928"/>
                </a:cubicBezTo>
                <a:cubicBezTo>
                  <a:pt x="119787" y="299815"/>
                  <a:pt x="114533" y="306388"/>
                  <a:pt x="106651" y="306388"/>
                </a:cubicBezTo>
                <a:cubicBezTo>
                  <a:pt x="106651" y="306388"/>
                  <a:pt x="105338" y="306388"/>
                  <a:pt x="105338" y="306388"/>
                </a:cubicBezTo>
                <a:cubicBezTo>
                  <a:pt x="97456" y="306388"/>
                  <a:pt x="92202" y="301130"/>
                  <a:pt x="90888" y="293243"/>
                </a:cubicBezTo>
                <a:cubicBezTo>
                  <a:pt x="90888" y="293243"/>
                  <a:pt x="90888" y="293243"/>
                  <a:pt x="83007" y="189394"/>
                </a:cubicBezTo>
                <a:cubicBezTo>
                  <a:pt x="81693" y="190709"/>
                  <a:pt x="79066" y="190709"/>
                  <a:pt x="77753" y="190709"/>
                </a:cubicBezTo>
                <a:cubicBezTo>
                  <a:pt x="75125" y="190709"/>
                  <a:pt x="73812" y="190709"/>
                  <a:pt x="71185" y="189394"/>
                </a:cubicBezTo>
                <a:cubicBezTo>
                  <a:pt x="71185" y="189394"/>
                  <a:pt x="71185" y="189394"/>
                  <a:pt x="63303" y="293243"/>
                </a:cubicBezTo>
                <a:cubicBezTo>
                  <a:pt x="63303" y="301130"/>
                  <a:pt x="56735" y="306388"/>
                  <a:pt x="48854" y="306388"/>
                </a:cubicBezTo>
                <a:cubicBezTo>
                  <a:pt x="48854" y="306388"/>
                  <a:pt x="48854" y="306388"/>
                  <a:pt x="47540" y="306388"/>
                </a:cubicBezTo>
                <a:cubicBezTo>
                  <a:pt x="40972" y="306388"/>
                  <a:pt x="34404" y="299815"/>
                  <a:pt x="35718" y="291928"/>
                </a:cubicBezTo>
                <a:cubicBezTo>
                  <a:pt x="35718" y="291928"/>
                  <a:pt x="35718" y="291928"/>
                  <a:pt x="44913" y="176249"/>
                </a:cubicBezTo>
                <a:cubicBezTo>
                  <a:pt x="44913" y="176249"/>
                  <a:pt x="44913" y="176249"/>
                  <a:pt x="44913" y="96062"/>
                </a:cubicBezTo>
                <a:cubicBezTo>
                  <a:pt x="43599" y="96062"/>
                  <a:pt x="42286" y="97376"/>
                  <a:pt x="40972" y="97376"/>
                </a:cubicBezTo>
                <a:cubicBezTo>
                  <a:pt x="40972" y="97376"/>
                  <a:pt x="40972" y="97376"/>
                  <a:pt x="23896" y="174934"/>
                </a:cubicBezTo>
                <a:cubicBezTo>
                  <a:pt x="22582" y="180192"/>
                  <a:pt x="17328" y="184136"/>
                  <a:pt x="12074" y="184136"/>
                </a:cubicBezTo>
                <a:cubicBezTo>
                  <a:pt x="10760" y="184136"/>
                  <a:pt x="10760" y="184136"/>
                  <a:pt x="9446" y="184136"/>
                </a:cubicBezTo>
                <a:cubicBezTo>
                  <a:pt x="2878" y="182821"/>
                  <a:pt x="-1062" y="176249"/>
                  <a:pt x="251" y="169676"/>
                </a:cubicBezTo>
                <a:cubicBezTo>
                  <a:pt x="251" y="169676"/>
                  <a:pt x="251" y="169676"/>
                  <a:pt x="18641" y="85546"/>
                </a:cubicBezTo>
                <a:cubicBezTo>
                  <a:pt x="19955" y="85546"/>
                  <a:pt x="19955" y="85546"/>
                  <a:pt x="19955" y="84231"/>
                </a:cubicBezTo>
                <a:cubicBezTo>
                  <a:pt x="19955" y="84231"/>
                  <a:pt x="19955" y="82916"/>
                  <a:pt x="21269" y="82916"/>
                </a:cubicBezTo>
                <a:cubicBezTo>
                  <a:pt x="21269" y="81602"/>
                  <a:pt x="21269" y="81602"/>
                  <a:pt x="22582" y="80287"/>
                </a:cubicBezTo>
                <a:cubicBezTo>
                  <a:pt x="22582" y="80287"/>
                  <a:pt x="22582" y="80287"/>
                  <a:pt x="23896" y="78973"/>
                </a:cubicBezTo>
                <a:cubicBezTo>
                  <a:pt x="23896" y="78973"/>
                  <a:pt x="25209" y="77658"/>
                  <a:pt x="25209" y="77658"/>
                </a:cubicBezTo>
                <a:cubicBezTo>
                  <a:pt x="26523" y="77658"/>
                  <a:pt x="26523" y="77658"/>
                  <a:pt x="26523" y="77658"/>
                </a:cubicBezTo>
                <a:cubicBezTo>
                  <a:pt x="27837" y="76344"/>
                  <a:pt x="51481" y="68457"/>
                  <a:pt x="72498" y="67142"/>
                </a:cubicBezTo>
                <a:cubicBezTo>
                  <a:pt x="72498" y="67142"/>
                  <a:pt x="72498" y="67142"/>
                  <a:pt x="76439" y="72400"/>
                </a:cubicBezTo>
                <a:cubicBezTo>
                  <a:pt x="76439" y="72400"/>
                  <a:pt x="76439" y="72400"/>
                  <a:pt x="68558" y="134183"/>
                </a:cubicBezTo>
                <a:cubicBezTo>
                  <a:pt x="68558" y="134183"/>
                  <a:pt x="68558" y="134183"/>
                  <a:pt x="77753" y="149958"/>
                </a:cubicBezTo>
                <a:cubicBezTo>
                  <a:pt x="77753" y="149958"/>
                  <a:pt x="77753" y="149958"/>
                  <a:pt x="86948" y="134183"/>
                </a:cubicBezTo>
                <a:cubicBezTo>
                  <a:pt x="86948" y="134183"/>
                  <a:pt x="86948" y="134183"/>
                  <a:pt x="79066" y="72400"/>
                </a:cubicBezTo>
                <a:cubicBezTo>
                  <a:pt x="79066" y="72400"/>
                  <a:pt x="79066" y="72400"/>
                  <a:pt x="81693" y="67142"/>
                </a:cubicBezTo>
                <a:cubicBezTo>
                  <a:pt x="102711" y="68457"/>
                  <a:pt x="125041" y="76344"/>
                  <a:pt x="127669" y="77658"/>
                </a:cubicBezTo>
                <a:cubicBezTo>
                  <a:pt x="127669" y="77658"/>
                  <a:pt x="127669" y="77658"/>
                  <a:pt x="136864" y="80287"/>
                </a:cubicBezTo>
                <a:cubicBezTo>
                  <a:pt x="136864" y="80287"/>
                  <a:pt x="136864" y="80287"/>
                  <a:pt x="136864" y="55311"/>
                </a:cubicBezTo>
                <a:cubicBezTo>
                  <a:pt x="136864" y="46109"/>
                  <a:pt x="146059" y="36908"/>
                  <a:pt x="156567" y="36908"/>
                </a:cubicBezTo>
                <a:cubicBezTo>
                  <a:pt x="156567" y="36908"/>
                  <a:pt x="156567" y="36908"/>
                  <a:pt x="228814" y="36908"/>
                </a:cubicBezTo>
                <a:cubicBezTo>
                  <a:pt x="228814" y="36908"/>
                  <a:pt x="228814" y="36908"/>
                  <a:pt x="228814" y="23762"/>
                </a:cubicBezTo>
                <a:cubicBezTo>
                  <a:pt x="228814" y="19819"/>
                  <a:pt x="231441" y="15875"/>
                  <a:pt x="235382" y="15875"/>
                </a:cubicBezTo>
                <a:close/>
                <a:moveTo>
                  <a:pt x="76726" y="0"/>
                </a:moveTo>
                <a:cubicBezTo>
                  <a:pt x="93385" y="0"/>
                  <a:pt x="106889" y="14215"/>
                  <a:pt x="106889" y="31750"/>
                </a:cubicBezTo>
                <a:cubicBezTo>
                  <a:pt x="106889" y="49285"/>
                  <a:pt x="93385" y="63500"/>
                  <a:pt x="76726" y="63500"/>
                </a:cubicBezTo>
                <a:cubicBezTo>
                  <a:pt x="60067" y="63500"/>
                  <a:pt x="46563" y="49285"/>
                  <a:pt x="46563" y="31750"/>
                </a:cubicBezTo>
                <a:cubicBezTo>
                  <a:pt x="46563" y="14215"/>
                  <a:pt x="60067" y="0"/>
                  <a:pt x="76726" y="0"/>
                </a:cubicBezTo>
                <a:close/>
              </a:path>
            </a:pathLst>
          </a:custGeom>
          <a:solidFill>
            <a:srgbClr val="817269"/>
          </a:solidFill>
          <a:ln>
            <a:noFill/>
          </a:ln>
        </p:spPr>
      </p:sp>
      <p:sp>
        <p:nvSpPr>
          <p:cNvPr id="97" name="文本框 32">
            <a:extLst>
              <a:ext uri="{FF2B5EF4-FFF2-40B4-BE49-F238E27FC236}">
                <a16:creationId xmlns:a16="http://schemas.microsoft.com/office/drawing/2014/main" id="{EC110795-F5BC-49E5-85C7-D65620AF23ED}"/>
              </a:ext>
            </a:extLst>
          </p:cNvPr>
          <p:cNvSpPr txBox="1"/>
          <p:nvPr/>
        </p:nvSpPr>
        <p:spPr>
          <a:xfrm>
            <a:off x="2583846" y="5479481"/>
            <a:ext cx="7251274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just"/>
            <a:r>
              <a:rPr lang="en-US" altLang="zh-CN" sz="3200" dirty="0" err="1" smtClean="0">
                <a:latin typeface="Times New Roman" pitchFamily="18" charset="0"/>
                <a:ea typeface="造字工房悦黑演示版常规体" pitchFamily="50" charset="-122"/>
                <a:cs typeface="Times New Roman" pitchFamily="18" charset="0"/>
              </a:rPr>
              <a:t>Đại</a:t>
            </a:r>
            <a:r>
              <a:rPr lang="en-US" altLang="zh-CN" sz="3200" dirty="0" smtClean="0">
                <a:latin typeface="Times New Roman" pitchFamily="18" charset="0"/>
                <a:ea typeface="造字工房悦黑演示版常规体" pitchFamily="50" charset="-122"/>
                <a:cs typeface="Times New Roman" pitchFamily="18" charset="0"/>
              </a:rPr>
              <a:t> </a:t>
            </a:r>
            <a:r>
              <a:rPr lang="en-US" altLang="zh-CN" sz="3200" dirty="0" err="1" smtClean="0">
                <a:latin typeface="Times New Roman" pitchFamily="18" charset="0"/>
                <a:ea typeface="造字工房悦黑演示版常规体" pitchFamily="50" charset="-122"/>
                <a:cs typeface="Times New Roman" pitchFamily="18" charset="0"/>
              </a:rPr>
              <a:t>diện</a:t>
            </a:r>
            <a:r>
              <a:rPr lang="en-US" altLang="zh-CN" sz="3200" dirty="0" smtClean="0">
                <a:latin typeface="Times New Roman" pitchFamily="18" charset="0"/>
                <a:ea typeface="造字工房悦黑演示版常规体" pitchFamily="50" charset="-122"/>
                <a:cs typeface="Times New Roman" pitchFamily="18" charset="0"/>
              </a:rPr>
              <a:t> </a:t>
            </a:r>
            <a:r>
              <a:rPr lang="en-US" altLang="zh-CN" sz="3200" dirty="0" err="1" smtClean="0">
                <a:latin typeface="Times New Roman" pitchFamily="18" charset="0"/>
                <a:ea typeface="造字工房悦黑演示版常规体" pitchFamily="50" charset="-122"/>
                <a:cs typeface="Times New Roman" pitchFamily="18" charset="0"/>
              </a:rPr>
              <a:t>lên</a:t>
            </a:r>
            <a:r>
              <a:rPr lang="en-US" altLang="zh-CN" sz="3200" dirty="0" smtClean="0">
                <a:latin typeface="Times New Roman" pitchFamily="18" charset="0"/>
                <a:ea typeface="造字工房悦黑演示版常规体" pitchFamily="50" charset="-122"/>
                <a:cs typeface="Times New Roman" pitchFamily="18" charset="0"/>
              </a:rPr>
              <a:t> </a:t>
            </a:r>
            <a:r>
              <a:rPr lang="en-US" altLang="zh-CN" sz="3200" b="1" dirty="0" err="1" smtClean="0">
                <a:latin typeface="Times New Roman" pitchFamily="18" charset="0"/>
                <a:ea typeface="造字工房悦黑演示版常规体" pitchFamily="50" charset="-122"/>
                <a:cs typeface="Times New Roman" pitchFamily="18" charset="0"/>
              </a:rPr>
              <a:t>trình</a:t>
            </a:r>
            <a:r>
              <a:rPr lang="en-US" altLang="zh-CN" sz="3200" b="1" dirty="0" smtClean="0">
                <a:latin typeface="Times New Roman" pitchFamily="18" charset="0"/>
                <a:ea typeface="造字工房悦黑演示版常规体" pitchFamily="50" charset="-122"/>
                <a:cs typeface="Times New Roman" pitchFamily="18" charset="0"/>
              </a:rPr>
              <a:t> </a:t>
            </a:r>
            <a:r>
              <a:rPr lang="en-US" altLang="zh-CN" sz="3200" b="1" dirty="0" err="1" smtClean="0">
                <a:latin typeface="Times New Roman" pitchFamily="18" charset="0"/>
                <a:ea typeface="造字工房悦黑演示版常规体" pitchFamily="50" charset="-122"/>
                <a:cs typeface="Times New Roman" pitchFamily="18" charset="0"/>
              </a:rPr>
              <a:t>bày</a:t>
            </a:r>
            <a:r>
              <a:rPr lang="en-US" altLang="zh-CN" sz="3200" b="1" dirty="0" smtClean="0">
                <a:latin typeface="Times New Roman" pitchFamily="18" charset="0"/>
                <a:ea typeface="造字工房悦黑演示版常规体" pitchFamily="50" charset="-122"/>
                <a:cs typeface="Times New Roman" pitchFamily="18" charset="0"/>
              </a:rPr>
              <a:t> </a:t>
            </a:r>
            <a:r>
              <a:rPr lang="en-US" altLang="zh-CN" sz="3200" dirty="0" err="1" smtClean="0">
                <a:latin typeface="Times New Roman" pitchFamily="18" charset="0"/>
                <a:ea typeface="造字工房悦黑演示版常规体" pitchFamily="50" charset="-122"/>
                <a:cs typeface="Times New Roman" pitchFamily="18" charset="0"/>
              </a:rPr>
              <a:t>trong</a:t>
            </a:r>
            <a:r>
              <a:rPr lang="en-US" altLang="zh-CN" sz="3200" dirty="0" smtClean="0">
                <a:latin typeface="Times New Roman" pitchFamily="18" charset="0"/>
                <a:ea typeface="造字工房悦黑演示版常规体" pitchFamily="50" charset="-122"/>
                <a:cs typeface="Times New Roman" pitchFamily="18" charset="0"/>
              </a:rPr>
              <a:t> 2 </a:t>
            </a:r>
            <a:r>
              <a:rPr lang="en-US" altLang="zh-CN" sz="3200" dirty="0" err="1" smtClean="0">
                <a:latin typeface="Times New Roman" pitchFamily="18" charset="0"/>
                <a:ea typeface="造字工房悦黑演示版常规体" pitchFamily="50" charset="-122"/>
                <a:cs typeface="Times New Roman" pitchFamily="18" charset="0"/>
              </a:rPr>
              <a:t>phút</a:t>
            </a:r>
            <a:endParaRPr lang="zh-CN" altLang="en-US" sz="3200" dirty="0">
              <a:latin typeface="Times New Roman" pitchFamily="18" charset="0"/>
              <a:ea typeface="造字工房悦黑演示版常规体" pitchFamily="50" charset="-122"/>
              <a:cs typeface="Times New Roman" pitchFamily="18" charset="0"/>
            </a:endParaRPr>
          </a:p>
        </p:txBody>
      </p:sp>
      <p:sp>
        <p:nvSpPr>
          <p:cNvPr id="75" name="Rectangle: Rounded Corners 3">
            <a:extLst>
              <a:ext uri="{FF2B5EF4-FFF2-40B4-BE49-F238E27FC236}">
                <a16:creationId xmlns:a16="http://schemas.microsoft.com/office/drawing/2014/main" id="{4303BB96-E468-4FF9-973A-AD6A9412E807}"/>
              </a:ext>
            </a:extLst>
          </p:cNvPr>
          <p:cNvSpPr/>
          <p:nvPr/>
        </p:nvSpPr>
        <p:spPr>
          <a:xfrm>
            <a:off x="10153973" y="6002095"/>
            <a:ext cx="1908757" cy="698257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THỜI GIAN</a:t>
            </a:r>
          </a:p>
        </p:txBody>
      </p:sp>
      <p:sp>
        <p:nvSpPr>
          <p:cNvPr id="78" name="Rectangle: Rounded Corners 4">
            <a:extLst>
              <a:ext uri="{FF2B5EF4-FFF2-40B4-BE49-F238E27FC236}">
                <a16:creationId xmlns:a16="http://schemas.microsoft.com/office/drawing/2014/main" id="{E79F4EBB-0073-4010-B3C4-119E813FE84E}"/>
              </a:ext>
            </a:extLst>
          </p:cNvPr>
          <p:cNvSpPr/>
          <p:nvPr/>
        </p:nvSpPr>
        <p:spPr>
          <a:xfrm>
            <a:off x="10153973" y="6002095"/>
            <a:ext cx="1908757" cy="698257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3 : 00</a:t>
            </a:r>
          </a:p>
        </p:txBody>
      </p:sp>
      <p:sp>
        <p:nvSpPr>
          <p:cNvPr id="79" name="Rectangle: Rounded Corners 5">
            <a:extLst>
              <a:ext uri="{FF2B5EF4-FFF2-40B4-BE49-F238E27FC236}">
                <a16:creationId xmlns:a16="http://schemas.microsoft.com/office/drawing/2014/main" id="{A1079E4D-0C54-4CD5-BDFD-51133071ECD7}"/>
              </a:ext>
            </a:extLst>
          </p:cNvPr>
          <p:cNvSpPr/>
          <p:nvPr/>
        </p:nvSpPr>
        <p:spPr>
          <a:xfrm>
            <a:off x="10153973" y="6002095"/>
            <a:ext cx="1908757" cy="698257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59</a:t>
            </a:r>
          </a:p>
        </p:txBody>
      </p:sp>
      <p:sp>
        <p:nvSpPr>
          <p:cNvPr id="81" name="Rectangle: Rounded Corners 6">
            <a:extLst>
              <a:ext uri="{FF2B5EF4-FFF2-40B4-BE49-F238E27FC236}">
                <a16:creationId xmlns:a16="http://schemas.microsoft.com/office/drawing/2014/main" id="{84CEB1CA-51DF-430A-B071-3D3A40A3A768}"/>
              </a:ext>
            </a:extLst>
          </p:cNvPr>
          <p:cNvSpPr/>
          <p:nvPr/>
        </p:nvSpPr>
        <p:spPr>
          <a:xfrm>
            <a:off x="10153973" y="6002095"/>
            <a:ext cx="1908757" cy="698257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58</a:t>
            </a:r>
          </a:p>
        </p:txBody>
      </p:sp>
      <p:sp>
        <p:nvSpPr>
          <p:cNvPr id="86" name="Rectangle: Rounded Corners 7">
            <a:extLst>
              <a:ext uri="{FF2B5EF4-FFF2-40B4-BE49-F238E27FC236}">
                <a16:creationId xmlns:a16="http://schemas.microsoft.com/office/drawing/2014/main" id="{7839CB1A-6491-470B-A66F-824A62FC628F}"/>
              </a:ext>
            </a:extLst>
          </p:cNvPr>
          <p:cNvSpPr/>
          <p:nvPr/>
        </p:nvSpPr>
        <p:spPr>
          <a:xfrm>
            <a:off x="10153973" y="6002095"/>
            <a:ext cx="1908757" cy="698257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57</a:t>
            </a:r>
          </a:p>
        </p:txBody>
      </p:sp>
      <p:sp>
        <p:nvSpPr>
          <p:cNvPr id="91" name="Rectangle: Rounded Corners 8">
            <a:extLst>
              <a:ext uri="{FF2B5EF4-FFF2-40B4-BE49-F238E27FC236}">
                <a16:creationId xmlns:a16="http://schemas.microsoft.com/office/drawing/2014/main" id="{04DA1610-745E-438A-B4A8-7F07298AA4B5}"/>
              </a:ext>
            </a:extLst>
          </p:cNvPr>
          <p:cNvSpPr/>
          <p:nvPr/>
        </p:nvSpPr>
        <p:spPr>
          <a:xfrm>
            <a:off x="10153973" y="6002095"/>
            <a:ext cx="1908757" cy="698257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56</a:t>
            </a:r>
          </a:p>
        </p:txBody>
      </p:sp>
      <p:sp>
        <p:nvSpPr>
          <p:cNvPr id="95" name="Rectangle: Rounded Corners 9">
            <a:extLst>
              <a:ext uri="{FF2B5EF4-FFF2-40B4-BE49-F238E27FC236}">
                <a16:creationId xmlns:a16="http://schemas.microsoft.com/office/drawing/2014/main" id="{8003A147-A1F1-4192-A52C-FC4E45734A97}"/>
              </a:ext>
            </a:extLst>
          </p:cNvPr>
          <p:cNvSpPr/>
          <p:nvPr/>
        </p:nvSpPr>
        <p:spPr>
          <a:xfrm>
            <a:off x="10153973" y="6002095"/>
            <a:ext cx="1908757" cy="698257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55</a:t>
            </a:r>
          </a:p>
        </p:txBody>
      </p:sp>
      <p:sp>
        <p:nvSpPr>
          <p:cNvPr id="98" name="Rectangle: Rounded Corners 10">
            <a:extLst>
              <a:ext uri="{FF2B5EF4-FFF2-40B4-BE49-F238E27FC236}">
                <a16:creationId xmlns:a16="http://schemas.microsoft.com/office/drawing/2014/main" id="{3377B584-E84F-4BAF-A318-7CCA72C1F3B7}"/>
              </a:ext>
            </a:extLst>
          </p:cNvPr>
          <p:cNvSpPr/>
          <p:nvPr/>
        </p:nvSpPr>
        <p:spPr>
          <a:xfrm>
            <a:off x="10153973" y="6002095"/>
            <a:ext cx="1908757" cy="698257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54</a:t>
            </a:r>
          </a:p>
        </p:txBody>
      </p:sp>
      <p:sp>
        <p:nvSpPr>
          <p:cNvPr id="99" name="Rectangle: Rounded Corners 11">
            <a:extLst>
              <a:ext uri="{FF2B5EF4-FFF2-40B4-BE49-F238E27FC236}">
                <a16:creationId xmlns:a16="http://schemas.microsoft.com/office/drawing/2014/main" id="{130A73BE-A3B2-4033-92BB-14E5241D6D9E}"/>
              </a:ext>
            </a:extLst>
          </p:cNvPr>
          <p:cNvSpPr/>
          <p:nvPr/>
        </p:nvSpPr>
        <p:spPr>
          <a:xfrm>
            <a:off x="10153973" y="6002095"/>
            <a:ext cx="1908757" cy="698257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53</a:t>
            </a:r>
          </a:p>
        </p:txBody>
      </p:sp>
      <p:sp>
        <p:nvSpPr>
          <p:cNvPr id="100" name="Rectangle: Rounded Corners 12">
            <a:extLst>
              <a:ext uri="{FF2B5EF4-FFF2-40B4-BE49-F238E27FC236}">
                <a16:creationId xmlns:a16="http://schemas.microsoft.com/office/drawing/2014/main" id="{9D68A425-5A38-4265-A37E-525D18C47962}"/>
              </a:ext>
            </a:extLst>
          </p:cNvPr>
          <p:cNvSpPr/>
          <p:nvPr/>
        </p:nvSpPr>
        <p:spPr>
          <a:xfrm>
            <a:off x="10153973" y="6002095"/>
            <a:ext cx="1908757" cy="698257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52</a:t>
            </a:r>
          </a:p>
        </p:txBody>
      </p:sp>
      <p:sp>
        <p:nvSpPr>
          <p:cNvPr id="101" name="Rectangle: Rounded Corners 13">
            <a:extLst>
              <a:ext uri="{FF2B5EF4-FFF2-40B4-BE49-F238E27FC236}">
                <a16:creationId xmlns:a16="http://schemas.microsoft.com/office/drawing/2014/main" id="{118BC643-AC02-4FC3-8AFC-7AD08089A131}"/>
              </a:ext>
            </a:extLst>
          </p:cNvPr>
          <p:cNvSpPr/>
          <p:nvPr/>
        </p:nvSpPr>
        <p:spPr>
          <a:xfrm>
            <a:off x="10153973" y="6002095"/>
            <a:ext cx="1908757" cy="698257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51</a:t>
            </a:r>
          </a:p>
        </p:txBody>
      </p:sp>
      <p:sp>
        <p:nvSpPr>
          <p:cNvPr id="102" name="Rectangle: Rounded Corners 14">
            <a:extLst>
              <a:ext uri="{FF2B5EF4-FFF2-40B4-BE49-F238E27FC236}">
                <a16:creationId xmlns:a16="http://schemas.microsoft.com/office/drawing/2014/main" id="{E0376578-7023-480B-AA1A-CA7A3C0A580A}"/>
              </a:ext>
            </a:extLst>
          </p:cNvPr>
          <p:cNvSpPr/>
          <p:nvPr/>
        </p:nvSpPr>
        <p:spPr>
          <a:xfrm>
            <a:off x="10153973" y="6002095"/>
            <a:ext cx="1908757" cy="698257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50</a:t>
            </a:r>
          </a:p>
        </p:txBody>
      </p:sp>
      <p:sp>
        <p:nvSpPr>
          <p:cNvPr id="103" name="Rectangle: Rounded Corners 15">
            <a:extLst>
              <a:ext uri="{FF2B5EF4-FFF2-40B4-BE49-F238E27FC236}">
                <a16:creationId xmlns:a16="http://schemas.microsoft.com/office/drawing/2014/main" id="{5C6BCC16-F474-4382-8093-BD9673D5A9B3}"/>
              </a:ext>
            </a:extLst>
          </p:cNvPr>
          <p:cNvSpPr/>
          <p:nvPr/>
        </p:nvSpPr>
        <p:spPr>
          <a:xfrm>
            <a:off x="10153973" y="6002095"/>
            <a:ext cx="1908757" cy="698257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49</a:t>
            </a:r>
          </a:p>
        </p:txBody>
      </p:sp>
      <p:sp>
        <p:nvSpPr>
          <p:cNvPr id="104" name="Rectangle: Rounded Corners 16">
            <a:extLst>
              <a:ext uri="{FF2B5EF4-FFF2-40B4-BE49-F238E27FC236}">
                <a16:creationId xmlns:a16="http://schemas.microsoft.com/office/drawing/2014/main" id="{B1639DDC-E393-420C-83DC-65E86EE25932}"/>
              </a:ext>
            </a:extLst>
          </p:cNvPr>
          <p:cNvSpPr/>
          <p:nvPr/>
        </p:nvSpPr>
        <p:spPr>
          <a:xfrm>
            <a:off x="10153973" y="6002095"/>
            <a:ext cx="1908757" cy="698257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48</a:t>
            </a:r>
          </a:p>
        </p:txBody>
      </p:sp>
      <p:sp>
        <p:nvSpPr>
          <p:cNvPr id="105" name="Rectangle: Rounded Corners 17">
            <a:extLst>
              <a:ext uri="{FF2B5EF4-FFF2-40B4-BE49-F238E27FC236}">
                <a16:creationId xmlns:a16="http://schemas.microsoft.com/office/drawing/2014/main" id="{23F5F057-567B-4CE7-9431-5FDE6B1857E5}"/>
              </a:ext>
            </a:extLst>
          </p:cNvPr>
          <p:cNvSpPr/>
          <p:nvPr/>
        </p:nvSpPr>
        <p:spPr>
          <a:xfrm>
            <a:off x="10153973" y="6002095"/>
            <a:ext cx="1908757" cy="698257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47</a:t>
            </a:r>
          </a:p>
        </p:txBody>
      </p:sp>
      <p:sp>
        <p:nvSpPr>
          <p:cNvPr id="106" name="Rectangle: Rounded Corners 18">
            <a:extLst>
              <a:ext uri="{FF2B5EF4-FFF2-40B4-BE49-F238E27FC236}">
                <a16:creationId xmlns:a16="http://schemas.microsoft.com/office/drawing/2014/main" id="{81995952-35BB-4C59-B33E-9C9EC3CBD84A}"/>
              </a:ext>
            </a:extLst>
          </p:cNvPr>
          <p:cNvSpPr/>
          <p:nvPr/>
        </p:nvSpPr>
        <p:spPr>
          <a:xfrm>
            <a:off x="10153973" y="6002095"/>
            <a:ext cx="1908757" cy="698257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46</a:t>
            </a:r>
          </a:p>
        </p:txBody>
      </p:sp>
      <p:sp>
        <p:nvSpPr>
          <p:cNvPr id="107" name="Rectangle: Rounded Corners 19">
            <a:extLst>
              <a:ext uri="{FF2B5EF4-FFF2-40B4-BE49-F238E27FC236}">
                <a16:creationId xmlns:a16="http://schemas.microsoft.com/office/drawing/2014/main" id="{D1672D6D-FA6A-46F6-8F37-D8A8CB276FFC}"/>
              </a:ext>
            </a:extLst>
          </p:cNvPr>
          <p:cNvSpPr/>
          <p:nvPr/>
        </p:nvSpPr>
        <p:spPr>
          <a:xfrm>
            <a:off x="10153973" y="6002095"/>
            <a:ext cx="1908757" cy="698257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45</a:t>
            </a:r>
          </a:p>
        </p:txBody>
      </p:sp>
      <p:sp>
        <p:nvSpPr>
          <p:cNvPr id="108" name="Rectangle: Rounded Corners 20">
            <a:extLst>
              <a:ext uri="{FF2B5EF4-FFF2-40B4-BE49-F238E27FC236}">
                <a16:creationId xmlns:a16="http://schemas.microsoft.com/office/drawing/2014/main" id="{6F945539-E4C5-4587-9DAE-DEFCD68E267E}"/>
              </a:ext>
            </a:extLst>
          </p:cNvPr>
          <p:cNvSpPr/>
          <p:nvPr/>
        </p:nvSpPr>
        <p:spPr>
          <a:xfrm>
            <a:off x="10153973" y="6002095"/>
            <a:ext cx="1908757" cy="698257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44</a:t>
            </a:r>
          </a:p>
        </p:txBody>
      </p:sp>
      <p:sp>
        <p:nvSpPr>
          <p:cNvPr id="109" name="Rectangle: Rounded Corners 21">
            <a:extLst>
              <a:ext uri="{FF2B5EF4-FFF2-40B4-BE49-F238E27FC236}">
                <a16:creationId xmlns:a16="http://schemas.microsoft.com/office/drawing/2014/main" id="{73E6785C-BFB2-47FA-876F-21C270B291DF}"/>
              </a:ext>
            </a:extLst>
          </p:cNvPr>
          <p:cNvSpPr/>
          <p:nvPr/>
        </p:nvSpPr>
        <p:spPr>
          <a:xfrm>
            <a:off x="10153973" y="6002095"/>
            <a:ext cx="1908757" cy="698257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43</a:t>
            </a:r>
          </a:p>
        </p:txBody>
      </p:sp>
      <p:sp>
        <p:nvSpPr>
          <p:cNvPr id="110" name="Rectangle: Rounded Corners 22">
            <a:extLst>
              <a:ext uri="{FF2B5EF4-FFF2-40B4-BE49-F238E27FC236}">
                <a16:creationId xmlns:a16="http://schemas.microsoft.com/office/drawing/2014/main" id="{4B6AAD2B-5ABF-40B5-8B7C-38A0E5A45CF1}"/>
              </a:ext>
            </a:extLst>
          </p:cNvPr>
          <p:cNvSpPr/>
          <p:nvPr/>
        </p:nvSpPr>
        <p:spPr>
          <a:xfrm>
            <a:off x="10153973" y="6002095"/>
            <a:ext cx="1908757" cy="698257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42</a:t>
            </a:r>
          </a:p>
        </p:txBody>
      </p:sp>
      <p:sp>
        <p:nvSpPr>
          <p:cNvPr id="111" name="Rectangle: Rounded Corners 23">
            <a:extLst>
              <a:ext uri="{FF2B5EF4-FFF2-40B4-BE49-F238E27FC236}">
                <a16:creationId xmlns:a16="http://schemas.microsoft.com/office/drawing/2014/main" id="{3FB03384-0C0C-4766-B715-FEECE35AB48F}"/>
              </a:ext>
            </a:extLst>
          </p:cNvPr>
          <p:cNvSpPr/>
          <p:nvPr/>
        </p:nvSpPr>
        <p:spPr>
          <a:xfrm>
            <a:off x="10153973" y="6002095"/>
            <a:ext cx="1908757" cy="698257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41</a:t>
            </a:r>
          </a:p>
        </p:txBody>
      </p:sp>
      <p:sp>
        <p:nvSpPr>
          <p:cNvPr id="112" name="Rectangle: Rounded Corners 24">
            <a:extLst>
              <a:ext uri="{FF2B5EF4-FFF2-40B4-BE49-F238E27FC236}">
                <a16:creationId xmlns:a16="http://schemas.microsoft.com/office/drawing/2014/main" id="{FE5755F3-12E4-4B24-B6F1-2F224732298E}"/>
              </a:ext>
            </a:extLst>
          </p:cNvPr>
          <p:cNvSpPr/>
          <p:nvPr/>
        </p:nvSpPr>
        <p:spPr>
          <a:xfrm>
            <a:off x="10153973" y="6002095"/>
            <a:ext cx="1908757" cy="698257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40</a:t>
            </a:r>
          </a:p>
        </p:txBody>
      </p:sp>
      <p:sp>
        <p:nvSpPr>
          <p:cNvPr id="113" name="Rectangle: Rounded Corners 25">
            <a:extLst>
              <a:ext uri="{FF2B5EF4-FFF2-40B4-BE49-F238E27FC236}">
                <a16:creationId xmlns:a16="http://schemas.microsoft.com/office/drawing/2014/main" id="{F21D6146-CE51-4E66-9EC9-C6A5BCA73FD3}"/>
              </a:ext>
            </a:extLst>
          </p:cNvPr>
          <p:cNvSpPr/>
          <p:nvPr/>
        </p:nvSpPr>
        <p:spPr>
          <a:xfrm>
            <a:off x="10153973" y="6002095"/>
            <a:ext cx="1908757" cy="698257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39</a:t>
            </a:r>
          </a:p>
        </p:txBody>
      </p:sp>
      <p:sp>
        <p:nvSpPr>
          <p:cNvPr id="114" name="Rectangle: Rounded Corners 26">
            <a:extLst>
              <a:ext uri="{FF2B5EF4-FFF2-40B4-BE49-F238E27FC236}">
                <a16:creationId xmlns:a16="http://schemas.microsoft.com/office/drawing/2014/main" id="{BC607689-1E2F-42AB-8999-6AE59E262751}"/>
              </a:ext>
            </a:extLst>
          </p:cNvPr>
          <p:cNvSpPr/>
          <p:nvPr/>
        </p:nvSpPr>
        <p:spPr>
          <a:xfrm>
            <a:off x="10153973" y="6002095"/>
            <a:ext cx="1908757" cy="698257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38</a:t>
            </a:r>
          </a:p>
        </p:txBody>
      </p:sp>
      <p:sp>
        <p:nvSpPr>
          <p:cNvPr id="115" name="Rectangle: Rounded Corners 27">
            <a:extLst>
              <a:ext uri="{FF2B5EF4-FFF2-40B4-BE49-F238E27FC236}">
                <a16:creationId xmlns:a16="http://schemas.microsoft.com/office/drawing/2014/main" id="{1D1A52C2-882F-496D-B055-518B1F94D937}"/>
              </a:ext>
            </a:extLst>
          </p:cNvPr>
          <p:cNvSpPr/>
          <p:nvPr/>
        </p:nvSpPr>
        <p:spPr>
          <a:xfrm>
            <a:off x="10153973" y="6002095"/>
            <a:ext cx="1908757" cy="698257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37</a:t>
            </a:r>
          </a:p>
        </p:txBody>
      </p:sp>
      <p:sp>
        <p:nvSpPr>
          <p:cNvPr id="116" name="Rectangle: Rounded Corners 28">
            <a:extLst>
              <a:ext uri="{FF2B5EF4-FFF2-40B4-BE49-F238E27FC236}">
                <a16:creationId xmlns:a16="http://schemas.microsoft.com/office/drawing/2014/main" id="{C5E81D2A-4E23-466E-8962-FDDDEFBAF6AE}"/>
              </a:ext>
            </a:extLst>
          </p:cNvPr>
          <p:cNvSpPr/>
          <p:nvPr/>
        </p:nvSpPr>
        <p:spPr>
          <a:xfrm>
            <a:off x="10153973" y="6002095"/>
            <a:ext cx="1908757" cy="698257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36</a:t>
            </a:r>
          </a:p>
        </p:txBody>
      </p:sp>
      <p:sp>
        <p:nvSpPr>
          <p:cNvPr id="117" name="Rectangle: Rounded Corners 29">
            <a:extLst>
              <a:ext uri="{FF2B5EF4-FFF2-40B4-BE49-F238E27FC236}">
                <a16:creationId xmlns:a16="http://schemas.microsoft.com/office/drawing/2014/main" id="{4FF7426F-B567-4F5A-8A1C-BE35901DC4C1}"/>
              </a:ext>
            </a:extLst>
          </p:cNvPr>
          <p:cNvSpPr/>
          <p:nvPr/>
        </p:nvSpPr>
        <p:spPr>
          <a:xfrm>
            <a:off x="10153973" y="6002095"/>
            <a:ext cx="1908757" cy="698257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35</a:t>
            </a:r>
          </a:p>
        </p:txBody>
      </p:sp>
      <p:sp>
        <p:nvSpPr>
          <p:cNvPr id="118" name="Rectangle: Rounded Corners 30">
            <a:extLst>
              <a:ext uri="{FF2B5EF4-FFF2-40B4-BE49-F238E27FC236}">
                <a16:creationId xmlns:a16="http://schemas.microsoft.com/office/drawing/2014/main" id="{4ACE2B46-860A-4AFC-B6C7-C1D8B417B84B}"/>
              </a:ext>
            </a:extLst>
          </p:cNvPr>
          <p:cNvSpPr/>
          <p:nvPr/>
        </p:nvSpPr>
        <p:spPr>
          <a:xfrm>
            <a:off x="10153973" y="6002095"/>
            <a:ext cx="1908757" cy="698257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34</a:t>
            </a:r>
          </a:p>
        </p:txBody>
      </p:sp>
      <p:sp>
        <p:nvSpPr>
          <p:cNvPr id="119" name="Rectangle: Rounded Corners 31">
            <a:extLst>
              <a:ext uri="{FF2B5EF4-FFF2-40B4-BE49-F238E27FC236}">
                <a16:creationId xmlns:a16="http://schemas.microsoft.com/office/drawing/2014/main" id="{B3F29373-C379-4789-87A1-C700F1D94AF4}"/>
              </a:ext>
            </a:extLst>
          </p:cNvPr>
          <p:cNvSpPr/>
          <p:nvPr/>
        </p:nvSpPr>
        <p:spPr>
          <a:xfrm>
            <a:off x="10153973" y="6002095"/>
            <a:ext cx="1908757" cy="698257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43</a:t>
            </a:r>
          </a:p>
        </p:txBody>
      </p:sp>
      <p:sp>
        <p:nvSpPr>
          <p:cNvPr id="120" name="Rectangle: Rounded Corners 32">
            <a:extLst>
              <a:ext uri="{FF2B5EF4-FFF2-40B4-BE49-F238E27FC236}">
                <a16:creationId xmlns:a16="http://schemas.microsoft.com/office/drawing/2014/main" id="{93DF765C-11E0-45C9-84AA-1FB3BDC35E1C}"/>
              </a:ext>
            </a:extLst>
          </p:cNvPr>
          <p:cNvSpPr/>
          <p:nvPr/>
        </p:nvSpPr>
        <p:spPr>
          <a:xfrm>
            <a:off x="10153973" y="6002095"/>
            <a:ext cx="1908757" cy="698257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32</a:t>
            </a:r>
          </a:p>
        </p:txBody>
      </p:sp>
      <p:sp>
        <p:nvSpPr>
          <p:cNvPr id="121" name="Rectangle: Rounded Corners 33">
            <a:extLst>
              <a:ext uri="{FF2B5EF4-FFF2-40B4-BE49-F238E27FC236}">
                <a16:creationId xmlns:a16="http://schemas.microsoft.com/office/drawing/2014/main" id="{C56F2A80-FC7E-48C6-A6DD-A158DB92ECB6}"/>
              </a:ext>
            </a:extLst>
          </p:cNvPr>
          <p:cNvSpPr/>
          <p:nvPr/>
        </p:nvSpPr>
        <p:spPr>
          <a:xfrm>
            <a:off x="10153973" y="6002095"/>
            <a:ext cx="1908757" cy="698257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31</a:t>
            </a:r>
          </a:p>
        </p:txBody>
      </p:sp>
      <p:sp>
        <p:nvSpPr>
          <p:cNvPr id="122" name="Rectangle: Rounded Corners 34">
            <a:extLst>
              <a:ext uri="{FF2B5EF4-FFF2-40B4-BE49-F238E27FC236}">
                <a16:creationId xmlns:a16="http://schemas.microsoft.com/office/drawing/2014/main" id="{0154261C-3B76-409C-ACBB-0611C8A8B6B2}"/>
              </a:ext>
            </a:extLst>
          </p:cNvPr>
          <p:cNvSpPr/>
          <p:nvPr/>
        </p:nvSpPr>
        <p:spPr>
          <a:xfrm>
            <a:off x="10153973" y="6002095"/>
            <a:ext cx="1908757" cy="698257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30</a:t>
            </a:r>
          </a:p>
        </p:txBody>
      </p:sp>
      <p:sp>
        <p:nvSpPr>
          <p:cNvPr id="123" name="Rectangle: Rounded Corners 35">
            <a:extLst>
              <a:ext uri="{FF2B5EF4-FFF2-40B4-BE49-F238E27FC236}">
                <a16:creationId xmlns:a16="http://schemas.microsoft.com/office/drawing/2014/main" id="{C952DA2C-09E8-476C-B99F-E8168004D9CA}"/>
              </a:ext>
            </a:extLst>
          </p:cNvPr>
          <p:cNvSpPr/>
          <p:nvPr/>
        </p:nvSpPr>
        <p:spPr>
          <a:xfrm>
            <a:off x="10153973" y="6002095"/>
            <a:ext cx="1908757" cy="698257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29</a:t>
            </a:r>
          </a:p>
        </p:txBody>
      </p:sp>
      <p:sp>
        <p:nvSpPr>
          <p:cNvPr id="124" name="Rectangle: Rounded Corners 36">
            <a:extLst>
              <a:ext uri="{FF2B5EF4-FFF2-40B4-BE49-F238E27FC236}">
                <a16:creationId xmlns:a16="http://schemas.microsoft.com/office/drawing/2014/main" id="{3DA37226-FD0D-47D7-BA75-A812A80A54CC}"/>
              </a:ext>
            </a:extLst>
          </p:cNvPr>
          <p:cNvSpPr/>
          <p:nvPr/>
        </p:nvSpPr>
        <p:spPr>
          <a:xfrm>
            <a:off x="10153973" y="6002095"/>
            <a:ext cx="1908757" cy="698257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28</a:t>
            </a:r>
          </a:p>
        </p:txBody>
      </p:sp>
      <p:sp>
        <p:nvSpPr>
          <p:cNvPr id="125" name="Rectangle: Rounded Corners 37">
            <a:extLst>
              <a:ext uri="{FF2B5EF4-FFF2-40B4-BE49-F238E27FC236}">
                <a16:creationId xmlns:a16="http://schemas.microsoft.com/office/drawing/2014/main" id="{A01B6D1C-6C94-4EBB-BC2F-F97ECD48DF4B}"/>
              </a:ext>
            </a:extLst>
          </p:cNvPr>
          <p:cNvSpPr/>
          <p:nvPr/>
        </p:nvSpPr>
        <p:spPr>
          <a:xfrm>
            <a:off x="10153973" y="6002095"/>
            <a:ext cx="1908757" cy="698257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27</a:t>
            </a:r>
          </a:p>
        </p:txBody>
      </p:sp>
      <p:sp>
        <p:nvSpPr>
          <p:cNvPr id="126" name="Rectangle: Rounded Corners 38">
            <a:extLst>
              <a:ext uri="{FF2B5EF4-FFF2-40B4-BE49-F238E27FC236}">
                <a16:creationId xmlns:a16="http://schemas.microsoft.com/office/drawing/2014/main" id="{F163AEE1-A868-4384-B315-17A00ED92BE8}"/>
              </a:ext>
            </a:extLst>
          </p:cNvPr>
          <p:cNvSpPr/>
          <p:nvPr/>
        </p:nvSpPr>
        <p:spPr>
          <a:xfrm>
            <a:off x="10153973" y="6002095"/>
            <a:ext cx="1908757" cy="698257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26</a:t>
            </a:r>
          </a:p>
        </p:txBody>
      </p:sp>
      <p:sp>
        <p:nvSpPr>
          <p:cNvPr id="127" name="Rectangle: Rounded Corners 39">
            <a:extLst>
              <a:ext uri="{FF2B5EF4-FFF2-40B4-BE49-F238E27FC236}">
                <a16:creationId xmlns:a16="http://schemas.microsoft.com/office/drawing/2014/main" id="{674A5960-4145-4D29-B3BE-FD8A89F25F41}"/>
              </a:ext>
            </a:extLst>
          </p:cNvPr>
          <p:cNvSpPr/>
          <p:nvPr/>
        </p:nvSpPr>
        <p:spPr>
          <a:xfrm>
            <a:off x="10153973" y="6002095"/>
            <a:ext cx="1908757" cy="698257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25</a:t>
            </a:r>
          </a:p>
        </p:txBody>
      </p:sp>
      <p:sp>
        <p:nvSpPr>
          <p:cNvPr id="128" name="Rectangle: Rounded Corners 40">
            <a:extLst>
              <a:ext uri="{FF2B5EF4-FFF2-40B4-BE49-F238E27FC236}">
                <a16:creationId xmlns:a16="http://schemas.microsoft.com/office/drawing/2014/main" id="{174495D0-884A-4B06-BB3A-8301A59B082C}"/>
              </a:ext>
            </a:extLst>
          </p:cNvPr>
          <p:cNvSpPr/>
          <p:nvPr/>
        </p:nvSpPr>
        <p:spPr>
          <a:xfrm>
            <a:off x="10153973" y="6002095"/>
            <a:ext cx="1908757" cy="698257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24</a:t>
            </a:r>
          </a:p>
        </p:txBody>
      </p:sp>
      <p:sp>
        <p:nvSpPr>
          <p:cNvPr id="129" name="Rectangle: Rounded Corners 41">
            <a:extLst>
              <a:ext uri="{FF2B5EF4-FFF2-40B4-BE49-F238E27FC236}">
                <a16:creationId xmlns:a16="http://schemas.microsoft.com/office/drawing/2014/main" id="{9D910EF1-0E6D-46DB-B80A-C401846842F8}"/>
              </a:ext>
            </a:extLst>
          </p:cNvPr>
          <p:cNvSpPr/>
          <p:nvPr/>
        </p:nvSpPr>
        <p:spPr>
          <a:xfrm>
            <a:off x="10153973" y="6002095"/>
            <a:ext cx="1908757" cy="698257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23</a:t>
            </a:r>
          </a:p>
        </p:txBody>
      </p:sp>
      <p:sp>
        <p:nvSpPr>
          <p:cNvPr id="130" name="Rectangle: Rounded Corners 42">
            <a:extLst>
              <a:ext uri="{FF2B5EF4-FFF2-40B4-BE49-F238E27FC236}">
                <a16:creationId xmlns:a16="http://schemas.microsoft.com/office/drawing/2014/main" id="{9EDE2903-DD65-4AF0-850A-06250385EC18}"/>
              </a:ext>
            </a:extLst>
          </p:cNvPr>
          <p:cNvSpPr/>
          <p:nvPr/>
        </p:nvSpPr>
        <p:spPr>
          <a:xfrm>
            <a:off x="10153973" y="6002095"/>
            <a:ext cx="1908757" cy="698257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22</a:t>
            </a:r>
          </a:p>
        </p:txBody>
      </p:sp>
      <p:sp>
        <p:nvSpPr>
          <p:cNvPr id="131" name="Rectangle: Rounded Corners 43">
            <a:extLst>
              <a:ext uri="{FF2B5EF4-FFF2-40B4-BE49-F238E27FC236}">
                <a16:creationId xmlns:a16="http://schemas.microsoft.com/office/drawing/2014/main" id="{C5715AA8-76FA-4021-ADB9-CBF2AAB06372}"/>
              </a:ext>
            </a:extLst>
          </p:cNvPr>
          <p:cNvSpPr/>
          <p:nvPr/>
        </p:nvSpPr>
        <p:spPr>
          <a:xfrm>
            <a:off x="10153973" y="6002095"/>
            <a:ext cx="1908757" cy="698257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21</a:t>
            </a:r>
          </a:p>
        </p:txBody>
      </p:sp>
      <p:sp>
        <p:nvSpPr>
          <p:cNvPr id="132" name="Rectangle: Rounded Corners 44">
            <a:extLst>
              <a:ext uri="{FF2B5EF4-FFF2-40B4-BE49-F238E27FC236}">
                <a16:creationId xmlns:a16="http://schemas.microsoft.com/office/drawing/2014/main" id="{911945F6-A9A0-434B-813E-62D3BA2139F1}"/>
              </a:ext>
            </a:extLst>
          </p:cNvPr>
          <p:cNvSpPr/>
          <p:nvPr/>
        </p:nvSpPr>
        <p:spPr>
          <a:xfrm>
            <a:off x="10153973" y="6002095"/>
            <a:ext cx="1908757" cy="698257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20</a:t>
            </a:r>
          </a:p>
        </p:txBody>
      </p:sp>
      <p:sp>
        <p:nvSpPr>
          <p:cNvPr id="133" name="Rectangle: Rounded Corners 45">
            <a:extLst>
              <a:ext uri="{FF2B5EF4-FFF2-40B4-BE49-F238E27FC236}">
                <a16:creationId xmlns:a16="http://schemas.microsoft.com/office/drawing/2014/main" id="{91866033-ED23-4E8C-A601-E9EBFD4E505A}"/>
              </a:ext>
            </a:extLst>
          </p:cNvPr>
          <p:cNvSpPr/>
          <p:nvPr/>
        </p:nvSpPr>
        <p:spPr>
          <a:xfrm>
            <a:off x="10153973" y="6002095"/>
            <a:ext cx="1908757" cy="698257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19</a:t>
            </a:r>
          </a:p>
        </p:txBody>
      </p:sp>
      <p:sp>
        <p:nvSpPr>
          <p:cNvPr id="134" name="Rectangle: Rounded Corners 46">
            <a:extLst>
              <a:ext uri="{FF2B5EF4-FFF2-40B4-BE49-F238E27FC236}">
                <a16:creationId xmlns:a16="http://schemas.microsoft.com/office/drawing/2014/main" id="{593555A8-2E8A-4554-B1C7-1779D9F6874F}"/>
              </a:ext>
            </a:extLst>
          </p:cNvPr>
          <p:cNvSpPr/>
          <p:nvPr/>
        </p:nvSpPr>
        <p:spPr>
          <a:xfrm>
            <a:off x="10153973" y="6002095"/>
            <a:ext cx="1908757" cy="698257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18</a:t>
            </a:r>
          </a:p>
        </p:txBody>
      </p:sp>
      <p:sp>
        <p:nvSpPr>
          <p:cNvPr id="135" name="Rectangle: Rounded Corners 47">
            <a:extLst>
              <a:ext uri="{FF2B5EF4-FFF2-40B4-BE49-F238E27FC236}">
                <a16:creationId xmlns:a16="http://schemas.microsoft.com/office/drawing/2014/main" id="{84022D71-505D-4FA7-8185-7EDCFB7FCAE2}"/>
              </a:ext>
            </a:extLst>
          </p:cNvPr>
          <p:cNvSpPr/>
          <p:nvPr/>
        </p:nvSpPr>
        <p:spPr>
          <a:xfrm>
            <a:off x="10153973" y="6002095"/>
            <a:ext cx="1908757" cy="698257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17</a:t>
            </a:r>
          </a:p>
        </p:txBody>
      </p:sp>
      <p:sp>
        <p:nvSpPr>
          <p:cNvPr id="136" name="Rectangle: Rounded Corners 48">
            <a:extLst>
              <a:ext uri="{FF2B5EF4-FFF2-40B4-BE49-F238E27FC236}">
                <a16:creationId xmlns:a16="http://schemas.microsoft.com/office/drawing/2014/main" id="{EA4ADCA6-2A0F-47FE-84B4-8CCCE3B5FA23}"/>
              </a:ext>
            </a:extLst>
          </p:cNvPr>
          <p:cNvSpPr/>
          <p:nvPr/>
        </p:nvSpPr>
        <p:spPr>
          <a:xfrm>
            <a:off x="10153973" y="6002095"/>
            <a:ext cx="1908757" cy="698257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16</a:t>
            </a:r>
          </a:p>
        </p:txBody>
      </p:sp>
      <p:sp>
        <p:nvSpPr>
          <p:cNvPr id="137" name="Rectangle: Rounded Corners 49">
            <a:extLst>
              <a:ext uri="{FF2B5EF4-FFF2-40B4-BE49-F238E27FC236}">
                <a16:creationId xmlns:a16="http://schemas.microsoft.com/office/drawing/2014/main" id="{193134E0-A875-49D1-9F3B-02CF9056EAF7}"/>
              </a:ext>
            </a:extLst>
          </p:cNvPr>
          <p:cNvSpPr/>
          <p:nvPr/>
        </p:nvSpPr>
        <p:spPr>
          <a:xfrm>
            <a:off x="10153973" y="6002095"/>
            <a:ext cx="1908757" cy="698257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15</a:t>
            </a:r>
          </a:p>
        </p:txBody>
      </p:sp>
      <p:sp>
        <p:nvSpPr>
          <p:cNvPr id="138" name="Rectangle: Rounded Corners 50">
            <a:extLst>
              <a:ext uri="{FF2B5EF4-FFF2-40B4-BE49-F238E27FC236}">
                <a16:creationId xmlns:a16="http://schemas.microsoft.com/office/drawing/2014/main" id="{E3A04A43-518D-42B5-834D-766DB3ABFC44}"/>
              </a:ext>
            </a:extLst>
          </p:cNvPr>
          <p:cNvSpPr/>
          <p:nvPr/>
        </p:nvSpPr>
        <p:spPr>
          <a:xfrm>
            <a:off x="10153973" y="6002095"/>
            <a:ext cx="1908757" cy="698257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14</a:t>
            </a:r>
          </a:p>
        </p:txBody>
      </p:sp>
      <p:sp>
        <p:nvSpPr>
          <p:cNvPr id="139" name="Rectangle: Rounded Corners 51">
            <a:extLst>
              <a:ext uri="{FF2B5EF4-FFF2-40B4-BE49-F238E27FC236}">
                <a16:creationId xmlns:a16="http://schemas.microsoft.com/office/drawing/2014/main" id="{90AABA55-84D8-42C0-9A81-E85564EDFCC5}"/>
              </a:ext>
            </a:extLst>
          </p:cNvPr>
          <p:cNvSpPr/>
          <p:nvPr/>
        </p:nvSpPr>
        <p:spPr>
          <a:xfrm>
            <a:off x="10153973" y="6002095"/>
            <a:ext cx="1908757" cy="698257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13</a:t>
            </a:r>
          </a:p>
        </p:txBody>
      </p:sp>
      <p:sp>
        <p:nvSpPr>
          <p:cNvPr id="140" name="Rectangle: Rounded Corners 52">
            <a:extLst>
              <a:ext uri="{FF2B5EF4-FFF2-40B4-BE49-F238E27FC236}">
                <a16:creationId xmlns:a16="http://schemas.microsoft.com/office/drawing/2014/main" id="{0E08BD61-7D06-4AE1-B10B-30FB2AE46CD1}"/>
              </a:ext>
            </a:extLst>
          </p:cNvPr>
          <p:cNvSpPr/>
          <p:nvPr/>
        </p:nvSpPr>
        <p:spPr>
          <a:xfrm>
            <a:off x="10153973" y="6002095"/>
            <a:ext cx="1908757" cy="698257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12</a:t>
            </a:r>
          </a:p>
        </p:txBody>
      </p:sp>
      <p:sp>
        <p:nvSpPr>
          <p:cNvPr id="141" name="Rectangle: Rounded Corners 53">
            <a:extLst>
              <a:ext uri="{FF2B5EF4-FFF2-40B4-BE49-F238E27FC236}">
                <a16:creationId xmlns:a16="http://schemas.microsoft.com/office/drawing/2014/main" id="{E063C502-CA0A-470F-A073-1EBD53ACAE35}"/>
              </a:ext>
            </a:extLst>
          </p:cNvPr>
          <p:cNvSpPr/>
          <p:nvPr/>
        </p:nvSpPr>
        <p:spPr>
          <a:xfrm>
            <a:off x="10153973" y="6002095"/>
            <a:ext cx="1908757" cy="698257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11</a:t>
            </a:r>
          </a:p>
        </p:txBody>
      </p:sp>
      <p:sp>
        <p:nvSpPr>
          <p:cNvPr id="142" name="Rectangle: Rounded Corners 54">
            <a:extLst>
              <a:ext uri="{FF2B5EF4-FFF2-40B4-BE49-F238E27FC236}">
                <a16:creationId xmlns:a16="http://schemas.microsoft.com/office/drawing/2014/main" id="{E21F0227-42DA-4B70-801F-87615814AA35}"/>
              </a:ext>
            </a:extLst>
          </p:cNvPr>
          <p:cNvSpPr/>
          <p:nvPr/>
        </p:nvSpPr>
        <p:spPr>
          <a:xfrm>
            <a:off x="10153973" y="6002095"/>
            <a:ext cx="1908757" cy="698257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10</a:t>
            </a:r>
          </a:p>
        </p:txBody>
      </p:sp>
      <p:sp>
        <p:nvSpPr>
          <p:cNvPr id="143" name="Rectangle: Rounded Corners 55">
            <a:extLst>
              <a:ext uri="{FF2B5EF4-FFF2-40B4-BE49-F238E27FC236}">
                <a16:creationId xmlns:a16="http://schemas.microsoft.com/office/drawing/2014/main" id="{25F14F28-4843-4D7D-95EA-F5EE5686EE06}"/>
              </a:ext>
            </a:extLst>
          </p:cNvPr>
          <p:cNvSpPr/>
          <p:nvPr/>
        </p:nvSpPr>
        <p:spPr>
          <a:xfrm>
            <a:off x="10153973" y="6002095"/>
            <a:ext cx="1908757" cy="698257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09</a:t>
            </a:r>
          </a:p>
        </p:txBody>
      </p:sp>
      <p:sp>
        <p:nvSpPr>
          <p:cNvPr id="144" name="Rectangle: Rounded Corners 56">
            <a:extLst>
              <a:ext uri="{FF2B5EF4-FFF2-40B4-BE49-F238E27FC236}">
                <a16:creationId xmlns:a16="http://schemas.microsoft.com/office/drawing/2014/main" id="{E1F8214C-7426-4AD6-919E-532283B1018C}"/>
              </a:ext>
            </a:extLst>
          </p:cNvPr>
          <p:cNvSpPr/>
          <p:nvPr/>
        </p:nvSpPr>
        <p:spPr>
          <a:xfrm>
            <a:off x="10153973" y="6002095"/>
            <a:ext cx="1908757" cy="698257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08</a:t>
            </a:r>
          </a:p>
        </p:txBody>
      </p:sp>
      <p:sp>
        <p:nvSpPr>
          <p:cNvPr id="145" name="Rectangle: Rounded Corners 57">
            <a:extLst>
              <a:ext uri="{FF2B5EF4-FFF2-40B4-BE49-F238E27FC236}">
                <a16:creationId xmlns:a16="http://schemas.microsoft.com/office/drawing/2014/main" id="{A24AF0D4-7F74-479B-93FD-11C020926659}"/>
              </a:ext>
            </a:extLst>
          </p:cNvPr>
          <p:cNvSpPr/>
          <p:nvPr/>
        </p:nvSpPr>
        <p:spPr>
          <a:xfrm>
            <a:off x="10153973" y="6002095"/>
            <a:ext cx="1908757" cy="698257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07</a:t>
            </a:r>
          </a:p>
        </p:txBody>
      </p:sp>
      <p:sp>
        <p:nvSpPr>
          <p:cNvPr id="146" name="Rectangle: Rounded Corners 58">
            <a:extLst>
              <a:ext uri="{FF2B5EF4-FFF2-40B4-BE49-F238E27FC236}">
                <a16:creationId xmlns:a16="http://schemas.microsoft.com/office/drawing/2014/main" id="{8F4CA04D-F046-4366-B5C6-C1C25208482B}"/>
              </a:ext>
            </a:extLst>
          </p:cNvPr>
          <p:cNvSpPr/>
          <p:nvPr/>
        </p:nvSpPr>
        <p:spPr>
          <a:xfrm>
            <a:off x="10153973" y="6002095"/>
            <a:ext cx="1908757" cy="698257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06</a:t>
            </a:r>
          </a:p>
        </p:txBody>
      </p:sp>
      <p:sp>
        <p:nvSpPr>
          <p:cNvPr id="147" name="Rectangle: Rounded Corners 59">
            <a:extLst>
              <a:ext uri="{FF2B5EF4-FFF2-40B4-BE49-F238E27FC236}">
                <a16:creationId xmlns:a16="http://schemas.microsoft.com/office/drawing/2014/main" id="{801948C3-720A-4236-A493-C8453FA4417A}"/>
              </a:ext>
            </a:extLst>
          </p:cNvPr>
          <p:cNvSpPr/>
          <p:nvPr/>
        </p:nvSpPr>
        <p:spPr>
          <a:xfrm>
            <a:off x="10153973" y="6002095"/>
            <a:ext cx="1908757" cy="698257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05</a:t>
            </a:r>
          </a:p>
        </p:txBody>
      </p:sp>
      <p:sp>
        <p:nvSpPr>
          <p:cNvPr id="148" name="Rectangle: Rounded Corners 60">
            <a:extLst>
              <a:ext uri="{FF2B5EF4-FFF2-40B4-BE49-F238E27FC236}">
                <a16:creationId xmlns:a16="http://schemas.microsoft.com/office/drawing/2014/main" id="{E0409599-545F-45D9-8161-6BBC4CA03D46}"/>
              </a:ext>
            </a:extLst>
          </p:cNvPr>
          <p:cNvSpPr/>
          <p:nvPr/>
        </p:nvSpPr>
        <p:spPr>
          <a:xfrm>
            <a:off x="10153973" y="6002095"/>
            <a:ext cx="1908757" cy="698257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04</a:t>
            </a:r>
          </a:p>
        </p:txBody>
      </p:sp>
      <p:sp>
        <p:nvSpPr>
          <p:cNvPr id="149" name="Rectangle: Rounded Corners 61">
            <a:extLst>
              <a:ext uri="{FF2B5EF4-FFF2-40B4-BE49-F238E27FC236}">
                <a16:creationId xmlns:a16="http://schemas.microsoft.com/office/drawing/2014/main" id="{32074099-AD00-4B66-A0D5-F019C1AF5D80}"/>
              </a:ext>
            </a:extLst>
          </p:cNvPr>
          <p:cNvSpPr/>
          <p:nvPr/>
        </p:nvSpPr>
        <p:spPr>
          <a:xfrm>
            <a:off x="10153973" y="6002095"/>
            <a:ext cx="1908757" cy="698257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03</a:t>
            </a:r>
          </a:p>
        </p:txBody>
      </p:sp>
      <p:sp>
        <p:nvSpPr>
          <p:cNvPr id="150" name="Rectangle: Rounded Corners 62">
            <a:extLst>
              <a:ext uri="{FF2B5EF4-FFF2-40B4-BE49-F238E27FC236}">
                <a16:creationId xmlns:a16="http://schemas.microsoft.com/office/drawing/2014/main" id="{F0D54F0D-1F1E-4EE1-A1B8-03A7994BA735}"/>
              </a:ext>
            </a:extLst>
          </p:cNvPr>
          <p:cNvSpPr/>
          <p:nvPr/>
        </p:nvSpPr>
        <p:spPr>
          <a:xfrm>
            <a:off x="10153973" y="6002095"/>
            <a:ext cx="1908757" cy="698257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02</a:t>
            </a:r>
          </a:p>
        </p:txBody>
      </p:sp>
      <p:sp>
        <p:nvSpPr>
          <p:cNvPr id="151" name="Rectangle: Rounded Corners 63">
            <a:extLst>
              <a:ext uri="{FF2B5EF4-FFF2-40B4-BE49-F238E27FC236}">
                <a16:creationId xmlns:a16="http://schemas.microsoft.com/office/drawing/2014/main" id="{84284F80-CE4A-4377-9690-51F37C3BD4E1}"/>
              </a:ext>
            </a:extLst>
          </p:cNvPr>
          <p:cNvSpPr/>
          <p:nvPr/>
        </p:nvSpPr>
        <p:spPr>
          <a:xfrm>
            <a:off x="10153973" y="6002095"/>
            <a:ext cx="1908757" cy="698257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01</a:t>
            </a:r>
          </a:p>
        </p:txBody>
      </p:sp>
      <p:sp>
        <p:nvSpPr>
          <p:cNvPr id="152" name="Rectangle: Rounded Corners 64">
            <a:extLst>
              <a:ext uri="{FF2B5EF4-FFF2-40B4-BE49-F238E27FC236}">
                <a16:creationId xmlns:a16="http://schemas.microsoft.com/office/drawing/2014/main" id="{7A5B0E33-3262-4457-AA6D-BF58D4E5BC34}"/>
              </a:ext>
            </a:extLst>
          </p:cNvPr>
          <p:cNvSpPr/>
          <p:nvPr/>
        </p:nvSpPr>
        <p:spPr>
          <a:xfrm>
            <a:off x="10153973" y="6002095"/>
            <a:ext cx="1908757" cy="698257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00</a:t>
            </a:r>
          </a:p>
        </p:txBody>
      </p:sp>
      <p:sp>
        <p:nvSpPr>
          <p:cNvPr id="153" name="Rectangle: Rounded Corners 65">
            <a:extLst>
              <a:ext uri="{FF2B5EF4-FFF2-40B4-BE49-F238E27FC236}">
                <a16:creationId xmlns:a16="http://schemas.microsoft.com/office/drawing/2014/main" id="{2714492A-1420-4772-A683-7D92EBD9669B}"/>
              </a:ext>
            </a:extLst>
          </p:cNvPr>
          <p:cNvSpPr/>
          <p:nvPr/>
        </p:nvSpPr>
        <p:spPr>
          <a:xfrm>
            <a:off x="10153973" y="6002095"/>
            <a:ext cx="1908757" cy="698257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59</a:t>
            </a:r>
          </a:p>
        </p:txBody>
      </p:sp>
      <p:sp>
        <p:nvSpPr>
          <p:cNvPr id="154" name="Rectangle: Rounded Corners 66">
            <a:extLst>
              <a:ext uri="{FF2B5EF4-FFF2-40B4-BE49-F238E27FC236}">
                <a16:creationId xmlns:a16="http://schemas.microsoft.com/office/drawing/2014/main" id="{340B2935-9CE3-49E3-BFDA-0C250EE081F6}"/>
              </a:ext>
            </a:extLst>
          </p:cNvPr>
          <p:cNvSpPr/>
          <p:nvPr/>
        </p:nvSpPr>
        <p:spPr>
          <a:xfrm>
            <a:off x="10153973" y="6002095"/>
            <a:ext cx="1908757" cy="698257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58</a:t>
            </a:r>
          </a:p>
        </p:txBody>
      </p:sp>
      <p:sp>
        <p:nvSpPr>
          <p:cNvPr id="155" name="Rectangle: Rounded Corners 67">
            <a:extLst>
              <a:ext uri="{FF2B5EF4-FFF2-40B4-BE49-F238E27FC236}">
                <a16:creationId xmlns:a16="http://schemas.microsoft.com/office/drawing/2014/main" id="{1FCE88C4-E661-48BB-BAE3-469B0922E6FA}"/>
              </a:ext>
            </a:extLst>
          </p:cNvPr>
          <p:cNvSpPr/>
          <p:nvPr/>
        </p:nvSpPr>
        <p:spPr>
          <a:xfrm>
            <a:off x="10153973" y="6002095"/>
            <a:ext cx="1908757" cy="698257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57</a:t>
            </a:r>
          </a:p>
        </p:txBody>
      </p:sp>
      <p:sp>
        <p:nvSpPr>
          <p:cNvPr id="156" name="Rectangle: Rounded Corners 68">
            <a:extLst>
              <a:ext uri="{FF2B5EF4-FFF2-40B4-BE49-F238E27FC236}">
                <a16:creationId xmlns:a16="http://schemas.microsoft.com/office/drawing/2014/main" id="{720AE6EC-FEF0-4B42-897D-D7FCA6EDE0C9}"/>
              </a:ext>
            </a:extLst>
          </p:cNvPr>
          <p:cNvSpPr/>
          <p:nvPr/>
        </p:nvSpPr>
        <p:spPr>
          <a:xfrm>
            <a:off x="10153973" y="6002095"/>
            <a:ext cx="1908757" cy="698257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56</a:t>
            </a:r>
          </a:p>
        </p:txBody>
      </p:sp>
      <p:sp>
        <p:nvSpPr>
          <p:cNvPr id="157" name="Rectangle: Rounded Corners 69">
            <a:extLst>
              <a:ext uri="{FF2B5EF4-FFF2-40B4-BE49-F238E27FC236}">
                <a16:creationId xmlns:a16="http://schemas.microsoft.com/office/drawing/2014/main" id="{19428F19-7DEA-4B42-813A-48B6DAC0D8E5}"/>
              </a:ext>
            </a:extLst>
          </p:cNvPr>
          <p:cNvSpPr/>
          <p:nvPr/>
        </p:nvSpPr>
        <p:spPr>
          <a:xfrm>
            <a:off x="10153973" y="6002095"/>
            <a:ext cx="1908757" cy="698257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55</a:t>
            </a:r>
          </a:p>
        </p:txBody>
      </p:sp>
      <p:sp>
        <p:nvSpPr>
          <p:cNvPr id="158" name="Rectangle: Rounded Corners 70">
            <a:extLst>
              <a:ext uri="{FF2B5EF4-FFF2-40B4-BE49-F238E27FC236}">
                <a16:creationId xmlns:a16="http://schemas.microsoft.com/office/drawing/2014/main" id="{275AC1DB-1F5C-4F5C-9F66-E5A0A602F81D}"/>
              </a:ext>
            </a:extLst>
          </p:cNvPr>
          <p:cNvSpPr/>
          <p:nvPr/>
        </p:nvSpPr>
        <p:spPr>
          <a:xfrm>
            <a:off x="10153973" y="6002095"/>
            <a:ext cx="1908757" cy="698257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54</a:t>
            </a:r>
          </a:p>
        </p:txBody>
      </p:sp>
      <p:sp>
        <p:nvSpPr>
          <p:cNvPr id="159" name="Rectangle: Rounded Corners 71">
            <a:extLst>
              <a:ext uri="{FF2B5EF4-FFF2-40B4-BE49-F238E27FC236}">
                <a16:creationId xmlns:a16="http://schemas.microsoft.com/office/drawing/2014/main" id="{DDD7923C-F91D-4B7D-9BFE-C9F382647393}"/>
              </a:ext>
            </a:extLst>
          </p:cNvPr>
          <p:cNvSpPr/>
          <p:nvPr/>
        </p:nvSpPr>
        <p:spPr>
          <a:xfrm>
            <a:off x="10153973" y="6002095"/>
            <a:ext cx="1908757" cy="698257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53</a:t>
            </a:r>
          </a:p>
        </p:txBody>
      </p:sp>
      <p:sp>
        <p:nvSpPr>
          <p:cNvPr id="160" name="Rectangle: Rounded Corners 72">
            <a:extLst>
              <a:ext uri="{FF2B5EF4-FFF2-40B4-BE49-F238E27FC236}">
                <a16:creationId xmlns:a16="http://schemas.microsoft.com/office/drawing/2014/main" id="{5291E4A7-3B12-4B5F-B8F4-2B01C4F449A9}"/>
              </a:ext>
            </a:extLst>
          </p:cNvPr>
          <p:cNvSpPr/>
          <p:nvPr/>
        </p:nvSpPr>
        <p:spPr>
          <a:xfrm>
            <a:off x="10153973" y="6002095"/>
            <a:ext cx="1908757" cy="698257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52</a:t>
            </a:r>
          </a:p>
        </p:txBody>
      </p:sp>
      <p:sp>
        <p:nvSpPr>
          <p:cNvPr id="161" name="Rectangle: Rounded Corners 73">
            <a:extLst>
              <a:ext uri="{FF2B5EF4-FFF2-40B4-BE49-F238E27FC236}">
                <a16:creationId xmlns:a16="http://schemas.microsoft.com/office/drawing/2014/main" id="{0DD2865F-99BC-4A41-AC04-0EB534084D04}"/>
              </a:ext>
            </a:extLst>
          </p:cNvPr>
          <p:cNvSpPr/>
          <p:nvPr/>
        </p:nvSpPr>
        <p:spPr>
          <a:xfrm>
            <a:off x="10153973" y="6002095"/>
            <a:ext cx="1908757" cy="698257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51</a:t>
            </a:r>
          </a:p>
        </p:txBody>
      </p:sp>
      <p:sp>
        <p:nvSpPr>
          <p:cNvPr id="162" name="Rectangle: Rounded Corners 74">
            <a:extLst>
              <a:ext uri="{FF2B5EF4-FFF2-40B4-BE49-F238E27FC236}">
                <a16:creationId xmlns:a16="http://schemas.microsoft.com/office/drawing/2014/main" id="{F94F86B1-1ABD-446F-B4A2-FB34F803862F}"/>
              </a:ext>
            </a:extLst>
          </p:cNvPr>
          <p:cNvSpPr/>
          <p:nvPr/>
        </p:nvSpPr>
        <p:spPr>
          <a:xfrm>
            <a:off x="10153973" y="6002095"/>
            <a:ext cx="1908757" cy="698257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50</a:t>
            </a:r>
          </a:p>
        </p:txBody>
      </p:sp>
      <p:sp>
        <p:nvSpPr>
          <p:cNvPr id="163" name="Rectangle: Rounded Corners 75">
            <a:extLst>
              <a:ext uri="{FF2B5EF4-FFF2-40B4-BE49-F238E27FC236}">
                <a16:creationId xmlns:a16="http://schemas.microsoft.com/office/drawing/2014/main" id="{E17E13E0-31FF-460A-80C1-88C95976B170}"/>
              </a:ext>
            </a:extLst>
          </p:cNvPr>
          <p:cNvSpPr/>
          <p:nvPr/>
        </p:nvSpPr>
        <p:spPr>
          <a:xfrm>
            <a:off x="10153973" y="6002095"/>
            <a:ext cx="1908757" cy="698257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49</a:t>
            </a:r>
          </a:p>
        </p:txBody>
      </p:sp>
      <p:sp>
        <p:nvSpPr>
          <p:cNvPr id="164" name="Rectangle: Rounded Corners 76">
            <a:extLst>
              <a:ext uri="{FF2B5EF4-FFF2-40B4-BE49-F238E27FC236}">
                <a16:creationId xmlns:a16="http://schemas.microsoft.com/office/drawing/2014/main" id="{0E8834AE-AB54-442E-B75A-649F89D6DBDE}"/>
              </a:ext>
            </a:extLst>
          </p:cNvPr>
          <p:cNvSpPr/>
          <p:nvPr/>
        </p:nvSpPr>
        <p:spPr>
          <a:xfrm>
            <a:off x="10153973" y="6002095"/>
            <a:ext cx="1908757" cy="698257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48</a:t>
            </a:r>
          </a:p>
        </p:txBody>
      </p:sp>
      <p:sp>
        <p:nvSpPr>
          <p:cNvPr id="165" name="Rectangle: Rounded Corners 77">
            <a:extLst>
              <a:ext uri="{FF2B5EF4-FFF2-40B4-BE49-F238E27FC236}">
                <a16:creationId xmlns:a16="http://schemas.microsoft.com/office/drawing/2014/main" id="{EF961AA6-B693-4367-B2CB-C5A0E7DC0AEA}"/>
              </a:ext>
            </a:extLst>
          </p:cNvPr>
          <p:cNvSpPr/>
          <p:nvPr/>
        </p:nvSpPr>
        <p:spPr>
          <a:xfrm>
            <a:off x="10153973" y="6002095"/>
            <a:ext cx="1908757" cy="698257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47</a:t>
            </a:r>
          </a:p>
        </p:txBody>
      </p:sp>
      <p:sp>
        <p:nvSpPr>
          <p:cNvPr id="166" name="Rectangle: Rounded Corners 78">
            <a:extLst>
              <a:ext uri="{FF2B5EF4-FFF2-40B4-BE49-F238E27FC236}">
                <a16:creationId xmlns:a16="http://schemas.microsoft.com/office/drawing/2014/main" id="{7F600EF4-4543-4C6C-8374-EE1F646BD33D}"/>
              </a:ext>
            </a:extLst>
          </p:cNvPr>
          <p:cNvSpPr/>
          <p:nvPr/>
        </p:nvSpPr>
        <p:spPr>
          <a:xfrm>
            <a:off x="10153973" y="6002095"/>
            <a:ext cx="1908757" cy="698257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46</a:t>
            </a:r>
          </a:p>
        </p:txBody>
      </p:sp>
      <p:sp>
        <p:nvSpPr>
          <p:cNvPr id="167" name="Rectangle: Rounded Corners 79">
            <a:extLst>
              <a:ext uri="{FF2B5EF4-FFF2-40B4-BE49-F238E27FC236}">
                <a16:creationId xmlns:a16="http://schemas.microsoft.com/office/drawing/2014/main" id="{AFCB6EC1-25F9-4A78-9639-2D746F1A1E70}"/>
              </a:ext>
            </a:extLst>
          </p:cNvPr>
          <p:cNvSpPr/>
          <p:nvPr/>
        </p:nvSpPr>
        <p:spPr>
          <a:xfrm>
            <a:off x="10153973" y="6002095"/>
            <a:ext cx="1908757" cy="698257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45</a:t>
            </a:r>
          </a:p>
        </p:txBody>
      </p:sp>
      <p:sp>
        <p:nvSpPr>
          <p:cNvPr id="168" name="Rectangle: Rounded Corners 80">
            <a:extLst>
              <a:ext uri="{FF2B5EF4-FFF2-40B4-BE49-F238E27FC236}">
                <a16:creationId xmlns:a16="http://schemas.microsoft.com/office/drawing/2014/main" id="{E39CD754-0F77-4266-90C5-DF5EB86620D0}"/>
              </a:ext>
            </a:extLst>
          </p:cNvPr>
          <p:cNvSpPr/>
          <p:nvPr/>
        </p:nvSpPr>
        <p:spPr>
          <a:xfrm>
            <a:off x="10153973" y="6002095"/>
            <a:ext cx="1908757" cy="698257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44</a:t>
            </a:r>
          </a:p>
        </p:txBody>
      </p:sp>
      <p:sp>
        <p:nvSpPr>
          <p:cNvPr id="169" name="Rectangle: Rounded Corners 81">
            <a:extLst>
              <a:ext uri="{FF2B5EF4-FFF2-40B4-BE49-F238E27FC236}">
                <a16:creationId xmlns:a16="http://schemas.microsoft.com/office/drawing/2014/main" id="{83B89D81-8EC1-4EFB-9A7F-93D0B9ECAF9C}"/>
              </a:ext>
            </a:extLst>
          </p:cNvPr>
          <p:cNvSpPr/>
          <p:nvPr/>
        </p:nvSpPr>
        <p:spPr>
          <a:xfrm>
            <a:off x="10153973" y="6002095"/>
            <a:ext cx="1908757" cy="698257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43</a:t>
            </a:r>
          </a:p>
        </p:txBody>
      </p:sp>
      <p:sp>
        <p:nvSpPr>
          <p:cNvPr id="170" name="Rectangle: Rounded Corners 82">
            <a:extLst>
              <a:ext uri="{FF2B5EF4-FFF2-40B4-BE49-F238E27FC236}">
                <a16:creationId xmlns:a16="http://schemas.microsoft.com/office/drawing/2014/main" id="{98EE7F9B-4FA1-4FCC-8515-B8E1AF68FBBB}"/>
              </a:ext>
            </a:extLst>
          </p:cNvPr>
          <p:cNvSpPr/>
          <p:nvPr/>
        </p:nvSpPr>
        <p:spPr>
          <a:xfrm>
            <a:off x="10153973" y="6002095"/>
            <a:ext cx="1908757" cy="698257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42</a:t>
            </a:r>
          </a:p>
        </p:txBody>
      </p:sp>
      <p:sp>
        <p:nvSpPr>
          <p:cNvPr id="171" name="Rectangle: Rounded Corners 83">
            <a:extLst>
              <a:ext uri="{FF2B5EF4-FFF2-40B4-BE49-F238E27FC236}">
                <a16:creationId xmlns:a16="http://schemas.microsoft.com/office/drawing/2014/main" id="{5A13486C-058F-4660-B696-6EA0B6E4C107}"/>
              </a:ext>
            </a:extLst>
          </p:cNvPr>
          <p:cNvSpPr/>
          <p:nvPr/>
        </p:nvSpPr>
        <p:spPr>
          <a:xfrm>
            <a:off x="10153973" y="6002095"/>
            <a:ext cx="1908757" cy="698257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41</a:t>
            </a:r>
          </a:p>
        </p:txBody>
      </p:sp>
      <p:sp>
        <p:nvSpPr>
          <p:cNvPr id="172" name="Rectangle: Rounded Corners 84">
            <a:extLst>
              <a:ext uri="{FF2B5EF4-FFF2-40B4-BE49-F238E27FC236}">
                <a16:creationId xmlns:a16="http://schemas.microsoft.com/office/drawing/2014/main" id="{A4C944CD-3A33-4CF6-813F-762A23F58C37}"/>
              </a:ext>
            </a:extLst>
          </p:cNvPr>
          <p:cNvSpPr/>
          <p:nvPr/>
        </p:nvSpPr>
        <p:spPr>
          <a:xfrm>
            <a:off x="10153973" y="6002095"/>
            <a:ext cx="1908757" cy="698257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40</a:t>
            </a:r>
          </a:p>
        </p:txBody>
      </p:sp>
      <p:sp>
        <p:nvSpPr>
          <p:cNvPr id="173" name="Rectangle: Rounded Corners 85">
            <a:extLst>
              <a:ext uri="{FF2B5EF4-FFF2-40B4-BE49-F238E27FC236}">
                <a16:creationId xmlns:a16="http://schemas.microsoft.com/office/drawing/2014/main" id="{16462FB6-4297-4F0B-985C-A20A20FFA6C3}"/>
              </a:ext>
            </a:extLst>
          </p:cNvPr>
          <p:cNvSpPr/>
          <p:nvPr/>
        </p:nvSpPr>
        <p:spPr>
          <a:xfrm>
            <a:off x="10153973" y="6002095"/>
            <a:ext cx="1908757" cy="698257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39</a:t>
            </a:r>
          </a:p>
        </p:txBody>
      </p:sp>
      <p:sp>
        <p:nvSpPr>
          <p:cNvPr id="174" name="Rectangle: Rounded Corners 86">
            <a:extLst>
              <a:ext uri="{FF2B5EF4-FFF2-40B4-BE49-F238E27FC236}">
                <a16:creationId xmlns:a16="http://schemas.microsoft.com/office/drawing/2014/main" id="{2C5A4AE4-75DE-48F0-AEBA-00899F139D84}"/>
              </a:ext>
            </a:extLst>
          </p:cNvPr>
          <p:cNvSpPr/>
          <p:nvPr/>
        </p:nvSpPr>
        <p:spPr>
          <a:xfrm>
            <a:off x="10153973" y="6002095"/>
            <a:ext cx="1908757" cy="698257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38</a:t>
            </a:r>
          </a:p>
        </p:txBody>
      </p:sp>
      <p:sp>
        <p:nvSpPr>
          <p:cNvPr id="175" name="Rectangle: Rounded Corners 87">
            <a:extLst>
              <a:ext uri="{FF2B5EF4-FFF2-40B4-BE49-F238E27FC236}">
                <a16:creationId xmlns:a16="http://schemas.microsoft.com/office/drawing/2014/main" id="{0EEC99C7-F0C3-49F7-B147-E88E3ADBE6BE}"/>
              </a:ext>
            </a:extLst>
          </p:cNvPr>
          <p:cNvSpPr/>
          <p:nvPr/>
        </p:nvSpPr>
        <p:spPr>
          <a:xfrm>
            <a:off x="10153973" y="6002095"/>
            <a:ext cx="1908757" cy="698257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37</a:t>
            </a:r>
          </a:p>
        </p:txBody>
      </p:sp>
      <p:sp>
        <p:nvSpPr>
          <p:cNvPr id="176" name="Rectangle: Rounded Corners 88">
            <a:extLst>
              <a:ext uri="{FF2B5EF4-FFF2-40B4-BE49-F238E27FC236}">
                <a16:creationId xmlns:a16="http://schemas.microsoft.com/office/drawing/2014/main" id="{CC742F3F-A637-46F7-8CFC-BB76860A34C1}"/>
              </a:ext>
            </a:extLst>
          </p:cNvPr>
          <p:cNvSpPr/>
          <p:nvPr/>
        </p:nvSpPr>
        <p:spPr>
          <a:xfrm>
            <a:off x="10153973" y="6002095"/>
            <a:ext cx="1908757" cy="698257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36</a:t>
            </a:r>
          </a:p>
        </p:txBody>
      </p:sp>
      <p:sp>
        <p:nvSpPr>
          <p:cNvPr id="177" name="Rectangle: Rounded Corners 89">
            <a:extLst>
              <a:ext uri="{FF2B5EF4-FFF2-40B4-BE49-F238E27FC236}">
                <a16:creationId xmlns:a16="http://schemas.microsoft.com/office/drawing/2014/main" id="{C9D01B6E-0E1D-4B85-A587-CE51D6FB6D16}"/>
              </a:ext>
            </a:extLst>
          </p:cNvPr>
          <p:cNvSpPr/>
          <p:nvPr/>
        </p:nvSpPr>
        <p:spPr>
          <a:xfrm>
            <a:off x="10153973" y="6002095"/>
            <a:ext cx="1908757" cy="698257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35</a:t>
            </a:r>
          </a:p>
        </p:txBody>
      </p:sp>
      <p:sp>
        <p:nvSpPr>
          <p:cNvPr id="178" name="Rectangle: Rounded Corners 90">
            <a:extLst>
              <a:ext uri="{FF2B5EF4-FFF2-40B4-BE49-F238E27FC236}">
                <a16:creationId xmlns:a16="http://schemas.microsoft.com/office/drawing/2014/main" id="{EBF1371E-9F15-4FCB-9430-EE2AFA3C8D13}"/>
              </a:ext>
            </a:extLst>
          </p:cNvPr>
          <p:cNvSpPr/>
          <p:nvPr/>
        </p:nvSpPr>
        <p:spPr>
          <a:xfrm>
            <a:off x="10153973" y="6002095"/>
            <a:ext cx="1908757" cy="698257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34</a:t>
            </a:r>
          </a:p>
        </p:txBody>
      </p:sp>
      <p:sp>
        <p:nvSpPr>
          <p:cNvPr id="179" name="Rectangle: Rounded Corners 91">
            <a:extLst>
              <a:ext uri="{FF2B5EF4-FFF2-40B4-BE49-F238E27FC236}">
                <a16:creationId xmlns:a16="http://schemas.microsoft.com/office/drawing/2014/main" id="{1235F28E-1FE9-4609-9197-BDB44E34AA77}"/>
              </a:ext>
            </a:extLst>
          </p:cNvPr>
          <p:cNvSpPr/>
          <p:nvPr/>
        </p:nvSpPr>
        <p:spPr>
          <a:xfrm>
            <a:off x="10153973" y="6002095"/>
            <a:ext cx="1908757" cy="698257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33</a:t>
            </a:r>
          </a:p>
        </p:txBody>
      </p:sp>
      <p:sp>
        <p:nvSpPr>
          <p:cNvPr id="180" name="Rectangle: Rounded Corners 92">
            <a:extLst>
              <a:ext uri="{FF2B5EF4-FFF2-40B4-BE49-F238E27FC236}">
                <a16:creationId xmlns:a16="http://schemas.microsoft.com/office/drawing/2014/main" id="{7663402F-F095-4CB0-8E55-C8911D07D1EA}"/>
              </a:ext>
            </a:extLst>
          </p:cNvPr>
          <p:cNvSpPr/>
          <p:nvPr/>
        </p:nvSpPr>
        <p:spPr>
          <a:xfrm>
            <a:off x="10153973" y="6002095"/>
            <a:ext cx="1908757" cy="698257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32</a:t>
            </a:r>
          </a:p>
        </p:txBody>
      </p:sp>
      <p:sp>
        <p:nvSpPr>
          <p:cNvPr id="181" name="Rectangle: Rounded Corners 93">
            <a:extLst>
              <a:ext uri="{FF2B5EF4-FFF2-40B4-BE49-F238E27FC236}">
                <a16:creationId xmlns:a16="http://schemas.microsoft.com/office/drawing/2014/main" id="{6AAAE16D-A965-46F2-9469-32FFD35CCC6E}"/>
              </a:ext>
            </a:extLst>
          </p:cNvPr>
          <p:cNvSpPr/>
          <p:nvPr/>
        </p:nvSpPr>
        <p:spPr>
          <a:xfrm>
            <a:off x="10153973" y="6002095"/>
            <a:ext cx="1908757" cy="698257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31</a:t>
            </a:r>
          </a:p>
        </p:txBody>
      </p:sp>
      <p:sp>
        <p:nvSpPr>
          <p:cNvPr id="182" name="Rectangle: Rounded Corners 94">
            <a:extLst>
              <a:ext uri="{FF2B5EF4-FFF2-40B4-BE49-F238E27FC236}">
                <a16:creationId xmlns:a16="http://schemas.microsoft.com/office/drawing/2014/main" id="{56B66775-BAD0-4F02-8BF5-011B33BC01F5}"/>
              </a:ext>
            </a:extLst>
          </p:cNvPr>
          <p:cNvSpPr/>
          <p:nvPr/>
        </p:nvSpPr>
        <p:spPr>
          <a:xfrm>
            <a:off x="10153973" y="6002095"/>
            <a:ext cx="1908757" cy="698257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30</a:t>
            </a:r>
          </a:p>
        </p:txBody>
      </p:sp>
      <p:sp>
        <p:nvSpPr>
          <p:cNvPr id="183" name="Rectangle: Rounded Corners 95">
            <a:extLst>
              <a:ext uri="{FF2B5EF4-FFF2-40B4-BE49-F238E27FC236}">
                <a16:creationId xmlns:a16="http://schemas.microsoft.com/office/drawing/2014/main" id="{2DD28BD2-70EF-4140-9EE0-7A88BAD177FC}"/>
              </a:ext>
            </a:extLst>
          </p:cNvPr>
          <p:cNvSpPr/>
          <p:nvPr/>
        </p:nvSpPr>
        <p:spPr>
          <a:xfrm>
            <a:off x="10153973" y="6002095"/>
            <a:ext cx="1908757" cy="698257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29</a:t>
            </a:r>
          </a:p>
        </p:txBody>
      </p:sp>
      <p:sp>
        <p:nvSpPr>
          <p:cNvPr id="184" name="Rectangle: Rounded Corners 96">
            <a:extLst>
              <a:ext uri="{FF2B5EF4-FFF2-40B4-BE49-F238E27FC236}">
                <a16:creationId xmlns:a16="http://schemas.microsoft.com/office/drawing/2014/main" id="{4BCD449D-ADEC-46B7-A749-B10C07CB9C84}"/>
              </a:ext>
            </a:extLst>
          </p:cNvPr>
          <p:cNvSpPr/>
          <p:nvPr/>
        </p:nvSpPr>
        <p:spPr>
          <a:xfrm>
            <a:off x="10153973" y="6002095"/>
            <a:ext cx="1908757" cy="698257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28</a:t>
            </a:r>
          </a:p>
        </p:txBody>
      </p:sp>
      <p:sp>
        <p:nvSpPr>
          <p:cNvPr id="185" name="Rectangle: Rounded Corners 97">
            <a:extLst>
              <a:ext uri="{FF2B5EF4-FFF2-40B4-BE49-F238E27FC236}">
                <a16:creationId xmlns:a16="http://schemas.microsoft.com/office/drawing/2014/main" id="{8BFD0B61-3A69-4A69-B6A3-92533F7A5BC6}"/>
              </a:ext>
            </a:extLst>
          </p:cNvPr>
          <p:cNvSpPr/>
          <p:nvPr/>
        </p:nvSpPr>
        <p:spPr>
          <a:xfrm>
            <a:off x="10153973" y="6002095"/>
            <a:ext cx="1908757" cy="698257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27</a:t>
            </a:r>
          </a:p>
        </p:txBody>
      </p:sp>
      <p:sp>
        <p:nvSpPr>
          <p:cNvPr id="186" name="Rectangle: Rounded Corners 98">
            <a:extLst>
              <a:ext uri="{FF2B5EF4-FFF2-40B4-BE49-F238E27FC236}">
                <a16:creationId xmlns:a16="http://schemas.microsoft.com/office/drawing/2014/main" id="{DADC6DA3-036B-42E4-B4DC-70BC0A5BBE9A}"/>
              </a:ext>
            </a:extLst>
          </p:cNvPr>
          <p:cNvSpPr/>
          <p:nvPr/>
        </p:nvSpPr>
        <p:spPr>
          <a:xfrm>
            <a:off x="10153973" y="6002095"/>
            <a:ext cx="1908757" cy="698257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26</a:t>
            </a:r>
          </a:p>
        </p:txBody>
      </p:sp>
      <p:sp>
        <p:nvSpPr>
          <p:cNvPr id="187" name="Rectangle: Rounded Corners 99">
            <a:extLst>
              <a:ext uri="{FF2B5EF4-FFF2-40B4-BE49-F238E27FC236}">
                <a16:creationId xmlns:a16="http://schemas.microsoft.com/office/drawing/2014/main" id="{425B2372-7157-4333-B60D-07DED6F9C5CB}"/>
              </a:ext>
            </a:extLst>
          </p:cNvPr>
          <p:cNvSpPr/>
          <p:nvPr/>
        </p:nvSpPr>
        <p:spPr>
          <a:xfrm>
            <a:off x="10153973" y="6002095"/>
            <a:ext cx="1908757" cy="698257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25</a:t>
            </a:r>
          </a:p>
        </p:txBody>
      </p:sp>
      <p:sp>
        <p:nvSpPr>
          <p:cNvPr id="188" name="Rectangle: Rounded Corners 100">
            <a:extLst>
              <a:ext uri="{FF2B5EF4-FFF2-40B4-BE49-F238E27FC236}">
                <a16:creationId xmlns:a16="http://schemas.microsoft.com/office/drawing/2014/main" id="{979AC170-B0A5-4475-961E-7F567EDF0FFA}"/>
              </a:ext>
            </a:extLst>
          </p:cNvPr>
          <p:cNvSpPr/>
          <p:nvPr/>
        </p:nvSpPr>
        <p:spPr>
          <a:xfrm>
            <a:off x="10153973" y="6002095"/>
            <a:ext cx="1908757" cy="698257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24</a:t>
            </a:r>
          </a:p>
        </p:txBody>
      </p:sp>
      <p:sp>
        <p:nvSpPr>
          <p:cNvPr id="189" name="Rectangle: Rounded Corners 101">
            <a:extLst>
              <a:ext uri="{FF2B5EF4-FFF2-40B4-BE49-F238E27FC236}">
                <a16:creationId xmlns:a16="http://schemas.microsoft.com/office/drawing/2014/main" id="{B93A3DBD-A6B8-464F-8225-A5F69424D56D}"/>
              </a:ext>
            </a:extLst>
          </p:cNvPr>
          <p:cNvSpPr/>
          <p:nvPr/>
        </p:nvSpPr>
        <p:spPr>
          <a:xfrm>
            <a:off x="10153973" y="6002095"/>
            <a:ext cx="1908757" cy="698257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23</a:t>
            </a:r>
          </a:p>
        </p:txBody>
      </p:sp>
      <p:sp>
        <p:nvSpPr>
          <p:cNvPr id="190" name="Rectangle: Rounded Corners 102">
            <a:extLst>
              <a:ext uri="{FF2B5EF4-FFF2-40B4-BE49-F238E27FC236}">
                <a16:creationId xmlns:a16="http://schemas.microsoft.com/office/drawing/2014/main" id="{6DBBCA6F-8B92-47B1-A4EC-A73AC72249FA}"/>
              </a:ext>
            </a:extLst>
          </p:cNvPr>
          <p:cNvSpPr/>
          <p:nvPr/>
        </p:nvSpPr>
        <p:spPr>
          <a:xfrm>
            <a:off x="10153973" y="6002095"/>
            <a:ext cx="1908757" cy="698257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22</a:t>
            </a:r>
          </a:p>
        </p:txBody>
      </p:sp>
      <p:sp>
        <p:nvSpPr>
          <p:cNvPr id="191" name="Rectangle: Rounded Corners 103">
            <a:extLst>
              <a:ext uri="{FF2B5EF4-FFF2-40B4-BE49-F238E27FC236}">
                <a16:creationId xmlns:a16="http://schemas.microsoft.com/office/drawing/2014/main" id="{6F16E111-ED6D-4B2C-804C-61091CB2B529}"/>
              </a:ext>
            </a:extLst>
          </p:cNvPr>
          <p:cNvSpPr/>
          <p:nvPr/>
        </p:nvSpPr>
        <p:spPr>
          <a:xfrm>
            <a:off x="10153973" y="6002095"/>
            <a:ext cx="1908757" cy="698257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21</a:t>
            </a:r>
          </a:p>
        </p:txBody>
      </p:sp>
      <p:sp>
        <p:nvSpPr>
          <p:cNvPr id="192" name="Rectangle: Rounded Corners 104">
            <a:extLst>
              <a:ext uri="{FF2B5EF4-FFF2-40B4-BE49-F238E27FC236}">
                <a16:creationId xmlns:a16="http://schemas.microsoft.com/office/drawing/2014/main" id="{581AFCFC-4478-46B5-8467-3239E5480F90}"/>
              </a:ext>
            </a:extLst>
          </p:cNvPr>
          <p:cNvSpPr/>
          <p:nvPr/>
        </p:nvSpPr>
        <p:spPr>
          <a:xfrm>
            <a:off x="10153973" y="6002095"/>
            <a:ext cx="1908757" cy="698257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20</a:t>
            </a:r>
          </a:p>
        </p:txBody>
      </p:sp>
      <p:sp>
        <p:nvSpPr>
          <p:cNvPr id="193" name="Rectangle: Rounded Corners 105">
            <a:extLst>
              <a:ext uri="{FF2B5EF4-FFF2-40B4-BE49-F238E27FC236}">
                <a16:creationId xmlns:a16="http://schemas.microsoft.com/office/drawing/2014/main" id="{E7D6436C-14D6-48D7-A5E6-C56563FFC26B}"/>
              </a:ext>
            </a:extLst>
          </p:cNvPr>
          <p:cNvSpPr/>
          <p:nvPr/>
        </p:nvSpPr>
        <p:spPr>
          <a:xfrm>
            <a:off x="10153973" y="6002095"/>
            <a:ext cx="1908757" cy="698257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19</a:t>
            </a:r>
          </a:p>
        </p:txBody>
      </p:sp>
      <p:sp>
        <p:nvSpPr>
          <p:cNvPr id="194" name="Rectangle: Rounded Corners 106">
            <a:extLst>
              <a:ext uri="{FF2B5EF4-FFF2-40B4-BE49-F238E27FC236}">
                <a16:creationId xmlns:a16="http://schemas.microsoft.com/office/drawing/2014/main" id="{0A6832B7-5DE1-41CA-A9CF-792249944CA4}"/>
              </a:ext>
            </a:extLst>
          </p:cNvPr>
          <p:cNvSpPr/>
          <p:nvPr/>
        </p:nvSpPr>
        <p:spPr>
          <a:xfrm>
            <a:off x="10153973" y="6002095"/>
            <a:ext cx="1908757" cy="698257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18</a:t>
            </a:r>
          </a:p>
        </p:txBody>
      </p:sp>
      <p:sp>
        <p:nvSpPr>
          <p:cNvPr id="195" name="Rectangle: Rounded Corners 107">
            <a:extLst>
              <a:ext uri="{FF2B5EF4-FFF2-40B4-BE49-F238E27FC236}">
                <a16:creationId xmlns:a16="http://schemas.microsoft.com/office/drawing/2014/main" id="{9520D2E0-738F-4D09-91E2-6BFECF7D39B2}"/>
              </a:ext>
            </a:extLst>
          </p:cNvPr>
          <p:cNvSpPr/>
          <p:nvPr/>
        </p:nvSpPr>
        <p:spPr>
          <a:xfrm>
            <a:off x="10153973" y="6002095"/>
            <a:ext cx="1908757" cy="698257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17</a:t>
            </a:r>
          </a:p>
        </p:txBody>
      </p:sp>
      <p:sp>
        <p:nvSpPr>
          <p:cNvPr id="196" name="Rectangle: Rounded Corners 108">
            <a:extLst>
              <a:ext uri="{FF2B5EF4-FFF2-40B4-BE49-F238E27FC236}">
                <a16:creationId xmlns:a16="http://schemas.microsoft.com/office/drawing/2014/main" id="{9854B76B-FE58-41E1-8FC8-EEC39A8425B2}"/>
              </a:ext>
            </a:extLst>
          </p:cNvPr>
          <p:cNvSpPr/>
          <p:nvPr/>
        </p:nvSpPr>
        <p:spPr>
          <a:xfrm>
            <a:off x="10153973" y="6002095"/>
            <a:ext cx="1908757" cy="698257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16</a:t>
            </a:r>
          </a:p>
        </p:txBody>
      </p:sp>
      <p:sp>
        <p:nvSpPr>
          <p:cNvPr id="197" name="Rectangle: Rounded Corners 109">
            <a:extLst>
              <a:ext uri="{FF2B5EF4-FFF2-40B4-BE49-F238E27FC236}">
                <a16:creationId xmlns:a16="http://schemas.microsoft.com/office/drawing/2014/main" id="{6EF475BF-1F06-4F35-A10F-F23234CB8976}"/>
              </a:ext>
            </a:extLst>
          </p:cNvPr>
          <p:cNvSpPr/>
          <p:nvPr/>
        </p:nvSpPr>
        <p:spPr>
          <a:xfrm>
            <a:off x="10153973" y="6002095"/>
            <a:ext cx="1908757" cy="698257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15</a:t>
            </a:r>
          </a:p>
        </p:txBody>
      </p:sp>
      <p:sp>
        <p:nvSpPr>
          <p:cNvPr id="198" name="Rectangle: Rounded Corners 110">
            <a:extLst>
              <a:ext uri="{FF2B5EF4-FFF2-40B4-BE49-F238E27FC236}">
                <a16:creationId xmlns:a16="http://schemas.microsoft.com/office/drawing/2014/main" id="{F38CAC2B-0FBD-49DA-9A8A-6031CA567B4B}"/>
              </a:ext>
            </a:extLst>
          </p:cNvPr>
          <p:cNvSpPr/>
          <p:nvPr/>
        </p:nvSpPr>
        <p:spPr>
          <a:xfrm>
            <a:off x="10153973" y="6002095"/>
            <a:ext cx="1908757" cy="698257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14</a:t>
            </a:r>
          </a:p>
        </p:txBody>
      </p:sp>
      <p:sp>
        <p:nvSpPr>
          <p:cNvPr id="199" name="Rectangle: Rounded Corners 111">
            <a:extLst>
              <a:ext uri="{FF2B5EF4-FFF2-40B4-BE49-F238E27FC236}">
                <a16:creationId xmlns:a16="http://schemas.microsoft.com/office/drawing/2014/main" id="{7ABE033D-126B-41C1-B1E5-FE94F28DD935}"/>
              </a:ext>
            </a:extLst>
          </p:cNvPr>
          <p:cNvSpPr/>
          <p:nvPr/>
        </p:nvSpPr>
        <p:spPr>
          <a:xfrm>
            <a:off x="10153973" y="6002095"/>
            <a:ext cx="1908757" cy="698257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13</a:t>
            </a:r>
          </a:p>
        </p:txBody>
      </p:sp>
      <p:sp>
        <p:nvSpPr>
          <p:cNvPr id="200" name="Rectangle: Rounded Corners 112">
            <a:extLst>
              <a:ext uri="{FF2B5EF4-FFF2-40B4-BE49-F238E27FC236}">
                <a16:creationId xmlns:a16="http://schemas.microsoft.com/office/drawing/2014/main" id="{5AD3546E-39F9-4CCF-87BD-E03C83359FAC}"/>
              </a:ext>
            </a:extLst>
          </p:cNvPr>
          <p:cNvSpPr/>
          <p:nvPr/>
        </p:nvSpPr>
        <p:spPr>
          <a:xfrm>
            <a:off x="10153973" y="6002095"/>
            <a:ext cx="1908757" cy="698257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12</a:t>
            </a:r>
          </a:p>
        </p:txBody>
      </p:sp>
      <p:sp>
        <p:nvSpPr>
          <p:cNvPr id="201" name="Rectangle: Rounded Corners 113">
            <a:extLst>
              <a:ext uri="{FF2B5EF4-FFF2-40B4-BE49-F238E27FC236}">
                <a16:creationId xmlns:a16="http://schemas.microsoft.com/office/drawing/2014/main" id="{E36FCB8F-D24C-4BE6-8BA0-7C2AB472C0E6}"/>
              </a:ext>
            </a:extLst>
          </p:cNvPr>
          <p:cNvSpPr/>
          <p:nvPr/>
        </p:nvSpPr>
        <p:spPr>
          <a:xfrm>
            <a:off x="10153973" y="6002095"/>
            <a:ext cx="1908757" cy="698257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11</a:t>
            </a:r>
          </a:p>
        </p:txBody>
      </p:sp>
      <p:sp>
        <p:nvSpPr>
          <p:cNvPr id="202" name="Rectangle: Rounded Corners 114">
            <a:extLst>
              <a:ext uri="{FF2B5EF4-FFF2-40B4-BE49-F238E27FC236}">
                <a16:creationId xmlns:a16="http://schemas.microsoft.com/office/drawing/2014/main" id="{47850E9D-0D34-4F37-A117-24B164992AFF}"/>
              </a:ext>
            </a:extLst>
          </p:cNvPr>
          <p:cNvSpPr/>
          <p:nvPr/>
        </p:nvSpPr>
        <p:spPr>
          <a:xfrm>
            <a:off x="10153973" y="6002095"/>
            <a:ext cx="1908757" cy="698257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10</a:t>
            </a:r>
          </a:p>
        </p:txBody>
      </p:sp>
      <p:sp>
        <p:nvSpPr>
          <p:cNvPr id="203" name="Rectangle: Rounded Corners 115">
            <a:extLst>
              <a:ext uri="{FF2B5EF4-FFF2-40B4-BE49-F238E27FC236}">
                <a16:creationId xmlns:a16="http://schemas.microsoft.com/office/drawing/2014/main" id="{0C839A7C-BFD7-48F1-9E84-D79F865810A8}"/>
              </a:ext>
            </a:extLst>
          </p:cNvPr>
          <p:cNvSpPr/>
          <p:nvPr/>
        </p:nvSpPr>
        <p:spPr>
          <a:xfrm>
            <a:off x="10153973" y="6002095"/>
            <a:ext cx="1908757" cy="698257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09</a:t>
            </a:r>
          </a:p>
        </p:txBody>
      </p:sp>
      <p:sp>
        <p:nvSpPr>
          <p:cNvPr id="204" name="Rectangle: Rounded Corners 116">
            <a:extLst>
              <a:ext uri="{FF2B5EF4-FFF2-40B4-BE49-F238E27FC236}">
                <a16:creationId xmlns:a16="http://schemas.microsoft.com/office/drawing/2014/main" id="{D09F946D-26C7-4C0C-A9EF-379011192D64}"/>
              </a:ext>
            </a:extLst>
          </p:cNvPr>
          <p:cNvSpPr/>
          <p:nvPr/>
        </p:nvSpPr>
        <p:spPr>
          <a:xfrm>
            <a:off x="10153973" y="6002095"/>
            <a:ext cx="1908757" cy="698257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08</a:t>
            </a:r>
          </a:p>
        </p:txBody>
      </p:sp>
      <p:sp>
        <p:nvSpPr>
          <p:cNvPr id="205" name="Rectangle: Rounded Corners 117">
            <a:extLst>
              <a:ext uri="{FF2B5EF4-FFF2-40B4-BE49-F238E27FC236}">
                <a16:creationId xmlns:a16="http://schemas.microsoft.com/office/drawing/2014/main" id="{D8B5A074-3E9E-413D-A5EE-4191B4AFCE19}"/>
              </a:ext>
            </a:extLst>
          </p:cNvPr>
          <p:cNvSpPr/>
          <p:nvPr/>
        </p:nvSpPr>
        <p:spPr>
          <a:xfrm>
            <a:off x="10153973" y="6002095"/>
            <a:ext cx="1908757" cy="698257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07</a:t>
            </a:r>
          </a:p>
        </p:txBody>
      </p:sp>
      <p:sp>
        <p:nvSpPr>
          <p:cNvPr id="206" name="Rectangle: Rounded Corners 118">
            <a:extLst>
              <a:ext uri="{FF2B5EF4-FFF2-40B4-BE49-F238E27FC236}">
                <a16:creationId xmlns:a16="http://schemas.microsoft.com/office/drawing/2014/main" id="{045F8BD9-09FC-4F31-8615-DF70AA70DEC1}"/>
              </a:ext>
            </a:extLst>
          </p:cNvPr>
          <p:cNvSpPr/>
          <p:nvPr/>
        </p:nvSpPr>
        <p:spPr>
          <a:xfrm>
            <a:off x="10153973" y="6002095"/>
            <a:ext cx="1908757" cy="698257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06</a:t>
            </a:r>
          </a:p>
        </p:txBody>
      </p:sp>
      <p:sp>
        <p:nvSpPr>
          <p:cNvPr id="207" name="Rectangle: Rounded Corners 119">
            <a:extLst>
              <a:ext uri="{FF2B5EF4-FFF2-40B4-BE49-F238E27FC236}">
                <a16:creationId xmlns:a16="http://schemas.microsoft.com/office/drawing/2014/main" id="{6033B4AF-5A97-4354-A082-60906A7323AD}"/>
              </a:ext>
            </a:extLst>
          </p:cNvPr>
          <p:cNvSpPr/>
          <p:nvPr/>
        </p:nvSpPr>
        <p:spPr>
          <a:xfrm>
            <a:off x="10153973" y="6002095"/>
            <a:ext cx="1908757" cy="698257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05</a:t>
            </a:r>
          </a:p>
        </p:txBody>
      </p:sp>
      <p:sp>
        <p:nvSpPr>
          <p:cNvPr id="208" name="Rectangle: Rounded Corners 120">
            <a:extLst>
              <a:ext uri="{FF2B5EF4-FFF2-40B4-BE49-F238E27FC236}">
                <a16:creationId xmlns:a16="http://schemas.microsoft.com/office/drawing/2014/main" id="{0C47BE9A-3E31-44F9-B8E5-DD96F1D0C95E}"/>
              </a:ext>
            </a:extLst>
          </p:cNvPr>
          <p:cNvSpPr/>
          <p:nvPr/>
        </p:nvSpPr>
        <p:spPr>
          <a:xfrm>
            <a:off x="10153973" y="6002095"/>
            <a:ext cx="1908757" cy="698257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04</a:t>
            </a:r>
          </a:p>
        </p:txBody>
      </p:sp>
      <p:sp>
        <p:nvSpPr>
          <p:cNvPr id="209" name="Rectangle: Rounded Corners 121">
            <a:extLst>
              <a:ext uri="{FF2B5EF4-FFF2-40B4-BE49-F238E27FC236}">
                <a16:creationId xmlns:a16="http://schemas.microsoft.com/office/drawing/2014/main" id="{59CF9923-AA2A-4FB9-BC25-3092A2789D2F}"/>
              </a:ext>
            </a:extLst>
          </p:cNvPr>
          <p:cNvSpPr/>
          <p:nvPr/>
        </p:nvSpPr>
        <p:spPr>
          <a:xfrm>
            <a:off x="10153973" y="6002095"/>
            <a:ext cx="1908757" cy="698257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03</a:t>
            </a:r>
          </a:p>
        </p:txBody>
      </p:sp>
      <p:sp>
        <p:nvSpPr>
          <p:cNvPr id="210" name="Rectangle: Rounded Corners 122">
            <a:extLst>
              <a:ext uri="{FF2B5EF4-FFF2-40B4-BE49-F238E27FC236}">
                <a16:creationId xmlns:a16="http://schemas.microsoft.com/office/drawing/2014/main" id="{0BB7749A-F808-4666-89F0-2A87378E7FC3}"/>
              </a:ext>
            </a:extLst>
          </p:cNvPr>
          <p:cNvSpPr/>
          <p:nvPr/>
        </p:nvSpPr>
        <p:spPr>
          <a:xfrm>
            <a:off x="10153973" y="6002095"/>
            <a:ext cx="1908757" cy="698257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02</a:t>
            </a:r>
          </a:p>
        </p:txBody>
      </p:sp>
      <p:sp>
        <p:nvSpPr>
          <p:cNvPr id="211" name="Rectangle: Rounded Corners 123">
            <a:extLst>
              <a:ext uri="{FF2B5EF4-FFF2-40B4-BE49-F238E27FC236}">
                <a16:creationId xmlns:a16="http://schemas.microsoft.com/office/drawing/2014/main" id="{C745544E-4F5B-4696-8760-C31F052B6CBD}"/>
              </a:ext>
            </a:extLst>
          </p:cNvPr>
          <p:cNvSpPr/>
          <p:nvPr/>
        </p:nvSpPr>
        <p:spPr>
          <a:xfrm>
            <a:off x="10153973" y="6002095"/>
            <a:ext cx="1908757" cy="698257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01</a:t>
            </a:r>
          </a:p>
        </p:txBody>
      </p:sp>
      <p:sp>
        <p:nvSpPr>
          <p:cNvPr id="212" name="Rectangle: Rounded Corners 124">
            <a:extLst>
              <a:ext uri="{FF2B5EF4-FFF2-40B4-BE49-F238E27FC236}">
                <a16:creationId xmlns:a16="http://schemas.microsoft.com/office/drawing/2014/main" id="{7CFD3903-C8DA-4B2F-8842-521D41CD86CA}"/>
              </a:ext>
            </a:extLst>
          </p:cNvPr>
          <p:cNvSpPr/>
          <p:nvPr/>
        </p:nvSpPr>
        <p:spPr>
          <a:xfrm>
            <a:off x="10153973" y="6002095"/>
            <a:ext cx="1908757" cy="698257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00</a:t>
            </a:r>
          </a:p>
        </p:txBody>
      </p:sp>
      <p:sp>
        <p:nvSpPr>
          <p:cNvPr id="213" name="Rectangle: Rounded Corners 125">
            <a:extLst>
              <a:ext uri="{FF2B5EF4-FFF2-40B4-BE49-F238E27FC236}">
                <a16:creationId xmlns:a16="http://schemas.microsoft.com/office/drawing/2014/main" id="{9469AECA-7C3A-4DAA-A37F-BEC486AB3E10}"/>
              </a:ext>
            </a:extLst>
          </p:cNvPr>
          <p:cNvSpPr/>
          <p:nvPr/>
        </p:nvSpPr>
        <p:spPr>
          <a:xfrm>
            <a:off x="10153973" y="6002095"/>
            <a:ext cx="1908757" cy="698257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59</a:t>
            </a:r>
          </a:p>
        </p:txBody>
      </p:sp>
      <p:sp>
        <p:nvSpPr>
          <p:cNvPr id="214" name="Rectangle: Rounded Corners 126">
            <a:extLst>
              <a:ext uri="{FF2B5EF4-FFF2-40B4-BE49-F238E27FC236}">
                <a16:creationId xmlns:a16="http://schemas.microsoft.com/office/drawing/2014/main" id="{2AACBEEA-41FC-449B-9579-7BE8431678FC}"/>
              </a:ext>
            </a:extLst>
          </p:cNvPr>
          <p:cNvSpPr/>
          <p:nvPr/>
        </p:nvSpPr>
        <p:spPr>
          <a:xfrm>
            <a:off x="10153973" y="6002095"/>
            <a:ext cx="1908757" cy="698257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58</a:t>
            </a:r>
          </a:p>
        </p:txBody>
      </p:sp>
      <p:sp>
        <p:nvSpPr>
          <p:cNvPr id="215" name="Rectangle: Rounded Corners 127">
            <a:extLst>
              <a:ext uri="{FF2B5EF4-FFF2-40B4-BE49-F238E27FC236}">
                <a16:creationId xmlns:a16="http://schemas.microsoft.com/office/drawing/2014/main" id="{1DA8B4BC-958C-4AC7-A069-A3A5AE75FE5C}"/>
              </a:ext>
            </a:extLst>
          </p:cNvPr>
          <p:cNvSpPr/>
          <p:nvPr/>
        </p:nvSpPr>
        <p:spPr>
          <a:xfrm>
            <a:off x="10153973" y="6002095"/>
            <a:ext cx="1908757" cy="698257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57</a:t>
            </a:r>
          </a:p>
        </p:txBody>
      </p:sp>
      <p:sp>
        <p:nvSpPr>
          <p:cNvPr id="216" name="Rectangle: Rounded Corners 128">
            <a:extLst>
              <a:ext uri="{FF2B5EF4-FFF2-40B4-BE49-F238E27FC236}">
                <a16:creationId xmlns:a16="http://schemas.microsoft.com/office/drawing/2014/main" id="{C3435C5A-E89F-4488-8E44-EF960205E485}"/>
              </a:ext>
            </a:extLst>
          </p:cNvPr>
          <p:cNvSpPr/>
          <p:nvPr/>
        </p:nvSpPr>
        <p:spPr>
          <a:xfrm>
            <a:off x="10153973" y="6002095"/>
            <a:ext cx="1908757" cy="698257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56</a:t>
            </a:r>
          </a:p>
        </p:txBody>
      </p:sp>
      <p:sp>
        <p:nvSpPr>
          <p:cNvPr id="217" name="Rectangle: Rounded Corners 129">
            <a:extLst>
              <a:ext uri="{FF2B5EF4-FFF2-40B4-BE49-F238E27FC236}">
                <a16:creationId xmlns:a16="http://schemas.microsoft.com/office/drawing/2014/main" id="{C5B7E97D-343D-4290-B5BE-8C0E766B1D0F}"/>
              </a:ext>
            </a:extLst>
          </p:cNvPr>
          <p:cNvSpPr/>
          <p:nvPr/>
        </p:nvSpPr>
        <p:spPr>
          <a:xfrm>
            <a:off x="10153973" y="6002095"/>
            <a:ext cx="1908757" cy="698257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55</a:t>
            </a:r>
          </a:p>
        </p:txBody>
      </p:sp>
      <p:sp>
        <p:nvSpPr>
          <p:cNvPr id="218" name="Rectangle: Rounded Corners 130">
            <a:extLst>
              <a:ext uri="{FF2B5EF4-FFF2-40B4-BE49-F238E27FC236}">
                <a16:creationId xmlns:a16="http://schemas.microsoft.com/office/drawing/2014/main" id="{489E9D00-8E24-486A-90EC-5B538BD38C8F}"/>
              </a:ext>
            </a:extLst>
          </p:cNvPr>
          <p:cNvSpPr/>
          <p:nvPr/>
        </p:nvSpPr>
        <p:spPr>
          <a:xfrm>
            <a:off x="10153973" y="6002095"/>
            <a:ext cx="1908757" cy="698257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54</a:t>
            </a:r>
          </a:p>
        </p:txBody>
      </p:sp>
      <p:sp>
        <p:nvSpPr>
          <p:cNvPr id="219" name="Rectangle: Rounded Corners 131">
            <a:extLst>
              <a:ext uri="{FF2B5EF4-FFF2-40B4-BE49-F238E27FC236}">
                <a16:creationId xmlns:a16="http://schemas.microsoft.com/office/drawing/2014/main" id="{46A8485B-BB1A-46D4-84D0-8553E186C05B}"/>
              </a:ext>
            </a:extLst>
          </p:cNvPr>
          <p:cNvSpPr/>
          <p:nvPr/>
        </p:nvSpPr>
        <p:spPr>
          <a:xfrm>
            <a:off x="10153973" y="6002095"/>
            <a:ext cx="1908757" cy="698257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53</a:t>
            </a:r>
          </a:p>
        </p:txBody>
      </p:sp>
      <p:sp>
        <p:nvSpPr>
          <p:cNvPr id="220" name="Rectangle: Rounded Corners 132">
            <a:extLst>
              <a:ext uri="{FF2B5EF4-FFF2-40B4-BE49-F238E27FC236}">
                <a16:creationId xmlns:a16="http://schemas.microsoft.com/office/drawing/2014/main" id="{BF2506A6-948A-4054-964F-CCECFC2BE50E}"/>
              </a:ext>
            </a:extLst>
          </p:cNvPr>
          <p:cNvSpPr/>
          <p:nvPr/>
        </p:nvSpPr>
        <p:spPr>
          <a:xfrm>
            <a:off x="10153973" y="6002095"/>
            <a:ext cx="1908757" cy="698257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52</a:t>
            </a:r>
          </a:p>
        </p:txBody>
      </p:sp>
      <p:sp>
        <p:nvSpPr>
          <p:cNvPr id="221" name="Rectangle: Rounded Corners 133">
            <a:extLst>
              <a:ext uri="{FF2B5EF4-FFF2-40B4-BE49-F238E27FC236}">
                <a16:creationId xmlns:a16="http://schemas.microsoft.com/office/drawing/2014/main" id="{16E25A96-3EF2-4AB4-B74A-0E22026B494A}"/>
              </a:ext>
            </a:extLst>
          </p:cNvPr>
          <p:cNvSpPr/>
          <p:nvPr/>
        </p:nvSpPr>
        <p:spPr>
          <a:xfrm>
            <a:off x="10153973" y="6002095"/>
            <a:ext cx="1908757" cy="698257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51</a:t>
            </a:r>
          </a:p>
        </p:txBody>
      </p:sp>
      <p:sp>
        <p:nvSpPr>
          <p:cNvPr id="222" name="Rectangle: Rounded Corners 134">
            <a:extLst>
              <a:ext uri="{FF2B5EF4-FFF2-40B4-BE49-F238E27FC236}">
                <a16:creationId xmlns:a16="http://schemas.microsoft.com/office/drawing/2014/main" id="{9A828F1B-0036-4D71-A052-121100917129}"/>
              </a:ext>
            </a:extLst>
          </p:cNvPr>
          <p:cNvSpPr/>
          <p:nvPr/>
        </p:nvSpPr>
        <p:spPr>
          <a:xfrm>
            <a:off x="10153973" y="6002095"/>
            <a:ext cx="1908757" cy="698257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50</a:t>
            </a:r>
          </a:p>
        </p:txBody>
      </p:sp>
      <p:sp>
        <p:nvSpPr>
          <p:cNvPr id="223" name="Rectangle: Rounded Corners 135">
            <a:extLst>
              <a:ext uri="{FF2B5EF4-FFF2-40B4-BE49-F238E27FC236}">
                <a16:creationId xmlns:a16="http://schemas.microsoft.com/office/drawing/2014/main" id="{5C86D274-946D-4BC5-8976-A391DED16B59}"/>
              </a:ext>
            </a:extLst>
          </p:cNvPr>
          <p:cNvSpPr/>
          <p:nvPr/>
        </p:nvSpPr>
        <p:spPr>
          <a:xfrm>
            <a:off x="10153973" y="6002095"/>
            <a:ext cx="1908757" cy="698257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49</a:t>
            </a:r>
          </a:p>
        </p:txBody>
      </p:sp>
      <p:sp>
        <p:nvSpPr>
          <p:cNvPr id="224" name="Rectangle: Rounded Corners 136">
            <a:extLst>
              <a:ext uri="{FF2B5EF4-FFF2-40B4-BE49-F238E27FC236}">
                <a16:creationId xmlns:a16="http://schemas.microsoft.com/office/drawing/2014/main" id="{2567616E-784E-4FCC-85C5-C49D60A2AF2F}"/>
              </a:ext>
            </a:extLst>
          </p:cNvPr>
          <p:cNvSpPr/>
          <p:nvPr/>
        </p:nvSpPr>
        <p:spPr>
          <a:xfrm>
            <a:off x="10153973" y="6002095"/>
            <a:ext cx="1908757" cy="698257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48</a:t>
            </a:r>
          </a:p>
        </p:txBody>
      </p:sp>
      <p:sp>
        <p:nvSpPr>
          <p:cNvPr id="225" name="Rectangle: Rounded Corners 137">
            <a:extLst>
              <a:ext uri="{FF2B5EF4-FFF2-40B4-BE49-F238E27FC236}">
                <a16:creationId xmlns:a16="http://schemas.microsoft.com/office/drawing/2014/main" id="{830A6B62-21C5-4294-8EDA-7F5A374797A3}"/>
              </a:ext>
            </a:extLst>
          </p:cNvPr>
          <p:cNvSpPr/>
          <p:nvPr/>
        </p:nvSpPr>
        <p:spPr>
          <a:xfrm>
            <a:off x="10153973" y="6002095"/>
            <a:ext cx="1908757" cy="698257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47</a:t>
            </a:r>
          </a:p>
        </p:txBody>
      </p:sp>
      <p:sp>
        <p:nvSpPr>
          <p:cNvPr id="226" name="Rectangle: Rounded Corners 138">
            <a:extLst>
              <a:ext uri="{FF2B5EF4-FFF2-40B4-BE49-F238E27FC236}">
                <a16:creationId xmlns:a16="http://schemas.microsoft.com/office/drawing/2014/main" id="{5ECB8C42-A78A-44EC-BAC8-FEC246B57FF5}"/>
              </a:ext>
            </a:extLst>
          </p:cNvPr>
          <p:cNvSpPr/>
          <p:nvPr/>
        </p:nvSpPr>
        <p:spPr>
          <a:xfrm>
            <a:off x="10153973" y="6002095"/>
            <a:ext cx="1908757" cy="698257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46</a:t>
            </a:r>
          </a:p>
        </p:txBody>
      </p:sp>
      <p:sp>
        <p:nvSpPr>
          <p:cNvPr id="227" name="Rectangle: Rounded Corners 139">
            <a:extLst>
              <a:ext uri="{FF2B5EF4-FFF2-40B4-BE49-F238E27FC236}">
                <a16:creationId xmlns:a16="http://schemas.microsoft.com/office/drawing/2014/main" id="{7E9FEDD3-D963-4400-8591-5C849A3A78E5}"/>
              </a:ext>
            </a:extLst>
          </p:cNvPr>
          <p:cNvSpPr/>
          <p:nvPr/>
        </p:nvSpPr>
        <p:spPr>
          <a:xfrm>
            <a:off x="10153973" y="6002095"/>
            <a:ext cx="1908757" cy="698257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45</a:t>
            </a:r>
          </a:p>
        </p:txBody>
      </p:sp>
      <p:sp>
        <p:nvSpPr>
          <p:cNvPr id="228" name="Rectangle: Rounded Corners 140">
            <a:extLst>
              <a:ext uri="{FF2B5EF4-FFF2-40B4-BE49-F238E27FC236}">
                <a16:creationId xmlns:a16="http://schemas.microsoft.com/office/drawing/2014/main" id="{2E0AE397-4337-4357-9CD2-3CF8B2A39502}"/>
              </a:ext>
            </a:extLst>
          </p:cNvPr>
          <p:cNvSpPr/>
          <p:nvPr/>
        </p:nvSpPr>
        <p:spPr>
          <a:xfrm>
            <a:off x="10153973" y="6002095"/>
            <a:ext cx="1908757" cy="698257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44</a:t>
            </a:r>
          </a:p>
        </p:txBody>
      </p:sp>
      <p:sp>
        <p:nvSpPr>
          <p:cNvPr id="229" name="Rectangle: Rounded Corners 141">
            <a:extLst>
              <a:ext uri="{FF2B5EF4-FFF2-40B4-BE49-F238E27FC236}">
                <a16:creationId xmlns:a16="http://schemas.microsoft.com/office/drawing/2014/main" id="{04DC9D4A-2A7F-4FF1-A964-1863D6F42742}"/>
              </a:ext>
            </a:extLst>
          </p:cNvPr>
          <p:cNvSpPr/>
          <p:nvPr/>
        </p:nvSpPr>
        <p:spPr>
          <a:xfrm>
            <a:off x="10153973" y="6002095"/>
            <a:ext cx="1908757" cy="698257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43</a:t>
            </a:r>
          </a:p>
        </p:txBody>
      </p:sp>
      <p:sp>
        <p:nvSpPr>
          <p:cNvPr id="230" name="Rectangle: Rounded Corners 142">
            <a:extLst>
              <a:ext uri="{FF2B5EF4-FFF2-40B4-BE49-F238E27FC236}">
                <a16:creationId xmlns:a16="http://schemas.microsoft.com/office/drawing/2014/main" id="{C62DE3EA-2071-4762-BCAA-11F2AE2A359E}"/>
              </a:ext>
            </a:extLst>
          </p:cNvPr>
          <p:cNvSpPr/>
          <p:nvPr/>
        </p:nvSpPr>
        <p:spPr>
          <a:xfrm>
            <a:off x="10153973" y="6002095"/>
            <a:ext cx="1908757" cy="698257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42</a:t>
            </a:r>
          </a:p>
        </p:txBody>
      </p:sp>
      <p:sp>
        <p:nvSpPr>
          <p:cNvPr id="231" name="Rectangle: Rounded Corners 143">
            <a:extLst>
              <a:ext uri="{FF2B5EF4-FFF2-40B4-BE49-F238E27FC236}">
                <a16:creationId xmlns:a16="http://schemas.microsoft.com/office/drawing/2014/main" id="{FF98C424-72B7-4270-BE55-875C31C749E6}"/>
              </a:ext>
            </a:extLst>
          </p:cNvPr>
          <p:cNvSpPr/>
          <p:nvPr/>
        </p:nvSpPr>
        <p:spPr>
          <a:xfrm>
            <a:off x="10153973" y="6002095"/>
            <a:ext cx="1908757" cy="698257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41</a:t>
            </a:r>
          </a:p>
        </p:txBody>
      </p:sp>
      <p:sp>
        <p:nvSpPr>
          <p:cNvPr id="232" name="Rectangle: Rounded Corners 144">
            <a:extLst>
              <a:ext uri="{FF2B5EF4-FFF2-40B4-BE49-F238E27FC236}">
                <a16:creationId xmlns:a16="http://schemas.microsoft.com/office/drawing/2014/main" id="{EC5557A4-DD93-4F65-903C-3F9FED8FFA69}"/>
              </a:ext>
            </a:extLst>
          </p:cNvPr>
          <p:cNvSpPr/>
          <p:nvPr/>
        </p:nvSpPr>
        <p:spPr>
          <a:xfrm>
            <a:off x="10153973" y="6002095"/>
            <a:ext cx="1908757" cy="698257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40</a:t>
            </a:r>
          </a:p>
        </p:txBody>
      </p:sp>
      <p:sp>
        <p:nvSpPr>
          <p:cNvPr id="233" name="Rectangle: Rounded Corners 145">
            <a:extLst>
              <a:ext uri="{FF2B5EF4-FFF2-40B4-BE49-F238E27FC236}">
                <a16:creationId xmlns:a16="http://schemas.microsoft.com/office/drawing/2014/main" id="{920A8483-E618-44CD-A323-AB00AB749BEB}"/>
              </a:ext>
            </a:extLst>
          </p:cNvPr>
          <p:cNvSpPr/>
          <p:nvPr/>
        </p:nvSpPr>
        <p:spPr>
          <a:xfrm>
            <a:off x="10153973" y="6002095"/>
            <a:ext cx="1908757" cy="698257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39</a:t>
            </a:r>
          </a:p>
        </p:txBody>
      </p:sp>
      <p:sp>
        <p:nvSpPr>
          <p:cNvPr id="234" name="Rectangle: Rounded Corners 146">
            <a:extLst>
              <a:ext uri="{FF2B5EF4-FFF2-40B4-BE49-F238E27FC236}">
                <a16:creationId xmlns:a16="http://schemas.microsoft.com/office/drawing/2014/main" id="{5347BA59-A685-499B-A3A0-423A8A1FF14B}"/>
              </a:ext>
            </a:extLst>
          </p:cNvPr>
          <p:cNvSpPr/>
          <p:nvPr/>
        </p:nvSpPr>
        <p:spPr>
          <a:xfrm>
            <a:off x="10153973" y="6002095"/>
            <a:ext cx="1908757" cy="698257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38</a:t>
            </a:r>
          </a:p>
        </p:txBody>
      </p:sp>
      <p:sp>
        <p:nvSpPr>
          <p:cNvPr id="235" name="Rectangle: Rounded Corners 147">
            <a:extLst>
              <a:ext uri="{FF2B5EF4-FFF2-40B4-BE49-F238E27FC236}">
                <a16:creationId xmlns:a16="http://schemas.microsoft.com/office/drawing/2014/main" id="{0D0F3284-250B-4DB0-BECE-075683084855}"/>
              </a:ext>
            </a:extLst>
          </p:cNvPr>
          <p:cNvSpPr/>
          <p:nvPr/>
        </p:nvSpPr>
        <p:spPr>
          <a:xfrm>
            <a:off x="10153973" y="6002095"/>
            <a:ext cx="1908757" cy="698257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37</a:t>
            </a:r>
          </a:p>
        </p:txBody>
      </p:sp>
      <p:sp>
        <p:nvSpPr>
          <p:cNvPr id="236" name="Rectangle: Rounded Corners 148">
            <a:extLst>
              <a:ext uri="{FF2B5EF4-FFF2-40B4-BE49-F238E27FC236}">
                <a16:creationId xmlns:a16="http://schemas.microsoft.com/office/drawing/2014/main" id="{7F7FEBF4-A581-42CC-BE08-C1F563FBCB0F}"/>
              </a:ext>
            </a:extLst>
          </p:cNvPr>
          <p:cNvSpPr/>
          <p:nvPr/>
        </p:nvSpPr>
        <p:spPr>
          <a:xfrm>
            <a:off x="10153973" y="6002095"/>
            <a:ext cx="1908757" cy="698257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36</a:t>
            </a:r>
          </a:p>
        </p:txBody>
      </p:sp>
      <p:sp>
        <p:nvSpPr>
          <p:cNvPr id="237" name="Rectangle: Rounded Corners 149">
            <a:extLst>
              <a:ext uri="{FF2B5EF4-FFF2-40B4-BE49-F238E27FC236}">
                <a16:creationId xmlns:a16="http://schemas.microsoft.com/office/drawing/2014/main" id="{D86169BE-2383-48F5-9C09-37D04D4731CB}"/>
              </a:ext>
            </a:extLst>
          </p:cNvPr>
          <p:cNvSpPr/>
          <p:nvPr/>
        </p:nvSpPr>
        <p:spPr>
          <a:xfrm>
            <a:off x="10153973" y="6002095"/>
            <a:ext cx="1908757" cy="698257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35</a:t>
            </a:r>
          </a:p>
        </p:txBody>
      </p:sp>
      <p:sp>
        <p:nvSpPr>
          <p:cNvPr id="238" name="Rectangle: Rounded Corners 150">
            <a:extLst>
              <a:ext uri="{FF2B5EF4-FFF2-40B4-BE49-F238E27FC236}">
                <a16:creationId xmlns:a16="http://schemas.microsoft.com/office/drawing/2014/main" id="{BE771E9C-73F2-453E-A9EF-CDFF3076D17E}"/>
              </a:ext>
            </a:extLst>
          </p:cNvPr>
          <p:cNvSpPr/>
          <p:nvPr/>
        </p:nvSpPr>
        <p:spPr>
          <a:xfrm>
            <a:off x="10153973" y="6002095"/>
            <a:ext cx="1908757" cy="698257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34</a:t>
            </a:r>
          </a:p>
        </p:txBody>
      </p:sp>
      <p:sp>
        <p:nvSpPr>
          <p:cNvPr id="239" name="Rectangle: Rounded Corners 151">
            <a:extLst>
              <a:ext uri="{FF2B5EF4-FFF2-40B4-BE49-F238E27FC236}">
                <a16:creationId xmlns:a16="http://schemas.microsoft.com/office/drawing/2014/main" id="{968C1B66-28C9-4070-B6AA-4715CBE06B7B}"/>
              </a:ext>
            </a:extLst>
          </p:cNvPr>
          <p:cNvSpPr/>
          <p:nvPr/>
        </p:nvSpPr>
        <p:spPr>
          <a:xfrm>
            <a:off x="10153973" y="6002095"/>
            <a:ext cx="1908757" cy="698257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43</a:t>
            </a:r>
          </a:p>
        </p:txBody>
      </p:sp>
      <p:sp>
        <p:nvSpPr>
          <p:cNvPr id="240" name="Rectangle: Rounded Corners 152">
            <a:extLst>
              <a:ext uri="{FF2B5EF4-FFF2-40B4-BE49-F238E27FC236}">
                <a16:creationId xmlns:a16="http://schemas.microsoft.com/office/drawing/2014/main" id="{8A5001A9-7B40-4F56-959D-755EB293FA07}"/>
              </a:ext>
            </a:extLst>
          </p:cNvPr>
          <p:cNvSpPr/>
          <p:nvPr/>
        </p:nvSpPr>
        <p:spPr>
          <a:xfrm>
            <a:off x="10153973" y="6002095"/>
            <a:ext cx="1908757" cy="698257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32</a:t>
            </a:r>
          </a:p>
        </p:txBody>
      </p:sp>
      <p:sp>
        <p:nvSpPr>
          <p:cNvPr id="241" name="Rectangle: Rounded Corners 153">
            <a:extLst>
              <a:ext uri="{FF2B5EF4-FFF2-40B4-BE49-F238E27FC236}">
                <a16:creationId xmlns:a16="http://schemas.microsoft.com/office/drawing/2014/main" id="{814FDA04-0BB1-479F-BD6A-6A3C87494CD8}"/>
              </a:ext>
            </a:extLst>
          </p:cNvPr>
          <p:cNvSpPr/>
          <p:nvPr/>
        </p:nvSpPr>
        <p:spPr>
          <a:xfrm>
            <a:off x="10153973" y="6002095"/>
            <a:ext cx="1908757" cy="698257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31</a:t>
            </a:r>
          </a:p>
        </p:txBody>
      </p:sp>
      <p:sp>
        <p:nvSpPr>
          <p:cNvPr id="242" name="Rectangle: Rounded Corners 154">
            <a:extLst>
              <a:ext uri="{FF2B5EF4-FFF2-40B4-BE49-F238E27FC236}">
                <a16:creationId xmlns:a16="http://schemas.microsoft.com/office/drawing/2014/main" id="{5DEE4CEB-E13F-4E54-9CAB-8082B7CE536A}"/>
              </a:ext>
            </a:extLst>
          </p:cNvPr>
          <p:cNvSpPr/>
          <p:nvPr/>
        </p:nvSpPr>
        <p:spPr>
          <a:xfrm>
            <a:off x="10153973" y="6002095"/>
            <a:ext cx="1908757" cy="698257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30</a:t>
            </a:r>
          </a:p>
        </p:txBody>
      </p:sp>
      <p:sp>
        <p:nvSpPr>
          <p:cNvPr id="243" name="Rectangle: Rounded Corners 155">
            <a:extLst>
              <a:ext uri="{FF2B5EF4-FFF2-40B4-BE49-F238E27FC236}">
                <a16:creationId xmlns:a16="http://schemas.microsoft.com/office/drawing/2014/main" id="{B341448D-0B2C-4AFD-AA4E-8CC6050E422E}"/>
              </a:ext>
            </a:extLst>
          </p:cNvPr>
          <p:cNvSpPr/>
          <p:nvPr/>
        </p:nvSpPr>
        <p:spPr>
          <a:xfrm>
            <a:off x="10153973" y="6002095"/>
            <a:ext cx="1908757" cy="698257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29</a:t>
            </a:r>
          </a:p>
        </p:txBody>
      </p:sp>
      <p:sp>
        <p:nvSpPr>
          <p:cNvPr id="244" name="Rectangle: Rounded Corners 156">
            <a:extLst>
              <a:ext uri="{FF2B5EF4-FFF2-40B4-BE49-F238E27FC236}">
                <a16:creationId xmlns:a16="http://schemas.microsoft.com/office/drawing/2014/main" id="{0D7F1BF5-CF44-4984-93AE-4CFF6E886034}"/>
              </a:ext>
            </a:extLst>
          </p:cNvPr>
          <p:cNvSpPr/>
          <p:nvPr/>
        </p:nvSpPr>
        <p:spPr>
          <a:xfrm>
            <a:off x="10153973" y="6002095"/>
            <a:ext cx="1908757" cy="698257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28</a:t>
            </a:r>
          </a:p>
        </p:txBody>
      </p:sp>
      <p:sp>
        <p:nvSpPr>
          <p:cNvPr id="245" name="Rectangle: Rounded Corners 157">
            <a:extLst>
              <a:ext uri="{FF2B5EF4-FFF2-40B4-BE49-F238E27FC236}">
                <a16:creationId xmlns:a16="http://schemas.microsoft.com/office/drawing/2014/main" id="{6E3BC4C4-823B-441E-A0BB-9E7E2B272607}"/>
              </a:ext>
            </a:extLst>
          </p:cNvPr>
          <p:cNvSpPr/>
          <p:nvPr/>
        </p:nvSpPr>
        <p:spPr>
          <a:xfrm>
            <a:off x="10153973" y="6002095"/>
            <a:ext cx="1908757" cy="698257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27</a:t>
            </a:r>
          </a:p>
        </p:txBody>
      </p:sp>
      <p:sp>
        <p:nvSpPr>
          <p:cNvPr id="246" name="Rectangle: Rounded Corners 158">
            <a:extLst>
              <a:ext uri="{FF2B5EF4-FFF2-40B4-BE49-F238E27FC236}">
                <a16:creationId xmlns:a16="http://schemas.microsoft.com/office/drawing/2014/main" id="{88793236-B96A-4072-BE01-1AD05643F334}"/>
              </a:ext>
            </a:extLst>
          </p:cNvPr>
          <p:cNvSpPr/>
          <p:nvPr/>
        </p:nvSpPr>
        <p:spPr>
          <a:xfrm>
            <a:off x="10153973" y="6002095"/>
            <a:ext cx="1908757" cy="698257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26</a:t>
            </a:r>
          </a:p>
        </p:txBody>
      </p:sp>
      <p:sp>
        <p:nvSpPr>
          <p:cNvPr id="247" name="Rectangle: Rounded Corners 159">
            <a:extLst>
              <a:ext uri="{FF2B5EF4-FFF2-40B4-BE49-F238E27FC236}">
                <a16:creationId xmlns:a16="http://schemas.microsoft.com/office/drawing/2014/main" id="{BC8857BE-A132-4784-AC9E-DAF6C404D9CB}"/>
              </a:ext>
            </a:extLst>
          </p:cNvPr>
          <p:cNvSpPr/>
          <p:nvPr/>
        </p:nvSpPr>
        <p:spPr>
          <a:xfrm>
            <a:off x="10153973" y="6002095"/>
            <a:ext cx="1908757" cy="698257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25</a:t>
            </a:r>
          </a:p>
        </p:txBody>
      </p:sp>
      <p:sp>
        <p:nvSpPr>
          <p:cNvPr id="248" name="Rectangle: Rounded Corners 160">
            <a:extLst>
              <a:ext uri="{FF2B5EF4-FFF2-40B4-BE49-F238E27FC236}">
                <a16:creationId xmlns:a16="http://schemas.microsoft.com/office/drawing/2014/main" id="{686B9027-29E9-4024-938E-43D222270C95}"/>
              </a:ext>
            </a:extLst>
          </p:cNvPr>
          <p:cNvSpPr/>
          <p:nvPr/>
        </p:nvSpPr>
        <p:spPr>
          <a:xfrm>
            <a:off x="10153973" y="6002095"/>
            <a:ext cx="1908757" cy="698257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24</a:t>
            </a:r>
          </a:p>
        </p:txBody>
      </p:sp>
      <p:sp>
        <p:nvSpPr>
          <p:cNvPr id="249" name="Rectangle: Rounded Corners 161">
            <a:extLst>
              <a:ext uri="{FF2B5EF4-FFF2-40B4-BE49-F238E27FC236}">
                <a16:creationId xmlns:a16="http://schemas.microsoft.com/office/drawing/2014/main" id="{113214FA-CCEC-44B9-AB7B-04B9495DBC83}"/>
              </a:ext>
            </a:extLst>
          </p:cNvPr>
          <p:cNvSpPr/>
          <p:nvPr/>
        </p:nvSpPr>
        <p:spPr>
          <a:xfrm>
            <a:off x="10153973" y="6002095"/>
            <a:ext cx="1908757" cy="698257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23</a:t>
            </a:r>
          </a:p>
        </p:txBody>
      </p:sp>
      <p:sp>
        <p:nvSpPr>
          <p:cNvPr id="250" name="Rectangle: Rounded Corners 162">
            <a:extLst>
              <a:ext uri="{FF2B5EF4-FFF2-40B4-BE49-F238E27FC236}">
                <a16:creationId xmlns:a16="http://schemas.microsoft.com/office/drawing/2014/main" id="{C0B71CE7-26B1-4AB8-8849-F5D19A608F6B}"/>
              </a:ext>
            </a:extLst>
          </p:cNvPr>
          <p:cNvSpPr/>
          <p:nvPr/>
        </p:nvSpPr>
        <p:spPr>
          <a:xfrm>
            <a:off x="10153973" y="6002095"/>
            <a:ext cx="1908757" cy="698257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22</a:t>
            </a:r>
          </a:p>
        </p:txBody>
      </p:sp>
      <p:sp>
        <p:nvSpPr>
          <p:cNvPr id="251" name="Rectangle: Rounded Corners 163">
            <a:extLst>
              <a:ext uri="{FF2B5EF4-FFF2-40B4-BE49-F238E27FC236}">
                <a16:creationId xmlns:a16="http://schemas.microsoft.com/office/drawing/2014/main" id="{4F517DE3-294F-4F4B-B100-095C056E80E3}"/>
              </a:ext>
            </a:extLst>
          </p:cNvPr>
          <p:cNvSpPr/>
          <p:nvPr/>
        </p:nvSpPr>
        <p:spPr>
          <a:xfrm>
            <a:off x="10153973" y="6002095"/>
            <a:ext cx="1908757" cy="698257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21</a:t>
            </a:r>
          </a:p>
        </p:txBody>
      </p:sp>
      <p:sp>
        <p:nvSpPr>
          <p:cNvPr id="252" name="Rectangle: Rounded Corners 164">
            <a:extLst>
              <a:ext uri="{FF2B5EF4-FFF2-40B4-BE49-F238E27FC236}">
                <a16:creationId xmlns:a16="http://schemas.microsoft.com/office/drawing/2014/main" id="{56EE57BA-F071-465B-A36D-330D9653E571}"/>
              </a:ext>
            </a:extLst>
          </p:cNvPr>
          <p:cNvSpPr/>
          <p:nvPr/>
        </p:nvSpPr>
        <p:spPr>
          <a:xfrm>
            <a:off x="10153973" y="6002095"/>
            <a:ext cx="1908757" cy="698257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20</a:t>
            </a:r>
          </a:p>
        </p:txBody>
      </p:sp>
      <p:sp>
        <p:nvSpPr>
          <p:cNvPr id="253" name="Rectangle: Rounded Corners 165">
            <a:extLst>
              <a:ext uri="{FF2B5EF4-FFF2-40B4-BE49-F238E27FC236}">
                <a16:creationId xmlns:a16="http://schemas.microsoft.com/office/drawing/2014/main" id="{DBA8F11A-01F2-42AE-B4C7-224205CFE01B}"/>
              </a:ext>
            </a:extLst>
          </p:cNvPr>
          <p:cNvSpPr/>
          <p:nvPr/>
        </p:nvSpPr>
        <p:spPr>
          <a:xfrm>
            <a:off x="10153973" y="6002095"/>
            <a:ext cx="1908757" cy="698257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19</a:t>
            </a:r>
          </a:p>
        </p:txBody>
      </p:sp>
      <p:sp>
        <p:nvSpPr>
          <p:cNvPr id="254" name="Rectangle: Rounded Corners 166">
            <a:extLst>
              <a:ext uri="{FF2B5EF4-FFF2-40B4-BE49-F238E27FC236}">
                <a16:creationId xmlns:a16="http://schemas.microsoft.com/office/drawing/2014/main" id="{68F97C3A-BC6D-4838-AA2E-B8D4EA0DD163}"/>
              </a:ext>
            </a:extLst>
          </p:cNvPr>
          <p:cNvSpPr/>
          <p:nvPr/>
        </p:nvSpPr>
        <p:spPr>
          <a:xfrm>
            <a:off x="10153973" y="6002095"/>
            <a:ext cx="1908757" cy="698257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18</a:t>
            </a:r>
          </a:p>
        </p:txBody>
      </p:sp>
      <p:sp>
        <p:nvSpPr>
          <p:cNvPr id="255" name="Rectangle: Rounded Corners 167">
            <a:extLst>
              <a:ext uri="{FF2B5EF4-FFF2-40B4-BE49-F238E27FC236}">
                <a16:creationId xmlns:a16="http://schemas.microsoft.com/office/drawing/2014/main" id="{499B0D9E-C4E4-46EF-9FE6-463564972FF6}"/>
              </a:ext>
            </a:extLst>
          </p:cNvPr>
          <p:cNvSpPr/>
          <p:nvPr/>
        </p:nvSpPr>
        <p:spPr>
          <a:xfrm>
            <a:off x="10153973" y="6002095"/>
            <a:ext cx="1908757" cy="698257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17</a:t>
            </a:r>
          </a:p>
        </p:txBody>
      </p:sp>
      <p:sp>
        <p:nvSpPr>
          <p:cNvPr id="256" name="Rectangle: Rounded Corners 168">
            <a:extLst>
              <a:ext uri="{FF2B5EF4-FFF2-40B4-BE49-F238E27FC236}">
                <a16:creationId xmlns:a16="http://schemas.microsoft.com/office/drawing/2014/main" id="{1231150D-3145-4F76-B57B-BC7C636068D6}"/>
              </a:ext>
            </a:extLst>
          </p:cNvPr>
          <p:cNvSpPr/>
          <p:nvPr/>
        </p:nvSpPr>
        <p:spPr>
          <a:xfrm>
            <a:off x="10153973" y="6002095"/>
            <a:ext cx="1908757" cy="698257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16</a:t>
            </a:r>
          </a:p>
        </p:txBody>
      </p:sp>
      <p:sp>
        <p:nvSpPr>
          <p:cNvPr id="257" name="Rectangle: Rounded Corners 169">
            <a:extLst>
              <a:ext uri="{FF2B5EF4-FFF2-40B4-BE49-F238E27FC236}">
                <a16:creationId xmlns:a16="http://schemas.microsoft.com/office/drawing/2014/main" id="{0B91E6A0-8D6E-49C5-B10B-BB1CF37B81AD}"/>
              </a:ext>
            </a:extLst>
          </p:cNvPr>
          <p:cNvSpPr/>
          <p:nvPr/>
        </p:nvSpPr>
        <p:spPr>
          <a:xfrm>
            <a:off x="10153973" y="6002095"/>
            <a:ext cx="1908757" cy="698257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15</a:t>
            </a:r>
          </a:p>
        </p:txBody>
      </p:sp>
      <p:sp>
        <p:nvSpPr>
          <p:cNvPr id="258" name="Rectangle: Rounded Corners 170">
            <a:extLst>
              <a:ext uri="{FF2B5EF4-FFF2-40B4-BE49-F238E27FC236}">
                <a16:creationId xmlns:a16="http://schemas.microsoft.com/office/drawing/2014/main" id="{38026127-711B-435B-94DE-DB6E149DC71C}"/>
              </a:ext>
            </a:extLst>
          </p:cNvPr>
          <p:cNvSpPr/>
          <p:nvPr/>
        </p:nvSpPr>
        <p:spPr>
          <a:xfrm>
            <a:off x="10153973" y="6002095"/>
            <a:ext cx="1908757" cy="698257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14</a:t>
            </a:r>
          </a:p>
        </p:txBody>
      </p:sp>
      <p:sp>
        <p:nvSpPr>
          <p:cNvPr id="259" name="Rectangle: Rounded Corners 171">
            <a:extLst>
              <a:ext uri="{FF2B5EF4-FFF2-40B4-BE49-F238E27FC236}">
                <a16:creationId xmlns:a16="http://schemas.microsoft.com/office/drawing/2014/main" id="{C14C8319-0B3A-487C-9EE4-F983C356254E}"/>
              </a:ext>
            </a:extLst>
          </p:cNvPr>
          <p:cNvSpPr/>
          <p:nvPr/>
        </p:nvSpPr>
        <p:spPr>
          <a:xfrm>
            <a:off x="10153973" y="6002095"/>
            <a:ext cx="1908757" cy="698257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13</a:t>
            </a:r>
          </a:p>
        </p:txBody>
      </p:sp>
      <p:sp>
        <p:nvSpPr>
          <p:cNvPr id="260" name="Rectangle: Rounded Corners 172">
            <a:extLst>
              <a:ext uri="{FF2B5EF4-FFF2-40B4-BE49-F238E27FC236}">
                <a16:creationId xmlns:a16="http://schemas.microsoft.com/office/drawing/2014/main" id="{E9E2E2C0-B1DF-479D-9546-086E854B4CDE}"/>
              </a:ext>
            </a:extLst>
          </p:cNvPr>
          <p:cNvSpPr/>
          <p:nvPr/>
        </p:nvSpPr>
        <p:spPr>
          <a:xfrm>
            <a:off x="10153973" y="6002095"/>
            <a:ext cx="1908757" cy="698257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12</a:t>
            </a:r>
          </a:p>
        </p:txBody>
      </p:sp>
      <p:sp>
        <p:nvSpPr>
          <p:cNvPr id="261" name="Rectangle: Rounded Corners 173">
            <a:extLst>
              <a:ext uri="{FF2B5EF4-FFF2-40B4-BE49-F238E27FC236}">
                <a16:creationId xmlns:a16="http://schemas.microsoft.com/office/drawing/2014/main" id="{9C4BF873-A821-4628-97A8-D059937CAAF3}"/>
              </a:ext>
            </a:extLst>
          </p:cNvPr>
          <p:cNvSpPr/>
          <p:nvPr/>
        </p:nvSpPr>
        <p:spPr>
          <a:xfrm>
            <a:off x="10153973" y="6002095"/>
            <a:ext cx="1908757" cy="698257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11</a:t>
            </a:r>
          </a:p>
        </p:txBody>
      </p:sp>
      <p:sp>
        <p:nvSpPr>
          <p:cNvPr id="262" name="Rectangle: Rounded Corners 174">
            <a:extLst>
              <a:ext uri="{FF2B5EF4-FFF2-40B4-BE49-F238E27FC236}">
                <a16:creationId xmlns:a16="http://schemas.microsoft.com/office/drawing/2014/main" id="{52691D40-8C0E-4667-A610-1C54EA7D9EE2}"/>
              </a:ext>
            </a:extLst>
          </p:cNvPr>
          <p:cNvSpPr/>
          <p:nvPr/>
        </p:nvSpPr>
        <p:spPr>
          <a:xfrm>
            <a:off x="10153973" y="6002095"/>
            <a:ext cx="1908757" cy="698257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10</a:t>
            </a:r>
          </a:p>
        </p:txBody>
      </p:sp>
      <p:sp>
        <p:nvSpPr>
          <p:cNvPr id="263" name="Rectangle: Rounded Corners 175">
            <a:extLst>
              <a:ext uri="{FF2B5EF4-FFF2-40B4-BE49-F238E27FC236}">
                <a16:creationId xmlns:a16="http://schemas.microsoft.com/office/drawing/2014/main" id="{93E9F58F-BEA1-46C8-883A-2E2D092369EB}"/>
              </a:ext>
            </a:extLst>
          </p:cNvPr>
          <p:cNvSpPr/>
          <p:nvPr/>
        </p:nvSpPr>
        <p:spPr>
          <a:xfrm>
            <a:off x="10153973" y="6002095"/>
            <a:ext cx="1908757" cy="698257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09</a:t>
            </a:r>
          </a:p>
        </p:txBody>
      </p:sp>
      <p:sp>
        <p:nvSpPr>
          <p:cNvPr id="264" name="Rectangle: Rounded Corners 176">
            <a:extLst>
              <a:ext uri="{FF2B5EF4-FFF2-40B4-BE49-F238E27FC236}">
                <a16:creationId xmlns:a16="http://schemas.microsoft.com/office/drawing/2014/main" id="{23D056EC-DD40-48B3-8FE2-2B7113C71C14}"/>
              </a:ext>
            </a:extLst>
          </p:cNvPr>
          <p:cNvSpPr/>
          <p:nvPr/>
        </p:nvSpPr>
        <p:spPr>
          <a:xfrm>
            <a:off x="10153973" y="6002095"/>
            <a:ext cx="1908757" cy="698257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08</a:t>
            </a:r>
          </a:p>
        </p:txBody>
      </p:sp>
      <p:sp>
        <p:nvSpPr>
          <p:cNvPr id="265" name="Rectangle: Rounded Corners 177">
            <a:extLst>
              <a:ext uri="{FF2B5EF4-FFF2-40B4-BE49-F238E27FC236}">
                <a16:creationId xmlns:a16="http://schemas.microsoft.com/office/drawing/2014/main" id="{90370E08-2678-4A2F-B297-15FB23DDD29B}"/>
              </a:ext>
            </a:extLst>
          </p:cNvPr>
          <p:cNvSpPr/>
          <p:nvPr/>
        </p:nvSpPr>
        <p:spPr>
          <a:xfrm>
            <a:off x="10153973" y="6002095"/>
            <a:ext cx="1908757" cy="698257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07</a:t>
            </a:r>
          </a:p>
        </p:txBody>
      </p:sp>
      <p:sp>
        <p:nvSpPr>
          <p:cNvPr id="266" name="Rectangle: Rounded Corners 178">
            <a:extLst>
              <a:ext uri="{FF2B5EF4-FFF2-40B4-BE49-F238E27FC236}">
                <a16:creationId xmlns:a16="http://schemas.microsoft.com/office/drawing/2014/main" id="{68B8FE45-45C7-4981-AAA5-E349D81F3027}"/>
              </a:ext>
            </a:extLst>
          </p:cNvPr>
          <p:cNvSpPr/>
          <p:nvPr/>
        </p:nvSpPr>
        <p:spPr>
          <a:xfrm>
            <a:off x="10153973" y="6002095"/>
            <a:ext cx="1908757" cy="698257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06</a:t>
            </a:r>
          </a:p>
        </p:txBody>
      </p:sp>
      <p:sp>
        <p:nvSpPr>
          <p:cNvPr id="267" name="Rectangle: Rounded Corners 179">
            <a:extLst>
              <a:ext uri="{FF2B5EF4-FFF2-40B4-BE49-F238E27FC236}">
                <a16:creationId xmlns:a16="http://schemas.microsoft.com/office/drawing/2014/main" id="{3F153729-FDBD-4EB4-AE34-FE8FDA2B9D22}"/>
              </a:ext>
            </a:extLst>
          </p:cNvPr>
          <p:cNvSpPr/>
          <p:nvPr/>
        </p:nvSpPr>
        <p:spPr>
          <a:xfrm>
            <a:off x="10153973" y="6002095"/>
            <a:ext cx="1908757" cy="698257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05</a:t>
            </a:r>
          </a:p>
        </p:txBody>
      </p:sp>
      <p:sp>
        <p:nvSpPr>
          <p:cNvPr id="268" name="Rectangle: Rounded Corners 180">
            <a:extLst>
              <a:ext uri="{FF2B5EF4-FFF2-40B4-BE49-F238E27FC236}">
                <a16:creationId xmlns:a16="http://schemas.microsoft.com/office/drawing/2014/main" id="{C504947B-95BA-4E4E-806B-E6908ED53E70}"/>
              </a:ext>
            </a:extLst>
          </p:cNvPr>
          <p:cNvSpPr/>
          <p:nvPr/>
        </p:nvSpPr>
        <p:spPr>
          <a:xfrm>
            <a:off x="10153973" y="6002095"/>
            <a:ext cx="1908757" cy="698257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04</a:t>
            </a:r>
          </a:p>
        </p:txBody>
      </p:sp>
      <p:sp>
        <p:nvSpPr>
          <p:cNvPr id="269" name="Rectangle: Rounded Corners 181">
            <a:extLst>
              <a:ext uri="{FF2B5EF4-FFF2-40B4-BE49-F238E27FC236}">
                <a16:creationId xmlns:a16="http://schemas.microsoft.com/office/drawing/2014/main" id="{FA2AE9AA-DF6C-4198-8070-BE28C33BC93B}"/>
              </a:ext>
            </a:extLst>
          </p:cNvPr>
          <p:cNvSpPr/>
          <p:nvPr/>
        </p:nvSpPr>
        <p:spPr>
          <a:xfrm>
            <a:off x="10153973" y="6002095"/>
            <a:ext cx="1908757" cy="698257"/>
          </a:xfrm>
          <a:prstGeom prst="roundRect">
            <a:avLst/>
          </a:prstGeom>
          <a:solidFill>
            <a:srgbClr val="FF0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 : 03</a:t>
            </a:r>
          </a:p>
        </p:txBody>
      </p:sp>
      <p:sp>
        <p:nvSpPr>
          <p:cNvPr id="270" name="Rectangle: Rounded Corners 182">
            <a:extLst>
              <a:ext uri="{FF2B5EF4-FFF2-40B4-BE49-F238E27FC236}">
                <a16:creationId xmlns:a16="http://schemas.microsoft.com/office/drawing/2014/main" id="{5574E918-FCCF-4F5A-8338-F0195D48D322}"/>
              </a:ext>
            </a:extLst>
          </p:cNvPr>
          <p:cNvSpPr/>
          <p:nvPr/>
        </p:nvSpPr>
        <p:spPr>
          <a:xfrm>
            <a:off x="10153973" y="6002095"/>
            <a:ext cx="1908757" cy="698257"/>
          </a:xfrm>
          <a:prstGeom prst="roundRect">
            <a:avLst/>
          </a:prstGeom>
          <a:solidFill>
            <a:srgbClr val="FF0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 : 02</a:t>
            </a:r>
          </a:p>
        </p:txBody>
      </p:sp>
      <p:sp>
        <p:nvSpPr>
          <p:cNvPr id="271" name="Rectangle: Rounded Corners 183">
            <a:extLst>
              <a:ext uri="{FF2B5EF4-FFF2-40B4-BE49-F238E27FC236}">
                <a16:creationId xmlns:a16="http://schemas.microsoft.com/office/drawing/2014/main" id="{84498586-260B-44AC-9119-279CD8106F7A}"/>
              </a:ext>
            </a:extLst>
          </p:cNvPr>
          <p:cNvSpPr/>
          <p:nvPr/>
        </p:nvSpPr>
        <p:spPr>
          <a:xfrm>
            <a:off x="10153973" y="6002095"/>
            <a:ext cx="1908757" cy="698257"/>
          </a:xfrm>
          <a:prstGeom prst="roundRect">
            <a:avLst/>
          </a:prstGeom>
          <a:solidFill>
            <a:srgbClr val="FF0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 : 01</a:t>
            </a:r>
          </a:p>
        </p:txBody>
      </p:sp>
      <p:sp>
        <p:nvSpPr>
          <p:cNvPr id="272" name="Rectangle: Rounded Corners 184">
            <a:extLst>
              <a:ext uri="{FF2B5EF4-FFF2-40B4-BE49-F238E27FC236}">
                <a16:creationId xmlns:a16="http://schemas.microsoft.com/office/drawing/2014/main" id="{07059D34-D489-4C48-9C01-029A2E8240D4}"/>
              </a:ext>
            </a:extLst>
          </p:cNvPr>
          <p:cNvSpPr/>
          <p:nvPr/>
        </p:nvSpPr>
        <p:spPr>
          <a:xfrm>
            <a:off x="10153973" y="6002095"/>
            <a:ext cx="1908757" cy="698257"/>
          </a:xfrm>
          <a:prstGeom prst="roundRect">
            <a:avLst/>
          </a:prstGeom>
          <a:solidFill>
            <a:srgbClr val="FF0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 : 00</a:t>
            </a:r>
          </a:p>
        </p:txBody>
      </p:sp>
      <p:sp>
        <p:nvSpPr>
          <p:cNvPr id="273" name="Rectangle: Rounded Corners 186">
            <a:extLst>
              <a:ext uri="{FF2B5EF4-FFF2-40B4-BE49-F238E27FC236}">
                <a16:creationId xmlns:a16="http://schemas.microsoft.com/office/drawing/2014/main" id="{09BD8570-F3EE-4550-91DC-3636FF64E440}"/>
              </a:ext>
            </a:extLst>
          </p:cNvPr>
          <p:cNvSpPr/>
          <p:nvPr/>
        </p:nvSpPr>
        <p:spPr>
          <a:xfrm>
            <a:off x="10153973" y="6002095"/>
            <a:ext cx="1908757" cy="698257"/>
          </a:xfrm>
          <a:prstGeom prst="roundRect">
            <a:avLst/>
          </a:prstGeom>
          <a:solidFill>
            <a:srgbClr val="FF0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HẾT GIỜ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6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1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4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7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 tmFilter="0, 0; .2, .5; .8, .5; 1, 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0" dur="250" autoRev="1" fill="hold"/>
                                        <p:tgtEl>
                                          <p:spTgt spid="7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500"/>
                            </p:stCondLst>
                            <p:childTnLst>
                              <p:par>
                                <p:cTn id="3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500"/>
                            </p:stCondLst>
                            <p:childTnLst>
                              <p:par>
                                <p:cTn id="3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500"/>
                            </p:stCondLst>
                            <p:childTnLst>
                              <p:par>
                                <p:cTn id="4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4500"/>
                            </p:stCondLst>
                            <p:childTnLst>
                              <p:par>
                                <p:cTn id="4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500"/>
                            </p:stCondLst>
                            <p:childTnLst>
                              <p:par>
                                <p:cTn id="4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6500"/>
                            </p:stCondLst>
                            <p:childTnLst>
                              <p:par>
                                <p:cTn id="5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7500"/>
                            </p:stCondLst>
                            <p:childTnLst>
                              <p:par>
                                <p:cTn id="5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8500"/>
                            </p:stCondLst>
                            <p:childTnLst>
                              <p:par>
                                <p:cTn id="5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9500"/>
                            </p:stCondLst>
                            <p:childTnLst>
                              <p:par>
                                <p:cTn id="5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10500"/>
                            </p:stCondLst>
                            <p:childTnLst>
                              <p:par>
                                <p:cTn id="6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1500"/>
                            </p:stCondLst>
                            <p:childTnLst>
                              <p:par>
                                <p:cTn id="6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12500"/>
                            </p:stCondLst>
                            <p:childTnLst>
                              <p:par>
                                <p:cTn id="6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13500"/>
                            </p:stCondLst>
                            <p:childTnLst>
                              <p:par>
                                <p:cTn id="7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14500"/>
                            </p:stCondLst>
                            <p:childTnLst>
                              <p:par>
                                <p:cTn id="7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15500"/>
                            </p:stCondLst>
                            <p:childTnLst>
                              <p:par>
                                <p:cTn id="7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16500"/>
                            </p:stCondLst>
                            <p:childTnLst>
                              <p:par>
                                <p:cTn id="8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17500"/>
                            </p:stCondLst>
                            <p:childTnLst>
                              <p:par>
                                <p:cTn id="8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18500"/>
                            </p:stCondLst>
                            <p:childTnLst>
                              <p:par>
                                <p:cTn id="8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19500"/>
                            </p:stCondLst>
                            <p:childTnLst>
                              <p:par>
                                <p:cTn id="8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20500"/>
                            </p:stCondLst>
                            <p:childTnLst>
                              <p:par>
                                <p:cTn id="9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21500"/>
                            </p:stCondLst>
                            <p:childTnLst>
                              <p:par>
                                <p:cTn id="9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22500"/>
                            </p:stCondLst>
                            <p:childTnLst>
                              <p:par>
                                <p:cTn id="9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23500"/>
                            </p:stCondLst>
                            <p:childTnLst>
                              <p:par>
                                <p:cTn id="10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24500"/>
                            </p:stCondLst>
                            <p:childTnLst>
                              <p:par>
                                <p:cTn id="10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25500"/>
                            </p:stCondLst>
                            <p:childTnLst>
                              <p:par>
                                <p:cTn id="10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26500"/>
                            </p:stCondLst>
                            <p:childTnLst>
                              <p:par>
                                <p:cTn id="11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27500"/>
                            </p:stCondLst>
                            <p:childTnLst>
                              <p:par>
                                <p:cTn id="11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28500"/>
                            </p:stCondLst>
                            <p:childTnLst>
                              <p:par>
                                <p:cTn id="11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>
                            <p:stCondLst>
                              <p:cond delay="29500"/>
                            </p:stCondLst>
                            <p:childTnLst>
                              <p:par>
                                <p:cTn id="11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>
                            <p:stCondLst>
                              <p:cond delay="30500"/>
                            </p:stCondLst>
                            <p:childTnLst>
                              <p:par>
                                <p:cTn id="12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31500"/>
                            </p:stCondLst>
                            <p:childTnLst>
                              <p:par>
                                <p:cTn id="12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7" fill="hold">
                            <p:stCondLst>
                              <p:cond delay="32500"/>
                            </p:stCondLst>
                            <p:childTnLst>
                              <p:par>
                                <p:cTn id="12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0" fill="hold">
                            <p:stCondLst>
                              <p:cond delay="33500"/>
                            </p:stCondLst>
                            <p:childTnLst>
                              <p:par>
                                <p:cTn id="13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3" fill="hold">
                            <p:stCondLst>
                              <p:cond delay="34500"/>
                            </p:stCondLst>
                            <p:childTnLst>
                              <p:par>
                                <p:cTn id="13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6" fill="hold">
                            <p:stCondLst>
                              <p:cond delay="35500"/>
                            </p:stCondLst>
                            <p:childTnLst>
                              <p:par>
                                <p:cTn id="13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9" fill="hold">
                            <p:stCondLst>
                              <p:cond delay="36500"/>
                            </p:stCondLst>
                            <p:childTnLst>
                              <p:par>
                                <p:cTn id="14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2" fill="hold">
                            <p:stCondLst>
                              <p:cond delay="37500"/>
                            </p:stCondLst>
                            <p:childTnLst>
                              <p:par>
                                <p:cTn id="14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5" fill="hold">
                            <p:stCondLst>
                              <p:cond delay="38500"/>
                            </p:stCondLst>
                            <p:childTnLst>
                              <p:par>
                                <p:cTn id="14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8" fill="hold">
                            <p:stCondLst>
                              <p:cond delay="39500"/>
                            </p:stCondLst>
                            <p:childTnLst>
                              <p:par>
                                <p:cTn id="14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1" fill="hold">
                            <p:stCondLst>
                              <p:cond delay="40500"/>
                            </p:stCondLst>
                            <p:childTnLst>
                              <p:par>
                                <p:cTn id="15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4" fill="hold">
                            <p:stCondLst>
                              <p:cond delay="41500"/>
                            </p:stCondLst>
                            <p:childTnLst>
                              <p:par>
                                <p:cTn id="15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7" fill="hold">
                            <p:stCondLst>
                              <p:cond delay="42500"/>
                            </p:stCondLst>
                            <p:childTnLst>
                              <p:par>
                                <p:cTn id="15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0" fill="hold">
                            <p:stCondLst>
                              <p:cond delay="43500"/>
                            </p:stCondLst>
                            <p:childTnLst>
                              <p:par>
                                <p:cTn id="16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3" fill="hold">
                            <p:stCondLst>
                              <p:cond delay="44500"/>
                            </p:stCondLst>
                            <p:childTnLst>
                              <p:par>
                                <p:cTn id="16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6" fill="hold">
                            <p:stCondLst>
                              <p:cond delay="45500"/>
                            </p:stCondLst>
                            <p:childTnLst>
                              <p:par>
                                <p:cTn id="16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9" fill="hold">
                            <p:stCondLst>
                              <p:cond delay="46500"/>
                            </p:stCondLst>
                            <p:childTnLst>
                              <p:par>
                                <p:cTn id="17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2" fill="hold">
                            <p:stCondLst>
                              <p:cond delay="47500"/>
                            </p:stCondLst>
                            <p:childTnLst>
                              <p:par>
                                <p:cTn id="17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5" fill="hold">
                            <p:stCondLst>
                              <p:cond delay="48500"/>
                            </p:stCondLst>
                            <p:childTnLst>
                              <p:par>
                                <p:cTn id="17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8" fill="hold">
                            <p:stCondLst>
                              <p:cond delay="49500"/>
                            </p:stCondLst>
                            <p:childTnLst>
                              <p:par>
                                <p:cTn id="17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1" fill="hold">
                            <p:stCondLst>
                              <p:cond delay="50500"/>
                            </p:stCondLst>
                            <p:childTnLst>
                              <p:par>
                                <p:cTn id="18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4" fill="hold">
                            <p:stCondLst>
                              <p:cond delay="51500"/>
                            </p:stCondLst>
                            <p:childTnLst>
                              <p:par>
                                <p:cTn id="18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7" fill="hold">
                            <p:stCondLst>
                              <p:cond delay="52500"/>
                            </p:stCondLst>
                            <p:childTnLst>
                              <p:par>
                                <p:cTn id="18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0" fill="hold">
                            <p:stCondLst>
                              <p:cond delay="53500"/>
                            </p:stCondLst>
                            <p:childTnLst>
                              <p:par>
                                <p:cTn id="19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3" fill="hold">
                            <p:stCondLst>
                              <p:cond delay="54500"/>
                            </p:stCondLst>
                            <p:childTnLst>
                              <p:par>
                                <p:cTn id="19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6" fill="hold">
                            <p:stCondLst>
                              <p:cond delay="55500"/>
                            </p:stCondLst>
                            <p:childTnLst>
                              <p:par>
                                <p:cTn id="19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9" fill="hold">
                            <p:stCondLst>
                              <p:cond delay="56500"/>
                            </p:stCondLst>
                            <p:childTnLst>
                              <p:par>
                                <p:cTn id="20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2" fill="hold">
                            <p:stCondLst>
                              <p:cond delay="57500"/>
                            </p:stCondLst>
                            <p:childTnLst>
                              <p:par>
                                <p:cTn id="20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5" fill="hold">
                            <p:stCondLst>
                              <p:cond delay="58500"/>
                            </p:stCondLst>
                            <p:childTnLst>
                              <p:par>
                                <p:cTn id="20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8" fill="hold">
                            <p:stCondLst>
                              <p:cond delay="59500"/>
                            </p:stCondLst>
                            <p:childTnLst>
                              <p:par>
                                <p:cTn id="20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1" fill="hold">
                            <p:stCondLst>
                              <p:cond delay="60500"/>
                            </p:stCondLst>
                            <p:childTnLst>
                              <p:par>
                                <p:cTn id="21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4" fill="hold">
                            <p:stCondLst>
                              <p:cond delay="61500"/>
                            </p:stCondLst>
                            <p:childTnLst>
                              <p:par>
                                <p:cTn id="21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7" fill="hold">
                            <p:stCondLst>
                              <p:cond delay="62500"/>
                            </p:stCondLst>
                            <p:childTnLst>
                              <p:par>
                                <p:cTn id="21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0" fill="hold">
                            <p:stCondLst>
                              <p:cond delay="63500"/>
                            </p:stCondLst>
                            <p:childTnLst>
                              <p:par>
                                <p:cTn id="22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3" fill="hold">
                            <p:stCondLst>
                              <p:cond delay="64500"/>
                            </p:stCondLst>
                            <p:childTnLst>
                              <p:par>
                                <p:cTn id="22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6" fill="hold">
                            <p:stCondLst>
                              <p:cond delay="65500"/>
                            </p:stCondLst>
                            <p:childTnLst>
                              <p:par>
                                <p:cTn id="22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9" fill="hold">
                            <p:stCondLst>
                              <p:cond delay="66500"/>
                            </p:stCondLst>
                            <p:childTnLst>
                              <p:par>
                                <p:cTn id="23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2" fill="hold">
                            <p:stCondLst>
                              <p:cond delay="67500"/>
                            </p:stCondLst>
                            <p:childTnLst>
                              <p:par>
                                <p:cTn id="23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5" fill="hold">
                            <p:stCondLst>
                              <p:cond delay="68500"/>
                            </p:stCondLst>
                            <p:childTnLst>
                              <p:par>
                                <p:cTn id="23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8" fill="hold">
                            <p:stCondLst>
                              <p:cond delay="69500"/>
                            </p:stCondLst>
                            <p:childTnLst>
                              <p:par>
                                <p:cTn id="23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1" fill="hold">
                            <p:stCondLst>
                              <p:cond delay="70500"/>
                            </p:stCondLst>
                            <p:childTnLst>
                              <p:par>
                                <p:cTn id="24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4" fill="hold">
                            <p:stCondLst>
                              <p:cond delay="71500"/>
                            </p:stCondLst>
                            <p:childTnLst>
                              <p:par>
                                <p:cTn id="24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7" fill="hold">
                            <p:stCondLst>
                              <p:cond delay="72500"/>
                            </p:stCondLst>
                            <p:childTnLst>
                              <p:par>
                                <p:cTn id="24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0" fill="hold">
                            <p:stCondLst>
                              <p:cond delay="73500"/>
                            </p:stCondLst>
                            <p:childTnLst>
                              <p:par>
                                <p:cTn id="25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3" fill="hold">
                            <p:stCondLst>
                              <p:cond delay="74500"/>
                            </p:stCondLst>
                            <p:childTnLst>
                              <p:par>
                                <p:cTn id="25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6" fill="hold">
                            <p:stCondLst>
                              <p:cond delay="75500"/>
                            </p:stCondLst>
                            <p:childTnLst>
                              <p:par>
                                <p:cTn id="25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9" fill="hold">
                            <p:stCondLst>
                              <p:cond delay="76500"/>
                            </p:stCondLst>
                            <p:childTnLst>
                              <p:par>
                                <p:cTn id="26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2" fill="hold">
                            <p:stCondLst>
                              <p:cond delay="77500"/>
                            </p:stCondLst>
                            <p:childTnLst>
                              <p:par>
                                <p:cTn id="26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5" fill="hold">
                            <p:stCondLst>
                              <p:cond delay="78500"/>
                            </p:stCondLst>
                            <p:childTnLst>
                              <p:par>
                                <p:cTn id="26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8" fill="hold">
                            <p:stCondLst>
                              <p:cond delay="79500"/>
                            </p:stCondLst>
                            <p:childTnLst>
                              <p:par>
                                <p:cTn id="26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1" fill="hold">
                            <p:stCondLst>
                              <p:cond delay="80500"/>
                            </p:stCondLst>
                            <p:childTnLst>
                              <p:par>
                                <p:cTn id="27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4" fill="hold">
                            <p:stCondLst>
                              <p:cond delay="81500"/>
                            </p:stCondLst>
                            <p:childTnLst>
                              <p:par>
                                <p:cTn id="27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7" fill="hold">
                            <p:stCondLst>
                              <p:cond delay="82500"/>
                            </p:stCondLst>
                            <p:childTnLst>
                              <p:par>
                                <p:cTn id="27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0" fill="hold">
                            <p:stCondLst>
                              <p:cond delay="83500"/>
                            </p:stCondLst>
                            <p:childTnLst>
                              <p:par>
                                <p:cTn id="28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3" fill="hold">
                            <p:stCondLst>
                              <p:cond delay="84500"/>
                            </p:stCondLst>
                            <p:childTnLst>
                              <p:par>
                                <p:cTn id="28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6" fill="hold">
                            <p:stCondLst>
                              <p:cond delay="85500"/>
                            </p:stCondLst>
                            <p:childTnLst>
                              <p:par>
                                <p:cTn id="28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9" fill="hold">
                            <p:stCondLst>
                              <p:cond delay="86500"/>
                            </p:stCondLst>
                            <p:childTnLst>
                              <p:par>
                                <p:cTn id="29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2" fill="hold">
                            <p:stCondLst>
                              <p:cond delay="87500"/>
                            </p:stCondLst>
                            <p:childTnLst>
                              <p:par>
                                <p:cTn id="29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5" fill="hold">
                            <p:stCondLst>
                              <p:cond delay="88500"/>
                            </p:stCondLst>
                            <p:childTnLst>
                              <p:par>
                                <p:cTn id="29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8" fill="hold">
                            <p:stCondLst>
                              <p:cond delay="89500"/>
                            </p:stCondLst>
                            <p:childTnLst>
                              <p:par>
                                <p:cTn id="29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1" fill="hold">
                            <p:stCondLst>
                              <p:cond delay="90500"/>
                            </p:stCondLst>
                            <p:childTnLst>
                              <p:par>
                                <p:cTn id="30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4" fill="hold">
                            <p:stCondLst>
                              <p:cond delay="91500"/>
                            </p:stCondLst>
                            <p:childTnLst>
                              <p:par>
                                <p:cTn id="30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7" fill="hold">
                            <p:stCondLst>
                              <p:cond delay="92500"/>
                            </p:stCondLst>
                            <p:childTnLst>
                              <p:par>
                                <p:cTn id="30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0" fill="hold">
                            <p:stCondLst>
                              <p:cond delay="93500"/>
                            </p:stCondLst>
                            <p:childTnLst>
                              <p:par>
                                <p:cTn id="3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3" fill="hold">
                            <p:stCondLst>
                              <p:cond delay="94500"/>
                            </p:stCondLst>
                            <p:childTnLst>
                              <p:par>
                                <p:cTn id="31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6" fill="hold">
                            <p:stCondLst>
                              <p:cond delay="95500"/>
                            </p:stCondLst>
                            <p:childTnLst>
                              <p:par>
                                <p:cTn id="31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9" fill="hold">
                            <p:stCondLst>
                              <p:cond delay="96500"/>
                            </p:stCondLst>
                            <p:childTnLst>
                              <p:par>
                                <p:cTn id="32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2" fill="hold">
                            <p:stCondLst>
                              <p:cond delay="97500"/>
                            </p:stCondLst>
                            <p:childTnLst>
                              <p:par>
                                <p:cTn id="32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5" fill="hold">
                            <p:stCondLst>
                              <p:cond delay="98500"/>
                            </p:stCondLst>
                            <p:childTnLst>
                              <p:par>
                                <p:cTn id="32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8" fill="hold">
                            <p:stCondLst>
                              <p:cond delay="99500"/>
                            </p:stCondLst>
                            <p:childTnLst>
                              <p:par>
                                <p:cTn id="32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1" fill="hold">
                            <p:stCondLst>
                              <p:cond delay="100500"/>
                            </p:stCondLst>
                            <p:childTnLst>
                              <p:par>
                                <p:cTn id="33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4" fill="hold">
                            <p:stCondLst>
                              <p:cond delay="101500"/>
                            </p:stCondLst>
                            <p:childTnLst>
                              <p:par>
                                <p:cTn id="33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7" fill="hold">
                            <p:stCondLst>
                              <p:cond delay="102500"/>
                            </p:stCondLst>
                            <p:childTnLst>
                              <p:par>
                                <p:cTn id="33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0" fill="hold">
                            <p:stCondLst>
                              <p:cond delay="103500"/>
                            </p:stCondLst>
                            <p:childTnLst>
                              <p:par>
                                <p:cTn id="34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3" fill="hold">
                            <p:stCondLst>
                              <p:cond delay="104500"/>
                            </p:stCondLst>
                            <p:childTnLst>
                              <p:par>
                                <p:cTn id="34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6" fill="hold">
                            <p:stCondLst>
                              <p:cond delay="105500"/>
                            </p:stCondLst>
                            <p:childTnLst>
                              <p:par>
                                <p:cTn id="34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9" fill="hold">
                            <p:stCondLst>
                              <p:cond delay="106500"/>
                            </p:stCondLst>
                            <p:childTnLst>
                              <p:par>
                                <p:cTn id="35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2" fill="hold">
                            <p:stCondLst>
                              <p:cond delay="107500"/>
                            </p:stCondLst>
                            <p:childTnLst>
                              <p:par>
                                <p:cTn id="35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5" fill="hold">
                            <p:stCondLst>
                              <p:cond delay="108500"/>
                            </p:stCondLst>
                            <p:childTnLst>
                              <p:par>
                                <p:cTn id="35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8" fill="hold">
                            <p:stCondLst>
                              <p:cond delay="109500"/>
                            </p:stCondLst>
                            <p:childTnLst>
                              <p:par>
                                <p:cTn id="35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1" fill="hold">
                            <p:stCondLst>
                              <p:cond delay="110500"/>
                            </p:stCondLst>
                            <p:childTnLst>
                              <p:par>
                                <p:cTn id="36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4" fill="hold">
                            <p:stCondLst>
                              <p:cond delay="111500"/>
                            </p:stCondLst>
                            <p:childTnLst>
                              <p:par>
                                <p:cTn id="36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7" fill="hold">
                            <p:stCondLst>
                              <p:cond delay="112500"/>
                            </p:stCondLst>
                            <p:childTnLst>
                              <p:par>
                                <p:cTn id="36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0" fill="hold">
                            <p:stCondLst>
                              <p:cond delay="113500"/>
                            </p:stCondLst>
                            <p:childTnLst>
                              <p:par>
                                <p:cTn id="37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3" fill="hold">
                            <p:stCondLst>
                              <p:cond delay="114500"/>
                            </p:stCondLst>
                            <p:childTnLst>
                              <p:par>
                                <p:cTn id="37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6" fill="hold">
                            <p:stCondLst>
                              <p:cond delay="115500"/>
                            </p:stCondLst>
                            <p:childTnLst>
                              <p:par>
                                <p:cTn id="37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9" fill="hold">
                            <p:stCondLst>
                              <p:cond delay="116500"/>
                            </p:stCondLst>
                            <p:childTnLst>
                              <p:par>
                                <p:cTn id="38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2" fill="hold">
                            <p:stCondLst>
                              <p:cond delay="117500"/>
                            </p:stCondLst>
                            <p:childTnLst>
                              <p:par>
                                <p:cTn id="38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5" fill="hold">
                            <p:stCondLst>
                              <p:cond delay="118500"/>
                            </p:stCondLst>
                            <p:childTnLst>
                              <p:par>
                                <p:cTn id="38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8" fill="hold">
                            <p:stCondLst>
                              <p:cond delay="119500"/>
                            </p:stCondLst>
                            <p:childTnLst>
                              <p:par>
                                <p:cTn id="38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1" fill="hold">
                            <p:stCondLst>
                              <p:cond delay="120500"/>
                            </p:stCondLst>
                            <p:childTnLst>
                              <p:par>
                                <p:cTn id="39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4" fill="hold">
                            <p:stCondLst>
                              <p:cond delay="121500"/>
                            </p:stCondLst>
                            <p:childTnLst>
                              <p:par>
                                <p:cTn id="39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7" fill="hold">
                            <p:stCondLst>
                              <p:cond delay="122500"/>
                            </p:stCondLst>
                            <p:childTnLst>
                              <p:par>
                                <p:cTn id="39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0" fill="hold">
                            <p:stCondLst>
                              <p:cond delay="123500"/>
                            </p:stCondLst>
                            <p:childTnLst>
                              <p:par>
                                <p:cTn id="40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3" fill="hold">
                            <p:stCondLst>
                              <p:cond delay="124500"/>
                            </p:stCondLst>
                            <p:childTnLst>
                              <p:par>
                                <p:cTn id="40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6" fill="hold">
                            <p:stCondLst>
                              <p:cond delay="125500"/>
                            </p:stCondLst>
                            <p:childTnLst>
                              <p:par>
                                <p:cTn id="40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9" fill="hold">
                            <p:stCondLst>
                              <p:cond delay="126500"/>
                            </p:stCondLst>
                            <p:childTnLst>
                              <p:par>
                                <p:cTn id="41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2" fill="hold">
                            <p:stCondLst>
                              <p:cond delay="127500"/>
                            </p:stCondLst>
                            <p:childTnLst>
                              <p:par>
                                <p:cTn id="41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5" fill="hold">
                            <p:stCondLst>
                              <p:cond delay="128500"/>
                            </p:stCondLst>
                            <p:childTnLst>
                              <p:par>
                                <p:cTn id="41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8" fill="hold">
                            <p:stCondLst>
                              <p:cond delay="129500"/>
                            </p:stCondLst>
                            <p:childTnLst>
                              <p:par>
                                <p:cTn id="41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1" fill="hold">
                            <p:stCondLst>
                              <p:cond delay="130500"/>
                            </p:stCondLst>
                            <p:childTnLst>
                              <p:par>
                                <p:cTn id="42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4" fill="hold">
                            <p:stCondLst>
                              <p:cond delay="131500"/>
                            </p:stCondLst>
                            <p:childTnLst>
                              <p:par>
                                <p:cTn id="42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7" fill="hold">
                            <p:stCondLst>
                              <p:cond delay="132500"/>
                            </p:stCondLst>
                            <p:childTnLst>
                              <p:par>
                                <p:cTn id="42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0" fill="hold">
                            <p:stCondLst>
                              <p:cond delay="133500"/>
                            </p:stCondLst>
                            <p:childTnLst>
                              <p:par>
                                <p:cTn id="43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3" fill="hold">
                            <p:stCondLst>
                              <p:cond delay="134500"/>
                            </p:stCondLst>
                            <p:childTnLst>
                              <p:par>
                                <p:cTn id="43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6" fill="hold">
                            <p:stCondLst>
                              <p:cond delay="135500"/>
                            </p:stCondLst>
                            <p:childTnLst>
                              <p:par>
                                <p:cTn id="43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9" fill="hold">
                            <p:stCondLst>
                              <p:cond delay="136500"/>
                            </p:stCondLst>
                            <p:childTnLst>
                              <p:par>
                                <p:cTn id="44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2" fill="hold">
                            <p:stCondLst>
                              <p:cond delay="137500"/>
                            </p:stCondLst>
                            <p:childTnLst>
                              <p:par>
                                <p:cTn id="44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5" fill="hold">
                            <p:stCondLst>
                              <p:cond delay="138500"/>
                            </p:stCondLst>
                            <p:childTnLst>
                              <p:par>
                                <p:cTn id="44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8" fill="hold">
                            <p:stCondLst>
                              <p:cond delay="139500"/>
                            </p:stCondLst>
                            <p:childTnLst>
                              <p:par>
                                <p:cTn id="44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1" fill="hold">
                            <p:stCondLst>
                              <p:cond delay="140500"/>
                            </p:stCondLst>
                            <p:childTnLst>
                              <p:par>
                                <p:cTn id="45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4" fill="hold">
                            <p:stCondLst>
                              <p:cond delay="141500"/>
                            </p:stCondLst>
                            <p:childTnLst>
                              <p:par>
                                <p:cTn id="45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7" fill="hold">
                            <p:stCondLst>
                              <p:cond delay="142500"/>
                            </p:stCondLst>
                            <p:childTnLst>
                              <p:par>
                                <p:cTn id="45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0" fill="hold">
                            <p:stCondLst>
                              <p:cond delay="143500"/>
                            </p:stCondLst>
                            <p:childTnLst>
                              <p:par>
                                <p:cTn id="46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3" fill="hold">
                            <p:stCondLst>
                              <p:cond delay="144500"/>
                            </p:stCondLst>
                            <p:childTnLst>
                              <p:par>
                                <p:cTn id="46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6" fill="hold">
                            <p:stCondLst>
                              <p:cond delay="145500"/>
                            </p:stCondLst>
                            <p:childTnLst>
                              <p:par>
                                <p:cTn id="46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9" fill="hold">
                            <p:stCondLst>
                              <p:cond delay="146500"/>
                            </p:stCondLst>
                            <p:childTnLst>
                              <p:par>
                                <p:cTn id="47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2" fill="hold">
                            <p:stCondLst>
                              <p:cond delay="147500"/>
                            </p:stCondLst>
                            <p:childTnLst>
                              <p:par>
                                <p:cTn id="47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5" fill="hold">
                            <p:stCondLst>
                              <p:cond delay="148500"/>
                            </p:stCondLst>
                            <p:childTnLst>
                              <p:par>
                                <p:cTn id="47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8" fill="hold">
                            <p:stCondLst>
                              <p:cond delay="149500"/>
                            </p:stCondLst>
                            <p:childTnLst>
                              <p:par>
                                <p:cTn id="47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1" fill="hold">
                            <p:stCondLst>
                              <p:cond delay="150500"/>
                            </p:stCondLst>
                            <p:childTnLst>
                              <p:par>
                                <p:cTn id="48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4" fill="hold">
                            <p:stCondLst>
                              <p:cond delay="151500"/>
                            </p:stCondLst>
                            <p:childTnLst>
                              <p:par>
                                <p:cTn id="48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7" fill="hold">
                            <p:stCondLst>
                              <p:cond delay="152500"/>
                            </p:stCondLst>
                            <p:childTnLst>
                              <p:par>
                                <p:cTn id="48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0" fill="hold">
                            <p:stCondLst>
                              <p:cond delay="153500"/>
                            </p:stCondLst>
                            <p:childTnLst>
                              <p:par>
                                <p:cTn id="49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3" fill="hold">
                            <p:stCondLst>
                              <p:cond delay="154500"/>
                            </p:stCondLst>
                            <p:childTnLst>
                              <p:par>
                                <p:cTn id="49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6" fill="hold">
                            <p:stCondLst>
                              <p:cond delay="155500"/>
                            </p:stCondLst>
                            <p:childTnLst>
                              <p:par>
                                <p:cTn id="49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9" fill="hold">
                            <p:stCondLst>
                              <p:cond delay="156500"/>
                            </p:stCondLst>
                            <p:childTnLst>
                              <p:par>
                                <p:cTn id="50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2" fill="hold">
                            <p:stCondLst>
                              <p:cond delay="157500"/>
                            </p:stCondLst>
                            <p:childTnLst>
                              <p:par>
                                <p:cTn id="50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5" fill="hold">
                            <p:stCondLst>
                              <p:cond delay="158500"/>
                            </p:stCondLst>
                            <p:childTnLst>
                              <p:par>
                                <p:cTn id="50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8" fill="hold">
                            <p:stCondLst>
                              <p:cond delay="159500"/>
                            </p:stCondLst>
                            <p:childTnLst>
                              <p:par>
                                <p:cTn id="50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1" fill="hold">
                            <p:stCondLst>
                              <p:cond delay="160500"/>
                            </p:stCondLst>
                            <p:childTnLst>
                              <p:par>
                                <p:cTn id="51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4" fill="hold">
                            <p:stCondLst>
                              <p:cond delay="161500"/>
                            </p:stCondLst>
                            <p:childTnLst>
                              <p:par>
                                <p:cTn id="51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7" fill="hold">
                            <p:stCondLst>
                              <p:cond delay="162500"/>
                            </p:stCondLst>
                            <p:childTnLst>
                              <p:par>
                                <p:cTn id="51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0" fill="hold">
                            <p:stCondLst>
                              <p:cond delay="163500"/>
                            </p:stCondLst>
                            <p:childTnLst>
                              <p:par>
                                <p:cTn id="52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3" fill="hold">
                            <p:stCondLst>
                              <p:cond delay="164500"/>
                            </p:stCondLst>
                            <p:childTnLst>
                              <p:par>
                                <p:cTn id="52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6" fill="hold">
                            <p:stCondLst>
                              <p:cond delay="165500"/>
                            </p:stCondLst>
                            <p:childTnLst>
                              <p:par>
                                <p:cTn id="52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9" fill="hold">
                            <p:stCondLst>
                              <p:cond delay="166500"/>
                            </p:stCondLst>
                            <p:childTnLst>
                              <p:par>
                                <p:cTn id="53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2" fill="hold">
                            <p:stCondLst>
                              <p:cond delay="167500"/>
                            </p:stCondLst>
                            <p:childTnLst>
                              <p:par>
                                <p:cTn id="53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5" fill="hold">
                            <p:stCondLst>
                              <p:cond delay="168500"/>
                            </p:stCondLst>
                            <p:childTnLst>
                              <p:par>
                                <p:cTn id="53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8" fill="hold">
                            <p:stCondLst>
                              <p:cond delay="169500"/>
                            </p:stCondLst>
                            <p:childTnLst>
                              <p:par>
                                <p:cTn id="53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1" fill="hold">
                            <p:stCondLst>
                              <p:cond delay="170500"/>
                            </p:stCondLst>
                            <p:childTnLst>
                              <p:par>
                                <p:cTn id="54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4" fill="hold">
                            <p:stCondLst>
                              <p:cond delay="171500"/>
                            </p:stCondLst>
                            <p:childTnLst>
                              <p:par>
                                <p:cTn id="54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7" fill="hold">
                            <p:stCondLst>
                              <p:cond delay="172500"/>
                            </p:stCondLst>
                            <p:childTnLst>
                              <p:par>
                                <p:cTn id="54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0" fill="hold">
                            <p:stCondLst>
                              <p:cond delay="173500"/>
                            </p:stCondLst>
                            <p:childTnLst>
                              <p:par>
                                <p:cTn id="55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3" fill="hold">
                            <p:stCondLst>
                              <p:cond delay="174500"/>
                            </p:stCondLst>
                            <p:childTnLst>
                              <p:par>
                                <p:cTn id="55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6" fill="hold">
                            <p:stCondLst>
                              <p:cond delay="175500"/>
                            </p:stCondLst>
                            <p:childTnLst>
                              <p:par>
                                <p:cTn id="55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9" fill="hold">
                            <p:stCondLst>
                              <p:cond delay="176500"/>
                            </p:stCondLst>
                            <p:childTnLst>
                              <p:par>
                                <p:cTn id="56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2" fill="hold">
                            <p:stCondLst>
                              <p:cond delay="177500"/>
                            </p:stCondLst>
                            <p:childTnLst>
                              <p:par>
                                <p:cTn id="56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5" fill="hold">
                            <p:stCondLst>
                              <p:cond delay="178500"/>
                            </p:stCondLst>
                            <p:childTnLst>
                              <p:par>
                                <p:cTn id="56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8" fill="hold">
                            <p:stCondLst>
                              <p:cond delay="179500"/>
                            </p:stCondLst>
                            <p:childTnLst>
                              <p:par>
                                <p:cTn id="56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1" fill="hold">
                            <p:stCondLst>
                              <p:cond delay="180500"/>
                            </p:stCondLst>
                            <p:childTnLst>
                              <p:par>
                                <p:cTn id="57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4" fill="hold">
                            <p:stCondLst>
                              <p:cond delay="181500"/>
                            </p:stCondLst>
                            <p:childTnLst>
                              <p:par>
                                <p:cTn id="57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7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larm clo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5"/>
                  </p:tgtEl>
                </p:cond>
              </p:nextCondLst>
            </p:seq>
          </p:childTnLst>
        </p:cTn>
      </p:par>
    </p:tnLst>
    <p:bldLst>
      <p:bldP spid="59" grpId="0"/>
      <p:bldP spid="92" grpId="0"/>
      <p:bldP spid="97" grpId="0"/>
      <p:bldP spid="75" grpId="0" animBg="1"/>
      <p:bldP spid="78" grpId="0" animBg="1"/>
      <p:bldP spid="79" grpId="0" animBg="1"/>
      <p:bldP spid="81" grpId="0" animBg="1"/>
      <p:bldP spid="86" grpId="0" animBg="1"/>
      <p:bldP spid="91" grpId="0" animBg="1"/>
      <p:bldP spid="95" grpId="0" animBg="1"/>
      <p:bldP spid="98" grpId="0" animBg="1"/>
      <p:bldP spid="99" grpId="0" animBg="1"/>
      <p:bldP spid="100" grpId="0" animBg="1"/>
      <p:bldP spid="101" grpId="0" animBg="1"/>
      <p:bldP spid="102" grpId="0" animBg="1"/>
      <p:bldP spid="103" grpId="0" animBg="1"/>
      <p:bldP spid="104" grpId="0" animBg="1"/>
      <p:bldP spid="105" grpId="0" animBg="1"/>
      <p:bldP spid="106" grpId="0" animBg="1"/>
      <p:bldP spid="107" grpId="0" animBg="1"/>
      <p:bldP spid="108" grpId="0" animBg="1"/>
      <p:bldP spid="109" grpId="0" animBg="1"/>
      <p:bldP spid="110" grpId="0" animBg="1"/>
      <p:bldP spid="111" grpId="0" animBg="1"/>
      <p:bldP spid="112" grpId="0" animBg="1"/>
      <p:bldP spid="113" grpId="0" animBg="1"/>
      <p:bldP spid="114" grpId="0" animBg="1"/>
      <p:bldP spid="115" grpId="0" animBg="1"/>
      <p:bldP spid="116" grpId="0" animBg="1"/>
      <p:bldP spid="117" grpId="0" animBg="1"/>
      <p:bldP spid="118" grpId="0" animBg="1"/>
      <p:bldP spid="119" grpId="0" animBg="1"/>
      <p:bldP spid="120" grpId="0" animBg="1"/>
      <p:bldP spid="121" grpId="0" animBg="1"/>
      <p:bldP spid="122" grpId="0" animBg="1"/>
      <p:bldP spid="123" grpId="0" animBg="1"/>
      <p:bldP spid="124" grpId="0" animBg="1"/>
      <p:bldP spid="125" grpId="0" animBg="1"/>
      <p:bldP spid="126" grpId="0" animBg="1"/>
      <p:bldP spid="127" grpId="0" animBg="1"/>
      <p:bldP spid="128" grpId="0" animBg="1"/>
      <p:bldP spid="129" grpId="0" animBg="1"/>
      <p:bldP spid="130" grpId="0" animBg="1"/>
      <p:bldP spid="131" grpId="0" animBg="1"/>
      <p:bldP spid="132" grpId="0" animBg="1"/>
      <p:bldP spid="133" grpId="0" animBg="1"/>
      <p:bldP spid="134" grpId="0" animBg="1"/>
      <p:bldP spid="135" grpId="0" animBg="1"/>
      <p:bldP spid="136" grpId="0" animBg="1"/>
      <p:bldP spid="137" grpId="0" animBg="1"/>
      <p:bldP spid="138" grpId="0" animBg="1"/>
      <p:bldP spid="139" grpId="0" animBg="1"/>
      <p:bldP spid="140" grpId="0" animBg="1"/>
      <p:bldP spid="141" grpId="0" animBg="1"/>
      <p:bldP spid="142" grpId="0" animBg="1"/>
      <p:bldP spid="143" grpId="0" animBg="1"/>
      <p:bldP spid="144" grpId="0" animBg="1"/>
      <p:bldP spid="145" grpId="0" animBg="1"/>
      <p:bldP spid="146" grpId="0" animBg="1"/>
      <p:bldP spid="147" grpId="0" animBg="1"/>
      <p:bldP spid="148" grpId="0" animBg="1"/>
      <p:bldP spid="149" grpId="0" animBg="1"/>
      <p:bldP spid="150" grpId="0" animBg="1"/>
      <p:bldP spid="151" grpId="0" animBg="1"/>
      <p:bldP spid="152" grpId="0" animBg="1"/>
      <p:bldP spid="153" grpId="0" animBg="1"/>
      <p:bldP spid="154" grpId="0" animBg="1"/>
      <p:bldP spid="155" grpId="0" animBg="1"/>
      <p:bldP spid="156" grpId="0" animBg="1"/>
      <p:bldP spid="157" grpId="0" animBg="1"/>
      <p:bldP spid="158" grpId="0" animBg="1"/>
      <p:bldP spid="159" grpId="0" animBg="1"/>
      <p:bldP spid="160" grpId="0" animBg="1"/>
      <p:bldP spid="161" grpId="0" animBg="1"/>
      <p:bldP spid="162" grpId="0" animBg="1"/>
      <p:bldP spid="163" grpId="0" animBg="1"/>
      <p:bldP spid="164" grpId="0" animBg="1"/>
      <p:bldP spid="165" grpId="0" animBg="1"/>
      <p:bldP spid="166" grpId="0" animBg="1"/>
      <p:bldP spid="167" grpId="0" animBg="1"/>
      <p:bldP spid="168" grpId="0" animBg="1"/>
      <p:bldP spid="169" grpId="0" animBg="1"/>
      <p:bldP spid="170" grpId="0" animBg="1"/>
      <p:bldP spid="171" grpId="0" animBg="1"/>
      <p:bldP spid="172" grpId="0" animBg="1"/>
      <p:bldP spid="173" grpId="0" animBg="1"/>
      <p:bldP spid="174" grpId="0" animBg="1"/>
      <p:bldP spid="175" grpId="0" animBg="1"/>
      <p:bldP spid="176" grpId="0" animBg="1"/>
      <p:bldP spid="177" grpId="0" animBg="1"/>
      <p:bldP spid="178" grpId="0" animBg="1"/>
      <p:bldP spid="179" grpId="0" animBg="1"/>
      <p:bldP spid="180" grpId="0" animBg="1"/>
      <p:bldP spid="181" grpId="0" animBg="1"/>
      <p:bldP spid="182" grpId="0" animBg="1"/>
      <p:bldP spid="183" grpId="0" animBg="1"/>
      <p:bldP spid="184" grpId="0" animBg="1"/>
      <p:bldP spid="185" grpId="0" animBg="1"/>
      <p:bldP spid="186" grpId="0" animBg="1"/>
      <p:bldP spid="187" grpId="0" animBg="1"/>
      <p:bldP spid="188" grpId="0" animBg="1"/>
      <p:bldP spid="189" grpId="0" animBg="1"/>
      <p:bldP spid="190" grpId="0" animBg="1"/>
      <p:bldP spid="191" grpId="0" animBg="1"/>
      <p:bldP spid="192" grpId="0" animBg="1"/>
      <p:bldP spid="193" grpId="0" animBg="1"/>
      <p:bldP spid="194" grpId="0" animBg="1"/>
      <p:bldP spid="195" grpId="0" animBg="1"/>
      <p:bldP spid="196" grpId="0" animBg="1"/>
      <p:bldP spid="197" grpId="0" animBg="1"/>
      <p:bldP spid="198" grpId="0" animBg="1"/>
      <p:bldP spid="199" grpId="0" animBg="1"/>
      <p:bldP spid="200" grpId="0" animBg="1"/>
      <p:bldP spid="201" grpId="0" animBg="1"/>
      <p:bldP spid="202" grpId="0" animBg="1"/>
      <p:bldP spid="203" grpId="0" animBg="1"/>
      <p:bldP spid="204" grpId="0" animBg="1"/>
      <p:bldP spid="205" grpId="0" animBg="1"/>
      <p:bldP spid="206" grpId="0" animBg="1"/>
      <p:bldP spid="207" grpId="0" animBg="1"/>
      <p:bldP spid="208" grpId="0" animBg="1"/>
      <p:bldP spid="209" grpId="0" animBg="1"/>
      <p:bldP spid="210" grpId="0" animBg="1"/>
      <p:bldP spid="211" grpId="0" animBg="1"/>
      <p:bldP spid="212" grpId="0" animBg="1"/>
      <p:bldP spid="213" grpId="0" animBg="1"/>
      <p:bldP spid="214" grpId="0" animBg="1"/>
      <p:bldP spid="215" grpId="0" animBg="1"/>
      <p:bldP spid="216" grpId="0" animBg="1"/>
      <p:bldP spid="217" grpId="0" animBg="1"/>
      <p:bldP spid="218" grpId="0" animBg="1"/>
      <p:bldP spid="219" grpId="0" animBg="1"/>
      <p:bldP spid="220" grpId="0" animBg="1"/>
      <p:bldP spid="221" grpId="0" animBg="1"/>
      <p:bldP spid="222" grpId="0" animBg="1"/>
      <p:bldP spid="223" grpId="0" animBg="1"/>
      <p:bldP spid="224" grpId="0" animBg="1"/>
      <p:bldP spid="225" grpId="0" animBg="1"/>
      <p:bldP spid="226" grpId="0" animBg="1"/>
      <p:bldP spid="227" grpId="0" animBg="1"/>
      <p:bldP spid="228" grpId="0" animBg="1"/>
      <p:bldP spid="229" grpId="0" animBg="1"/>
      <p:bldP spid="230" grpId="0" animBg="1"/>
      <p:bldP spid="231" grpId="0" animBg="1"/>
      <p:bldP spid="232" grpId="0" animBg="1"/>
      <p:bldP spid="233" grpId="0" animBg="1"/>
      <p:bldP spid="234" grpId="0" animBg="1"/>
      <p:bldP spid="235" grpId="0" animBg="1"/>
      <p:bldP spid="236" grpId="0" animBg="1"/>
      <p:bldP spid="237" grpId="0" animBg="1"/>
      <p:bldP spid="238" grpId="0" animBg="1"/>
      <p:bldP spid="239" grpId="0" animBg="1"/>
      <p:bldP spid="240" grpId="0" animBg="1"/>
      <p:bldP spid="241" grpId="0" animBg="1"/>
      <p:bldP spid="242" grpId="0" animBg="1"/>
      <p:bldP spid="243" grpId="0" animBg="1"/>
      <p:bldP spid="244" grpId="0" animBg="1"/>
      <p:bldP spid="245" grpId="0" animBg="1"/>
      <p:bldP spid="246" grpId="0" animBg="1"/>
      <p:bldP spid="247" grpId="0" animBg="1"/>
      <p:bldP spid="248" grpId="0" animBg="1"/>
      <p:bldP spid="249" grpId="0" animBg="1"/>
      <p:bldP spid="250" grpId="0" animBg="1"/>
      <p:bldP spid="251" grpId="0" animBg="1"/>
      <p:bldP spid="252" grpId="0" animBg="1"/>
      <p:bldP spid="253" grpId="0" animBg="1"/>
      <p:bldP spid="254" grpId="0" animBg="1"/>
      <p:bldP spid="255" grpId="0" animBg="1"/>
      <p:bldP spid="256" grpId="0" animBg="1"/>
      <p:bldP spid="257" grpId="0" animBg="1"/>
      <p:bldP spid="258" grpId="0" animBg="1"/>
      <p:bldP spid="259" grpId="0" animBg="1"/>
      <p:bldP spid="260" grpId="0" animBg="1"/>
      <p:bldP spid="261" grpId="0" animBg="1"/>
      <p:bldP spid="262" grpId="0" animBg="1"/>
      <p:bldP spid="263" grpId="0" animBg="1"/>
      <p:bldP spid="264" grpId="0" animBg="1"/>
      <p:bldP spid="265" grpId="0" animBg="1"/>
      <p:bldP spid="266" grpId="0" animBg="1"/>
      <p:bldP spid="267" grpId="0" animBg="1"/>
      <p:bldP spid="268" grpId="0" animBg="1"/>
      <p:bldP spid="269" grpId="0" animBg="1"/>
      <p:bldP spid="270" grpId="0" animBg="1"/>
      <p:bldP spid="271" grpId="0" animBg="1"/>
      <p:bldP spid="272" grpId="0" animBg="1"/>
      <p:bldP spid="273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 l="23105" t="20378" r="6776" b="9572"/>
          <a:stretch>
            <a:fillRect/>
          </a:stretch>
        </p:blipFill>
        <p:spPr bwMode="auto">
          <a:xfrm>
            <a:off x="1" y="0"/>
            <a:ext cx="1220094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2" name="组合 2123"/>
          <p:cNvGrpSpPr/>
          <p:nvPr/>
        </p:nvGrpSpPr>
        <p:grpSpPr>
          <a:xfrm>
            <a:off x="101201" y="-447561"/>
            <a:ext cx="11593767" cy="6855153"/>
            <a:chOff x="1509713" y="-109538"/>
            <a:chExt cx="10326328" cy="6377829"/>
          </a:xfrm>
        </p:grpSpPr>
        <p:pic>
          <p:nvPicPr>
            <p:cNvPr id="4" name="图片 2122"/>
            <p:cNvPicPr>
              <a:picLocks noChangeAspect="1"/>
            </p:cNvPicPr>
            <p:nvPr/>
          </p:nvPicPr>
          <p:blipFill rotWithShape="1">
            <a:blip r:embed="rId3"/>
            <a:srcRect b="68945"/>
            <a:stretch/>
          </p:blipFill>
          <p:spPr>
            <a:xfrm>
              <a:off x="1705769" y="864432"/>
              <a:ext cx="10101948" cy="952336"/>
            </a:xfrm>
            <a:prstGeom prst="rect">
              <a:avLst/>
            </a:prstGeom>
          </p:spPr>
        </p:pic>
        <p:pic>
          <p:nvPicPr>
            <p:cNvPr id="5" name="图片 147"/>
            <p:cNvPicPr>
              <a:picLocks noChangeAspect="1"/>
            </p:cNvPicPr>
            <p:nvPr/>
          </p:nvPicPr>
          <p:blipFill rotWithShape="1">
            <a:blip r:embed="rId3"/>
            <a:srcRect b="64968"/>
            <a:stretch/>
          </p:blipFill>
          <p:spPr>
            <a:xfrm>
              <a:off x="1727309" y="838200"/>
              <a:ext cx="10101948" cy="2867526"/>
            </a:xfrm>
            <a:prstGeom prst="rect">
              <a:avLst/>
            </a:prstGeom>
          </p:spPr>
        </p:pic>
        <p:sp>
          <p:nvSpPr>
            <p:cNvPr id="21" name="Oval 121"/>
            <p:cNvSpPr>
              <a:spLocks noChangeArrowheads="1"/>
            </p:cNvSpPr>
            <p:nvPr/>
          </p:nvSpPr>
          <p:spPr bwMode="auto">
            <a:xfrm>
              <a:off x="1535113" y="0"/>
              <a:ext cx="700088" cy="703263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22" name="Oval 122"/>
            <p:cNvSpPr>
              <a:spLocks noChangeArrowheads="1"/>
            </p:cNvSpPr>
            <p:nvPr/>
          </p:nvSpPr>
          <p:spPr bwMode="auto">
            <a:xfrm>
              <a:off x="1576388" y="41275"/>
              <a:ext cx="700088" cy="7048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23" name="Freeform 123"/>
            <p:cNvSpPr>
              <a:spLocks/>
            </p:cNvSpPr>
            <p:nvPr/>
          </p:nvSpPr>
          <p:spPr bwMode="auto">
            <a:xfrm>
              <a:off x="1509713" y="-109538"/>
              <a:ext cx="733425" cy="922338"/>
            </a:xfrm>
            <a:custGeom>
              <a:avLst/>
              <a:gdLst>
                <a:gd name="T0" fmla="*/ 86 w 88"/>
                <a:gd name="T1" fmla="*/ 55 h 110"/>
                <a:gd name="T2" fmla="*/ 37 w 88"/>
                <a:gd name="T3" fmla="*/ 96 h 110"/>
                <a:gd name="T4" fmla="*/ 4 w 88"/>
                <a:gd name="T5" fmla="*/ 55 h 110"/>
                <a:gd name="T6" fmla="*/ 54 w 88"/>
                <a:gd name="T7" fmla="*/ 14 h 110"/>
                <a:gd name="T8" fmla="*/ 86 w 88"/>
                <a:gd name="T9" fmla="*/ 55 h 110"/>
                <a:gd name="T10" fmla="*/ 88 w 88"/>
                <a:gd name="T11" fmla="*/ 55 h 110"/>
                <a:gd name="T12" fmla="*/ 3 w 88"/>
                <a:gd name="T13" fmla="*/ 55 h 110"/>
                <a:gd name="T14" fmla="*/ 88 w 88"/>
                <a:gd name="T15" fmla="*/ 55 h 110"/>
                <a:gd name="T16" fmla="*/ 86 w 88"/>
                <a:gd name="T17" fmla="*/ 55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8" h="110">
                  <a:moveTo>
                    <a:pt x="86" y="55"/>
                  </a:moveTo>
                  <a:cubicBezTo>
                    <a:pt x="85" y="81"/>
                    <a:pt x="65" y="100"/>
                    <a:pt x="37" y="96"/>
                  </a:cubicBezTo>
                  <a:cubicBezTo>
                    <a:pt x="17" y="93"/>
                    <a:pt x="5" y="73"/>
                    <a:pt x="4" y="55"/>
                  </a:cubicBezTo>
                  <a:cubicBezTo>
                    <a:pt x="2" y="28"/>
                    <a:pt x="29" y="10"/>
                    <a:pt x="54" y="14"/>
                  </a:cubicBezTo>
                  <a:cubicBezTo>
                    <a:pt x="73" y="17"/>
                    <a:pt x="85" y="36"/>
                    <a:pt x="86" y="55"/>
                  </a:cubicBezTo>
                  <a:cubicBezTo>
                    <a:pt x="86" y="55"/>
                    <a:pt x="88" y="55"/>
                    <a:pt x="88" y="55"/>
                  </a:cubicBezTo>
                  <a:cubicBezTo>
                    <a:pt x="85" y="0"/>
                    <a:pt x="5" y="1"/>
                    <a:pt x="3" y="55"/>
                  </a:cubicBezTo>
                  <a:cubicBezTo>
                    <a:pt x="0" y="110"/>
                    <a:pt x="85" y="109"/>
                    <a:pt x="88" y="55"/>
                  </a:cubicBezTo>
                  <a:cubicBezTo>
                    <a:pt x="88" y="55"/>
                    <a:pt x="86" y="55"/>
                    <a:pt x="86" y="55"/>
                  </a:cubicBezTo>
                  <a:close/>
                </a:path>
              </a:pathLst>
            </a:custGeom>
            <a:solidFill>
              <a:srgbClr val="49321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24" name="Freeform 124"/>
            <p:cNvSpPr>
              <a:spLocks/>
            </p:cNvSpPr>
            <p:nvPr/>
          </p:nvSpPr>
          <p:spPr bwMode="auto">
            <a:xfrm>
              <a:off x="1601788" y="92075"/>
              <a:ext cx="233363" cy="427038"/>
            </a:xfrm>
            <a:custGeom>
              <a:avLst/>
              <a:gdLst>
                <a:gd name="T0" fmla="*/ 1 w 28"/>
                <a:gd name="T1" fmla="*/ 40 h 51"/>
                <a:gd name="T2" fmla="*/ 0 w 28"/>
                <a:gd name="T3" fmla="*/ 30 h 51"/>
                <a:gd name="T4" fmla="*/ 7 w 28"/>
                <a:gd name="T5" fmla="*/ 11 h 51"/>
                <a:gd name="T6" fmla="*/ 17 w 28"/>
                <a:gd name="T7" fmla="*/ 4 h 51"/>
                <a:gd name="T8" fmla="*/ 26 w 28"/>
                <a:gd name="T9" fmla="*/ 4 h 51"/>
                <a:gd name="T10" fmla="*/ 23 w 28"/>
                <a:gd name="T11" fmla="*/ 10 h 51"/>
                <a:gd name="T12" fmla="*/ 17 w 28"/>
                <a:gd name="T13" fmla="*/ 14 h 51"/>
                <a:gd name="T14" fmla="*/ 9 w 28"/>
                <a:gd name="T15" fmla="*/ 27 h 51"/>
                <a:gd name="T16" fmla="*/ 10 w 28"/>
                <a:gd name="T17" fmla="*/ 40 h 51"/>
                <a:gd name="T18" fmla="*/ 10 w 28"/>
                <a:gd name="T19" fmla="*/ 50 h 51"/>
                <a:gd name="T20" fmla="*/ 3 w 28"/>
                <a:gd name="T21" fmla="*/ 45 h 51"/>
                <a:gd name="T22" fmla="*/ 1 w 28"/>
                <a:gd name="T23" fmla="*/ 40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8" h="51">
                  <a:moveTo>
                    <a:pt x="1" y="40"/>
                  </a:moveTo>
                  <a:cubicBezTo>
                    <a:pt x="0" y="36"/>
                    <a:pt x="0" y="33"/>
                    <a:pt x="0" y="30"/>
                  </a:cubicBezTo>
                  <a:cubicBezTo>
                    <a:pt x="0" y="23"/>
                    <a:pt x="3" y="16"/>
                    <a:pt x="7" y="11"/>
                  </a:cubicBezTo>
                  <a:cubicBezTo>
                    <a:pt x="10" y="8"/>
                    <a:pt x="13" y="5"/>
                    <a:pt x="17" y="4"/>
                  </a:cubicBezTo>
                  <a:cubicBezTo>
                    <a:pt x="19" y="2"/>
                    <a:pt x="24" y="0"/>
                    <a:pt x="26" y="4"/>
                  </a:cubicBezTo>
                  <a:cubicBezTo>
                    <a:pt x="28" y="5"/>
                    <a:pt x="24" y="9"/>
                    <a:pt x="23" y="10"/>
                  </a:cubicBezTo>
                  <a:cubicBezTo>
                    <a:pt x="21" y="12"/>
                    <a:pt x="19" y="13"/>
                    <a:pt x="17" y="14"/>
                  </a:cubicBezTo>
                  <a:cubicBezTo>
                    <a:pt x="13" y="17"/>
                    <a:pt x="11" y="22"/>
                    <a:pt x="9" y="27"/>
                  </a:cubicBezTo>
                  <a:cubicBezTo>
                    <a:pt x="8" y="31"/>
                    <a:pt x="9" y="36"/>
                    <a:pt x="10" y="40"/>
                  </a:cubicBezTo>
                  <a:cubicBezTo>
                    <a:pt x="11" y="42"/>
                    <a:pt x="13" y="49"/>
                    <a:pt x="10" y="50"/>
                  </a:cubicBezTo>
                  <a:cubicBezTo>
                    <a:pt x="7" y="51"/>
                    <a:pt x="4" y="47"/>
                    <a:pt x="3" y="45"/>
                  </a:cubicBezTo>
                  <a:cubicBezTo>
                    <a:pt x="2" y="44"/>
                    <a:pt x="1" y="42"/>
                    <a:pt x="1" y="4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25" name="Freeform 125"/>
            <p:cNvSpPr>
              <a:spLocks/>
            </p:cNvSpPr>
            <p:nvPr/>
          </p:nvSpPr>
          <p:spPr bwMode="auto">
            <a:xfrm>
              <a:off x="1617663" y="117475"/>
              <a:ext cx="233363" cy="427038"/>
            </a:xfrm>
            <a:custGeom>
              <a:avLst/>
              <a:gdLst>
                <a:gd name="T0" fmla="*/ 1 w 28"/>
                <a:gd name="T1" fmla="*/ 40 h 51"/>
                <a:gd name="T2" fmla="*/ 0 w 28"/>
                <a:gd name="T3" fmla="*/ 30 h 51"/>
                <a:gd name="T4" fmla="*/ 7 w 28"/>
                <a:gd name="T5" fmla="*/ 11 h 51"/>
                <a:gd name="T6" fmla="*/ 17 w 28"/>
                <a:gd name="T7" fmla="*/ 4 h 51"/>
                <a:gd name="T8" fmla="*/ 27 w 28"/>
                <a:gd name="T9" fmla="*/ 3 h 51"/>
                <a:gd name="T10" fmla="*/ 23 w 28"/>
                <a:gd name="T11" fmla="*/ 10 h 51"/>
                <a:gd name="T12" fmla="*/ 18 w 28"/>
                <a:gd name="T13" fmla="*/ 14 h 51"/>
                <a:gd name="T14" fmla="*/ 10 w 28"/>
                <a:gd name="T15" fmla="*/ 27 h 51"/>
                <a:gd name="T16" fmla="*/ 10 w 28"/>
                <a:gd name="T17" fmla="*/ 40 h 51"/>
                <a:gd name="T18" fmla="*/ 10 w 28"/>
                <a:gd name="T19" fmla="*/ 50 h 51"/>
                <a:gd name="T20" fmla="*/ 3 w 28"/>
                <a:gd name="T21" fmla="*/ 45 h 51"/>
                <a:gd name="T22" fmla="*/ 1 w 28"/>
                <a:gd name="T23" fmla="*/ 40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8" h="51">
                  <a:moveTo>
                    <a:pt x="1" y="40"/>
                  </a:moveTo>
                  <a:cubicBezTo>
                    <a:pt x="0" y="36"/>
                    <a:pt x="0" y="33"/>
                    <a:pt x="0" y="30"/>
                  </a:cubicBezTo>
                  <a:cubicBezTo>
                    <a:pt x="1" y="23"/>
                    <a:pt x="3" y="16"/>
                    <a:pt x="7" y="11"/>
                  </a:cubicBezTo>
                  <a:cubicBezTo>
                    <a:pt x="10" y="8"/>
                    <a:pt x="13" y="5"/>
                    <a:pt x="17" y="4"/>
                  </a:cubicBezTo>
                  <a:cubicBezTo>
                    <a:pt x="20" y="2"/>
                    <a:pt x="25" y="0"/>
                    <a:pt x="27" y="3"/>
                  </a:cubicBezTo>
                  <a:cubicBezTo>
                    <a:pt x="28" y="5"/>
                    <a:pt x="24" y="9"/>
                    <a:pt x="23" y="10"/>
                  </a:cubicBezTo>
                  <a:cubicBezTo>
                    <a:pt x="22" y="12"/>
                    <a:pt x="20" y="13"/>
                    <a:pt x="18" y="14"/>
                  </a:cubicBezTo>
                  <a:cubicBezTo>
                    <a:pt x="14" y="17"/>
                    <a:pt x="11" y="22"/>
                    <a:pt x="10" y="27"/>
                  </a:cubicBezTo>
                  <a:cubicBezTo>
                    <a:pt x="9" y="31"/>
                    <a:pt x="9" y="36"/>
                    <a:pt x="10" y="40"/>
                  </a:cubicBezTo>
                  <a:cubicBezTo>
                    <a:pt x="11" y="42"/>
                    <a:pt x="13" y="49"/>
                    <a:pt x="10" y="50"/>
                  </a:cubicBezTo>
                  <a:cubicBezTo>
                    <a:pt x="8" y="51"/>
                    <a:pt x="4" y="47"/>
                    <a:pt x="3" y="45"/>
                  </a:cubicBezTo>
                  <a:cubicBezTo>
                    <a:pt x="2" y="44"/>
                    <a:pt x="2" y="42"/>
                    <a:pt x="1" y="4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26" name="Freeform 126"/>
            <p:cNvSpPr>
              <a:spLocks/>
            </p:cNvSpPr>
            <p:nvPr/>
          </p:nvSpPr>
          <p:spPr bwMode="auto">
            <a:xfrm>
              <a:off x="1576388" y="74613"/>
              <a:ext cx="284163" cy="461963"/>
            </a:xfrm>
            <a:custGeom>
              <a:avLst/>
              <a:gdLst>
                <a:gd name="T0" fmla="*/ 4 w 34"/>
                <a:gd name="T1" fmla="*/ 42 h 55"/>
                <a:gd name="T2" fmla="*/ 8 w 34"/>
                <a:gd name="T3" fmla="*/ 17 h 55"/>
                <a:gd name="T4" fmla="*/ 29 w 34"/>
                <a:gd name="T5" fmla="*/ 6 h 55"/>
                <a:gd name="T6" fmla="*/ 20 w 34"/>
                <a:gd name="T7" fmla="*/ 16 h 55"/>
                <a:gd name="T8" fmla="*/ 12 w 34"/>
                <a:gd name="T9" fmla="*/ 39 h 55"/>
                <a:gd name="T10" fmla="*/ 14 w 34"/>
                <a:gd name="T11" fmla="*/ 48 h 55"/>
                <a:gd name="T12" fmla="*/ 8 w 34"/>
                <a:gd name="T13" fmla="*/ 49 h 55"/>
                <a:gd name="T14" fmla="*/ 4 w 34"/>
                <a:gd name="T15" fmla="*/ 42 h 55"/>
                <a:gd name="T16" fmla="*/ 3 w 34"/>
                <a:gd name="T17" fmla="*/ 42 h 55"/>
                <a:gd name="T18" fmla="*/ 14 w 34"/>
                <a:gd name="T19" fmla="*/ 51 h 55"/>
                <a:gd name="T20" fmla="*/ 12 w 34"/>
                <a:gd name="T21" fmla="*/ 35 h 55"/>
                <a:gd name="T22" fmla="*/ 27 w 34"/>
                <a:gd name="T23" fmla="*/ 11 h 55"/>
                <a:gd name="T24" fmla="*/ 21 w 34"/>
                <a:gd name="T25" fmla="*/ 5 h 55"/>
                <a:gd name="T26" fmla="*/ 3 w 34"/>
                <a:gd name="T27" fmla="*/ 42 h 55"/>
                <a:gd name="T28" fmla="*/ 4 w 34"/>
                <a:gd name="T29" fmla="*/ 42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34" h="55">
                  <a:moveTo>
                    <a:pt x="4" y="42"/>
                  </a:moveTo>
                  <a:cubicBezTo>
                    <a:pt x="3" y="33"/>
                    <a:pt x="4" y="25"/>
                    <a:pt x="8" y="17"/>
                  </a:cubicBezTo>
                  <a:cubicBezTo>
                    <a:pt x="10" y="12"/>
                    <a:pt x="22" y="0"/>
                    <a:pt x="29" y="6"/>
                  </a:cubicBezTo>
                  <a:cubicBezTo>
                    <a:pt x="32" y="8"/>
                    <a:pt x="21" y="15"/>
                    <a:pt x="20" y="16"/>
                  </a:cubicBezTo>
                  <a:cubicBezTo>
                    <a:pt x="13" y="22"/>
                    <a:pt x="11" y="30"/>
                    <a:pt x="12" y="39"/>
                  </a:cubicBezTo>
                  <a:cubicBezTo>
                    <a:pt x="12" y="42"/>
                    <a:pt x="13" y="45"/>
                    <a:pt x="14" y="48"/>
                  </a:cubicBezTo>
                  <a:cubicBezTo>
                    <a:pt x="14" y="52"/>
                    <a:pt x="9" y="50"/>
                    <a:pt x="8" y="49"/>
                  </a:cubicBezTo>
                  <a:cubicBezTo>
                    <a:pt x="6" y="47"/>
                    <a:pt x="5" y="44"/>
                    <a:pt x="4" y="42"/>
                  </a:cubicBezTo>
                  <a:cubicBezTo>
                    <a:pt x="4" y="42"/>
                    <a:pt x="3" y="42"/>
                    <a:pt x="3" y="42"/>
                  </a:cubicBezTo>
                  <a:cubicBezTo>
                    <a:pt x="4" y="46"/>
                    <a:pt x="9" y="55"/>
                    <a:pt x="14" y="51"/>
                  </a:cubicBezTo>
                  <a:cubicBezTo>
                    <a:pt x="17" y="49"/>
                    <a:pt x="13" y="37"/>
                    <a:pt x="12" y="35"/>
                  </a:cubicBezTo>
                  <a:cubicBezTo>
                    <a:pt x="11" y="24"/>
                    <a:pt x="20" y="18"/>
                    <a:pt x="27" y="11"/>
                  </a:cubicBezTo>
                  <a:cubicBezTo>
                    <a:pt x="34" y="5"/>
                    <a:pt x="27" y="2"/>
                    <a:pt x="21" y="5"/>
                  </a:cubicBezTo>
                  <a:cubicBezTo>
                    <a:pt x="6" y="11"/>
                    <a:pt x="0" y="27"/>
                    <a:pt x="3" y="42"/>
                  </a:cubicBezTo>
                  <a:cubicBezTo>
                    <a:pt x="3" y="42"/>
                    <a:pt x="4" y="42"/>
                    <a:pt x="4" y="42"/>
                  </a:cubicBezTo>
                  <a:close/>
                </a:path>
              </a:pathLst>
            </a:custGeom>
            <a:solidFill>
              <a:srgbClr val="49321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grpSp>
          <p:nvGrpSpPr>
            <p:cNvPr id="3" name="组合 2117"/>
            <p:cNvGrpSpPr/>
            <p:nvPr/>
          </p:nvGrpSpPr>
          <p:grpSpPr>
            <a:xfrm>
              <a:off x="1884363" y="50800"/>
              <a:ext cx="9677400" cy="1189038"/>
              <a:chOff x="1884363" y="50800"/>
              <a:chExt cx="9677400" cy="1189038"/>
            </a:xfrm>
          </p:grpSpPr>
          <p:sp>
            <p:nvSpPr>
              <p:cNvPr id="29" name="Freeform 75"/>
              <p:cNvSpPr>
                <a:spLocks/>
              </p:cNvSpPr>
              <p:nvPr/>
            </p:nvSpPr>
            <p:spPr bwMode="auto">
              <a:xfrm>
                <a:off x="2201863" y="971550"/>
                <a:ext cx="292100" cy="268288"/>
              </a:xfrm>
              <a:custGeom>
                <a:avLst/>
                <a:gdLst>
                  <a:gd name="T0" fmla="*/ 19 w 35"/>
                  <a:gd name="T1" fmla="*/ 32 h 32"/>
                  <a:gd name="T2" fmla="*/ 12 w 35"/>
                  <a:gd name="T3" fmla="*/ 6 h 32"/>
                  <a:gd name="T4" fmla="*/ 30 w 35"/>
                  <a:gd name="T5" fmla="*/ 15 h 32"/>
                  <a:gd name="T6" fmla="*/ 18 w 35"/>
                  <a:gd name="T7" fmla="*/ 32 h 32"/>
                  <a:gd name="T8" fmla="*/ 17 w 35"/>
                  <a:gd name="T9" fmla="*/ 32 h 32"/>
                  <a:gd name="T10" fmla="*/ 30 w 35"/>
                  <a:gd name="T11" fmla="*/ 25 h 32"/>
                  <a:gd name="T12" fmla="*/ 18 w 35"/>
                  <a:gd name="T13" fmla="*/ 4 h 32"/>
                  <a:gd name="T14" fmla="*/ 17 w 35"/>
                  <a:gd name="T15" fmla="*/ 32 h 32"/>
                  <a:gd name="T16" fmla="*/ 19 w 35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32">
                    <a:moveTo>
                      <a:pt x="19" y="32"/>
                    </a:moveTo>
                    <a:cubicBezTo>
                      <a:pt x="5" y="31"/>
                      <a:pt x="1" y="14"/>
                      <a:pt x="12" y="6"/>
                    </a:cubicBezTo>
                    <a:cubicBezTo>
                      <a:pt x="20" y="0"/>
                      <a:pt x="28" y="8"/>
                      <a:pt x="30" y="15"/>
                    </a:cubicBezTo>
                    <a:cubicBezTo>
                      <a:pt x="32" y="23"/>
                      <a:pt x="27" y="32"/>
                      <a:pt x="18" y="32"/>
                    </a:cubicBezTo>
                    <a:cubicBezTo>
                      <a:pt x="18" y="32"/>
                      <a:pt x="17" y="32"/>
                      <a:pt x="17" y="32"/>
                    </a:cubicBezTo>
                    <a:cubicBezTo>
                      <a:pt x="23" y="32"/>
                      <a:pt x="27" y="30"/>
                      <a:pt x="30" y="25"/>
                    </a:cubicBezTo>
                    <a:cubicBezTo>
                      <a:pt x="35" y="16"/>
                      <a:pt x="28" y="5"/>
                      <a:pt x="18" y="4"/>
                    </a:cubicBezTo>
                    <a:cubicBezTo>
                      <a:pt x="1" y="3"/>
                      <a:pt x="0" y="32"/>
                      <a:pt x="17" y="32"/>
                    </a:cubicBezTo>
                    <a:cubicBezTo>
                      <a:pt x="18" y="32"/>
                      <a:pt x="18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30" name="Freeform 76"/>
              <p:cNvSpPr>
                <a:spLocks/>
              </p:cNvSpPr>
              <p:nvPr/>
            </p:nvSpPr>
            <p:spPr bwMode="auto">
              <a:xfrm>
                <a:off x="2544763" y="971550"/>
                <a:ext cx="300038" cy="268288"/>
              </a:xfrm>
              <a:custGeom>
                <a:avLst/>
                <a:gdLst>
                  <a:gd name="T0" fmla="*/ 19 w 36"/>
                  <a:gd name="T1" fmla="*/ 32 h 32"/>
                  <a:gd name="T2" fmla="*/ 13 w 36"/>
                  <a:gd name="T3" fmla="*/ 6 h 32"/>
                  <a:gd name="T4" fmla="*/ 31 w 36"/>
                  <a:gd name="T5" fmla="*/ 15 h 32"/>
                  <a:gd name="T6" fmla="*/ 19 w 36"/>
                  <a:gd name="T7" fmla="*/ 32 h 32"/>
                  <a:gd name="T8" fmla="*/ 18 w 36"/>
                  <a:gd name="T9" fmla="*/ 32 h 32"/>
                  <a:gd name="T10" fmla="*/ 31 w 36"/>
                  <a:gd name="T11" fmla="*/ 25 h 32"/>
                  <a:gd name="T12" fmla="*/ 19 w 36"/>
                  <a:gd name="T13" fmla="*/ 4 h 32"/>
                  <a:gd name="T14" fmla="*/ 18 w 36"/>
                  <a:gd name="T15" fmla="*/ 32 h 32"/>
                  <a:gd name="T16" fmla="*/ 19 w 36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6" h="32">
                    <a:moveTo>
                      <a:pt x="19" y="32"/>
                    </a:moveTo>
                    <a:cubicBezTo>
                      <a:pt x="6" y="31"/>
                      <a:pt x="2" y="14"/>
                      <a:pt x="13" y="6"/>
                    </a:cubicBezTo>
                    <a:cubicBezTo>
                      <a:pt x="20" y="0"/>
                      <a:pt x="29" y="8"/>
                      <a:pt x="31" y="15"/>
                    </a:cubicBezTo>
                    <a:cubicBezTo>
                      <a:pt x="33" y="23"/>
                      <a:pt x="27" y="32"/>
                      <a:pt x="19" y="32"/>
                    </a:cubicBezTo>
                    <a:cubicBezTo>
                      <a:pt x="19" y="32"/>
                      <a:pt x="18" y="32"/>
                      <a:pt x="18" y="32"/>
                    </a:cubicBezTo>
                    <a:cubicBezTo>
                      <a:pt x="24" y="32"/>
                      <a:pt x="28" y="30"/>
                      <a:pt x="31" y="25"/>
                    </a:cubicBezTo>
                    <a:cubicBezTo>
                      <a:pt x="36" y="16"/>
                      <a:pt x="29" y="5"/>
                      <a:pt x="19" y="4"/>
                    </a:cubicBezTo>
                    <a:cubicBezTo>
                      <a:pt x="2" y="3"/>
                      <a:pt x="0" y="32"/>
                      <a:pt x="18" y="32"/>
                    </a:cubicBezTo>
                    <a:cubicBezTo>
                      <a:pt x="19" y="32"/>
                      <a:pt x="19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31" name="Freeform 77"/>
              <p:cNvSpPr>
                <a:spLocks/>
              </p:cNvSpPr>
              <p:nvPr/>
            </p:nvSpPr>
            <p:spPr bwMode="auto">
              <a:xfrm>
                <a:off x="2894013" y="971550"/>
                <a:ext cx="300038" cy="268288"/>
              </a:xfrm>
              <a:custGeom>
                <a:avLst/>
                <a:gdLst>
                  <a:gd name="T0" fmla="*/ 19 w 36"/>
                  <a:gd name="T1" fmla="*/ 32 h 32"/>
                  <a:gd name="T2" fmla="*/ 12 w 36"/>
                  <a:gd name="T3" fmla="*/ 6 h 32"/>
                  <a:gd name="T4" fmla="*/ 31 w 36"/>
                  <a:gd name="T5" fmla="*/ 15 h 32"/>
                  <a:gd name="T6" fmla="*/ 19 w 36"/>
                  <a:gd name="T7" fmla="*/ 32 h 32"/>
                  <a:gd name="T8" fmla="*/ 18 w 36"/>
                  <a:gd name="T9" fmla="*/ 32 h 32"/>
                  <a:gd name="T10" fmla="*/ 30 w 36"/>
                  <a:gd name="T11" fmla="*/ 25 h 32"/>
                  <a:gd name="T12" fmla="*/ 19 w 36"/>
                  <a:gd name="T13" fmla="*/ 4 h 32"/>
                  <a:gd name="T14" fmla="*/ 18 w 36"/>
                  <a:gd name="T15" fmla="*/ 32 h 32"/>
                  <a:gd name="T16" fmla="*/ 19 w 36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6" h="32">
                    <a:moveTo>
                      <a:pt x="19" y="32"/>
                    </a:moveTo>
                    <a:cubicBezTo>
                      <a:pt x="6" y="31"/>
                      <a:pt x="2" y="14"/>
                      <a:pt x="12" y="6"/>
                    </a:cubicBezTo>
                    <a:cubicBezTo>
                      <a:pt x="20" y="0"/>
                      <a:pt x="29" y="8"/>
                      <a:pt x="31" y="15"/>
                    </a:cubicBezTo>
                    <a:cubicBezTo>
                      <a:pt x="33" y="23"/>
                      <a:pt x="27" y="32"/>
                      <a:pt x="19" y="32"/>
                    </a:cubicBezTo>
                    <a:cubicBezTo>
                      <a:pt x="19" y="32"/>
                      <a:pt x="18" y="32"/>
                      <a:pt x="18" y="32"/>
                    </a:cubicBezTo>
                    <a:cubicBezTo>
                      <a:pt x="23" y="32"/>
                      <a:pt x="28" y="30"/>
                      <a:pt x="30" y="25"/>
                    </a:cubicBezTo>
                    <a:cubicBezTo>
                      <a:pt x="36" y="16"/>
                      <a:pt x="29" y="5"/>
                      <a:pt x="19" y="4"/>
                    </a:cubicBezTo>
                    <a:cubicBezTo>
                      <a:pt x="2" y="3"/>
                      <a:pt x="0" y="32"/>
                      <a:pt x="18" y="32"/>
                    </a:cubicBezTo>
                    <a:cubicBezTo>
                      <a:pt x="18" y="32"/>
                      <a:pt x="19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32" name="Freeform 78"/>
              <p:cNvSpPr>
                <a:spLocks/>
              </p:cNvSpPr>
              <p:nvPr/>
            </p:nvSpPr>
            <p:spPr bwMode="auto">
              <a:xfrm>
                <a:off x="3244850" y="971550"/>
                <a:ext cx="292100" cy="268288"/>
              </a:xfrm>
              <a:custGeom>
                <a:avLst/>
                <a:gdLst>
                  <a:gd name="T0" fmla="*/ 19 w 35"/>
                  <a:gd name="T1" fmla="*/ 32 h 32"/>
                  <a:gd name="T2" fmla="*/ 12 w 35"/>
                  <a:gd name="T3" fmla="*/ 6 h 32"/>
                  <a:gd name="T4" fmla="*/ 30 w 35"/>
                  <a:gd name="T5" fmla="*/ 15 h 32"/>
                  <a:gd name="T6" fmla="*/ 19 w 35"/>
                  <a:gd name="T7" fmla="*/ 32 h 32"/>
                  <a:gd name="T8" fmla="*/ 18 w 35"/>
                  <a:gd name="T9" fmla="*/ 32 h 32"/>
                  <a:gd name="T10" fmla="*/ 30 w 35"/>
                  <a:gd name="T11" fmla="*/ 25 h 32"/>
                  <a:gd name="T12" fmla="*/ 19 w 35"/>
                  <a:gd name="T13" fmla="*/ 4 h 32"/>
                  <a:gd name="T14" fmla="*/ 18 w 35"/>
                  <a:gd name="T15" fmla="*/ 32 h 32"/>
                  <a:gd name="T16" fmla="*/ 19 w 35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32">
                    <a:moveTo>
                      <a:pt x="19" y="32"/>
                    </a:moveTo>
                    <a:cubicBezTo>
                      <a:pt x="5" y="31"/>
                      <a:pt x="2" y="14"/>
                      <a:pt x="12" y="6"/>
                    </a:cubicBezTo>
                    <a:cubicBezTo>
                      <a:pt x="20" y="0"/>
                      <a:pt x="29" y="8"/>
                      <a:pt x="30" y="15"/>
                    </a:cubicBezTo>
                    <a:cubicBezTo>
                      <a:pt x="32" y="23"/>
                      <a:pt x="27" y="32"/>
                      <a:pt x="19" y="32"/>
                    </a:cubicBezTo>
                    <a:cubicBezTo>
                      <a:pt x="19" y="32"/>
                      <a:pt x="18" y="32"/>
                      <a:pt x="18" y="32"/>
                    </a:cubicBezTo>
                    <a:cubicBezTo>
                      <a:pt x="23" y="32"/>
                      <a:pt x="27" y="30"/>
                      <a:pt x="30" y="25"/>
                    </a:cubicBezTo>
                    <a:cubicBezTo>
                      <a:pt x="35" y="16"/>
                      <a:pt x="29" y="5"/>
                      <a:pt x="19" y="4"/>
                    </a:cubicBezTo>
                    <a:cubicBezTo>
                      <a:pt x="2" y="3"/>
                      <a:pt x="0" y="32"/>
                      <a:pt x="18" y="32"/>
                    </a:cubicBezTo>
                    <a:cubicBezTo>
                      <a:pt x="18" y="32"/>
                      <a:pt x="19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33" name="Freeform 79"/>
              <p:cNvSpPr>
                <a:spLocks/>
              </p:cNvSpPr>
              <p:nvPr/>
            </p:nvSpPr>
            <p:spPr bwMode="auto">
              <a:xfrm>
                <a:off x="3595688" y="971550"/>
                <a:ext cx="292100" cy="268288"/>
              </a:xfrm>
              <a:custGeom>
                <a:avLst/>
                <a:gdLst>
                  <a:gd name="T0" fmla="*/ 19 w 35"/>
                  <a:gd name="T1" fmla="*/ 32 h 32"/>
                  <a:gd name="T2" fmla="*/ 12 w 35"/>
                  <a:gd name="T3" fmla="*/ 6 h 32"/>
                  <a:gd name="T4" fmla="*/ 30 w 35"/>
                  <a:gd name="T5" fmla="*/ 15 h 32"/>
                  <a:gd name="T6" fmla="*/ 19 w 35"/>
                  <a:gd name="T7" fmla="*/ 32 h 32"/>
                  <a:gd name="T8" fmla="*/ 18 w 35"/>
                  <a:gd name="T9" fmla="*/ 32 h 32"/>
                  <a:gd name="T10" fmla="*/ 30 w 35"/>
                  <a:gd name="T11" fmla="*/ 25 h 32"/>
                  <a:gd name="T12" fmla="*/ 19 w 35"/>
                  <a:gd name="T13" fmla="*/ 4 h 32"/>
                  <a:gd name="T14" fmla="*/ 18 w 35"/>
                  <a:gd name="T15" fmla="*/ 32 h 32"/>
                  <a:gd name="T16" fmla="*/ 19 w 35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32">
                    <a:moveTo>
                      <a:pt x="19" y="32"/>
                    </a:moveTo>
                    <a:cubicBezTo>
                      <a:pt x="5" y="31"/>
                      <a:pt x="2" y="14"/>
                      <a:pt x="12" y="6"/>
                    </a:cubicBezTo>
                    <a:cubicBezTo>
                      <a:pt x="20" y="0"/>
                      <a:pt x="28" y="8"/>
                      <a:pt x="30" y="15"/>
                    </a:cubicBezTo>
                    <a:cubicBezTo>
                      <a:pt x="32" y="23"/>
                      <a:pt x="27" y="32"/>
                      <a:pt x="19" y="32"/>
                    </a:cubicBezTo>
                    <a:cubicBezTo>
                      <a:pt x="19" y="32"/>
                      <a:pt x="18" y="32"/>
                      <a:pt x="18" y="32"/>
                    </a:cubicBezTo>
                    <a:cubicBezTo>
                      <a:pt x="23" y="32"/>
                      <a:pt x="27" y="30"/>
                      <a:pt x="30" y="25"/>
                    </a:cubicBezTo>
                    <a:cubicBezTo>
                      <a:pt x="35" y="16"/>
                      <a:pt x="29" y="5"/>
                      <a:pt x="19" y="4"/>
                    </a:cubicBezTo>
                    <a:cubicBezTo>
                      <a:pt x="2" y="3"/>
                      <a:pt x="0" y="32"/>
                      <a:pt x="18" y="32"/>
                    </a:cubicBezTo>
                    <a:cubicBezTo>
                      <a:pt x="18" y="32"/>
                      <a:pt x="19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34" name="Freeform 80"/>
              <p:cNvSpPr>
                <a:spLocks/>
              </p:cNvSpPr>
              <p:nvPr/>
            </p:nvSpPr>
            <p:spPr bwMode="auto">
              <a:xfrm>
                <a:off x="3944938" y="971550"/>
                <a:ext cx="292100" cy="268288"/>
              </a:xfrm>
              <a:custGeom>
                <a:avLst/>
                <a:gdLst>
                  <a:gd name="T0" fmla="*/ 19 w 35"/>
                  <a:gd name="T1" fmla="*/ 32 h 32"/>
                  <a:gd name="T2" fmla="*/ 12 w 35"/>
                  <a:gd name="T3" fmla="*/ 6 h 32"/>
                  <a:gd name="T4" fmla="*/ 30 w 35"/>
                  <a:gd name="T5" fmla="*/ 15 h 32"/>
                  <a:gd name="T6" fmla="*/ 19 w 35"/>
                  <a:gd name="T7" fmla="*/ 32 h 32"/>
                  <a:gd name="T8" fmla="*/ 18 w 35"/>
                  <a:gd name="T9" fmla="*/ 32 h 32"/>
                  <a:gd name="T10" fmla="*/ 30 w 35"/>
                  <a:gd name="T11" fmla="*/ 25 h 32"/>
                  <a:gd name="T12" fmla="*/ 18 w 35"/>
                  <a:gd name="T13" fmla="*/ 4 h 32"/>
                  <a:gd name="T14" fmla="*/ 18 w 35"/>
                  <a:gd name="T15" fmla="*/ 32 h 32"/>
                  <a:gd name="T16" fmla="*/ 19 w 35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32">
                    <a:moveTo>
                      <a:pt x="19" y="32"/>
                    </a:moveTo>
                    <a:cubicBezTo>
                      <a:pt x="5" y="31"/>
                      <a:pt x="1" y="14"/>
                      <a:pt x="12" y="6"/>
                    </a:cubicBezTo>
                    <a:cubicBezTo>
                      <a:pt x="20" y="0"/>
                      <a:pt x="28" y="8"/>
                      <a:pt x="30" y="15"/>
                    </a:cubicBezTo>
                    <a:cubicBezTo>
                      <a:pt x="32" y="23"/>
                      <a:pt x="27" y="32"/>
                      <a:pt x="19" y="32"/>
                    </a:cubicBezTo>
                    <a:cubicBezTo>
                      <a:pt x="18" y="32"/>
                      <a:pt x="18" y="32"/>
                      <a:pt x="18" y="32"/>
                    </a:cubicBezTo>
                    <a:cubicBezTo>
                      <a:pt x="23" y="32"/>
                      <a:pt x="27" y="30"/>
                      <a:pt x="30" y="25"/>
                    </a:cubicBezTo>
                    <a:cubicBezTo>
                      <a:pt x="35" y="16"/>
                      <a:pt x="28" y="5"/>
                      <a:pt x="18" y="4"/>
                    </a:cubicBezTo>
                    <a:cubicBezTo>
                      <a:pt x="1" y="3"/>
                      <a:pt x="0" y="32"/>
                      <a:pt x="18" y="32"/>
                    </a:cubicBezTo>
                    <a:cubicBezTo>
                      <a:pt x="18" y="32"/>
                      <a:pt x="18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35" name="Freeform 81"/>
              <p:cNvSpPr>
                <a:spLocks/>
              </p:cNvSpPr>
              <p:nvPr/>
            </p:nvSpPr>
            <p:spPr bwMode="auto">
              <a:xfrm>
                <a:off x="4295775" y="971550"/>
                <a:ext cx="292100" cy="268288"/>
              </a:xfrm>
              <a:custGeom>
                <a:avLst/>
                <a:gdLst>
                  <a:gd name="T0" fmla="*/ 19 w 35"/>
                  <a:gd name="T1" fmla="*/ 32 h 32"/>
                  <a:gd name="T2" fmla="*/ 12 w 35"/>
                  <a:gd name="T3" fmla="*/ 6 h 32"/>
                  <a:gd name="T4" fmla="*/ 30 w 35"/>
                  <a:gd name="T5" fmla="*/ 15 h 32"/>
                  <a:gd name="T6" fmla="*/ 18 w 35"/>
                  <a:gd name="T7" fmla="*/ 32 h 32"/>
                  <a:gd name="T8" fmla="*/ 17 w 35"/>
                  <a:gd name="T9" fmla="*/ 32 h 32"/>
                  <a:gd name="T10" fmla="*/ 30 w 35"/>
                  <a:gd name="T11" fmla="*/ 25 h 32"/>
                  <a:gd name="T12" fmla="*/ 18 w 35"/>
                  <a:gd name="T13" fmla="*/ 4 h 32"/>
                  <a:gd name="T14" fmla="*/ 17 w 35"/>
                  <a:gd name="T15" fmla="*/ 32 h 32"/>
                  <a:gd name="T16" fmla="*/ 19 w 35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32">
                    <a:moveTo>
                      <a:pt x="19" y="32"/>
                    </a:moveTo>
                    <a:cubicBezTo>
                      <a:pt x="5" y="31"/>
                      <a:pt x="1" y="14"/>
                      <a:pt x="12" y="6"/>
                    </a:cubicBezTo>
                    <a:cubicBezTo>
                      <a:pt x="20" y="0"/>
                      <a:pt x="28" y="8"/>
                      <a:pt x="30" y="15"/>
                    </a:cubicBezTo>
                    <a:cubicBezTo>
                      <a:pt x="32" y="23"/>
                      <a:pt x="26" y="32"/>
                      <a:pt x="18" y="32"/>
                    </a:cubicBezTo>
                    <a:cubicBezTo>
                      <a:pt x="18" y="32"/>
                      <a:pt x="17" y="32"/>
                      <a:pt x="17" y="32"/>
                    </a:cubicBezTo>
                    <a:cubicBezTo>
                      <a:pt x="23" y="32"/>
                      <a:pt x="27" y="30"/>
                      <a:pt x="30" y="25"/>
                    </a:cubicBezTo>
                    <a:cubicBezTo>
                      <a:pt x="35" y="16"/>
                      <a:pt x="28" y="5"/>
                      <a:pt x="18" y="4"/>
                    </a:cubicBezTo>
                    <a:cubicBezTo>
                      <a:pt x="1" y="3"/>
                      <a:pt x="0" y="32"/>
                      <a:pt x="17" y="32"/>
                    </a:cubicBezTo>
                    <a:cubicBezTo>
                      <a:pt x="18" y="32"/>
                      <a:pt x="18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36" name="Freeform 82"/>
              <p:cNvSpPr>
                <a:spLocks/>
              </p:cNvSpPr>
              <p:nvPr/>
            </p:nvSpPr>
            <p:spPr bwMode="auto">
              <a:xfrm>
                <a:off x="4638675" y="971550"/>
                <a:ext cx="300038" cy="268288"/>
              </a:xfrm>
              <a:custGeom>
                <a:avLst/>
                <a:gdLst>
                  <a:gd name="T0" fmla="*/ 19 w 36"/>
                  <a:gd name="T1" fmla="*/ 32 h 32"/>
                  <a:gd name="T2" fmla="*/ 13 w 36"/>
                  <a:gd name="T3" fmla="*/ 6 h 32"/>
                  <a:gd name="T4" fmla="*/ 31 w 36"/>
                  <a:gd name="T5" fmla="*/ 15 h 32"/>
                  <a:gd name="T6" fmla="*/ 19 w 36"/>
                  <a:gd name="T7" fmla="*/ 32 h 32"/>
                  <a:gd name="T8" fmla="*/ 18 w 36"/>
                  <a:gd name="T9" fmla="*/ 32 h 32"/>
                  <a:gd name="T10" fmla="*/ 30 w 36"/>
                  <a:gd name="T11" fmla="*/ 25 h 32"/>
                  <a:gd name="T12" fmla="*/ 19 w 36"/>
                  <a:gd name="T13" fmla="*/ 4 h 32"/>
                  <a:gd name="T14" fmla="*/ 18 w 36"/>
                  <a:gd name="T15" fmla="*/ 32 h 32"/>
                  <a:gd name="T16" fmla="*/ 19 w 36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6" h="32">
                    <a:moveTo>
                      <a:pt x="19" y="32"/>
                    </a:moveTo>
                    <a:cubicBezTo>
                      <a:pt x="6" y="31"/>
                      <a:pt x="2" y="14"/>
                      <a:pt x="13" y="6"/>
                    </a:cubicBezTo>
                    <a:cubicBezTo>
                      <a:pt x="20" y="0"/>
                      <a:pt x="29" y="8"/>
                      <a:pt x="31" y="15"/>
                    </a:cubicBezTo>
                    <a:cubicBezTo>
                      <a:pt x="33" y="23"/>
                      <a:pt x="27" y="32"/>
                      <a:pt x="19" y="32"/>
                    </a:cubicBezTo>
                    <a:cubicBezTo>
                      <a:pt x="19" y="32"/>
                      <a:pt x="18" y="32"/>
                      <a:pt x="18" y="32"/>
                    </a:cubicBezTo>
                    <a:cubicBezTo>
                      <a:pt x="24" y="32"/>
                      <a:pt x="28" y="30"/>
                      <a:pt x="30" y="25"/>
                    </a:cubicBezTo>
                    <a:cubicBezTo>
                      <a:pt x="36" y="16"/>
                      <a:pt x="29" y="5"/>
                      <a:pt x="19" y="4"/>
                    </a:cubicBezTo>
                    <a:cubicBezTo>
                      <a:pt x="2" y="3"/>
                      <a:pt x="0" y="32"/>
                      <a:pt x="18" y="32"/>
                    </a:cubicBezTo>
                    <a:cubicBezTo>
                      <a:pt x="19" y="32"/>
                      <a:pt x="19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37" name="Freeform 83"/>
              <p:cNvSpPr>
                <a:spLocks/>
              </p:cNvSpPr>
              <p:nvPr/>
            </p:nvSpPr>
            <p:spPr bwMode="auto">
              <a:xfrm>
                <a:off x="4987925" y="971550"/>
                <a:ext cx="300038" cy="268288"/>
              </a:xfrm>
              <a:custGeom>
                <a:avLst/>
                <a:gdLst>
                  <a:gd name="T0" fmla="*/ 19 w 36"/>
                  <a:gd name="T1" fmla="*/ 32 h 32"/>
                  <a:gd name="T2" fmla="*/ 12 w 36"/>
                  <a:gd name="T3" fmla="*/ 6 h 32"/>
                  <a:gd name="T4" fmla="*/ 31 w 36"/>
                  <a:gd name="T5" fmla="*/ 15 h 32"/>
                  <a:gd name="T6" fmla="*/ 19 w 36"/>
                  <a:gd name="T7" fmla="*/ 32 h 32"/>
                  <a:gd name="T8" fmla="*/ 18 w 36"/>
                  <a:gd name="T9" fmla="*/ 32 h 32"/>
                  <a:gd name="T10" fmla="*/ 30 w 36"/>
                  <a:gd name="T11" fmla="*/ 25 h 32"/>
                  <a:gd name="T12" fmla="*/ 19 w 36"/>
                  <a:gd name="T13" fmla="*/ 4 h 32"/>
                  <a:gd name="T14" fmla="*/ 18 w 36"/>
                  <a:gd name="T15" fmla="*/ 32 h 32"/>
                  <a:gd name="T16" fmla="*/ 19 w 36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6" h="32">
                    <a:moveTo>
                      <a:pt x="19" y="32"/>
                    </a:moveTo>
                    <a:cubicBezTo>
                      <a:pt x="5" y="31"/>
                      <a:pt x="2" y="14"/>
                      <a:pt x="12" y="6"/>
                    </a:cubicBezTo>
                    <a:cubicBezTo>
                      <a:pt x="20" y="0"/>
                      <a:pt x="29" y="8"/>
                      <a:pt x="31" y="15"/>
                    </a:cubicBezTo>
                    <a:cubicBezTo>
                      <a:pt x="32" y="23"/>
                      <a:pt x="27" y="32"/>
                      <a:pt x="19" y="32"/>
                    </a:cubicBezTo>
                    <a:cubicBezTo>
                      <a:pt x="19" y="32"/>
                      <a:pt x="18" y="32"/>
                      <a:pt x="18" y="32"/>
                    </a:cubicBezTo>
                    <a:cubicBezTo>
                      <a:pt x="23" y="32"/>
                      <a:pt x="28" y="30"/>
                      <a:pt x="30" y="25"/>
                    </a:cubicBezTo>
                    <a:cubicBezTo>
                      <a:pt x="36" y="16"/>
                      <a:pt x="29" y="5"/>
                      <a:pt x="19" y="4"/>
                    </a:cubicBezTo>
                    <a:cubicBezTo>
                      <a:pt x="2" y="3"/>
                      <a:pt x="0" y="32"/>
                      <a:pt x="18" y="32"/>
                    </a:cubicBezTo>
                    <a:cubicBezTo>
                      <a:pt x="18" y="32"/>
                      <a:pt x="19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38" name="Freeform 84"/>
              <p:cNvSpPr>
                <a:spLocks/>
              </p:cNvSpPr>
              <p:nvPr/>
            </p:nvSpPr>
            <p:spPr bwMode="auto">
              <a:xfrm>
                <a:off x="5338763" y="971550"/>
                <a:ext cx="292100" cy="268288"/>
              </a:xfrm>
              <a:custGeom>
                <a:avLst/>
                <a:gdLst>
                  <a:gd name="T0" fmla="*/ 19 w 35"/>
                  <a:gd name="T1" fmla="*/ 32 h 32"/>
                  <a:gd name="T2" fmla="*/ 12 w 35"/>
                  <a:gd name="T3" fmla="*/ 6 h 32"/>
                  <a:gd name="T4" fmla="*/ 30 w 35"/>
                  <a:gd name="T5" fmla="*/ 15 h 32"/>
                  <a:gd name="T6" fmla="*/ 19 w 35"/>
                  <a:gd name="T7" fmla="*/ 32 h 32"/>
                  <a:gd name="T8" fmla="*/ 18 w 35"/>
                  <a:gd name="T9" fmla="*/ 32 h 32"/>
                  <a:gd name="T10" fmla="*/ 30 w 35"/>
                  <a:gd name="T11" fmla="*/ 25 h 32"/>
                  <a:gd name="T12" fmla="*/ 19 w 35"/>
                  <a:gd name="T13" fmla="*/ 4 h 32"/>
                  <a:gd name="T14" fmla="*/ 18 w 35"/>
                  <a:gd name="T15" fmla="*/ 32 h 32"/>
                  <a:gd name="T16" fmla="*/ 19 w 35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32">
                    <a:moveTo>
                      <a:pt x="19" y="32"/>
                    </a:moveTo>
                    <a:cubicBezTo>
                      <a:pt x="5" y="31"/>
                      <a:pt x="2" y="14"/>
                      <a:pt x="12" y="6"/>
                    </a:cubicBezTo>
                    <a:cubicBezTo>
                      <a:pt x="20" y="0"/>
                      <a:pt x="28" y="8"/>
                      <a:pt x="30" y="15"/>
                    </a:cubicBezTo>
                    <a:cubicBezTo>
                      <a:pt x="32" y="23"/>
                      <a:pt x="27" y="32"/>
                      <a:pt x="19" y="32"/>
                    </a:cubicBezTo>
                    <a:cubicBezTo>
                      <a:pt x="19" y="32"/>
                      <a:pt x="18" y="32"/>
                      <a:pt x="18" y="32"/>
                    </a:cubicBezTo>
                    <a:cubicBezTo>
                      <a:pt x="23" y="32"/>
                      <a:pt x="27" y="30"/>
                      <a:pt x="30" y="25"/>
                    </a:cubicBezTo>
                    <a:cubicBezTo>
                      <a:pt x="35" y="16"/>
                      <a:pt x="29" y="5"/>
                      <a:pt x="19" y="4"/>
                    </a:cubicBezTo>
                    <a:cubicBezTo>
                      <a:pt x="2" y="3"/>
                      <a:pt x="0" y="32"/>
                      <a:pt x="18" y="32"/>
                    </a:cubicBezTo>
                    <a:cubicBezTo>
                      <a:pt x="18" y="32"/>
                      <a:pt x="19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39" name="Freeform 85"/>
              <p:cNvSpPr>
                <a:spLocks/>
              </p:cNvSpPr>
              <p:nvPr/>
            </p:nvSpPr>
            <p:spPr bwMode="auto">
              <a:xfrm>
                <a:off x="5689600" y="971550"/>
                <a:ext cx="292100" cy="268288"/>
              </a:xfrm>
              <a:custGeom>
                <a:avLst/>
                <a:gdLst>
                  <a:gd name="T0" fmla="*/ 19 w 35"/>
                  <a:gd name="T1" fmla="*/ 32 h 32"/>
                  <a:gd name="T2" fmla="*/ 12 w 35"/>
                  <a:gd name="T3" fmla="*/ 6 h 32"/>
                  <a:gd name="T4" fmla="*/ 30 w 35"/>
                  <a:gd name="T5" fmla="*/ 15 h 32"/>
                  <a:gd name="T6" fmla="*/ 19 w 35"/>
                  <a:gd name="T7" fmla="*/ 32 h 32"/>
                  <a:gd name="T8" fmla="*/ 18 w 35"/>
                  <a:gd name="T9" fmla="*/ 32 h 32"/>
                  <a:gd name="T10" fmla="*/ 30 w 35"/>
                  <a:gd name="T11" fmla="*/ 25 h 32"/>
                  <a:gd name="T12" fmla="*/ 19 w 35"/>
                  <a:gd name="T13" fmla="*/ 4 h 32"/>
                  <a:gd name="T14" fmla="*/ 18 w 35"/>
                  <a:gd name="T15" fmla="*/ 32 h 32"/>
                  <a:gd name="T16" fmla="*/ 19 w 35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32">
                    <a:moveTo>
                      <a:pt x="19" y="32"/>
                    </a:moveTo>
                    <a:cubicBezTo>
                      <a:pt x="5" y="31"/>
                      <a:pt x="2" y="14"/>
                      <a:pt x="12" y="6"/>
                    </a:cubicBezTo>
                    <a:cubicBezTo>
                      <a:pt x="20" y="0"/>
                      <a:pt x="28" y="8"/>
                      <a:pt x="30" y="15"/>
                    </a:cubicBezTo>
                    <a:cubicBezTo>
                      <a:pt x="32" y="23"/>
                      <a:pt x="27" y="32"/>
                      <a:pt x="19" y="32"/>
                    </a:cubicBezTo>
                    <a:cubicBezTo>
                      <a:pt x="19" y="32"/>
                      <a:pt x="18" y="32"/>
                      <a:pt x="18" y="32"/>
                    </a:cubicBezTo>
                    <a:cubicBezTo>
                      <a:pt x="23" y="32"/>
                      <a:pt x="27" y="30"/>
                      <a:pt x="30" y="25"/>
                    </a:cubicBezTo>
                    <a:cubicBezTo>
                      <a:pt x="35" y="16"/>
                      <a:pt x="29" y="5"/>
                      <a:pt x="19" y="4"/>
                    </a:cubicBezTo>
                    <a:cubicBezTo>
                      <a:pt x="1" y="3"/>
                      <a:pt x="0" y="32"/>
                      <a:pt x="18" y="32"/>
                    </a:cubicBezTo>
                    <a:cubicBezTo>
                      <a:pt x="18" y="32"/>
                      <a:pt x="19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40" name="Freeform 86"/>
              <p:cNvSpPr>
                <a:spLocks/>
              </p:cNvSpPr>
              <p:nvPr/>
            </p:nvSpPr>
            <p:spPr bwMode="auto">
              <a:xfrm>
                <a:off x="6038850" y="971550"/>
                <a:ext cx="292100" cy="268288"/>
              </a:xfrm>
              <a:custGeom>
                <a:avLst/>
                <a:gdLst>
                  <a:gd name="T0" fmla="*/ 19 w 35"/>
                  <a:gd name="T1" fmla="*/ 32 h 32"/>
                  <a:gd name="T2" fmla="*/ 12 w 35"/>
                  <a:gd name="T3" fmla="*/ 6 h 32"/>
                  <a:gd name="T4" fmla="*/ 30 w 35"/>
                  <a:gd name="T5" fmla="*/ 15 h 32"/>
                  <a:gd name="T6" fmla="*/ 19 w 35"/>
                  <a:gd name="T7" fmla="*/ 32 h 32"/>
                  <a:gd name="T8" fmla="*/ 18 w 35"/>
                  <a:gd name="T9" fmla="*/ 32 h 32"/>
                  <a:gd name="T10" fmla="*/ 30 w 35"/>
                  <a:gd name="T11" fmla="*/ 25 h 32"/>
                  <a:gd name="T12" fmla="*/ 18 w 35"/>
                  <a:gd name="T13" fmla="*/ 4 h 32"/>
                  <a:gd name="T14" fmla="*/ 18 w 35"/>
                  <a:gd name="T15" fmla="*/ 32 h 32"/>
                  <a:gd name="T16" fmla="*/ 19 w 35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32">
                    <a:moveTo>
                      <a:pt x="19" y="32"/>
                    </a:moveTo>
                    <a:cubicBezTo>
                      <a:pt x="5" y="31"/>
                      <a:pt x="1" y="14"/>
                      <a:pt x="12" y="6"/>
                    </a:cubicBezTo>
                    <a:cubicBezTo>
                      <a:pt x="20" y="0"/>
                      <a:pt x="28" y="8"/>
                      <a:pt x="30" y="15"/>
                    </a:cubicBezTo>
                    <a:cubicBezTo>
                      <a:pt x="32" y="23"/>
                      <a:pt x="27" y="32"/>
                      <a:pt x="19" y="32"/>
                    </a:cubicBezTo>
                    <a:cubicBezTo>
                      <a:pt x="18" y="32"/>
                      <a:pt x="17" y="32"/>
                      <a:pt x="18" y="32"/>
                    </a:cubicBezTo>
                    <a:cubicBezTo>
                      <a:pt x="23" y="32"/>
                      <a:pt x="27" y="30"/>
                      <a:pt x="30" y="25"/>
                    </a:cubicBezTo>
                    <a:cubicBezTo>
                      <a:pt x="35" y="16"/>
                      <a:pt x="28" y="5"/>
                      <a:pt x="18" y="4"/>
                    </a:cubicBezTo>
                    <a:cubicBezTo>
                      <a:pt x="1" y="3"/>
                      <a:pt x="0" y="32"/>
                      <a:pt x="18" y="32"/>
                    </a:cubicBezTo>
                    <a:cubicBezTo>
                      <a:pt x="18" y="32"/>
                      <a:pt x="18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41" name="Freeform 87"/>
              <p:cNvSpPr>
                <a:spLocks/>
              </p:cNvSpPr>
              <p:nvPr/>
            </p:nvSpPr>
            <p:spPr bwMode="auto">
              <a:xfrm>
                <a:off x="6389688" y="971550"/>
                <a:ext cx="292100" cy="268288"/>
              </a:xfrm>
              <a:custGeom>
                <a:avLst/>
                <a:gdLst>
                  <a:gd name="T0" fmla="*/ 18 w 35"/>
                  <a:gd name="T1" fmla="*/ 32 h 32"/>
                  <a:gd name="T2" fmla="*/ 12 w 35"/>
                  <a:gd name="T3" fmla="*/ 6 h 32"/>
                  <a:gd name="T4" fmla="*/ 30 w 35"/>
                  <a:gd name="T5" fmla="*/ 15 h 32"/>
                  <a:gd name="T6" fmla="*/ 18 w 35"/>
                  <a:gd name="T7" fmla="*/ 32 h 32"/>
                  <a:gd name="T8" fmla="*/ 17 w 35"/>
                  <a:gd name="T9" fmla="*/ 32 h 32"/>
                  <a:gd name="T10" fmla="*/ 30 w 35"/>
                  <a:gd name="T11" fmla="*/ 25 h 32"/>
                  <a:gd name="T12" fmla="*/ 18 w 35"/>
                  <a:gd name="T13" fmla="*/ 4 h 32"/>
                  <a:gd name="T14" fmla="*/ 17 w 35"/>
                  <a:gd name="T15" fmla="*/ 32 h 32"/>
                  <a:gd name="T16" fmla="*/ 18 w 35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32">
                    <a:moveTo>
                      <a:pt x="18" y="32"/>
                    </a:moveTo>
                    <a:cubicBezTo>
                      <a:pt x="5" y="31"/>
                      <a:pt x="1" y="14"/>
                      <a:pt x="12" y="6"/>
                    </a:cubicBezTo>
                    <a:cubicBezTo>
                      <a:pt x="20" y="0"/>
                      <a:pt x="28" y="8"/>
                      <a:pt x="30" y="15"/>
                    </a:cubicBezTo>
                    <a:cubicBezTo>
                      <a:pt x="32" y="23"/>
                      <a:pt x="26" y="32"/>
                      <a:pt x="18" y="32"/>
                    </a:cubicBezTo>
                    <a:cubicBezTo>
                      <a:pt x="18" y="32"/>
                      <a:pt x="17" y="32"/>
                      <a:pt x="17" y="32"/>
                    </a:cubicBezTo>
                    <a:cubicBezTo>
                      <a:pt x="23" y="32"/>
                      <a:pt x="27" y="30"/>
                      <a:pt x="30" y="25"/>
                    </a:cubicBezTo>
                    <a:cubicBezTo>
                      <a:pt x="35" y="16"/>
                      <a:pt x="28" y="5"/>
                      <a:pt x="18" y="4"/>
                    </a:cubicBezTo>
                    <a:cubicBezTo>
                      <a:pt x="1" y="3"/>
                      <a:pt x="0" y="32"/>
                      <a:pt x="17" y="32"/>
                    </a:cubicBezTo>
                    <a:cubicBezTo>
                      <a:pt x="18" y="32"/>
                      <a:pt x="18" y="32"/>
                      <a:pt x="18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42" name="Freeform 88"/>
              <p:cNvSpPr>
                <a:spLocks/>
              </p:cNvSpPr>
              <p:nvPr/>
            </p:nvSpPr>
            <p:spPr bwMode="auto">
              <a:xfrm>
                <a:off x="6732588" y="971550"/>
                <a:ext cx="300038" cy="268288"/>
              </a:xfrm>
              <a:custGeom>
                <a:avLst/>
                <a:gdLst>
                  <a:gd name="T0" fmla="*/ 19 w 36"/>
                  <a:gd name="T1" fmla="*/ 32 h 32"/>
                  <a:gd name="T2" fmla="*/ 13 w 36"/>
                  <a:gd name="T3" fmla="*/ 6 h 32"/>
                  <a:gd name="T4" fmla="*/ 31 w 36"/>
                  <a:gd name="T5" fmla="*/ 15 h 32"/>
                  <a:gd name="T6" fmla="*/ 19 w 36"/>
                  <a:gd name="T7" fmla="*/ 32 h 32"/>
                  <a:gd name="T8" fmla="*/ 18 w 36"/>
                  <a:gd name="T9" fmla="*/ 32 h 32"/>
                  <a:gd name="T10" fmla="*/ 30 w 36"/>
                  <a:gd name="T11" fmla="*/ 25 h 32"/>
                  <a:gd name="T12" fmla="*/ 19 w 36"/>
                  <a:gd name="T13" fmla="*/ 4 h 32"/>
                  <a:gd name="T14" fmla="*/ 18 w 36"/>
                  <a:gd name="T15" fmla="*/ 32 h 32"/>
                  <a:gd name="T16" fmla="*/ 19 w 36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6" h="32">
                    <a:moveTo>
                      <a:pt x="19" y="32"/>
                    </a:moveTo>
                    <a:cubicBezTo>
                      <a:pt x="6" y="31"/>
                      <a:pt x="2" y="14"/>
                      <a:pt x="13" y="6"/>
                    </a:cubicBezTo>
                    <a:cubicBezTo>
                      <a:pt x="20" y="0"/>
                      <a:pt x="29" y="8"/>
                      <a:pt x="31" y="15"/>
                    </a:cubicBezTo>
                    <a:cubicBezTo>
                      <a:pt x="33" y="23"/>
                      <a:pt x="27" y="32"/>
                      <a:pt x="19" y="32"/>
                    </a:cubicBezTo>
                    <a:cubicBezTo>
                      <a:pt x="19" y="32"/>
                      <a:pt x="18" y="32"/>
                      <a:pt x="18" y="32"/>
                    </a:cubicBezTo>
                    <a:cubicBezTo>
                      <a:pt x="23" y="32"/>
                      <a:pt x="28" y="30"/>
                      <a:pt x="30" y="25"/>
                    </a:cubicBezTo>
                    <a:cubicBezTo>
                      <a:pt x="36" y="16"/>
                      <a:pt x="29" y="5"/>
                      <a:pt x="19" y="4"/>
                    </a:cubicBezTo>
                    <a:cubicBezTo>
                      <a:pt x="2" y="3"/>
                      <a:pt x="0" y="32"/>
                      <a:pt x="18" y="32"/>
                    </a:cubicBezTo>
                    <a:cubicBezTo>
                      <a:pt x="19" y="32"/>
                      <a:pt x="19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43" name="Freeform 89"/>
              <p:cNvSpPr>
                <a:spLocks/>
              </p:cNvSpPr>
              <p:nvPr/>
            </p:nvSpPr>
            <p:spPr bwMode="auto">
              <a:xfrm>
                <a:off x="7081838" y="971550"/>
                <a:ext cx="300038" cy="268288"/>
              </a:xfrm>
              <a:custGeom>
                <a:avLst/>
                <a:gdLst>
                  <a:gd name="T0" fmla="*/ 19 w 36"/>
                  <a:gd name="T1" fmla="*/ 32 h 32"/>
                  <a:gd name="T2" fmla="*/ 12 w 36"/>
                  <a:gd name="T3" fmla="*/ 6 h 32"/>
                  <a:gd name="T4" fmla="*/ 30 w 36"/>
                  <a:gd name="T5" fmla="*/ 15 h 32"/>
                  <a:gd name="T6" fmla="*/ 19 w 36"/>
                  <a:gd name="T7" fmla="*/ 32 h 32"/>
                  <a:gd name="T8" fmla="*/ 18 w 36"/>
                  <a:gd name="T9" fmla="*/ 32 h 32"/>
                  <a:gd name="T10" fmla="*/ 30 w 36"/>
                  <a:gd name="T11" fmla="*/ 25 h 32"/>
                  <a:gd name="T12" fmla="*/ 19 w 36"/>
                  <a:gd name="T13" fmla="*/ 4 h 32"/>
                  <a:gd name="T14" fmla="*/ 18 w 36"/>
                  <a:gd name="T15" fmla="*/ 32 h 32"/>
                  <a:gd name="T16" fmla="*/ 19 w 36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6" h="32">
                    <a:moveTo>
                      <a:pt x="19" y="32"/>
                    </a:moveTo>
                    <a:cubicBezTo>
                      <a:pt x="5" y="31"/>
                      <a:pt x="2" y="14"/>
                      <a:pt x="12" y="6"/>
                    </a:cubicBezTo>
                    <a:cubicBezTo>
                      <a:pt x="20" y="0"/>
                      <a:pt x="29" y="8"/>
                      <a:pt x="30" y="15"/>
                    </a:cubicBezTo>
                    <a:cubicBezTo>
                      <a:pt x="32" y="23"/>
                      <a:pt x="27" y="32"/>
                      <a:pt x="19" y="32"/>
                    </a:cubicBezTo>
                    <a:cubicBezTo>
                      <a:pt x="19" y="32"/>
                      <a:pt x="18" y="32"/>
                      <a:pt x="18" y="32"/>
                    </a:cubicBezTo>
                    <a:cubicBezTo>
                      <a:pt x="23" y="32"/>
                      <a:pt x="27" y="30"/>
                      <a:pt x="30" y="25"/>
                    </a:cubicBezTo>
                    <a:cubicBezTo>
                      <a:pt x="36" y="16"/>
                      <a:pt x="29" y="5"/>
                      <a:pt x="19" y="4"/>
                    </a:cubicBezTo>
                    <a:cubicBezTo>
                      <a:pt x="2" y="3"/>
                      <a:pt x="0" y="32"/>
                      <a:pt x="18" y="32"/>
                    </a:cubicBezTo>
                    <a:cubicBezTo>
                      <a:pt x="18" y="32"/>
                      <a:pt x="19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44" name="Freeform 90"/>
              <p:cNvSpPr>
                <a:spLocks/>
              </p:cNvSpPr>
              <p:nvPr/>
            </p:nvSpPr>
            <p:spPr bwMode="auto">
              <a:xfrm>
                <a:off x="7432675" y="971550"/>
                <a:ext cx="292100" cy="268288"/>
              </a:xfrm>
              <a:custGeom>
                <a:avLst/>
                <a:gdLst>
                  <a:gd name="T0" fmla="*/ 19 w 35"/>
                  <a:gd name="T1" fmla="*/ 32 h 32"/>
                  <a:gd name="T2" fmla="*/ 12 w 35"/>
                  <a:gd name="T3" fmla="*/ 6 h 32"/>
                  <a:gd name="T4" fmla="*/ 30 w 35"/>
                  <a:gd name="T5" fmla="*/ 15 h 32"/>
                  <a:gd name="T6" fmla="*/ 19 w 35"/>
                  <a:gd name="T7" fmla="*/ 32 h 32"/>
                  <a:gd name="T8" fmla="*/ 18 w 35"/>
                  <a:gd name="T9" fmla="*/ 32 h 32"/>
                  <a:gd name="T10" fmla="*/ 30 w 35"/>
                  <a:gd name="T11" fmla="*/ 25 h 32"/>
                  <a:gd name="T12" fmla="*/ 19 w 35"/>
                  <a:gd name="T13" fmla="*/ 4 h 32"/>
                  <a:gd name="T14" fmla="*/ 18 w 35"/>
                  <a:gd name="T15" fmla="*/ 32 h 32"/>
                  <a:gd name="T16" fmla="*/ 19 w 35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32">
                    <a:moveTo>
                      <a:pt x="19" y="32"/>
                    </a:moveTo>
                    <a:cubicBezTo>
                      <a:pt x="5" y="31"/>
                      <a:pt x="2" y="14"/>
                      <a:pt x="12" y="6"/>
                    </a:cubicBezTo>
                    <a:cubicBezTo>
                      <a:pt x="20" y="0"/>
                      <a:pt x="28" y="8"/>
                      <a:pt x="30" y="15"/>
                    </a:cubicBezTo>
                    <a:cubicBezTo>
                      <a:pt x="32" y="23"/>
                      <a:pt x="27" y="32"/>
                      <a:pt x="19" y="32"/>
                    </a:cubicBezTo>
                    <a:cubicBezTo>
                      <a:pt x="19" y="32"/>
                      <a:pt x="18" y="32"/>
                      <a:pt x="18" y="32"/>
                    </a:cubicBezTo>
                    <a:cubicBezTo>
                      <a:pt x="23" y="32"/>
                      <a:pt x="27" y="30"/>
                      <a:pt x="30" y="25"/>
                    </a:cubicBezTo>
                    <a:cubicBezTo>
                      <a:pt x="35" y="16"/>
                      <a:pt x="29" y="5"/>
                      <a:pt x="19" y="4"/>
                    </a:cubicBezTo>
                    <a:cubicBezTo>
                      <a:pt x="2" y="3"/>
                      <a:pt x="0" y="32"/>
                      <a:pt x="18" y="32"/>
                    </a:cubicBezTo>
                    <a:cubicBezTo>
                      <a:pt x="18" y="32"/>
                      <a:pt x="19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45" name="Freeform 91"/>
              <p:cNvSpPr>
                <a:spLocks/>
              </p:cNvSpPr>
              <p:nvPr/>
            </p:nvSpPr>
            <p:spPr bwMode="auto">
              <a:xfrm>
                <a:off x="7783513" y="971550"/>
                <a:ext cx="292100" cy="268288"/>
              </a:xfrm>
              <a:custGeom>
                <a:avLst/>
                <a:gdLst>
                  <a:gd name="T0" fmla="*/ 19 w 35"/>
                  <a:gd name="T1" fmla="*/ 32 h 32"/>
                  <a:gd name="T2" fmla="*/ 12 w 35"/>
                  <a:gd name="T3" fmla="*/ 6 h 32"/>
                  <a:gd name="T4" fmla="*/ 30 w 35"/>
                  <a:gd name="T5" fmla="*/ 15 h 32"/>
                  <a:gd name="T6" fmla="*/ 19 w 35"/>
                  <a:gd name="T7" fmla="*/ 32 h 32"/>
                  <a:gd name="T8" fmla="*/ 18 w 35"/>
                  <a:gd name="T9" fmla="*/ 32 h 32"/>
                  <a:gd name="T10" fmla="*/ 30 w 35"/>
                  <a:gd name="T11" fmla="*/ 25 h 32"/>
                  <a:gd name="T12" fmla="*/ 19 w 35"/>
                  <a:gd name="T13" fmla="*/ 4 h 32"/>
                  <a:gd name="T14" fmla="*/ 18 w 35"/>
                  <a:gd name="T15" fmla="*/ 32 h 32"/>
                  <a:gd name="T16" fmla="*/ 19 w 35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32">
                    <a:moveTo>
                      <a:pt x="19" y="32"/>
                    </a:moveTo>
                    <a:cubicBezTo>
                      <a:pt x="5" y="31"/>
                      <a:pt x="2" y="14"/>
                      <a:pt x="12" y="6"/>
                    </a:cubicBezTo>
                    <a:cubicBezTo>
                      <a:pt x="20" y="0"/>
                      <a:pt x="28" y="8"/>
                      <a:pt x="30" y="15"/>
                    </a:cubicBezTo>
                    <a:cubicBezTo>
                      <a:pt x="32" y="23"/>
                      <a:pt x="27" y="32"/>
                      <a:pt x="19" y="32"/>
                    </a:cubicBezTo>
                    <a:cubicBezTo>
                      <a:pt x="18" y="32"/>
                      <a:pt x="18" y="32"/>
                      <a:pt x="18" y="32"/>
                    </a:cubicBezTo>
                    <a:cubicBezTo>
                      <a:pt x="23" y="32"/>
                      <a:pt x="27" y="30"/>
                      <a:pt x="30" y="25"/>
                    </a:cubicBezTo>
                    <a:cubicBezTo>
                      <a:pt x="35" y="16"/>
                      <a:pt x="28" y="5"/>
                      <a:pt x="19" y="4"/>
                    </a:cubicBezTo>
                    <a:cubicBezTo>
                      <a:pt x="1" y="3"/>
                      <a:pt x="0" y="32"/>
                      <a:pt x="18" y="32"/>
                    </a:cubicBezTo>
                    <a:cubicBezTo>
                      <a:pt x="18" y="32"/>
                      <a:pt x="19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46" name="Freeform 92"/>
              <p:cNvSpPr>
                <a:spLocks/>
              </p:cNvSpPr>
              <p:nvPr/>
            </p:nvSpPr>
            <p:spPr bwMode="auto">
              <a:xfrm>
                <a:off x="8132763" y="971550"/>
                <a:ext cx="292100" cy="268288"/>
              </a:xfrm>
              <a:custGeom>
                <a:avLst/>
                <a:gdLst>
                  <a:gd name="T0" fmla="*/ 19 w 35"/>
                  <a:gd name="T1" fmla="*/ 32 h 32"/>
                  <a:gd name="T2" fmla="*/ 12 w 35"/>
                  <a:gd name="T3" fmla="*/ 6 h 32"/>
                  <a:gd name="T4" fmla="*/ 30 w 35"/>
                  <a:gd name="T5" fmla="*/ 15 h 32"/>
                  <a:gd name="T6" fmla="*/ 19 w 35"/>
                  <a:gd name="T7" fmla="*/ 32 h 32"/>
                  <a:gd name="T8" fmla="*/ 18 w 35"/>
                  <a:gd name="T9" fmla="*/ 32 h 32"/>
                  <a:gd name="T10" fmla="*/ 30 w 35"/>
                  <a:gd name="T11" fmla="*/ 25 h 32"/>
                  <a:gd name="T12" fmla="*/ 18 w 35"/>
                  <a:gd name="T13" fmla="*/ 4 h 32"/>
                  <a:gd name="T14" fmla="*/ 17 w 35"/>
                  <a:gd name="T15" fmla="*/ 32 h 32"/>
                  <a:gd name="T16" fmla="*/ 19 w 35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32">
                    <a:moveTo>
                      <a:pt x="19" y="32"/>
                    </a:moveTo>
                    <a:cubicBezTo>
                      <a:pt x="5" y="31"/>
                      <a:pt x="1" y="14"/>
                      <a:pt x="12" y="6"/>
                    </a:cubicBezTo>
                    <a:cubicBezTo>
                      <a:pt x="20" y="0"/>
                      <a:pt x="28" y="8"/>
                      <a:pt x="30" y="15"/>
                    </a:cubicBezTo>
                    <a:cubicBezTo>
                      <a:pt x="32" y="23"/>
                      <a:pt x="27" y="32"/>
                      <a:pt x="19" y="32"/>
                    </a:cubicBezTo>
                    <a:cubicBezTo>
                      <a:pt x="18" y="32"/>
                      <a:pt x="17" y="32"/>
                      <a:pt x="18" y="32"/>
                    </a:cubicBezTo>
                    <a:cubicBezTo>
                      <a:pt x="23" y="32"/>
                      <a:pt x="27" y="30"/>
                      <a:pt x="30" y="25"/>
                    </a:cubicBezTo>
                    <a:cubicBezTo>
                      <a:pt x="35" y="16"/>
                      <a:pt x="28" y="5"/>
                      <a:pt x="18" y="4"/>
                    </a:cubicBezTo>
                    <a:cubicBezTo>
                      <a:pt x="1" y="3"/>
                      <a:pt x="0" y="32"/>
                      <a:pt x="17" y="32"/>
                    </a:cubicBezTo>
                    <a:cubicBezTo>
                      <a:pt x="18" y="32"/>
                      <a:pt x="18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47" name="Freeform 93"/>
              <p:cNvSpPr>
                <a:spLocks/>
              </p:cNvSpPr>
              <p:nvPr/>
            </p:nvSpPr>
            <p:spPr bwMode="auto">
              <a:xfrm>
                <a:off x="8483600" y="971550"/>
                <a:ext cx="292100" cy="268288"/>
              </a:xfrm>
              <a:custGeom>
                <a:avLst/>
                <a:gdLst>
                  <a:gd name="T0" fmla="*/ 18 w 35"/>
                  <a:gd name="T1" fmla="*/ 32 h 32"/>
                  <a:gd name="T2" fmla="*/ 12 w 35"/>
                  <a:gd name="T3" fmla="*/ 6 h 32"/>
                  <a:gd name="T4" fmla="*/ 30 w 35"/>
                  <a:gd name="T5" fmla="*/ 15 h 32"/>
                  <a:gd name="T6" fmla="*/ 18 w 35"/>
                  <a:gd name="T7" fmla="*/ 32 h 32"/>
                  <a:gd name="T8" fmla="*/ 17 w 35"/>
                  <a:gd name="T9" fmla="*/ 32 h 32"/>
                  <a:gd name="T10" fmla="*/ 30 w 35"/>
                  <a:gd name="T11" fmla="*/ 25 h 32"/>
                  <a:gd name="T12" fmla="*/ 18 w 35"/>
                  <a:gd name="T13" fmla="*/ 4 h 32"/>
                  <a:gd name="T14" fmla="*/ 17 w 35"/>
                  <a:gd name="T15" fmla="*/ 32 h 32"/>
                  <a:gd name="T16" fmla="*/ 18 w 35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32">
                    <a:moveTo>
                      <a:pt x="18" y="32"/>
                    </a:moveTo>
                    <a:cubicBezTo>
                      <a:pt x="5" y="31"/>
                      <a:pt x="1" y="14"/>
                      <a:pt x="12" y="6"/>
                    </a:cubicBezTo>
                    <a:cubicBezTo>
                      <a:pt x="20" y="0"/>
                      <a:pt x="28" y="8"/>
                      <a:pt x="30" y="15"/>
                    </a:cubicBezTo>
                    <a:cubicBezTo>
                      <a:pt x="32" y="23"/>
                      <a:pt x="26" y="32"/>
                      <a:pt x="18" y="32"/>
                    </a:cubicBezTo>
                    <a:cubicBezTo>
                      <a:pt x="18" y="32"/>
                      <a:pt x="17" y="32"/>
                      <a:pt x="17" y="32"/>
                    </a:cubicBezTo>
                    <a:cubicBezTo>
                      <a:pt x="23" y="32"/>
                      <a:pt x="27" y="30"/>
                      <a:pt x="30" y="25"/>
                    </a:cubicBezTo>
                    <a:cubicBezTo>
                      <a:pt x="35" y="16"/>
                      <a:pt x="28" y="5"/>
                      <a:pt x="18" y="4"/>
                    </a:cubicBezTo>
                    <a:cubicBezTo>
                      <a:pt x="1" y="3"/>
                      <a:pt x="0" y="32"/>
                      <a:pt x="17" y="32"/>
                    </a:cubicBezTo>
                    <a:cubicBezTo>
                      <a:pt x="18" y="32"/>
                      <a:pt x="18" y="32"/>
                      <a:pt x="18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48" name="Freeform 94"/>
              <p:cNvSpPr>
                <a:spLocks/>
              </p:cNvSpPr>
              <p:nvPr/>
            </p:nvSpPr>
            <p:spPr bwMode="auto">
              <a:xfrm>
                <a:off x="8826500" y="971550"/>
                <a:ext cx="300038" cy="268288"/>
              </a:xfrm>
              <a:custGeom>
                <a:avLst/>
                <a:gdLst>
                  <a:gd name="T0" fmla="*/ 19 w 36"/>
                  <a:gd name="T1" fmla="*/ 32 h 32"/>
                  <a:gd name="T2" fmla="*/ 12 w 36"/>
                  <a:gd name="T3" fmla="*/ 6 h 32"/>
                  <a:gd name="T4" fmla="*/ 31 w 36"/>
                  <a:gd name="T5" fmla="*/ 15 h 32"/>
                  <a:gd name="T6" fmla="*/ 19 w 36"/>
                  <a:gd name="T7" fmla="*/ 32 h 32"/>
                  <a:gd name="T8" fmla="*/ 18 w 36"/>
                  <a:gd name="T9" fmla="*/ 32 h 32"/>
                  <a:gd name="T10" fmla="*/ 30 w 36"/>
                  <a:gd name="T11" fmla="*/ 25 h 32"/>
                  <a:gd name="T12" fmla="*/ 19 w 36"/>
                  <a:gd name="T13" fmla="*/ 4 h 32"/>
                  <a:gd name="T14" fmla="*/ 18 w 36"/>
                  <a:gd name="T15" fmla="*/ 32 h 32"/>
                  <a:gd name="T16" fmla="*/ 19 w 36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6" h="32">
                    <a:moveTo>
                      <a:pt x="19" y="32"/>
                    </a:moveTo>
                    <a:cubicBezTo>
                      <a:pt x="6" y="31"/>
                      <a:pt x="2" y="14"/>
                      <a:pt x="12" y="6"/>
                    </a:cubicBezTo>
                    <a:cubicBezTo>
                      <a:pt x="20" y="0"/>
                      <a:pt x="29" y="8"/>
                      <a:pt x="31" y="15"/>
                    </a:cubicBezTo>
                    <a:cubicBezTo>
                      <a:pt x="33" y="23"/>
                      <a:pt x="27" y="32"/>
                      <a:pt x="19" y="32"/>
                    </a:cubicBezTo>
                    <a:cubicBezTo>
                      <a:pt x="19" y="32"/>
                      <a:pt x="18" y="32"/>
                      <a:pt x="18" y="32"/>
                    </a:cubicBezTo>
                    <a:cubicBezTo>
                      <a:pt x="23" y="32"/>
                      <a:pt x="28" y="30"/>
                      <a:pt x="30" y="25"/>
                    </a:cubicBezTo>
                    <a:cubicBezTo>
                      <a:pt x="36" y="16"/>
                      <a:pt x="29" y="5"/>
                      <a:pt x="19" y="4"/>
                    </a:cubicBezTo>
                    <a:cubicBezTo>
                      <a:pt x="2" y="3"/>
                      <a:pt x="0" y="32"/>
                      <a:pt x="18" y="32"/>
                    </a:cubicBezTo>
                    <a:cubicBezTo>
                      <a:pt x="18" y="32"/>
                      <a:pt x="19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49" name="Freeform 95"/>
              <p:cNvSpPr>
                <a:spLocks/>
              </p:cNvSpPr>
              <p:nvPr/>
            </p:nvSpPr>
            <p:spPr bwMode="auto">
              <a:xfrm>
                <a:off x="9175750" y="971550"/>
                <a:ext cx="292100" cy="268288"/>
              </a:xfrm>
              <a:custGeom>
                <a:avLst/>
                <a:gdLst>
                  <a:gd name="T0" fmla="*/ 19 w 35"/>
                  <a:gd name="T1" fmla="*/ 32 h 32"/>
                  <a:gd name="T2" fmla="*/ 12 w 35"/>
                  <a:gd name="T3" fmla="*/ 6 h 32"/>
                  <a:gd name="T4" fmla="*/ 30 w 35"/>
                  <a:gd name="T5" fmla="*/ 15 h 32"/>
                  <a:gd name="T6" fmla="*/ 19 w 35"/>
                  <a:gd name="T7" fmla="*/ 32 h 32"/>
                  <a:gd name="T8" fmla="*/ 18 w 35"/>
                  <a:gd name="T9" fmla="*/ 32 h 32"/>
                  <a:gd name="T10" fmla="*/ 30 w 35"/>
                  <a:gd name="T11" fmla="*/ 25 h 32"/>
                  <a:gd name="T12" fmla="*/ 19 w 35"/>
                  <a:gd name="T13" fmla="*/ 4 h 32"/>
                  <a:gd name="T14" fmla="*/ 18 w 35"/>
                  <a:gd name="T15" fmla="*/ 32 h 32"/>
                  <a:gd name="T16" fmla="*/ 19 w 35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32">
                    <a:moveTo>
                      <a:pt x="19" y="32"/>
                    </a:moveTo>
                    <a:cubicBezTo>
                      <a:pt x="5" y="31"/>
                      <a:pt x="2" y="14"/>
                      <a:pt x="12" y="6"/>
                    </a:cubicBezTo>
                    <a:cubicBezTo>
                      <a:pt x="20" y="0"/>
                      <a:pt x="29" y="8"/>
                      <a:pt x="30" y="15"/>
                    </a:cubicBezTo>
                    <a:cubicBezTo>
                      <a:pt x="32" y="23"/>
                      <a:pt x="27" y="32"/>
                      <a:pt x="19" y="32"/>
                    </a:cubicBezTo>
                    <a:cubicBezTo>
                      <a:pt x="19" y="32"/>
                      <a:pt x="18" y="32"/>
                      <a:pt x="18" y="32"/>
                    </a:cubicBezTo>
                    <a:cubicBezTo>
                      <a:pt x="23" y="32"/>
                      <a:pt x="27" y="30"/>
                      <a:pt x="30" y="25"/>
                    </a:cubicBezTo>
                    <a:cubicBezTo>
                      <a:pt x="35" y="16"/>
                      <a:pt x="29" y="5"/>
                      <a:pt x="19" y="4"/>
                    </a:cubicBezTo>
                    <a:cubicBezTo>
                      <a:pt x="2" y="3"/>
                      <a:pt x="0" y="32"/>
                      <a:pt x="18" y="32"/>
                    </a:cubicBezTo>
                    <a:cubicBezTo>
                      <a:pt x="18" y="32"/>
                      <a:pt x="19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50" name="Freeform 96"/>
              <p:cNvSpPr>
                <a:spLocks/>
              </p:cNvSpPr>
              <p:nvPr/>
            </p:nvSpPr>
            <p:spPr bwMode="auto">
              <a:xfrm>
                <a:off x="9526588" y="971550"/>
                <a:ext cx="292100" cy="268288"/>
              </a:xfrm>
              <a:custGeom>
                <a:avLst/>
                <a:gdLst>
                  <a:gd name="T0" fmla="*/ 19 w 35"/>
                  <a:gd name="T1" fmla="*/ 32 h 32"/>
                  <a:gd name="T2" fmla="*/ 12 w 35"/>
                  <a:gd name="T3" fmla="*/ 6 h 32"/>
                  <a:gd name="T4" fmla="*/ 30 w 35"/>
                  <a:gd name="T5" fmla="*/ 15 h 32"/>
                  <a:gd name="T6" fmla="*/ 19 w 35"/>
                  <a:gd name="T7" fmla="*/ 32 h 32"/>
                  <a:gd name="T8" fmla="*/ 18 w 35"/>
                  <a:gd name="T9" fmla="*/ 32 h 32"/>
                  <a:gd name="T10" fmla="*/ 30 w 35"/>
                  <a:gd name="T11" fmla="*/ 25 h 32"/>
                  <a:gd name="T12" fmla="*/ 19 w 35"/>
                  <a:gd name="T13" fmla="*/ 4 h 32"/>
                  <a:gd name="T14" fmla="*/ 18 w 35"/>
                  <a:gd name="T15" fmla="*/ 32 h 32"/>
                  <a:gd name="T16" fmla="*/ 19 w 35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32">
                    <a:moveTo>
                      <a:pt x="19" y="32"/>
                    </a:moveTo>
                    <a:cubicBezTo>
                      <a:pt x="5" y="31"/>
                      <a:pt x="2" y="14"/>
                      <a:pt x="12" y="6"/>
                    </a:cubicBezTo>
                    <a:cubicBezTo>
                      <a:pt x="20" y="0"/>
                      <a:pt x="28" y="8"/>
                      <a:pt x="30" y="15"/>
                    </a:cubicBezTo>
                    <a:cubicBezTo>
                      <a:pt x="32" y="23"/>
                      <a:pt x="27" y="32"/>
                      <a:pt x="19" y="32"/>
                    </a:cubicBezTo>
                    <a:cubicBezTo>
                      <a:pt x="19" y="32"/>
                      <a:pt x="18" y="32"/>
                      <a:pt x="18" y="32"/>
                    </a:cubicBezTo>
                    <a:cubicBezTo>
                      <a:pt x="23" y="32"/>
                      <a:pt x="27" y="30"/>
                      <a:pt x="30" y="25"/>
                    </a:cubicBezTo>
                    <a:cubicBezTo>
                      <a:pt x="35" y="16"/>
                      <a:pt x="29" y="5"/>
                      <a:pt x="19" y="4"/>
                    </a:cubicBezTo>
                    <a:cubicBezTo>
                      <a:pt x="2" y="3"/>
                      <a:pt x="0" y="32"/>
                      <a:pt x="18" y="32"/>
                    </a:cubicBezTo>
                    <a:cubicBezTo>
                      <a:pt x="18" y="32"/>
                      <a:pt x="19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51" name="Freeform 97"/>
              <p:cNvSpPr>
                <a:spLocks/>
              </p:cNvSpPr>
              <p:nvPr/>
            </p:nvSpPr>
            <p:spPr bwMode="auto">
              <a:xfrm>
                <a:off x="9877425" y="971550"/>
                <a:ext cx="292100" cy="268288"/>
              </a:xfrm>
              <a:custGeom>
                <a:avLst/>
                <a:gdLst>
                  <a:gd name="T0" fmla="*/ 19 w 35"/>
                  <a:gd name="T1" fmla="*/ 32 h 32"/>
                  <a:gd name="T2" fmla="*/ 12 w 35"/>
                  <a:gd name="T3" fmla="*/ 6 h 32"/>
                  <a:gd name="T4" fmla="*/ 30 w 35"/>
                  <a:gd name="T5" fmla="*/ 15 h 32"/>
                  <a:gd name="T6" fmla="*/ 19 w 35"/>
                  <a:gd name="T7" fmla="*/ 32 h 32"/>
                  <a:gd name="T8" fmla="*/ 18 w 35"/>
                  <a:gd name="T9" fmla="*/ 32 h 32"/>
                  <a:gd name="T10" fmla="*/ 30 w 35"/>
                  <a:gd name="T11" fmla="*/ 25 h 32"/>
                  <a:gd name="T12" fmla="*/ 18 w 35"/>
                  <a:gd name="T13" fmla="*/ 4 h 32"/>
                  <a:gd name="T14" fmla="*/ 18 w 35"/>
                  <a:gd name="T15" fmla="*/ 32 h 32"/>
                  <a:gd name="T16" fmla="*/ 19 w 35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32">
                    <a:moveTo>
                      <a:pt x="19" y="32"/>
                    </a:moveTo>
                    <a:cubicBezTo>
                      <a:pt x="5" y="31"/>
                      <a:pt x="1" y="14"/>
                      <a:pt x="12" y="6"/>
                    </a:cubicBezTo>
                    <a:cubicBezTo>
                      <a:pt x="20" y="0"/>
                      <a:pt x="28" y="8"/>
                      <a:pt x="30" y="15"/>
                    </a:cubicBezTo>
                    <a:cubicBezTo>
                      <a:pt x="32" y="23"/>
                      <a:pt x="27" y="32"/>
                      <a:pt x="19" y="32"/>
                    </a:cubicBezTo>
                    <a:cubicBezTo>
                      <a:pt x="18" y="32"/>
                      <a:pt x="18" y="32"/>
                      <a:pt x="18" y="32"/>
                    </a:cubicBezTo>
                    <a:cubicBezTo>
                      <a:pt x="23" y="32"/>
                      <a:pt x="27" y="30"/>
                      <a:pt x="30" y="25"/>
                    </a:cubicBezTo>
                    <a:cubicBezTo>
                      <a:pt x="35" y="16"/>
                      <a:pt x="28" y="5"/>
                      <a:pt x="18" y="4"/>
                    </a:cubicBezTo>
                    <a:cubicBezTo>
                      <a:pt x="1" y="3"/>
                      <a:pt x="0" y="32"/>
                      <a:pt x="18" y="32"/>
                    </a:cubicBezTo>
                    <a:cubicBezTo>
                      <a:pt x="18" y="32"/>
                      <a:pt x="18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52" name="Freeform 98"/>
              <p:cNvSpPr>
                <a:spLocks/>
              </p:cNvSpPr>
              <p:nvPr/>
            </p:nvSpPr>
            <p:spPr bwMode="auto">
              <a:xfrm>
                <a:off x="10226675" y="971550"/>
                <a:ext cx="292100" cy="268288"/>
              </a:xfrm>
              <a:custGeom>
                <a:avLst/>
                <a:gdLst>
                  <a:gd name="T0" fmla="*/ 19 w 35"/>
                  <a:gd name="T1" fmla="*/ 32 h 32"/>
                  <a:gd name="T2" fmla="*/ 12 w 35"/>
                  <a:gd name="T3" fmla="*/ 6 h 32"/>
                  <a:gd name="T4" fmla="*/ 30 w 35"/>
                  <a:gd name="T5" fmla="*/ 15 h 32"/>
                  <a:gd name="T6" fmla="*/ 18 w 35"/>
                  <a:gd name="T7" fmla="*/ 32 h 32"/>
                  <a:gd name="T8" fmla="*/ 17 w 35"/>
                  <a:gd name="T9" fmla="*/ 32 h 32"/>
                  <a:gd name="T10" fmla="*/ 30 w 35"/>
                  <a:gd name="T11" fmla="*/ 25 h 32"/>
                  <a:gd name="T12" fmla="*/ 18 w 35"/>
                  <a:gd name="T13" fmla="*/ 4 h 32"/>
                  <a:gd name="T14" fmla="*/ 17 w 35"/>
                  <a:gd name="T15" fmla="*/ 32 h 32"/>
                  <a:gd name="T16" fmla="*/ 19 w 35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32">
                    <a:moveTo>
                      <a:pt x="19" y="32"/>
                    </a:moveTo>
                    <a:cubicBezTo>
                      <a:pt x="5" y="31"/>
                      <a:pt x="1" y="14"/>
                      <a:pt x="12" y="6"/>
                    </a:cubicBezTo>
                    <a:cubicBezTo>
                      <a:pt x="20" y="0"/>
                      <a:pt x="28" y="8"/>
                      <a:pt x="30" y="15"/>
                    </a:cubicBezTo>
                    <a:cubicBezTo>
                      <a:pt x="32" y="23"/>
                      <a:pt x="27" y="32"/>
                      <a:pt x="18" y="32"/>
                    </a:cubicBezTo>
                    <a:cubicBezTo>
                      <a:pt x="18" y="32"/>
                      <a:pt x="17" y="32"/>
                      <a:pt x="17" y="32"/>
                    </a:cubicBezTo>
                    <a:cubicBezTo>
                      <a:pt x="23" y="32"/>
                      <a:pt x="27" y="30"/>
                      <a:pt x="30" y="25"/>
                    </a:cubicBezTo>
                    <a:cubicBezTo>
                      <a:pt x="35" y="16"/>
                      <a:pt x="28" y="5"/>
                      <a:pt x="18" y="4"/>
                    </a:cubicBezTo>
                    <a:cubicBezTo>
                      <a:pt x="1" y="3"/>
                      <a:pt x="0" y="32"/>
                      <a:pt x="17" y="32"/>
                    </a:cubicBezTo>
                    <a:cubicBezTo>
                      <a:pt x="18" y="32"/>
                      <a:pt x="18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53" name="Freeform 99"/>
              <p:cNvSpPr>
                <a:spLocks/>
              </p:cNvSpPr>
              <p:nvPr/>
            </p:nvSpPr>
            <p:spPr bwMode="auto">
              <a:xfrm>
                <a:off x="10569575" y="971550"/>
                <a:ext cx="300038" cy="268288"/>
              </a:xfrm>
              <a:custGeom>
                <a:avLst/>
                <a:gdLst>
                  <a:gd name="T0" fmla="*/ 19 w 36"/>
                  <a:gd name="T1" fmla="*/ 32 h 32"/>
                  <a:gd name="T2" fmla="*/ 13 w 36"/>
                  <a:gd name="T3" fmla="*/ 6 h 32"/>
                  <a:gd name="T4" fmla="*/ 31 w 36"/>
                  <a:gd name="T5" fmla="*/ 15 h 32"/>
                  <a:gd name="T6" fmla="*/ 19 w 36"/>
                  <a:gd name="T7" fmla="*/ 32 h 32"/>
                  <a:gd name="T8" fmla="*/ 18 w 36"/>
                  <a:gd name="T9" fmla="*/ 32 h 32"/>
                  <a:gd name="T10" fmla="*/ 30 w 36"/>
                  <a:gd name="T11" fmla="*/ 25 h 32"/>
                  <a:gd name="T12" fmla="*/ 19 w 36"/>
                  <a:gd name="T13" fmla="*/ 4 h 32"/>
                  <a:gd name="T14" fmla="*/ 18 w 36"/>
                  <a:gd name="T15" fmla="*/ 32 h 32"/>
                  <a:gd name="T16" fmla="*/ 19 w 36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6" h="32">
                    <a:moveTo>
                      <a:pt x="19" y="32"/>
                    </a:moveTo>
                    <a:cubicBezTo>
                      <a:pt x="6" y="31"/>
                      <a:pt x="2" y="14"/>
                      <a:pt x="13" y="6"/>
                    </a:cubicBezTo>
                    <a:cubicBezTo>
                      <a:pt x="20" y="0"/>
                      <a:pt x="29" y="8"/>
                      <a:pt x="31" y="15"/>
                    </a:cubicBezTo>
                    <a:cubicBezTo>
                      <a:pt x="33" y="23"/>
                      <a:pt x="27" y="32"/>
                      <a:pt x="19" y="32"/>
                    </a:cubicBezTo>
                    <a:cubicBezTo>
                      <a:pt x="19" y="32"/>
                      <a:pt x="18" y="32"/>
                      <a:pt x="18" y="32"/>
                    </a:cubicBezTo>
                    <a:cubicBezTo>
                      <a:pt x="24" y="32"/>
                      <a:pt x="28" y="30"/>
                      <a:pt x="30" y="25"/>
                    </a:cubicBezTo>
                    <a:cubicBezTo>
                      <a:pt x="36" y="16"/>
                      <a:pt x="29" y="5"/>
                      <a:pt x="19" y="4"/>
                    </a:cubicBezTo>
                    <a:cubicBezTo>
                      <a:pt x="2" y="3"/>
                      <a:pt x="0" y="32"/>
                      <a:pt x="18" y="32"/>
                    </a:cubicBezTo>
                    <a:cubicBezTo>
                      <a:pt x="19" y="32"/>
                      <a:pt x="19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54" name="Freeform 100"/>
              <p:cNvSpPr>
                <a:spLocks/>
              </p:cNvSpPr>
              <p:nvPr/>
            </p:nvSpPr>
            <p:spPr bwMode="auto">
              <a:xfrm>
                <a:off x="10920413" y="971550"/>
                <a:ext cx="300038" cy="268288"/>
              </a:xfrm>
              <a:custGeom>
                <a:avLst/>
                <a:gdLst>
                  <a:gd name="T0" fmla="*/ 19 w 36"/>
                  <a:gd name="T1" fmla="*/ 32 h 32"/>
                  <a:gd name="T2" fmla="*/ 12 w 36"/>
                  <a:gd name="T3" fmla="*/ 6 h 32"/>
                  <a:gd name="T4" fmla="*/ 31 w 36"/>
                  <a:gd name="T5" fmla="*/ 15 h 32"/>
                  <a:gd name="T6" fmla="*/ 19 w 36"/>
                  <a:gd name="T7" fmla="*/ 32 h 32"/>
                  <a:gd name="T8" fmla="*/ 18 w 36"/>
                  <a:gd name="T9" fmla="*/ 32 h 32"/>
                  <a:gd name="T10" fmla="*/ 30 w 36"/>
                  <a:gd name="T11" fmla="*/ 25 h 32"/>
                  <a:gd name="T12" fmla="*/ 19 w 36"/>
                  <a:gd name="T13" fmla="*/ 4 h 32"/>
                  <a:gd name="T14" fmla="*/ 18 w 36"/>
                  <a:gd name="T15" fmla="*/ 32 h 32"/>
                  <a:gd name="T16" fmla="*/ 19 w 36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6" h="32">
                    <a:moveTo>
                      <a:pt x="19" y="32"/>
                    </a:moveTo>
                    <a:cubicBezTo>
                      <a:pt x="5" y="31"/>
                      <a:pt x="2" y="14"/>
                      <a:pt x="12" y="6"/>
                    </a:cubicBezTo>
                    <a:cubicBezTo>
                      <a:pt x="20" y="0"/>
                      <a:pt x="29" y="8"/>
                      <a:pt x="31" y="15"/>
                    </a:cubicBezTo>
                    <a:cubicBezTo>
                      <a:pt x="33" y="23"/>
                      <a:pt x="27" y="32"/>
                      <a:pt x="19" y="32"/>
                    </a:cubicBezTo>
                    <a:cubicBezTo>
                      <a:pt x="19" y="32"/>
                      <a:pt x="18" y="32"/>
                      <a:pt x="18" y="32"/>
                    </a:cubicBezTo>
                    <a:cubicBezTo>
                      <a:pt x="23" y="32"/>
                      <a:pt x="28" y="30"/>
                      <a:pt x="30" y="25"/>
                    </a:cubicBezTo>
                    <a:cubicBezTo>
                      <a:pt x="36" y="16"/>
                      <a:pt x="29" y="5"/>
                      <a:pt x="19" y="4"/>
                    </a:cubicBezTo>
                    <a:cubicBezTo>
                      <a:pt x="2" y="3"/>
                      <a:pt x="0" y="32"/>
                      <a:pt x="18" y="32"/>
                    </a:cubicBezTo>
                    <a:cubicBezTo>
                      <a:pt x="18" y="32"/>
                      <a:pt x="19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55" name="Freeform 101"/>
              <p:cNvSpPr>
                <a:spLocks/>
              </p:cNvSpPr>
              <p:nvPr/>
            </p:nvSpPr>
            <p:spPr bwMode="auto">
              <a:xfrm>
                <a:off x="11269663" y="971550"/>
                <a:ext cx="292100" cy="268288"/>
              </a:xfrm>
              <a:custGeom>
                <a:avLst/>
                <a:gdLst>
                  <a:gd name="T0" fmla="*/ 19 w 35"/>
                  <a:gd name="T1" fmla="*/ 32 h 32"/>
                  <a:gd name="T2" fmla="*/ 12 w 35"/>
                  <a:gd name="T3" fmla="*/ 6 h 32"/>
                  <a:gd name="T4" fmla="*/ 30 w 35"/>
                  <a:gd name="T5" fmla="*/ 15 h 32"/>
                  <a:gd name="T6" fmla="*/ 19 w 35"/>
                  <a:gd name="T7" fmla="*/ 32 h 32"/>
                  <a:gd name="T8" fmla="*/ 18 w 35"/>
                  <a:gd name="T9" fmla="*/ 32 h 32"/>
                  <a:gd name="T10" fmla="*/ 30 w 35"/>
                  <a:gd name="T11" fmla="*/ 25 h 32"/>
                  <a:gd name="T12" fmla="*/ 19 w 35"/>
                  <a:gd name="T13" fmla="*/ 4 h 32"/>
                  <a:gd name="T14" fmla="*/ 18 w 35"/>
                  <a:gd name="T15" fmla="*/ 32 h 32"/>
                  <a:gd name="T16" fmla="*/ 19 w 35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32">
                    <a:moveTo>
                      <a:pt x="19" y="32"/>
                    </a:moveTo>
                    <a:cubicBezTo>
                      <a:pt x="5" y="31"/>
                      <a:pt x="2" y="14"/>
                      <a:pt x="12" y="6"/>
                    </a:cubicBezTo>
                    <a:cubicBezTo>
                      <a:pt x="20" y="0"/>
                      <a:pt x="28" y="8"/>
                      <a:pt x="30" y="15"/>
                    </a:cubicBezTo>
                    <a:cubicBezTo>
                      <a:pt x="32" y="23"/>
                      <a:pt x="27" y="32"/>
                      <a:pt x="19" y="32"/>
                    </a:cubicBezTo>
                    <a:cubicBezTo>
                      <a:pt x="19" y="32"/>
                      <a:pt x="18" y="32"/>
                      <a:pt x="18" y="32"/>
                    </a:cubicBezTo>
                    <a:cubicBezTo>
                      <a:pt x="23" y="32"/>
                      <a:pt x="27" y="30"/>
                      <a:pt x="30" y="25"/>
                    </a:cubicBezTo>
                    <a:cubicBezTo>
                      <a:pt x="35" y="16"/>
                      <a:pt x="29" y="5"/>
                      <a:pt x="19" y="4"/>
                    </a:cubicBezTo>
                    <a:cubicBezTo>
                      <a:pt x="2" y="3"/>
                      <a:pt x="0" y="32"/>
                      <a:pt x="18" y="32"/>
                    </a:cubicBezTo>
                    <a:cubicBezTo>
                      <a:pt x="18" y="32"/>
                      <a:pt x="19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56" name="Oval 127"/>
              <p:cNvSpPr>
                <a:spLocks noChangeArrowheads="1"/>
              </p:cNvSpPr>
              <p:nvPr/>
            </p:nvSpPr>
            <p:spPr bwMode="auto">
              <a:xfrm>
                <a:off x="1893888" y="66675"/>
                <a:ext cx="82550" cy="84138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57" name="Oval 128"/>
              <p:cNvSpPr>
                <a:spLocks noChangeArrowheads="1"/>
              </p:cNvSpPr>
              <p:nvPr/>
            </p:nvSpPr>
            <p:spPr bwMode="auto">
              <a:xfrm>
                <a:off x="1909763" y="84138"/>
                <a:ext cx="74613" cy="84138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58" name="Freeform 129"/>
              <p:cNvSpPr>
                <a:spLocks/>
              </p:cNvSpPr>
              <p:nvPr/>
            </p:nvSpPr>
            <p:spPr bwMode="auto">
              <a:xfrm>
                <a:off x="1884363" y="50800"/>
                <a:ext cx="92075" cy="117475"/>
              </a:xfrm>
              <a:custGeom>
                <a:avLst/>
                <a:gdLst>
                  <a:gd name="T0" fmla="*/ 10 w 11"/>
                  <a:gd name="T1" fmla="*/ 7 h 14"/>
                  <a:gd name="T2" fmla="*/ 5 w 11"/>
                  <a:gd name="T3" fmla="*/ 11 h 14"/>
                  <a:gd name="T4" fmla="*/ 2 w 11"/>
                  <a:gd name="T5" fmla="*/ 7 h 14"/>
                  <a:gd name="T6" fmla="*/ 6 w 11"/>
                  <a:gd name="T7" fmla="*/ 2 h 14"/>
                  <a:gd name="T8" fmla="*/ 10 w 11"/>
                  <a:gd name="T9" fmla="*/ 7 h 14"/>
                  <a:gd name="T10" fmla="*/ 11 w 11"/>
                  <a:gd name="T11" fmla="*/ 7 h 14"/>
                  <a:gd name="T12" fmla="*/ 1 w 11"/>
                  <a:gd name="T13" fmla="*/ 7 h 14"/>
                  <a:gd name="T14" fmla="*/ 11 w 11"/>
                  <a:gd name="T15" fmla="*/ 7 h 14"/>
                  <a:gd name="T16" fmla="*/ 10 w 11"/>
                  <a:gd name="T17" fmla="*/ 7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1" h="14">
                    <a:moveTo>
                      <a:pt x="10" y="7"/>
                    </a:moveTo>
                    <a:cubicBezTo>
                      <a:pt x="10" y="9"/>
                      <a:pt x="8" y="12"/>
                      <a:pt x="5" y="11"/>
                    </a:cubicBezTo>
                    <a:cubicBezTo>
                      <a:pt x="3" y="11"/>
                      <a:pt x="2" y="9"/>
                      <a:pt x="2" y="7"/>
                    </a:cubicBezTo>
                    <a:cubicBezTo>
                      <a:pt x="2" y="4"/>
                      <a:pt x="4" y="2"/>
                      <a:pt x="6" y="2"/>
                    </a:cubicBezTo>
                    <a:cubicBezTo>
                      <a:pt x="9" y="3"/>
                      <a:pt x="10" y="5"/>
                      <a:pt x="10" y="7"/>
                    </a:cubicBezTo>
                    <a:cubicBezTo>
                      <a:pt x="10" y="7"/>
                      <a:pt x="11" y="7"/>
                      <a:pt x="11" y="7"/>
                    </a:cubicBezTo>
                    <a:cubicBezTo>
                      <a:pt x="11" y="0"/>
                      <a:pt x="1" y="1"/>
                      <a:pt x="1" y="7"/>
                    </a:cubicBezTo>
                    <a:cubicBezTo>
                      <a:pt x="0" y="14"/>
                      <a:pt x="11" y="13"/>
                      <a:pt x="11" y="7"/>
                    </a:cubicBezTo>
                    <a:cubicBezTo>
                      <a:pt x="11" y="7"/>
                      <a:pt x="10" y="7"/>
                      <a:pt x="10" y="7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</p:grpSp>
        <p:pic>
          <p:nvPicPr>
            <p:cNvPr id="28" name="图片 2121"/>
            <p:cNvPicPr>
              <a:picLocks noChangeAspect="1"/>
            </p:cNvPicPr>
            <p:nvPr/>
          </p:nvPicPr>
          <p:blipFill rotWithShape="1">
            <a:blip r:embed="rId3"/>
            <a:srcRect t="16435"/>
            <a:stretch/>
          </p:blipFill>
          <p:spPr>
            <a:xfrm>
              <a:off x="1734093" y="3705726"/>
              <a:ext cx="10101948" cy="2562565"/>
            </a:xfrm>
            <a:prstGeom prst="rect">
              <a:avLst/>
            </a:prstGeom>
          </p:spPr>
        </p:pic>
      </p:grpSp>
      <p:sp>
        <p:nvSpPr>
          <p:cNvPr id="59" name="TextBox 58"/>
          <p:cNvSpPr txBox="1"/>
          <p:nvPr/>
        </p:nvSpPr>
        <p:spPr>
          <a:xfrm>
            <a:off x="2883403" y="377654"/>
            <a:ext cx="6778353" cy="707886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4000" b="1" i="1" dirty="0" err="1" smtClean="0">
                <a:solidFill>
                  <a:srgbClr val="FF0000"/>
                </a:solidFill>
                <a:latin typeface="Times New Roman" pitchFamily="18" charset="0"/>
              </a:rPr>
              <a:t>Biểu</a:t>
            </a:r>
            <a:r>
              <a:rPr lang="en-US" sz="4000" b="1" i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4000" b="1" i="1" dirty="0" err="1" smtClean="0">
                <a:solidFill>
                  <a:srgbClr val="FF0000"/>
                </a:solidFill>
                <a:latin typeface="Times New Roman" pitchFamily="18" charset="0"/>
              </a:rPr>
              <a:t>hiện</a:t>
            </a:r>
            <a:r>
              <a:rPr lang="en-US" sz="4000" b="1" i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4000" b="1" i="1" dirty="0" err="1" smtClean="0">
                <a:solidFill>
                  <a:srgbClr val="FF0000"/>
                </a:solidFill>
                <a:latin typeface="Times New Roman" pitchFamily="18" charset="0"/>
              </a:rPr>
              <a:t>của</a:t>
            </a:r>
            <a:r>
              <a:rPr lang="en-US" sz="4000" b="1" i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4000" b="1" i="1" dirty="0" err="1" smtClean="0">
                <a:solidFill>
                  <a:srgbClr val="FF0000"/>
                </a:solidFill>
                <a:latin typeface="Times New Roman" pitchFamily="18" charset="0"/>
              </a:rPr>
              <a:t>lòng</a:t>
            </a:r>
            <a:r>
              <a:rPr lang="en-US" sz="4000" b="1" i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4000" b="1" i="1" dirty="0" err="1" smtClean="0">
                <a:solidFill>
                  <a:srgbClr val="FF0000"/>
                </a:solidFill>
                <a:latin typeface="Times New Roman" pitchFamily="18" charset="0"/>
              </a:rPr>
              <a:t>yêu</a:t>
            </a:r>
            <a:r>
              <a:rPr lang="en-US" sz="4000" b="1" i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4000" b="1" i="1" dirty="0" err="1" smtClean="0">
                <a:solidFill>
                  <a:srgbClr val="FF0000"/>
                </a:solidFill>
                <a:latin typeface="Times New Roman" pitchFamily="18" charset="0"/>
              </a:rPr>
              <a:t>nước</a:t>
            </a:r>
            <a:endParaRPr lang="en-US" sz="4000" b="1" i="1" dirty="0">
              <a:solidFill>
                <a:srgbClr val="FF0000"/>
              </a:solidFill>
              <a:latin typeface="Times New Roman" pitchFamily="18" charset="0"/>
            </a:endParaRPr>
          </a:p>
        </p:txBody>
      </p:sp>
      <p:sp>
        <p:nvSpPr>
          <p:cNvPr id="61" name="Rectangle 60"/>
          <p:cNvSpPr/>
          <p:nvPr/>
        </p:nvSpPr>
        <p:spPr>
          <a:xfrm>
            <a:off x="819594" y="2834422"/>
            <a:ext cx="1654949" cy="1938992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000" b="1" i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4000" b="1" i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i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quá</a:t>
            </a:r>
            <a:r>
              <a:rPr lang="en-US" sz="4000" b="1" i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i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khứ</a:t>
            </a:r>
            <a:endParaRPr lang="en-US" sz="4000" b="1" i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2" name="Rectangle 61"/>
          <p:cNvSpPr/>
          <p:nvPr/>
        </p:nvSpPr>
        <p:spPr>
          <a:xfrm>
            <a:off x="6903501" y="1604713"/>
            <a:ext cx="3814270" cy="584775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spcBef>
                <a:spcPct val="20000"/>
              </a:spcBef>
              <a:buClr>
                <a:schemeClr val="tx2"/>
              </a:buClr>
            </a:pP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Bà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Trưng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;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Bà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Triệu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63" name="Straight Arrow Connector 62"/>
          <p:cNvCxnSpPr>
            <a:stCxn id="78" idx="3"/>
            <a:endCxn id="62" idx="1"/>
          </p:cNvCxnSpPr>
          <p:nvPr/>
        </p:nvCxnSpPr>
        <p:spPr>
          <a:xfrm flipV="1">
            <a:off x="5469212" y="1897101"/>
            <a:ext cx="1434289" cy="2016382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4" name="Rectangle 63"/>
          <p:cNvSpPr/>
          <p:nvPr/>
        </p:nvSpPr>
        <p:spPr>
          <a:xfrm>
            <a:off x="6919561" y="2639983"/>
            <a:ext cx="3813963" cy="584775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spcBef>
                <a:spcPct val="20000"/>
              </a:spcBef>
              <a:buClr>
                <a:schemeClr val="tx2"/>
              </a:buClr>
            </a:pP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Trần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Hưng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Đạo</a:t>
            </a:r>
            <a:endParaRPr lang="en-US" sz="800" dirty="0" smtClean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65" name="Straight Arrow Connector 64"/>
          <p:cNvCxnSpPr>
            <a:stCxn id="78" idx="3"/>
            <a:endCxn id="64" idx="1"/>
          </p:cNvCxnSpPr>
          <p:nvPr/>
        </p:nvCxnSpPr>
        <p:spPr>
          <a:xfrm flipV="1">
            <a:off x="5469212" y="2932371"/>
            <a:ext cx="1450349" cy="981112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6" name="Rectangle 65"/>
          <p:cNvSpPr/>
          <p:nvPr/>
        </p:nvSpPr>
        <p:spPr>
          <a:xfrm>
            <a:off x="6930095" y="3627951"/>
            <a:ext cx="3787667" cy="584775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spcBef>
                <a:spcPct val="20000"/>
              </a:spcBef>
              <a:buClr>
                <a:schemeClr val="tx2"/>
              </a:buClr>
            </a:pP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Lê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Lợi</a:t>
            </a:r>
            <a:endParaRPr lang="en-US" sz="3200" dirty="0" smtClean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67" name="Straight Arrow Connector 66"/>
          <p:cNvCxnSpPr>
            <a:stCxn id="78" idx="3"/>
            <a:endCxn id="66" idx="1"/>
          </p:cNvCxnSpPr>
          <p:nvPr/>
        </p:nvCxnSpPr>
        <p:spPr>
          <a:xfrm>
            <a:off x="5469212" y="3913483"/>
            <a:ext cx="1460883" cy="6856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8" name="Rectangle 67"/>
          <p:cNvSpPr/>
          <p:nvPr/>
        </p:nvSpPr>
        <p:spPr>
          <a:xfrm>
            <a:off x="6940370" y="4621184"/>
            <a:ext cx="3808916" cy="584775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spcBef>
                <a:spcPct val="20000"/>
              </a:spcBef>
              <a:buClr>
                <a:schemeClr val="tx2"/>
              </a:buClr>
            </a:pP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Quang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Trung</a:t>
            </a:r>
            <a:endParaRPr lang="en-US" sz="3200" dirty="0" smtClean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69" name="Straight Arrow Connector 68"/>
          <p:cNvCxnSpPr>
            <a:stCxn id="78" idx="3"/>
            <a:endCxn id="68" idx="1"/>
          </p:cNvCxnSpPr>
          <p:nvPr/>
        </p:nvCxnSpPr>
        <p:spPr>
          <a:xfrm>
            <a:off x="5469212" y="3913483"/>
            <a:ext cx="1471158" cy="1000089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8" name="Rectangle 77"/>
          <p:cNvSpPr/>
          <p:nvPr/>
        </p:nvSpPr>
        <p:spPr>
          <a:xfrm>
            <a:off x="3651436" y="2482322"/>
            <a:ext cx="1817776" cy="2862322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6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cuộc</a:t>
            </a:r>
            <a:r>
              <a:rPr lang="en-US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kháng</a:t>
            </a:r>
            <a:r>
              <a:rPr lang="en-US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chiến</a:t>
            </a:r>
            <a:r>
              <a:rPr lang="en-US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vĩ</a:t>
            </a:r>
            <a:r>
              <a:rPr lang="en-US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đại</a:t>
            </a:r>
            <a:r>
              <a:rPr lang="en-US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endParaRPr lang="en-US" sz="3600" i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1" name="Rectangle 100"/>
          <p:cNvSpPr/>
          <p:nvPr/>
        </p:nvSpPr>
        <p:spPr>
          <a:xfrm>
            <a:off x="6903592" y="5577625"/>
            <a:ext cx="3845693" cy="584775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spcBef>
                <a:spcPct val="20000"/>
              </a:spcBef>
              <a:buClr>
                <a:schemeClr val="tx2"/>
              </a:buClr>
            </a:pP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…..</a:t>
            </a:r>
          </a:p>
        </p:txBody>
      </p:sp>
      <p:cxnSp>
        <p:nvCxnSpPr>
          <p:cNvPr id="102" name="Straight Arrow Connector 101"/>
          <p:cNvCxnSpPr>
            <a:stCxn id="78" idx="3"/>
            <a:endCxn id="101" idx="1"/>
          </p:cNvCxnSpPr>
          <p:nvPr/>
        </p:nvCxnSpPr>
        <p:spPr>
          <a:xfrm>
            <a:off x="5469212" y="3913483"/>
            <a:ext cx="1434380" cy="1956530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5" name="Freeform 104"/>
          <p:cNvSpPr>
            <a:spLocks noEditPoints="1"/>
          </p:cNvSpPr>
          <p:nvPr/>
        </p:nvSpPr>
        <p:spPr bwMode="auto">
          <a:xfrm>
            <a:off x="2661489" y="3594542"/>
            <a:ext cx="774500" cy="550917"/>
          </a:xfrm>
          <a:custGeom>
            <a:avLst/>
            <a:gdLst>
              <a:gd name="T0" fmla="*/ 422 w 572"/>
              <a:gd name="T1" fmla="*/ 251 h 254"/>
              <a:gd name="T2" fmla="*/ 415 w 572"/>
              <a:gd name="T3" fmla="*/ 17 h 254"/>
              <a:gd name="T4" fmla="*/ 381 w 572"/>
              <a:gd name="T5" fmla="*/ 92 h 254"/>
              <a:gd name="T6" fmla="*/ 31 w 572"/>
              <a:gd name="T7" fmla="*/ 34 h 254"/>
              <a:gd name="T8" fmla="*/ 43 w 572"/>
              <a:gd name="T9" fmla="*/ 224 h 254"/>
              <a:gd name="T10" fmla="*/ 203 w 572"/>
              <a:gd name="T11" fmla="*/ 174 h 254"/>
              <a:gd name="T12" fmla="*/ 52 w 572"/>
              <a:gd name="T13" fmla="*/ 141 h 254"/>
              <a:gd name="T14" fmla="*/ 57 w 572"/>
              <a:gd name="T15" fmla="*/ 132 h 254"/>
              <a:gd name="T16" fmla="*/ 127 w 572"/>
              <a:gd name="T17" fmla="*/ 173 h 254"/>
              <a:gd name="T18" fmla="*/ 103 w 572"/>
              <a:gd name="T19" fmla="*/ 187 h 254"/>
              <a:gd name="T20" fmla="*/ 59 w 572"/>
              <a:gd name="T21" fmla="*/ 77 h 254"/>
              <a:gd name="T22" fmla="*/ 94 w 572"/>
              <a:gd name="T23" fmla="*/ 79 h 254"/>
              <a:gd name="T24" fmla="*/ 191 w 572"/>
              <a:gd name="T25" fmla="*/ 155 h 254"/>
              <a:gd name="T26" fmla="*/ 228 w 572"/>
              <a:gd name="T27" fmla="*/ 167 h 254"/>
              <a:gd name="T28" fmla="*/ 248 w 572"/>
              <a:gd name="T29" fmla="*/ 166 h 254"/>
              <a:gd name="T30" fmla="*/ 298 w 572"/>
              <a:gd name="T31" fmla="*/ 127 h 254"/>
              <a:gd name="T32" fmla="*/ 334 w 572"/>
              <a:gd name="T33" fmla="*/ 165 h 254"/>
              <a:gd name="T34" fmla="*/ 421 w 572"/>
              <a:gd name="T35" fmla="*/ 245 h 254"/>
              <a:gd name="T36" fmla="*/ 439 w 572"/>
              <a:gd name="T37" fmla="*/ 234 h 254"/>
              <a:gd name="T38" fmla="*/ 492 w 572"/>
              <a:gd name="T39" fmla="*/ 190 h 254"/>
              <a:gd name="T40" fmla="*/ 514 w 572"/>
              <a:gd name="T41" fmla="*/ 181 h 254"/>
              <a:gd name="T42" fmla="*/ 558 w 572"/>
              <a:gd name="T43" fmla="*/ 148 h 254"/>
              <a:gd name="T44" fmla="*/ 501 w 572"/>
              <a:gd name="T45" fmla="*/ 84 h 254"/>
              <a:gd name="T46" fmla="*/ 427 w 572"/>
              <a:gd name="T47" fmla="*/ 28 h 254"/>
              <a:gd name="T48" fmla="*/ 449 w 572"/>
              <a:gd name="T49" fmla="*/ 54 h 254"/>
              <a:gd name="T50" fmla="*/ 421 w 572"/>
              <a:gd name="T51" fmla="*/ 90 h 254"/>
              <a:gd name="T52" fmla="*/ 555 w 572"/>
              <a:gd name="T53" fmla="*/ 151 h 254"/>
              <a:gd name="T54" fmla="*/ 533 w 572"/>
              <a:gd name="T55" fmla="*/ 167 h 254"/>
              <a:gd name="T56" fmla="*/ 498 w 572"/>
              <a:gd name="T57" fmla="*/ 128 h 254"/>
              <a:gd name="T58" fmla="*/ 442 w 572"/>
              <a:gd name="T59" fmla="*/ 114 h 254"/>
              <a:gd name="T60" fmla="*/ 426 w 572"/>
              <a:gd name="T61" fmla="*/ 118 h 254"/>
              <a:gd name="T62" fmla="*/ 426 w 572"/>
              <a:gd name="T63" fmla="*/ 118 h 254"/>
              <a:gd name="T64" fmla="*/ 405 w 572"/>
              <a:gd name="T65" fmla="*/ 116 h 254"/>
              <a:gd name="T66" fmla="*/ 334 w 572"/>
              <a:gd name="T67" fmla="*/ 98 h 254"/>
              <a:gd name="T68" fmla="*/ 372 w 572"/>
              <a:gd name="T69" fmla="*/ 110 h 254"/>
              <a:gd name="T70" fmla="*/ 418 w 572"/>
              <a:gd name="T71" fmla="*/ 141 h 254"/>
              <a:gd name="T72" fmla="*/ 478 w 572"/>
              <a:gd name="T73" fmla="*/ 197 h 254"/>
              <a:gd name="T74" fmla="*/ 468 w 572"/>
              <a:gd name="T75" fmla="*/ 191 h 254"/>
              <a:gd name="T76" fmla="*/ 428 w 572"/>
              <a:gd name="T77" fmla="*/ 206 h 254"/>
              <a:gd name="T78" fmla="*/ 466 w 572"/>
              <a:gd name="T79" fmla="*/ 213 h 254"/>
              <a:gd name="T80" fmla="*/ 420 w 572"/>
              <a:gd name="T81" fmla="*/ 168 h 254"/>
              <a:gd name="T82" fmla="*/ 304 w 572"/>
              <a:gd name="T83" fmla="*/ 100 h 254"/>
              <a:gd name="T84" fmla="*/ 299 w 572"/>
              <a:gd name="T85" fmla="*/ 109 h 254"/>
              <a:gd name="T86" fmla="*/ 424 w 572"/>
              <a:gd name="T87" fmla="*/ 187 h 254"/>
              <a:gd name="T88" fmla="*/ 298 w 572"/>
              <a:gd name="T89" fmla="*/ 112 h 254"/>
              <a:gd name="T90" fmla="*/ 232 w 572"/>
              <a:gd name="T91" fmla="*/ 91 h 254"/>
              <a:gd name="T92" fmla="*/ 230 w 572"/>
              <a:gd name="T93" fmla="*/ 95 h 254"/>
              <a:gd name="T94" fmla="*/ 258 w 572"/>
              <a:gd name="T95" fmla="*/ 159 h 254"/>
              <a:gd name="T96" fmla="*/ 295 w 572"/>
              <a:gd name="T97" fmla="*/ 158 h 254"/>
              <a:gd name="T98" fmla="*/ 185 w 572"/>
              <a:gd name="T99" fmla="*/ 82 h 254"/>
              <a:gd name="T100" fmla="*/ 188 w 572"/>
              <a:gd name="T101" fmla="*/ 92 h 254"/>
              <a:gd name="T102" fmla="*/ 234 w 572"/>
              <a:gd name="T103" fmla="*/ 147 h 254"/>
              <a:gd name="T104" fmla="*/ 122 w 572"/>
              <a:gd name="T105" fmla="*/ 66 h 254"/>
              <a:gd name="T106" fmla="*/ 118 w 572"/>
              <a:gd name="T107" fmla="*/ 69 h 254"/>
              <a:gd name="T108" fmla="*/ 62 w 572"/>
              <a:gd name="T109" fmla="*/ 42 h 254"/>
              <a:gd name="T110" fmla="*/ 41 w 572"/>
              <a:gd name="T111" fmla="*/ 41 h 254"/>
              <a:gd name="T112" fmla="*/ 96 w 572"/>
              <a:gd name="T113" fmla="*/ 93 h 254"/>
              <a:gd name="T114" fmla="*/ 58 w 572"/>
              <a:gd name="T115" fmla="*/ 179 h 254"/>
              <a:gd name="T116" fmla="*/ 79 w 572"/>
              <a:gd name="T117" fmla="*/ 188 h 254"/>
              <a:gd name="T118" fmla="*/ 70 w 572"/>
              <a:gd name="T119" fmla="*/ 201 h 254"/>
              <a:gd name="T120" fmla="*/ 51 w 572"/>
              <a:gd name="T121" fmla="*/ 207 h 254"/>
              <a:gd name="T122" fmla="*/ 63 w 572"/>
              <a:gd name="T123" fmla="*/ 205 h 254"/>
              <a:gd name="T124" fmla="*/ 32 w 572"/>
              <a:gd name="T125" fmla="*/ 205 h 2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572" h="254">
                <a:moveTo>
                  <a:pt x="65" y="219"/>
                </a:moveTo>
                <a:cubicBezTo>
                  <a:pt x="120" y="192"/>
                  <a:pt x="188" y="179"/>
                  <a:pt x="259" y="170"/>
                </a:cubicBezTo>
                <a:cubicBezTo>
                  <a:pt x="304" y="165"/>
                  <a:pt x="356" y="173"/>
                  <a:pt x="401" y="173"/>
                </a:cubicBezTo>
                <a:cubicBezTo>
                  <a:pt x="407" y="173"/>
                  <a:pt x="415" y="175"/>
                  <a:pt x="418" y="174"/>
                </a:cubicBezTo>
                <a:cubicBezTo>
                  <a:pt x="416" y="252"/>
                  <a:pt x="416" y="252"/>
                  <a:pt x="416" y="252"/>
                </a:cubicBezTo>
                <a:cubicBezTo>
                  <a:pt x="416" y="254"/>
                  <a:pt x="420" y="252"/>
                  <a:pt x="422" y="251"/>
                </a:cubicBezTo>
                <a:cubicBezTo>
                  <a:pt x="473" y="218"/>
                  <a:pt x="523" y="182"/>
                  <a:pt x="572" y="146"/>
                </a:cubicBezTo>
                <a:cubicBezTo>
                  <a:pt x="524" y="98"/>
                  <a:pt x="475" y="54"/>
                  <a:pt x="429" y="7"/>
                </a:cubicBezTo>
                <a:cubicBezTo>
                  <a:pt x="427" y="5"/>
                  <a:pt x="426" y="0"/>
                  <a:pt x="423" y="2"/>
                </a:cubicBezTo>
                <a:cubicBezTo>
                  <a:pt x="423" y="2"/>
                  <a:pt x="422" y="3"/>
                  <a:pt x="422" y="3"/>
                </a:cubicBezTo>
                <a:cubicBezTo>
                  <a:pt x="422" y="5"/>
                  <a:pt x="422" y="10"/>
                  <a:pt x="422" y="12"/>
                </a:cubicBezTo>
                <a:cubicBezTo>
                  <a:pt x="422" y="16"/>
                  <a:pt x="422" y="22"/>
                  <a:pt x="415" y="17"/>
                </a:cubicBezTo>
                <a:cubicBezTo>
                  <a:pt x="417" y="20"/>
                  <a:pt x="419" y="20"/>
                  <a:pt x="420" y="22"/>
                </a:cubicBezTo>
                <a:cubicBezTo>
                  <a:pt x="422" y="29"/>
                  <a:pt x="421" y="43"/>
                  <a:pt x="418" y="50"/>
                </a:cubicBezTo>
                <a:cubicBezTo>
                  <a:pt x="422" y="59"/>
                  <a:pt x="420" y="78"/>
                  <a:pt x="416" y="85"/>
                </a:cubicBezTo>
                <a:cubicBezTo>
                  <a:pt x="415" y="87"/>
                  <a:pt x="416" y="91"/>
                  <a:pt x="413" y="88"/>
                </a:cubicBezTo>
                <a:cubicBezTo>
                  <a:pt x="402" y="91"/>
                  <a:pt x="387" y="93"/>
                  <a:pt x="377" y="87"/>
                </a:cubicBezTo>
                <a:cubicBezTo>
                  <a:pt x="377" y="90"/>
                  <a:pt x="380" y="91"/>
                  <a:pt x="381" y="92"/>
                </a:cubicBezTo>
                <a:cubicBezTo>
                  <a:pt x="331" y="96"/>
                  <a:pt x="283" y="89"/>
                  <a:pt x="237" y="85"/>
                </a:cubicBezTo>
                <a:cubicBezTo>
                  <a:pt x="217" y="83"/>
                  <a:pt x="198" y="78"/>
                  <a:pt x="184" y="73"/>
                </a:cubicBezTo>
                <a:cubicBezTo>
                  <a:pt x="169" y="73"/>
                  <a:pt x="152" y="68"/>
                  <a:pt x="139" y="65"/>
                </a:cubicBezTo>
                <a:cubicBezTo>
                  <a:pt x="95" y="55"/>
                  <a:pt x="62" y="35"/>
                  <a:pt x="30" y="15"/>
                </a:cubicBezTo>
                <a:cubicBezTo>
                  <a:pt x="28" y="14"/>
                  <a:pt x="23" y="10"/>
                  <a:pt x="23" y="17"/>
                </a:cubicBezTo>
                <a:cubicBezTo>
                  <a:pt x="23" y="21"/>
                  <a:pt x="31" y="26"/>
                  <a:pt x="31" y="34"/>
                </a:cubicBezTo>
                <a:cubicBezTo>
                  <a:pt x="32" y="34"/>
                  <a:pt x="42" y="50"/>
                  <a:pt x="38" y="57"/>
                </a:cubicBezTo>
                <a:cubicBezTo>
                  <a:pt x="42" y="61"/>
                  <a:pt x="46" y="67"/>
                  <a:pt x="46" y="74"/>
                </a:cubicBezTo>
                <a:cubicBezTo>
                  <a:pt x="45" y="86"/>
                  <a:pt x="43" y="94"/>
                  <a:pt x="48" y="106"/>
                </a:cubicBezTo>
                <a:cubicBezTo>
                  <a:pt x="46" y="168"/>
                  <a:pt x="25" y="209"/>
                  <a:pt x="0" y="246"/>
                </a:cubicBezTo>
                <a:cubicBezTo>
                  <a:pt x="23" y="239"/>
                  <a:pt x="45" y="229"/>
                  <a:pt x="65" y="219"/>
                </a:cubicBezTo>
                <a:close/>
                <a:moveTo>
                  <a:pt x="43" y="224"/>
                </a:moveTo>
                <a:cubicBezTo>
                  <a:pt x="51" y="219"/>
                  <a:pt x="59" y="214"/>
                  <a:pt x="68" y="210"/>
                </a:cubicBezTo>
                <a:cubicBezTo>
                  <a:pt x="60" y="214"/>
                  <a:pt x="51" y="221"/>
                  <a:pt x="43" y="224"/>
                </a:cubicBezTo>
                <a:close/>
                <a:moveTo>
                  <a:pt x="70" y="209"/>
                </a:moveTo>
                <a:cubicBezTo>
                  <a:pt x="71" y="208"/>
                  <a:pt x="73" y="207"/>
                  <a:pt x="75" y="206"/>
                </a:cubicBezTo>
                <a:cubicBezTo>
                  <a:pt x="74" y="208"/>
                  <a:pt x="72" y="209"/>
                  <a:pt x="70" y="209"/>
                </a:cubicBezTo>
                <a:close/>
                <a:moveTo>
                  <a:pt x="203" y="174"/>
                </a:moveTo>
                <a:cubicBezTo>
                  <a:pt x="158" y="181"/>
                  <a:pt x="118" y="192"/>
                  <a:pt x="79" y="204"/>
                </a:cubicBezTo>
                <a:cubicBezTo>
                  <a:pt x="115" y="186"/>
                  <a:pt x="156" y="175"/>
                  <a:pt x="205" y="170"/>
                </a:cubicBezTo>
                <a:cubicBezTo>
                  <a:pt x="208" y="170"/>
                  <a:pt x="203" y="173"/>
                  <a:pt x="203" y="174"/>
                </a:cubicBezTo>
                <a:close/>
                <a:moveTo>
                  <a:pt x="97" y="181"/>
                </a:moveTo>
                <a:cubicBezTo>
                  <a:pt x="94" y="179"/>
                  <a:pt x="91" y="177"/>
                  <a:pt x="89" y="175"/>
                </a:cubicBezTo>
                <a:cubicBezTo>
                  <a:pt x="52" y="141"/>
                  <a:pt x="52" y="141"/>
                  <a:pt x="52" y="141"/>
                </a:cubicBezTo>
                <a:cubicBezTo>
                  <a:pt x="53" y="110"/>
                  <a:pt x="53" y="110"/>
                  <a:pt x="53" y="110"/>
                </a:cubicBezTo>
                <a:cubicBezTo>
                  <a:pt x="53" y="103"/>
                  <a:pt x="57" y="111"/>
                  <a:pt x="57" y="110"/>
                </a:cubicBezTo>
                <a:cubicBezTo>
                  <a:pt x="73" y="128"/>
                  <a:pt x="88" y="144"/>
                  <a:pt x="102" y="162"/>
                </a:cubicBezTo>
                <a:cubicBezTo>
                  <a:pt x="102" y="162"/>
                  <a:pt x="102" y="164"/>
                  <a:pt x="102" y="164"/>
                </a:cubicBezTo>
                <a:cubicBezTo>
                  <a:pt x="88" y="150"/>
                  <a:pt x="74" y="138"/>
                  <a:pt x="59" y="127"/>
                </a:cubicBezTo>
                <a:cubicBezTo>
                  <a:pt x="54" y="124"/>
                  <a:pt x="55" y="132"/>
                  <a:pt x="57" y="132"/>
                </a:cubicBezTo>
                <a:cubicBezTo>
                  <a:pt x="60" y="139"/>
                  <a:pt x="68" y="140"/>
                  <a:pt x="74" y="143"/>
                </a:cubicBezTo>
                <a:cubicBezTo>
                  <a:pt x="89" y="153"/>
                  <a:pt x="100" y="167"/>
                  <a:pt x="113" y="178"/>
                </a:cubicBezTo>
                <a:cubicBezTo>
                  <a:pt x="106" y="157"/>
                  <a:pt x="90" y="142"/>
                  <a:pt x="77" y="127"/>
                </a:cubicBezTo>
                <a:cubicBezTo>
                  <a:pt x="70" y="119"/>
                  <a:pt x="61" y="112"/>
                  <a:pt x="54" y="105"/>
                </a:cubicBezTo>
                <a:cubicBezTo>
                  <a:pt x="55" y="103"/>
                  <a:pt x="53" y="98"/>
                  <a:pt x="54" y="95"/>
                </a:cubicBezTo>
                <a:cubicBezTo>
                  <a:pt x="80" y="120"/>
                  <a:pt x="105" y="148"/>
                  <a:pt x="127" y="173"/>
                </a:cubicBezTo>
                <a:cubicBezTo>
                  <a:pt x="130" y="176"/>
                  <a:pt x="131" y="171"/>
                  <a:pt x="131" y="171"/>
                </a:cubicBezTo>
                <a:cubicBezTo>
                  <a:pt x="122" y="149"/>
                  <a:pt x="110" y="131"/>
                  <a:pt x="97" y="115"/>
                </a:cubicBezTo>
                <a:cubicBezTo>
                  <a:pt x="110" y="128"/>
                  <a:pt x="121" y="143"/>
                  <a:pt x="136" y="153"/>
                </a:cubicBezTo>
                <a:cubicBezTo>
                  <a:pt x="136" y="154"/>
                  <a:pt x="136" y="154"/>
                  <a:pt x="136" y="154"/>
                </a:cubicBezTo>
                <a:cubicBezTo>
                  <a:pt x="142" y="160"/>
                  <a:pt x="147" y="166"/>
                  <a:pt x="154" y="171"/>
                </a:cubicBezTo>
                <a:cubicBezTo>
                  <a:pt x="136" y="176"/>
                  <a:pt x="118" y="180"/>
                  <a:pt x="103" y="187"/>
                </a:cubicBezTo>
                <a:cubicBezTo>
                  <a:pt x="95" y="170"/>
                  <a:pt x="85" y="155"/>
                  <a:pt x="70" y="146"/>
                </a:cubicBezTo>
                <a:cubicBezTo>
                  <a:pt x="77" y="155"/>
                  <a:pt x="89" y="169"/>
                  <a:pt x="97" y="181"/>
                </a:cubicBezTo>
                <a:close/>
                <a:moveTo>
                  <a:pt x="123" y="163"/>
                </a:moveTo>
                <a:cubicBezTo>
                  <a:pt x="101" y="139"/>
                  <a:pt x="79" y="112"/>
                  <a:pt x="54" y="90"/>
                </a:cubicBezTo>
                <a:cubicBezTo>
                  <a:pt x="51" y="68"/>
                  <a:pt x="51" y="68"/>
                  <a:pt x="51" y="68"/>
                </a:cubicBezTo>
                <a:cubicBezTo>
                  <a:pt x="59" y="77"/>
                  <a:pt x="59" y="77"/>
                  <a:pt x="59" y="77"/>
                </a:cubicBezTo>
                <a:cubicBezTo>
                  <a:pt x="57" y="76"/>
                  <a:pt x="55" y="73"/>
                  <a:pt x="53" y="73"/>
                </a:cubicBezTo>
                <a:cubicBezTo>
                  <a:pt x="80" y="98"/>
                  <a:pt x="106" y="127"/>
                  <a:pt x="123" y="163"/>
                </a:cubicBezTo>
                <a:close/>
                <a:moveTo>
                  <a:pt x="174" y="164"/>
                </a:moveTo>
                <a:cubicBezTo>
                  <a:pt x="175" y="165"/>
                  <a:pt x="179" y="167"/>
                  <a:pt x="174" y="168"/>
                </a:cubicBezTo>
                <a:cubicBezTo>
                  <a:pt x="170" y="168"/>
                  <a:pt x="157" y="171"/>
                  <a:pt x="156" y="169"/>
                </a:cubicBezTo>
                <a:cubicBezTo>
                  <a:pt x="139" y="136"/>
                  <a:pt x="117" y="107"/>
                  <a:pt x="94" y="79"/>
                </a:cubicBezTo>
                <a:cubicBezTo>
                  <a:pt x="144" y="133"/>
                  <a:pt x="144" y="133"/>
                  <a:pt x="144" y="133"/>
                </a:cubicBezTo>
                <a:cubicBezTo>
                  <a:pt x="144" y="133"/>
                  <a:pt x="151" y="138"/>
                  <a:pt x="145" y="136"/>
                </a:cubicBezTo>
                <a:lnTo>
                  <a:pt x="174" y="164"/>
                </a:lnTo>
                <a:close/>
                <a:moveTo>
                  <a:pt x="124" y="89"/>
                </a:moveTo>
                <a:cubicBezTo>
                  <a:pt x="124" y="89"/>
                  <a:pt x="125" y="89"/>
                  <a:pt x="126" y="89"/>
                </a:cubicBezTo>
                <a:cubicBezTo>
                  <a:pt x="149" y="111"/>
                  <a:pt x="167" y="135"/>
                  <a:pt x="191" y="155"/>
                </a:cubicBezTo>
                <a:cubicBezTo>
                  <a:pt x="191" y="155"/>
                  <a:pt x="193" y="161"/>
                  <a:pt x="199" y="163"/>
                </a:cubicBezTo>
                <a:cubicBezTo>
                  <a:pt x="191" y="166"/>
                  <a:pt x="181" y="168"/>
                  <a:pt x="179" y="165"/>
                </a:cubicBezTo>
                <a:cubicBezTo>
                  <a:pt x="167" y="134"/>
                  <a:pt x="144" y="112"/>
                  <a:pt x="124" y="89"/>
                </a:cubicBezTo>
                <a:close/>
                <a:moveTo>
                  <a:pt x="211" y="172"/>
                </a:moveTo>
                <a:cubicBezTo>
                  <a:pt x="208" y="168"/>
                  <a:pt x="214" y="168"/>
                  <a:pt x="216" y="168"/>
                </a:cubicBezTo>
                <a:cubicBezTo>
                  <a:pt x="220" y="168"/>
                  <a:pt x="224" y="168"/>
                  <a:pt x="228" y="167"/>
                </a:cubicBezTo>
                <a:cubicBezTo>
                  <a:pt x="233" y="166"/>
                  <a:pt x="239" y="166"/>
                  <a:pt x="245" y="166"/>
                </a:cubicBezTo>
                <a:lnTo>
                  <a:pt x="211" y="172"/>
                </a:lnTo>
                <a:close/>
                <a:moveTo>
                  <a:pt x="248" y="166"/>
                </a:moveTo>
                <a:cubicBezTo>
                  <a:pt x="248" y="165"/>
                  <a:pt x="248" y="165"/>
                  <a:pt x="248" y="165"/>
                </a:cubicBezTo>
                <a:cubicBezTo>
                  <a:pt x="255" y="165"/>
                  <a:pt x="255" y="165"/>
                  <a:pt x="255" y="165"/>
                </a:cubicBezTo>
                <a:cubicBezTo>
                  <a:pt x="256" y="167"/>
                  <a:pt x="249" y="166"/>
                  <a:pt x="248" y="166"/>
                </a:cubicBezTo>
                <a:close/>
                <a:moveTo>
                  <a:pt x="313" y="165"/>
                </a:moveTo>
                <a:cubicBezTo>
                  <a:pt x="312" y="165"/>
                  <a:pt x="309" y="165"/>
                  <a:pt x="307" y="164"/>
                </a:cubicBezTo>
                <a:cubicBezTo>
                  <a:pt x="313" y="163"/>
                  <a:pt x="320" y="165"/>
                  <a:pt x="324" y="165"/>
                </a:cubicBezTo>
                <a:cubicBezTo>
                  <a:pt x="331" y="165"/>
                  <a:pt x="317" y="165"/>
                  <a:pt x="313" y="165"/>
                </a:cubicBezTo>
                <a:close/>
                <a:moveTo>
                  <a:pt x="329" y="159"/>
                </a:moveTo>
                <a:cubicBezTo>
                  <a:pt x="320" y="148"/>
                  <a:pt x="309" y="137"/>
                  <a:pt x="298" y="127"/>
                </a:cubicBezTo>
                <a:cubicBezTo>
                  <a:pt x="311" y="135"/>
                  <a:pt x="322" y="144"/>
                  <a:pt x="336" y="151"/>
                </a:cubicBezTo>
                <a:cubicBezTo>
                  <a:pt x="337" y="151"/>
                  <a:pt x="337" y="151"/>
                  <a:pt x="337" y="151"/>
                </a:cubicBezTo>
                <a:cubicBezTo>
                  <a:pt x="338" y="151"/>
                  <a:pt x="339" y="151"/>
                  <a:pt x="339" y="152"/>
                </a:cubicBezTo>
                <a:cubicBezTo>
                  <a:pt x="346" y="154"/>
                  <a:pt x="339" y="155"/>
                  <a:pt x="345" y="158"/>
                </a:cubicBezTo>
                <a:cubicBezTo>
                  <a:pt x="341" y="159"/>
                  <a:pt x="331" y="161"/>
                  <a:pt x="329" y="159"/>
                </a:cubicBezTo>
                <a:close/>
                <a:moveTo>
                  <a:pt x="334" y="165"/>
                </a:moveTo>
                <a:cubicBezTo>
                  <a:pt x="356" y="164"/>
                  <a:pt x="376" y="165"/>
                  <a:pt x="396" y="169"/>
                </a:cubicBezTo>
                <a:cubicBezTo>
                  <a:pt x="376" y="168"/>
                  <a:pt x="355" y="167"/>
                  <a:pt x="334" y="165"/>
                </a:cubicBezTo>
                <a:close/>
                <a:moveTo>
                  <a:pt x="387" y="157"/>
                </a:moveTo>
                <a:cubicBezTo>
                  <a:pt x="387" y="156"/>
                  <a:pt x="389" y="156"/>
                  <a:pt x="390" y="157"/>
                </a:cubicBezTo>
                <a:cubicBezTo>
                  <a:pt x="392" y="159"/>
                  <a:pt x="386" y="159"/>
                  <a:pt x="387" y="157"/>
                </a:cubicBezTo>
                <a:close/>
                <a:moveTo>
                  <a:pt x="421" y="245"/>
                </a:moveTo>
                <a:cubicBezTo>
                  <a:pt x="421" y="229"/>
                  <a:pt x="421" y="229"/>
                  <a:pt x="421" y="229"/>
                </a:cubicBezTo>
                <a:cubicBezTo>
                  <a:pt x="427" y="229"/>
                  <a:pt x="430" y="235"/>
                  <a:pt x="436" y="237"/>
                </a:cubicBezTo>
                <a:cubicBezTo>
                  <a:pt x="434" y="241"/>
                  <a:pt x="426" y="242"/>
                  <a:pt x="421" y="245"/>
                </a:cubicBezTo>
                <a:close/>
                <a:moveTo>
                  <a:pt x="421" y="224"/>
                </a:moveTo>
                <a:cubicBezTo>
                  <a:pt x="422" y="208"/>
                  <a:pt x="422" y="208"/>
                  <a:pt x="422" y="208"/>
                </a:cubicBezTo>
                <a:cubicBezTo>
                  <a:pt x="428" y="212"/>
                  <a:pt x="438" y="223"/>
                  <a:pt x="439" y="234"/>
                </a:cubicBezTo>
                <a:cubicBezTo>
                  <a:pt x="433" y="230"/>
                  <a:pt x="427" y="227"/>
                  <a:pt x="421" y="224"/>
                </a:cubicBezTo>
                <a:close/>
                <a:moveTo>
                  <a:pt x="488" y="200"/>
                </a:moveTo>
                <a:cubicBezTo>
                  <a:pt x="486" y="201"/>
                  <a:pt x="485" y="199"/>
                  <a:pt x="484" y="198"/>
                </a:cubicBezTo>
                <a:cubicBezTo>
                  <a:pt x="468" y="177"/>
                  <a:pt x="450" y="158"/>
                  <a:pt x="431" y="140"/>
                </a:cubicBezTo>
                <a:cubicBezTo>
                  <a:pt x="432" y="140"/>
                  <a:pt x="433" y="140"/>
                  <a:pt x="434" y="140"/>
                </a:cubicBezTo>
                <a:cubicBezTo>
                  <a:pt x="454" y="156"/>
                  <a:pt x="470" y="171"/>
                  <a:pt x="492" y="190"/>
                </a:cubicBezTo>
                <a:cubicBezTo>
                  <a:pt x="491" y="190"/>
                  <a:pt x="499" y="193"/>
                  <a:pt x="496" y="189"/>
                </a:cubicBezTo>
                <a:cubicBezTo>
                  <a:pt x="480" y="165"/>
                  <a:pt x="460" y="143"/>
                  <a:pt x="437" y="123"/>
                </a:cubicBezTo>
                <a:cubicBezTo>
                  <a:pt x="438" y="123"/>
                  <a:pt x="439" y="123"/>
                  <a:pt x="439" y="124"/>
                </a:cubicBezTo>
                <a:cubicBezTo>
                  <a:pt x="464" y="142"/>
                  <a:pt x="488" y="163"/>
                  <a:pt x="511" y="184"/>
                </a:cubicBezTo>
                <a:cubicBezTo>
                  <a:pt x="505" y="189"/>
                  <a:pt x="496" y="194"/>
                  <a:pt x="488" y="200"/>
                </a:cubicBezTo>
                <a:close/>
                <a:moveTo>
                  <a:pt x="514" y="181"/>
                </a:moveTo>
                <a:cubicBezTo>
                  <a:pt x="495" y="156"/>
                  <a:pt x="472" y="136"/>
                  <a:pt x="448" y="115"/>
                </a:cubicBezTo>
                <a:cubicBezTo>
                  <a:pt x="449" y="115"/>
                  <a:pt x="450" y="115"/>
                  <a:pt x="451" y="116"/>
                </a:cubicBezTo>
                <a:cubicBezTo>
                  <a:pt x="471" y="130"/>
                  <a:pt x="494" y="150"/>
                  <a:pt x="515" y="163"/>
                </a:cubicBezTo>
                <a:cubicBezTo>
                  <a:pt x="519" y="165"/>
                  <a:pt x="524" y="168"/>
                  <a:pt x="527" y="171"/>
                </a:cubicBezTo>
                <a:lnTo>
                  <a:pt x="514" y="181"/>
                </a:lnTo>
                <a:close/>
                <a:moveTo>
                  <a:pt x="558" y="148"/>
                </a:moveTo>
                <a:cubicBezTo>
                  <a:pt x="524" y="120"/>
                  <a:pt x="494" y="89"/>
                  <a:pt x="461" y="59"/>
                </a:cubicBezTo>
                <a:cubicBezTo>
                  <a:pt x="462" y="59"/>
                  <a:pt x="463" y="59"/>
                  <a:pt x="463" y="59"/>
                </a:cubicBezTo>
                <a:cubicBezTo>
                  <a:pt x="497" y="86"/>
                  <a:pt x="530" y="113"/>
                  <a:pt x="562" y="142"/>
                </a:cubicBezTo>
                <a:cubicBezTo>
                  <a:pt x="567" y="146"/>
                  <a:pt x="559" y="146"/>
                  <a:pt x="558" y="148"/>
                </a:cubicBezTo>
                <a:close/>
                <a:moveTo>
                  <a:pt x="431" y="16"/>
                </a:moveTo>
                <a:cubicBezTo>
                  <a:pt x="454" y="39"/>
                  <a:pt x="477" y="62"/>
                  <a:pt x="501" y="84"/>
                </a:cubicBezTo>
                <a:cubicBezTo>
                  <a:pt x="482" y="70"/>
                  <a:pt x="460" y="53"/>
                  <a:pt x="439" y="39"/>
                </a:cubicBezTo>
                <a:cubicBezTo>
                  <a:pt x="442" y="39"/>
                  <a:pt x="445" y="39"/>
                  <a:pt x="443" y="37"/>
                </a:cubicBezTo>
                <a:cubicBezTo>
                  <a:pt x="436" y="33"/>
                  <a:pt x="430" y="28"/>
                  <a:pt x="427" y="23"/>
                </a:cubicBezTo>
                <a:cubicBezTo>
                  <a:pt x="427" y="21"/>
                  <a:pt x="426" y="10"/>
                  <a:pt x="431" y="16"/>
                </a:cubicBezTo>
                <a:close/>
                <a:moveTo>
                  <a:pt x="425" y="48"/>
                </a:moveTo>
                <a:cubicBezTo>
                  <a:pt x="426" y="41"/>
                  <a:pt x="425" y="34"/>
                  <a:pt x="427" y="28"/>
                </a:cubicBezTo>
                <a:cubicBezTo>
                  <a:pt x="431" y="32"/>
                  <a:pt x="434" y="34"/>
                  <a:pt x="438" y="37"/>
                </a:cubicBezTo>
                <a:cubicBezTo>
                  <a:pt x="435" y="39"/>
                  <a:pt x="433" y="35"/>
                  <a:pt x="430" y="36"/>
                </a:cubicBezTo>
                <a:cubicBezTo>
                  <a:pt x="433" y="41"/>
                  <a:pt x="439" y="45"/>
                  <a:pt x="444" y="49"/>
                </a:cubicBezTo>
                <a:cubicBezTo>
                  <a:pt x="444" y="49"/>
                  <a:pt x="445" y="48"/>
                  <a:pt x="445" y="48"/>
                </a:cubicBezTo>
                <a:cubicBezTo>
                  <a:pt x="448" y="50"/>
                  <a:pt x="452" y="52"/>
                  <a:pt x="454" y="55"/>
                </a:cubicBezTo>
                <a:cubicBezTo>
                  <a:pt x="452" y="55"/>
                  <a:pt x="451" y="54"/>
                  <a:pt x="449" y="54"/>
                </a:cubicBezTo>
                <a:cubicBezTo>
                  <a:pt x="473" y="74"/>
                  <a:pt x="497" y="96"/>
                  <a:pt x="519" y="119"/>
                </a:cubicBezTo>
                <a:cubicBezTo>
                  <a:pt x="491" y="96"/>
                  <a:pt x="462" y="73"/>
                  <a:pt x="430" y="54"/>
                </a:cubicBezTo>
                <a:cubicBezTo>
                  <a:pt x="427" y="52"/>
                  <a:pt x="425" y="50"/>
                  <a:pt x="425" y="48"/>
                </a:cubicBezTo>
                <a:close/>
                <a:moveTo>
                  <a:pt x="417" y="96"/>
                </a:moveTo>
                <a:cubicBezTo>
                  <a:pt x="419" y="96"/>
                  <a:pt x="422" y="97"/>
                  <a:pt x="421" y="93"/>
                </a:cubicBezTo>
                <a:cubicBezTo>
                  <a:pt x="426" y="95"/>
                  <a:pt x="425" y="88"/>
                  <a:pt x="421" y="90"/>
                </a:cubicBezTo>
                <a:cubicBezTo>
                  <a:pt x="423" y="81"/>
                  <a:pt x="426" y="71"/>
                  <a:pt x="425" y="60"/>
                </a:cubicBezTo>
                <a:cubicBezTo>
                  <a:pt x="428" y="62"/>
                  <a:pt x="429" y="65"/>
                  <a:pt x="433" y="66"/>
                </a:cubicBezTo>
                <a:cubicBezTo>
                  <a:pt x="431" y="64"/>
                  <a:pt x="434" y="64"/>
                  <a:pt x="435" y="65"/>
                </a:cubicBezTo>
                <a:cubicBezTo>
                  <a:pt x="433" y="60"/>
                  <a:pt x="428" y="63"/>
                  <a:pt x="427" y="57"/>
                </a:cubicBezTo>
                <a:cubicBezTo>
                  <a:pt x="461" y="75"/>
                  <a:pt x="490" y="100"/>
                  <a:pt x="519" y="123"/>
                </a:cubicBezTo>
                <a:cubicBezTo>
                  <a:pt x="531" y="132"/>
                  <a:pt x="544" y="141"/>
                  <a:pt x="555" y="151"/>
                </a:cubicBezTo>
                <a:cubicBezTo>
                  <a:pt x="552" y="155"/>
                  <a:pt x="548" y="152"/>
                  <a:pt x="547" y="151"/>
                </a:cubicBezTo>
                <a:cubicBezTo>
                  <a:pt x="529" y="139"/>
                  <a:pt x="512" y="125"/>
                  <a:pt x="495" y="112"/>
                </a:cubicBezTo>
                <a:cubicBezTo>
                  <a:pt x="508" y="127"/>
                  <a:pt x="526" y="141"/>
                  <a:pt x="542" y="152"/>
                </a:cubicBezTo>
                <a:cubicBezTo>
                  <a:pt x="542" y="152"/>
                  <a:pt x="543" y="153"/>
                  <a:pt x="544" y="153"/>
                </a:cubicBezTo>
                <a:cubicBezTo>
                  <a:pt x="544" y="155"/>
                  <a:pt x="550" y="153"/>
                  <a:pt x="548" y="156"/>
                </a:cubicBezTo>
                <a:cubicBezTo>
                  <a:pt x="545" y="161"/>
                  <a:pt x="538" y="163"/>
                  <a:pt x="533" y="167"/>
                </a:cubicBezTo>
                <a:cubicBezTo>
                  <a:pt x="521" y="155"/>
                  <a:pt x="506" y="142"/>
                  <a:pt x="493" y="130"/>
                </a:cubicBezTo>
                <a:cubicBezTo>
                  <a:pt x="505" y="136"/>
                  <a:pt x="517" y="147"/>
                  <a:pt x="529" y="154"/>
                </a:cubicBezTo>
                <a:cubicBezTo>
                  <a:pt x="531" y="156"/>
                  <a:pt x="528" y="151"/>
                  <a:pt x="527" y="149"/>
                </a:cubicBezTo>
                <a:cubicBezTo>
                  <a:pt x="496" y="122"/>
                  <a:pt x="468" y="92"/>
                  <a:pt x="436" y="68"/>
                </a:cubicBezTo>
                <a:cubicBezTo>
                  <a:pt x="435" y="67"/>
                  <a:pt x="434" y="67"/>
                  <a:pt x="433" y="68"/>
                </a:cubicBezTo>
                <a:cubicBezTo>
                  <a:pt x="455" y="87"/>
                  <a:pt x="477" y="107"/>
                  <a:pt x="498" y="128"/>
                </a:cubicBezTo>
                <a:cubicBezTo>
                  <a:pt x="476" y="112"/>
                  <a:pt x="454" y="95"/>
                  <a:pt x="429" y="80"/>
                </a:cubicBezTo>
                <a:cubicBezTo>
                  <a:pt x="428" y="79"/>
                  <a:pt x="423" y="82"/>
                  <a:pt x="426" y="84"/>
                </a:cubicBezTo>
                <a:cubicBezTo>
                  <a:pt x="460" y="107"/>
                  <a:pt x="498" y="138"/>
                  <a:pt x="524" y="165"/>
                </a:cubicBezTo>
                <a:cubicBezTo>
                  <a:pt x="503" y="150"/>
                  <a:pt x="503" y="150"/>
                  <a:pt x="503" y="150"/>
                </a:cubicBezTo>
                <a:cubicBezTo>
                  <a:pt x="478" y="131"/>
                  <a:pt x="454" y="110"/>
                  <a:pt x="424" y="97"/>
                </a:cubicBezTo>
                <a:cubicBezTo>
                  <a:pt x="424" y="104"/>
                  <a:pt x="445" y="112"/>
                  <a:pt x="442" y="114"/>
                </a:cubicBezTo>
                <a:cubicBezTo>
                  <a:pt x="457" y="129"/>
                  <a:pt x="475" y="143"/>
                  <a:pt x="490" y="160"/>
                </a:cubicBezTo>
                <a:cubicBezTo>
                  <a:pt x="470" y="142"/>
                  <a:pt x="450" y="125"/>
                  <a:pt x="426" y="110"/>
                </a:cubicBezTo>
                <a:cubicBezTo>
                  <a:pt x="423" y="108"/>
                  <a:pt x="418" y="105"/>
                  <a:pt x="413" y="105"/>
                </a:cubicBezTo>
                <a:cubicBezTo>
                  <a:pt x="408" y="106"/>
                  <a:pt x="402" y="101"/>
                  <a:pt x="397" y="97"/>
                </a:cubicBezTo>
                <a:cubicBezTo>
                  <a:pt x="403" y="96"/>
                  <a:pt x="410" y="95"/>
                  <a:pt x="417" y="96"/>
                </a:cubicBezTo>
                <a:close/>
                <a:moveTo>
                  <a:pt x="426" y="118"/>
                </a:moveTo>
                <a:cubicBezTo>
                  <a:pt x="428" y="120"/>
                  <a:pt x="433" y="121"/>
                  <a:pt x="433" y="124"/>
                </a:cubicBezTo>
                <a:cubicBezTo>
                  <a:pt x="452" y="141"/>
                  <a:pt x="472" y="160"/>
                  <a:pt x="487" y="181"/>
                </a:cubicBezTo>
                <a:cubicBezTo>
                  <a:pt x="466" y="163"/>
                  <a:pt x="443" y="141"/>
                  <a:pt x="419" y="124"/>
                </a:cubicBezTo>
                <a:cubicBezTo>
                  <a:pt x="422" y="124"/>
                  <a:pt x="424" y="127"/>
                  <a:pt x="428" y="125"/>
                </a:cubicBezTo>
                <a:cubicBezTo>
                  <a:pt x="413" y="116"/>
                  <a:pt x="398" y="106"/>
                  <a:pt x="384" y="97"/>
                </a:cubicBezTo>
                <a:cubicBezTo>
                  <a:pt x="399" y="102"/>
                  <a:pt x="413" y="111"/>
                  <a:pt x="426" y="118"/>
                </a:cubicBezTo>
                <a:close/>
                <a:moveTo>
                  <a:pt x="405" y="116"/>
                </a:moveTo>
                <a:cubicBezTo>
                  <a:pt x="403" y="121"/>
                  <a:pt x="399" y="113"/>
                  <a:pt x="398" y="112"/>
                </a:cubicBezTo>
                <a:cubicBezTo>
                  <a:pt x="397" y="112"/>
                  <a:pt x="397" y="111"/>
                  <a:pt x="396" y="111"/>
                </a:cubicBezTo>
                <a:cubicBezTo>
                  <a:pt x="396" y="111"/>
                  <a:pt x="396" y="111"/>
                  <a:pt x="396" y="111"/>
                </a:cubicBezTo>
                <a:cubicBezTo>
                  <a:pt x="396" y="111"/>
                  <a:pt x="396" y="111"/>
                  <a:pt x="396" y="111"/>
                </a:cubicBezTo>
                <a:cubicBezTo>
                  <a:pt x="396" y="109"/>
                  <a:pt x="402" y="114"/>
                  <a:pt x="405" y="116"/>
                </a:cubicBezTo>
                <a:close/>
                <a:moveTo>
                  <a:pt x="361" y="105"/>
                </a:moveTo>
                <a:cubicBezTo>
                  <a:pt x="374" y="117"/>
                  <a:pt x="387" y="129"/>
                  <a:pt x="398" y="143"/>
                </a:cubicBezTo>
                <a:cubicBezTo>
                  <a:pt x="346" y="102"/>
                  <a:pt x="346" y="102"/>
                  <a:pt x="346" y="102"/>
                </a:cubicBezTo>
                <a:cubicBezTo>
                  <a:pt x="345" y="101"/>
                  <a:pt x="343" y="101"/>
                  <a:pt x="342" y="100"/>
                </a:cubicBezTo>
                <a:cubicBezTo>
                  <a:pt x="347" y="97"/>
                  <a:pt x="357" y="101"/>
                  <a:pt x="361" y="105"/>
                </a:cubicBezTo>
                <a:close/>
                <a:moveTo>
                  <a:pt x="334" y="98"/>
                </a:moveTo>
                <a:cubicBezTo>
                  <a:pt x="334" y="101"/>
                  <a:pt x="336" y="103"/>
                  <a:pt x="338" y="105"/>
                </a:cubicBezTo>
                <a:cubicBezTo>
                  <a:pt x="342" y="111"/>
                  <a:pt x="347" y="108"/>
                  <a:pt x="352" y="112"/>
                </a:cubicBezTo>
                <a:cubicBezTo>
                  <a:pt x="411" y="158"/>
                  <a:pt x="411" y="158"/>
                  <a:pt x="411" y="158"/>
                </a:cubicBezTo>
                <a:cubicBezTo>
                  <a:pt x="412" y="158"/>
                  <a:pt x="419" y="161"/>
                  <a:pt x="416" y="158"/>
                </a:cubicBezTo>
                <a:cubicBezTo>
                  <a:pt x="403" y="143"/>
                  <a:pt x="390" y="128"/>
                  <a:pt x="376" y="115"/>
                </a:cubicBezTo>
                <a:cubicBezTo>
                  <a:pt x="375" y="114"/>
                  <a:pt x="371" y="109"/>
                  <a:pt x="372" y="110"/>
                </a:cubicBezTo>
                <a:cubicBezTo>
                  <a:pt x="410" y="133"/>
                  <a:pt x="410" y="133"/>
                  <a:pt x="410" y="133"/>
                </a:cubicBezTo>
                <a:cubicBezTo>
                  <a:pt x="397" y="121"/>
                  <a:pt x="379" y="109"/>
                  <a:pt x="363" y="99"/>
                </a:cubicBezTo>
                <a:cubicBezTo>
                  <a:pt x="368" y="99"/>
                  <a:pt x="374" y="98"/>
                  <a:pt x="377" y="100"/>
                </a:cubicBezTo>
                <a:cubicBezTo>
                  <a:pt x="393" y="111"/>
                  <a:pt x="405" y="123"/>
                  <a:pt x="417" y="137"/>
                </a:cubicBezTo>
                <a:cubicBezTo>
                  <a:pt x="410" y="135"/>
                  <a:pt x="410" y="135"/>
                  <a:pt x="410" y="135"/>
                </a:cubicBezTo>
                <a:cubicBezTo>
                  <a:pt x="413" y="137"/>
                  <a:pt x="416" y="138"/>
                  <a:pt x="418" y="141"/>
                </a:cubicBezTo>
                <a:cubicBezTo>
                  <a:pt x="419" y="142"/>
                  <a:pt x="423" y="143"/>
                  <a:pt x="422" y="140"/>
                </a:cubicBezTo>
                <a:cubicBezTo>
                  <a:pt x="421" y="136"/>
                  <a:pt x="416" y="134"/>
                  <a:pt x="415" y="129"/>
                </a:cubicBezTo>
                <a:cubicBezTo>
                  <a:pt x="418" y="128"/>
                  <a:pt x="420" y="132"/>
                  <a:pt x="421" y="134"/>
                </a:cubicBezTo>
                <a:cubicBezTo>
                  <a:pt x="421" y="135"/>
                  <a:pt x="421" y="135"/>
                  <a:pt x="421" y="135"/>
                </a:cubicBezTo>
                <a:cubicBezTo>
                  <a:pt x="441" y="153"/>
                  <a:pt x="459" y="171"/>
                  <a:pt x="475" y="192"/>
                </a:cubicBezTo>
                <a:cubicBezTo>
                  <a:pt x="476" y="193"/>
                  <a:pt x="479" y="194"/>
                  <a:pt x="478" y="197"/>
                </a:cubicBezTo>
                <a:cubicBezTo>
                  <a:pt x="478" y="193"/>
                  <a:pt x="472" y="196"/>
                  <a:pt x="475" y="192"/>
                </a:cubicBezTo>
                <a:cubicBezTo>
                  <a:pt x="421" y="150"/>
                  <a:pt x="421" y="150"/>
                  <a:pt x="421" y="150"/>
                </a:cubicBezTo>
                <a:cubicBezTo>
                  <a:pt x="419" y="148"/>
                  <a:pt x="412" y="146"/>
                  <a:pt x="414" y="150"/>
                </a:cubicBezTo>
                <a:cubicBezTo>
                  <a:pt x="416" y="155"/>
                  <a:pt x="421" y="161"/>
                  <a:pt x="426" y="163"/>
                </a:cubicBezTo>
                <a:cubicBezTo>
                  <a:pt x="429" y="164"/>
                  <a:pt x="429" y="162"/>
                  <a:pt x="428" y="160"/>
                </a:cubicBezTo>
                <a:cubicBezTo>
                  <a:pt x="468" y="191"/>
                  <a:pt x="468" y="191"/>
                  <a:pt x="468" y="191"/>
                </a:cubicBezTo>
                <a:cubicBezTo>
                  <a:pt x="473" y="194"/>
                  <a:pt x="478" y="199"/>
                  <a:pt x="483" y="204"/>
                </a:cubicBezTo>
                <a:cubicBezTo>
                  <a:pt x="470" y="213"/>
                  <a:pt x="454" y="223"/>
                  <a:pt x="442" y="232"/>
                </a:cubicBezTo>
                <a:cubicBezTo>
                  <a:pt x="438" y="220"/>
                  <a:pt x="432" y="211"/>
                  <a:pt x="422" y="204"/>
                </a:cubicBezTo>
                <a:cubicBezTo>
                  <a:pt x="428" y="205"/>
                  <a:pt x="428" y="205"/>
                  <a:pt x="428" y="205"/>
                </a:cubicBezTo>
                <a:cubicBezTo>
                  <a:pt x="424" y="201"/>
                  <a:pt x="424" y="201"/>
                  <a:pt x="424" y="201"/>
                </a:cubicBezTo>
                <a:cubicBezTo>
                  <a:pt x="426" y="201"/>
                  <a:pt x="433" y="206"/>
                  <a:pt x="428" y="206"/>
                </a:cubicBezTo>
                <a:cubicBezTo>
                  <a:pt x="435" y="211"/>
                  <a:pt x="441" y="218"/>
                  <a:pt x="449" y="221"/>
                </a:cubicBezTo>
                <a:cubicBezTo>
                  <a:pt x="448" y="208"/>
                  <a:pt x="434" y="200"/>
                  <a:pt x="430" y="189"/>
                </a:cubicBezTo>
                <a:cubicBezTo>
                  <a:pt x="433" y="190"/>
                  <a:pt x="441" y="194"/>
                  <a:pt x="445" y="198"/>
                </a:cubicBezTo>
                <a:cubicBezTo>
                  <a:pt x="445" y="199"/>
                  <a:pt x="446" y="199"/>
                  <a:pt x="446" y="199"/>
                </a:cubicBezTo>
                <a:cubicBezTo>
                  <a:pt x="451" y="204"/>
                  <a:pt x="455" y="210"/>
                  <a:pt x="462" y="213"/>
                </a:cubicBezTo>
                <a:cubicBezTo>
                  <a:pt x="461" y="216"/>
                  <a:pt x="466" y="215"/>
                  <a:pt x="466" y="213"/>
                </a:cubicBezTo>
                <a:cubicBezTo>
                  <a:pt x="462" y="197"/>
                  <a:pt x="438" y="173"/>
                  <a:pt x="434" y="169"/>
                </a:cubicBezTo>
                <a:cubicBezTo>
                  <a:pt x="433" y="168"/>
                  <a:pt x="426" y="165"/>
                  <a:pt x="428" y="167"/>
                </a:cubicBezTo>
                <a:cubicBezTo>
                  <a:pt x="439" y="178"/>
                  <a:pt x="451" y="191"/>
                  <a:pt x="459" y="206"/>
                </a:cubicBezTo>
                <a:cubicBezTo>
                  <a:pt x="451" y="200"/>
                  <a:pt x="444" y="191"/>
                  <a:pt x="435" y="187"/>
                </a:cubicBezTo>
                <a:cubicBezTo>
                  <a:pt x="429" y="184"/>
                  <a:pt x="423" y="177"/>
                  <a:pt x="424" y="169"/>
                </a:cubicBezTo>
                <a:cubicBezTo>
                  <a:pt x="424" y="168"/>
                  <a:pt x="417" y="164"/>
                  <a:pt x="420" y="168"/>
                </a:cubicBezTo>
                <a:cubicBezTo>
                  <a:pt x="418" y="167"/>
                  <a:pt x="410" y="166"/>
                  <a:pt x="408" y="165"/>
                </a:cubicBezTo>
                <a:cubicBezTo>
                  <a:pt x="386" y="151"/>
                  <a:pt x="371" y="129"/>
                  <a:pt x="352" y="112"/>
                </a:cubicBezTo>
                <a:cubicBezTo>
                  <a:pt x="351" y="112"/>
                  <a:pt x="350" y="113"/>
                  <a:pt x="353" y="115"/>
                </a:cubicBezTo>
                <a:cubicBezTo>
                  <a:pt x="355" y="116"/>
                  <a:pt x="351" y="117"/>
                  <a:pt x="350" y="116"/>
                </a:cubicBezTo>
                <a:cubicBezTo>
                  <a:pt x="361" y="127"/>
                  <a:pt x="376" y="139"/>
                  <a:pt x="384" y="153"/>
                </a:cubicBezTo>
                <a:cubicBezTo>
                  <a:pt x="360" y="134"/>
                  <a:pt x="335" y="115"/>
                  <a:pt x="304" y="100"/>
                </a:cubicBezTo>
                <a:cubicBezTo>
                  <a:pt x="304" y="100"/>
                  <a:pt x="299" y="101"/>
                  <a:pt x="301" y="102"/>
                </a:cubicBezTo>
                <a:cubicBezTo>
                  <a:pt x="332" y="115"/>
                  <a:pt x="356" y="137"/>
                  <a:pt x="383" y="156"/>
                </a:cubicBezTo>
                <a:cubicBezTo>
                  <a:pt x="383" y="156"/>
                  <a:pt x="381" y="155"/>
                  <a:pt x="380" y="155"/>
                </a:cubicBezTo>
                <a:cubicBezTo>
                  <a:pt x="390" y="163"/>
                  <a:pt x="390" y="163"/>
                  <a:pt x="390" y="163"/>
                </a:cubicBezTo>
                <a:cubicBezTo>
                  <a:pt x="360" y="159"/>
                  <a:pt x="360" y="159"/>
                  <a:pt x="360" y="159"/>
                </a:cubicBezTo>
                <a:cubicBezTo>
                  <a:pt x="341" y="142"/>
                  <a:pt x="320" y="125"/>
                  <a:pt x="299" y="109"/>
                </a:cubicBezTo>
                <a:cubicBezTo>
                  <a:pt x="323" y="124"/>
                  <a:pt x="349" y="139"/>
                  <a:pt x="372" y="157"/>
                </a:cubicBezTo>
                <a:cubicBezTo>
                  <a:pt x="373" y="157"/>
                  <a:pt x="379" y="158"/>
                  <a:pt x="377" y="157"/>
                </a:cubicBezTo>
                <a:cubicBezTo>
                  <a:pt x="348" y="135"/>
                  <a:pt x="317" y="115"/>
                  <a:pt x="285" y="96"/>
                </a:cubicBezTo>
                <a:cubicBezTo>
                  <a:pt x="302" y="98"/>
                  <a:pt x="318" y="98"/>
                  <a:pt x="334" y="98"/>
                </a:cubicBezTo>
                <a:close/>
                <a:moveTo>
                  <a:pt x="423" y="198"/>
                </a:moveTo>
                <a:cubicBezTo>
                  <a:pt x="424" y="187"/>
                  <a:pt x="424" y="187"/>
                  <a:pt x="424" y="187"/>
                </a:cubicBezTo>
                <a:cubicBezTo>
                  <a:pt x="432" y="195"/>
                  <a:pt x="438" y="205"/>
                  <a:pt x="443" y="214"/>
                </a:cubicBezTo>
                <a:cubicBezTo>
                  <a:pt x="437" y="209"/>
                  <a:pt x="431" y="202"/>
                  <a:pt x="423" y="198"/>
                </a:cubicBezTo>
                <a:close/>
                <a:moveTo>
                  <a:pt x="281" y="100"/>
                </a:moveTo>
                <a:cubicBezTo>
                  <a:pt x="283" y="104"/>
                  <a:pt x="289" y="104"/>
                  <a:pt x="292" y="107"/>
                </a:cubicBezTo>
                <a:cubicBezTo>
                  <a:pt x="293" y="107"/>
                  <a:pt x="293" y="107"/>
                  <a:pt x="293" y="107"/>
                </a:cubicBezTo>
                <a:cubicBezTo>
                  <a:pt x="295" y="107"/>
                  <a:pt x="297" y="109"/>
                  <a:pt x="298" y="112"/>
                </a:cubicBezTo>
                <a:cubicBezTo>
                  <a:pt x="354" y="158"/>
                  <a:pt x="354" y="158"/>
                  <a:pt x="354" y="158"/>
                </a:cubicBezTo>
                <a:cubicBezTo>
                  <a:pt x="320" y="139"/>
                  <a:pt x="290" y="116"/>
                  <a:pt x="259" y="94"/>
                </a:cubicBezTo>
                <a:cubicBezTo>
                  <a:pt x="268" y="93"/>
                  <a:pt x="277" y="93"/>
                  <a:pt x="281" y="100"/>
                </a:cubicBezTo>
                <a:close/>
                <a:moveTo>
                  <a:pt x="251" y="94"/>
                </a:moveTo>
                <a:cubicBezTo>
                  <a:pt x="277" y="111"/>
                  <a:pt x="299" y="131"/>
                  <a:pt x="319" y="153"/>
                </a:cubicBezTo>
                <a:cubicBezTo>
                  <a:pt x="290" y="132"/>
                  <a:pt x="263" y="109"/>
                  <a:pt x="232" y="91"/>
                </a:cubicBezTo>
                <a:cubicBezTo>
                  <a:pt x="238" y="91"/>
                  <a:pt x="245" y="91"/>
                  <a:pt x="251" y="94"/>
                </a:cubicBezTo>
                <a:close/>
                <a:moveTo>
                  <a:pt x="306" y="149"/>
                </a:moveTo>
                <a:cubicBezTo>
                  <a:pt x="307" y="148"/>
                  <a:pt x="307" y="148"/>
                  <a:pt x="307" y="148"/>
                </a:cubicBezTo>
                <a:cubicBezTo>
                  <a:pt x="315" y="150"/>
                  <a:pt x="314" y="156"/>
                  <a:pt x="320" y="159"/>
                </a:cubicBezTo>
                <a:cubicBezTo>
                  <a:pt x="315" y="159"/>
                  <a:pt x="306" y="160"/>
                  <a:pt x="304" y="158"/>
                </a:cubicBezTo>
                <a:cubicBezTo>
                  <a:pt x="282" y="135"/>
                  <a:pt x="256" y="114"/>
                  <a:pt x="230" y="95"/>
                </a:cubicBezTo>
                <a:cubicBezTo>
                  <a:pt x="257" y="110"/>
                  <a:pt x="281" y="131"/>
                  <a:pt x="306" y="149"/>
                </a:cubicBezTo>
                <a:close/>
                <a:moveTo>
                  <a:pt x="228" y="96"/>
                </a:moveTo>
                <a:cubicBezTo>
                  <a:pt x="227" y="97"/>
                  <a:pt x="226" y="96"/>
                  <a:pt x="225" y="95"/>
                </a:cubicBezTo>
                <a:cubicBezTo>
                  <a:pt x="224" y="93"/>
                  <a:pt x="228" y="95"/>
                  <a:pt x="228" y="96"/>
                </a:cubicBezTo>
                <a:close/>
                <a:moveTo>
                  <a:pt x="295" y="158"/>
                </a:moveTo>
                <a:cubicBezTo>
                  <a:pt x="258" y="159"/>
                  <a:pt x="258" y="159"/>
                  <a:pt x="258" y="159"/>
                </a:cubicBezTo>
                <a:cubicBezTo>
                  <a:pt x="250" y="148"/>
                  <a:pt x="240" y="139"/>
                  <a:pt x="231" y="129"/>
                </a:cubicBezTo>
                <a:cubicBezTo>
                  <a:pt x="237" y="131"/>
                  <a:pt x="242" y="137"/>
                  <a:pt x="248" y="140"/>
                </a:cubicBezTo>
                <a:cubicBezTo>
                  <a:pt x="257" y="145"/>
                  <a:pt x="263" y="153"/>
                  <a:pt x="274" y="157"/>
                </a:cubicBezTo>
                <a:cubicBezTo>
                  <a:pt x="277" y="159"/>
                  <a:pt x="276" y="153"/>
                  <a:pt x="275" y="152"/>
                </a:cubicBezTo>
                <a:cubicBezTo>
                  <a:pt x="254" y="127"/>
                  <a:pt x="229" y="106"/>
                  <a:pt x="204" y="85"/>
                </a:cubicBezTo>
                <a:cubicBezTo>
                  <a:pt x="236" y="107"/>
                  <a:pt x="265" y="133"/>
                  <a:pt x="295" y="158"/>
                </a:cubicBezTo>
                <a:close/>
                <a:moveTo>
                  <a:pt x="185" y="82"/>
                </a:moveTo>
                <a:cubicBezTo>
                  <a:pt x="194" y="85"/>
                  <a:pt x="203" y="85"/>
                  <a:pt x="207" y="92"/>
                </a:cubicBezTo>
                <a:cubicBezTo>
                  <a:pt x="204" y="92"/>
                  <a:pt x="204" y="92"/>
                  <a:pt x="204" y="92"/>
                </a:cubicBezTo>
                <a:cubicBezTo>
                  <a:pt x="227" y="109"/>
                  <a:pt x="248" y="128"/>
                  <a:pt x="267" y="149"/>
                </a:cubicBezTo>
                <a:cubicBezTo>
                  <a:pt x="237" y="129"/>
                  <a:pt x="211" y="103"/>
                  <a:pt x="182" y="82"/>
                </a:cubicBezTo>
                <a:cubicBezTo>
                  <a:pt x="183" y="82"/>
                  <a:pt x="185" y="82"/>
                  <a:pt x="185" y="82"/>
                </a:cubicBezTo>
                <a:close/>
                <a:moveTo>
                  <a:pt x="188" y="92"/>
                </a:moveTo>
                <a:cubicBezTo>
                  <a:pt x="187" y="93"/>
                  <a:pt x="187" y="93"/>
                  <a:pt x="188" y="94"/>
                </a:cubicBezTo>
                <a:cubicBezTo>
                  <a:pt x="209" y="111"/>
                  <a:pt x="228" y="130"/>
                  <a:pt x="246" y="149"/>
                </a:cubicBezTo>
                <a:cubicBezTo>
                  <a:pt x="246" y="150"/>
                  <a:pt x="246" y="152"/>
                  <a:pt x="246" y="152"/>
                </a:cubicBezTo>
                <a:cubicBezTo>
                  <a:pt x="217" y="127"/>
                  <a:pt x="190" y="101"/>
                  <a:pt x="161" y="76"/>
                </a:cubicBezTo>
                <a:cubicBezTo>
                  <a:pt x="171" y="80"/>
                  <a:pt x="180" y="87"/>
                  <a:pt x="188" y="92"/>
                </a:cubicBezTo>
                <a:close/>
                <a:moveTo>
                  <a:pt x="234" y="147"/>
                </a:moveTo>
                <a:cubicBezTo>
                  <a:pt x="236" y="149"/>
                  <a:pt x="241" y="151"/>
                  <a:pt x="243" y="152"/>
                </a:cubicBezTo>
                <a:cubicBezTo>
                  <a:pt x="240" y="154"/>
                  <a:pt x="248" y="157"/>
                  <a:pt x="247" y="158"/>
                </a:cubicBezTo>
                <a:cubicBezTo>
                  <a:pt x="236" y="163"/>
                  <a:pt x="227" y="161"/>
                  <a:pt x="224" y="153"/>
                </a:cubicBezTo>
                <a:cubicBezTo>
                  <a:pt x="201" y="124"/>
                  <a:pt x="175" y="98"/>
                  <a:pt x="149" y="73"/>
                </a:cubicBezTo>
                <a:cubicBezTo>
                  <a:pt x="178" y="96"/>
                  <a:pt x="206" y="122"/>
                  <a:pt x="234" y="147"/>
                </a:cubicBezTo>
                <a:close/>
                <a:moveTo>
                  <a:pt x="149" y="77"/>
                </a:moveTo>
                <a:cubicBezTo>
                  <a:pt x="169" y="99"/>
                  <a:pt x="192" y="118"/>
                  <a:pt x="210" y="141"/>
                </a:cubicBezTo>
                <a:cubicBezTo>
                  <a:pt x="210" y="141"/>
                  <a:pt x="210" y="142"/>
                  <a:pt x="210" y="143"/>
                </a:cubicBezTo>
                <a:cubicBezTo>
                  <a:pt x="187" y="118"/>
                  <a:pt x="164" y="93"/>
                  <a:pt x="137" y="72"/>
                </a:cubicBezTo>
                <a:cubicBezTo>
                  <a:pt x="142" y="75"/>
                  <a:pt x="145" y="72"/>
                  <a:pt x="149" y="77"/>
                </a:cubicBezTo>
                <a:close/>
                <a:moveTo>
                  <a:pt x="122" y="66"/>
                </a:moveTo>
                <a:cubicBezTo>
                  <a:pt x="161" y="93"/>
                  <a:pt x="191" y="128"/>
                  <a:pt x="223" y="161"/>
                </a:cubicBezTo>
                <a:cubicBezTo>
                  <a:pt x="217" y="163"/>
                  <a:pt x="208" y="163"/>
                  <a:pt x="207" y="162"/>
                </a:cubicBezTo>
                <a:cubicBezTo>
                  <a:pt x="183" y="129"/>
                  <a:pt x="158" y="99"/>
                  <a:pt x="127" y="76"/>
                </a:cubicBezTo>
                <a:cubicBezTo>
                  <a:pt x="154" y="103"/>
                  <a:pt x="181" y="130"/>
                  <a:pt x="202" y="163"/>
                </a:cubicBezTo>
                <a:cubicBezTo>
                  <a:pt x="169" y="128"/>
                  <a:pt x="135" y="90"/>
                  <a:pt x="98" y="59"/>
                </a:cubicBezTo>
                <a:cubicBezTo>
                  <a:pt x="106" y="60"/>
                  <a:pt x="113" y="64"/>
                  <a:pt x="118" y="69"/>
                </a:cubicBezTo>
                <a:cubicBezTo>
                  <a:pt x="115" y="64"/>
                  <a:pt x="121" y="66"/>
                  <a:pt x="122" y="66"/>
                </a:cubicBezTo>
                <a:close/>
                <a:moveTo>
                  <a:pt x="79" y="52"/>
                </a:moveTo>
                <a:cubicBezTo>
                  <a:pt x="80" y="52"/>
                  <a:pt x="80" y="52"/>
                  <a:pt x="80" y="52"/>
                </a:cubicBezTo>
                <a:cubicBezTo>
                  <a:pt x="88" y="53"/>
                  <a:pt x="89" y="61"/>
                  <a:pt x="94" y="66"/>
                </a:cubicBezTo>
                <a:cubicBezTo>
                  <a:pt x="122" y="91"/>
                  <a:pt x="147" y="118"/>
                  <a:pt x="167" y="151"/>
                </a:cubicBezTo>
                <a:cubicBezTo>
                  <a:pt x="131" y="116"/>
                  <a:pt x="99" y="75"/>
                  <a:pt x="62" y="42"/>
                </a:cubicBezTo>
                <a:cubicBezTo>
                  <a:pt x="68" y="44"/>
                  <a:pt x="74" y="48"/>
                  <a:pt x="79" y="52"/>
                </a:cubicBezTo>
                <a:close/>
                <a:moveTo>
                  <a:pt x="37" y="27"/>
                </a:moveTo>
                <a:cubicBezTo>
                  <a:pt x="51" y="37"/>
                  <a:pt x="65" y="49"/>
                  <a:pt x="76" y="63"/>
                </a:cubicBezTo>
                <a:cubicBezTo>
                  <a:pt x="64" y="54"/>
                  <a:pt x="50" y="41"/>
                  <a:pt x="40" y="33"/>
                </a:cubicBezTo>
                <a:cubicBezTo>
                  <a:pt x="37" y="31"/>
                  <a:pt x="38" y="29"/>
                  <a:pt x="37" y="27"/>
                </a:cubicBezTo>
                <a:close/>
                <a:moveTo>
                  <a:pt x="41" y="41"/>
                </a:moveTo>
                <a:cubicBezTo>
                  <a:pt x="58" y="53"/>
                  <a:pt x="75" y="67"/>
                  <a:pt x="88" y="84"/>
                </a:cubicBezTo>
                <a:cubicBezTo>
                  <a:pt x="88" y="84"/>
                  <a:pt x="88" y="85"/>
                  <a:pt x="88" y="86"/>
                </a:cubicBezTo>
                <a:cubicBezTo>
                  <a:pt x="72" y="71"/>
                  <a:pt x="54" y="56"/>
                  <a:pt x="41" y="41"/>
                </a:cubicBezTo>
                <a:close/>
                <a:moveTo>
                  <a:pt x="46" y="51"/>
                </a:moveTo>
                <a:cubicBezTo>
                  <a:pt x="60" y="65"/>
                  <a:pt x="77" y="79"/>
                  <a:pt x="92" y="93"/>
                </a:cubicBezTo>
                <a:cubicBezTo>
                  <a:pt x="91" y="94"/>
                  <a:pt x="98" y="96"/>
                  <a:pt x="96" y="93"/>
                </a:cubicBezTo>
                <a:cubicBezTo>
                  <a:pt x="94" y="88"/>
                  <a:pt x="90" y="84"/>
                  <a:pt x="88" y="79"/>
                </a:cubicBezTo>
                <a:cubicBezTo>
                  <a:pt x="110" y="104"/>
                  <a:pt x="131" y="130"/>
                  <a:pt x="147" y="159"/>
                </a:cubicBezTo>
                <a:cubicBezTo>
                  <a:pt x="115" y="131"/>
                  <a:pt x="88" y="95"/>
                  <a:pt x="57" y="66"/>
                </a:cubicBezTo>
                <a:cubicBezTo>
                  <a:pt x="52" y="62"/>
                  <a:pt x="46" y="59"/>
                  <a:pt x="46" y="51"/>
                </a:cubicBezTo>
                <a:close/>
                <a:moveTo>
                  <a:pt x="47" y="171"/>
                </a:moveTo>
                <a:cubicBezTo>
                  <a:pt x="51" y="173"/>
                  <a:pt x="54" y="177"/>
                  <a:pt x="58" y="179"/>
                </a:cubicBezTo>
                <a:cubicBezTo>
                  <a:pt x="57" y="173"/>
                  <a:pt x="53" y="177"/>
                  <a:pt x="51" y="169"/>
                </a:cubicBezTo>
                <a:cubicBezTo>
                  <a:pt x="63" y="176"/>
                  <a:pt x="70" y="186"/>
                  <a:pt x="79" y="193"/>
                </a:cubicBezTo>
                <a:cubicBezTo>
                  <a:pt x="83" y="195"/>
                  <a:pt x="84" y="191"/>
                  <a:pt x="84" y="189"/>
                </a:cubicBezTo>
                <a:cubicBezTo>
                  <a:pt x="81" y="178"/>
                  <a:pt x="73" y="169"/>
                  <a:pt x="65" y="163"/>
                </a:cubicBezTo>
                <a:cubicBezTo>
                  <a:pt x="65" y="163"/>
                  <a:pt x="64" y="162"/>
                  <a:pt x="63" y="163"/>
                </a:cubicBezTo>
                <a:cubicBezTo>
                  <a:pt x="69" y="170"/>
                  <a:pt x="76" y="178"/>
                  <a:pt x="79" y="188"/>
                </a:cubicBezTo>
                <a:cubicBezTo>
                  <a:pt x="68" y="180"/>
                  <a:pt x="60" y="170"/>
                  <a:pt x="49" y="163"/>
                </a:cubicBezTo>
                <a:cubicBezTo>
                  <a:pt x="51" y="150"/>
                  <a:pt x="51" y="150"/>
                  <a:pt x="51" y="150"/>
                </a:cubicBezTo>
                <a:cubicBezTo>
                  <a:pt x="55" y="152"/>
                  <a:pt x="56" y="160"/>
                  <a:pt x="62" y="156"/>
                </a:cubicBezTo>
                <a:cubicBezTo>
                  <a:pt x="63" y="157"/>
                  <a:pt x="63" y="157"/>
                  <a:pt x="63" y="157"/>
                </a:cubicBezTo>
                <a:cubicBezTo>
                  <a:pt x="75" y="166"/>
                  <a:pt x="87" y="177"/>
                  <a:pt x="98" y="188"/>
                </a:cubicBezTo>
                <a:cubicBezTo>
                  <a:pt x="70" y="201"/>
                  <a:pt x="70" y="201"/>
                  <a:pt x="70" y="201"/>
                </a:cubicBezTo>
                <a:cubicBezTo>
                  <a:pt x="68" y="193"/>
                  <a:pt x="63" y="185"/>
                  <a:pt x="56" y="180"/>
                </a:cubicBezTo>
                <a:cubicBezTo>
                  <a:pt x="59" y="185"/>
                  <a:pt x="66" y="196"/>
                  <a:pt x="66" y="202"/>
                </a:cubicBezTo>
                <a:cubicBezTo>
                  <a:pt x="43" y="183"/>
                  <a:pt x="43" y="183"/>
                  <a:pt x="43" y="183"/>
                </a:cubicBezTo>
                <a:cubicBezTo>
                  <a:pt x="45" y="180"/>
                  <a:pt x="48" y="176"/>
                  <a:pt x="47" y="171"/>
                </a:cubicBezTo>
                <a:close/>
                <a:moveTo>
                  <a:pt x="40" y="191"/>
                </a:moveTo>
                <a:cubicBezTo>
                  <a:pt x="45" y="193"/>
                  <a:pt x="49" y="200"/>
                  <a:pt x="51" y="207"/>
                </a:cubicBezTo>
                <a:cubicBezTo>
                  <a:pt x="47" y="205"/>
                  <a:pt x="40" y="202"/>
                  <a:pt x="37" y="197"/>
                </a:cubicBezTo>
                <a:lnTo>
                  <a:pt x="40" y="191"/>
                </a:lnTo>
                <a:close/>
                <a:moveTo>
                  <a:pt x="51" y="209"/>
                </a:moveTo>
                <a:cubicBezTo>
                  <a:pt x="55" y="208"/>
                  <a:pt x="53" y="203"/>
                  <a:pt x="51" y="200"/>
                </a:cubicBezTo>
                <a:cubicBezTo>
                  <a:pt x="49" y="196"/>
                  <a:pt x="46" y="194"/>
                  <a:pt x="42" y="188"/>
                </a:cubicBezTo>
                <a:cubicBezTo>
                  <a:pt x="48" y="191"/>
                  <a:pt x="59" y="201"/>
                  <a:pt x="63" y="205"/>
                </a:cubicBezTo>
                <a:cubicBezTo>
                  <a:pt x="42" y="217"/>
                  <a:pt x="42" y="217"/>
                  <a:pt x="42" y="217"/>
                </a:cubicBezTo>
                <a:cubicBezTo>
                  <a:pt x="41" y="212"/>
                  <a:pt x="38" y="206"/>
                  <a:pt x="35" y="201"/>
                </a:cubicBezTo>
                <a:cubicBezTo>
                  <a:pt x="41" y="204"/>
                  <a:pt x="46" y="211"/>
                  <a:pt x="51" y="209"/>
                </a:cubicBezTo>
                <a:close/>
                <a:moveTo>
                  <a:pt x="38" y="220"/>
                </a:moveTo>
                <a:cubicBezTo>
                  <a:pt x="28" y="221"/>
                  <a:pt x="18" y="227"/>
                  <a:pt x="14" y="234"/>
                </a:cubicBezTo>
                <a:cubicBezTo>
                  <a:pt x="20" y="225"/>
                  <a:pt x="28" y="216"/>
                  <a:pt x="32" y="205"/>
                </a:cubicBezTo>
                <a:cubicBezTo>
                  <a:pt x="36" y="210"/>
                  <a:pt x="41" y="220"/>
                  <a:pt x="38" y="220"/>
                </a:cubicBezTo>
                <a:close/>
              </a:path>
            </a:pathLst>
          </a:custGeom>
          <a:solidFill>
            <a:srgbClr val="262626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pic>
        <p:nvPicPr>
          <p:cNvPr id="130" name="Picture 129" descr="Kết quả hình ảnh cho hai bà trưng&quot;"/>
          <p:cNvPicPr>
            <a:picLocks noChangeAspect="1" noChangeArrowheads="1"/>
          </p:cNvPicPr>
          <p:nvPr/>
        </p:nvPicPr>
        <p:blipFill>
          <a:blip r:embed="rId4"/>
          <a:srcRect b="11692"/>
          <a:stretch>
            <a:fillRect/>
          </a:stretch>
        </p:blipFill>
        <p:spPr bwMode="auto">
          <a:xfrm>
            <a:off x="1313853" y="1342764"/>
            <a:ext cx="4391788" cy="5043353"/>
          </a:xfrm>
          <a:prstGeom prst="rect">
            <a:avLst/>
          </a:prstGeom>
          <a:noFill/>
        </p:spPr>
      </p:pic>
      <p:pic>
        <p:nvPicPr>
          <p:cNvPr id="131" name="Picture 2" descr="Kết quả hình ảnh cho bà triệu&quot;"/>
          <p:cNvPicPr>
            <a:picLocks noChangeAspect="1" noChangeArrowheads="1"/>
          </p:cNvPicPr>
          <p:nvPr/>
        </p:nvPicPr>
        <p:blipFill>
          <a:blip r:embed="rId5"/>
          <a:srcRect r="19469"/>
          <a:stretch>
            <a:fillRect/>
          </a:stretch>
        </p:blipFill>
        <p:spPr bwMode="auto">
          <a:xfrm>
            <a:off x="6416317" y="1316441"/>
            <a:ext cx="4790059" cy="5057062"/>
          </a:xfrm>
          <a:prstGeom prst="rect">
            <a:avLst/>
          </a:prstGeom>
          <a:noFill/>
        </p:spPr>
      </p:pic>
      <p:pic>
        <p:nvPicPr>
          <p:cNvPr id="132" name="Picture 2" descr="Kết quả hình ảnh cho trần hưng đạo&quot;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200994" y="1658701"/>
            <a:ext cx="7303139" cy="4601354"/>
          </a:xfrm>
          <a:prstGeom prst="rect">
            <a:avLst/>
          </a:prstGeom>
          <a:noFill/>
        </p:spPr>
      </p:pic>
      <p:pic>
        <p:nvPicPr>
          <p:cNvPr id="133" name="Picture 4" descr="Kết quả hình ảnh cho lê lợi&quot;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1319057" y="1373771"/>
            <a:ext cx="4465382" cy="4959127"/>
          </a:xfrm>
          <a:prstGeom prst="rect">
            <a:avLst/>
          </a:prstGeom>
          <a:noFill/>
        </p:spPr>
      </p:pic>
      <p:pic>
        <p:nvPicPr>
          <p:cNvPr id="134" name="Picture 2" descr="C:\Documents and Settings\THANH TAI\My Documents\Downloads\tong-hop-artwork-ve-cac-anh-hung-dan-toc-viet-9def06.jpg"/>
          <p:cNvPicPr>
            <a:picLocks noChangeAspect="1" noChangeArrowheads="1"/>
          </p:cNvPicPr>
          <p:nvPr/>
        </p:nvPicPr>
        <p:blipFill>
          <a:blip r:embed="rId8"/>
          <a:srcRect l="4052" r="31356"/>
          <a:stretch>
            <a:fillRect/>
          </a:stretch>
        </p:blipFill>
        <p:spPr bwMode="auto">
          <a:xfrm>
            <a:off x="6225758" y="1308539"/>
            <a:ext cx="5012130" cy="50764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6" name="Picture 1" descr="C:\Documents and Settings\THANH TAI\My Documents\Downloads\nguoiduatin-anh2quangtrung.jpg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2048984" y="1538123"/>
            <a:ext cx="8621493" cy="48508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3" dur="1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8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1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6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6" presetClass="entr" presetSubtype="2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9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5" dur="5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8" dur="5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54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6" presetClass="entr" presetSubtype="2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57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7" dur="5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3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6" presetClass="entr" presetSubtype="2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6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1" dur="5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4" dur="5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88" dur="5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91" dur="5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97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16" presetClass="entr" presetSubtype="2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00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5" dur="5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09" dur="5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15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6" presetID="16" presetClass="entr" presetSubtype="2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18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" grpId="0" animBg="1"/>
      <p:bldP spid="61" grpId="0" animBg="1"/>
      <p:bldP spid="62" grpId="0" animBg="1"/>
      <p:bldP spid="64" grpId="0" animBg="1"/>
      <p:bldP spid="66" grpId="0" animBg="1"/>
      <p:bldP spid="68" grpId="0" animBg="1"/>
      <p:bldP spid="78" grpId="0" animBg="1"/>
      <p:bldP spid="101" grpId="0" animBg="1"/>
      <p:bldP spid="105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 l="23105" t="20378" r="6776" b="9572"/>
          <a:stretch>
            <a:fillRect/>
          </a:stretch>
        </p:blipFill>
        <p:spPr bwMode="auto">
          <a:xfrm>
            <a:off x="1" y="0"/>
            <a:ext cx="1220094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2" name="组合 2123"/>
          <p:cNvGrpSpPr/>
          <p:nvPr/>
        </p:nvGrpSpPr>
        <p:grpSpPr>
          <a:xfrm>
            <a:off x="101201" y="-447561"/>
            <a:ext cx="11593767" cy="6855153"/>
            <a:chOff x="1509713" y="-109538"/>
            <a:chExt cx="10326328" cy="6377829"/>
          </a:xfrm>
        </p:grpSpPr>
        <p:pic>
          <p:nvPicPr>
            <p:cNvPr id="4" name="图片 2122"/>
            <p:cNvPicPr>
              <a:picLocks noChangeAspect="1"/>
            </p:cNvPicPr>
            <p:nvPr/>
          </p:nvPicPr>
          <p:blipFill rotWithShape="1">
            <a:blip r:embed="rId3"/>
            <a:srcRect b="68945"/>
            <a:stretch/>
          </p:blipFill>
          <p:spPr>
            <a:xfrm>
              <a:off x="1705769" y="864432"/>
              <a:ext cx="10101948" cy="952336"/>
            </a:xfrm>
            <a:prstGeom prst="rect">
              <a:avLst/>
            </a:prstGeom>
          </p:spPr>
        </p:pic>
        <p:pic>
          <p:nvPicPr>
            <p:cNvPr id="5" name="图片 147"/>
            <p:cNvPicPr>
              <a:picLocks noChangeAspect="1"/>
            </p:cNvPicPr>
            <p:nvPr/>
          </p:nvPicPr>
          <p:blipFill rotWithShape="1">
            <a:blip r:embed="rId3"/>
            <a:srcRect b="64968"/>
            <a:stretch/>
          </p:blipFill>
          <p:spPr>
            <a:xfrm>
              <a:off x="1727309" y="838200"/>
              <a:ext cx="10101948" cy="2867526"/>
            </a:xfrm>
            <a:prstGeom prst="rect">
              <a:avLst/>
            </a:prstGeom>
          </p:spPr>
        </p:pic>
        <p:sp>
          <p:nvSpPr>
            <p:cNvPr id="21" name="Oval 121"/>
            <p:cNvSpPr>
              <a:spLocks noChangeArrowheads="1"/>
            </p:cNvSpPr>
            <p:nvPr/>
          </p:nvSpPr>
          <p:spPr bwMode="auto">
            <a:xfrm>
              <a:off x="1535113" y="0"/>
              <a:ext cx="700088" cy="703263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22" name="Oval 122"/>
            <p:cNvSpPr>
              <a:spLocks noChangeArrowheads="1"/>
            </p:cNvSpPr>
            <p:nvPr/>
          </p:nvSpPr>
          <p:spPr bwMode="auto">
            <a:xfrm>
              <a:off x="1576388" y="41275"/>
              <a:ext cx="700088" cy="7048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23" name="Freeform 123"/>
            <p:cNvSpPr>
              <a:spLocks/>
            </p:cNvSpPr>
            <p:nvPr/>
          </p:nvSpPr>
          <p:spPr bwMode="auto">
            <a:xfrm>
              <a:off x="1509713" y="-109538"/>
              <a:ext cx="733425" cy="922338"/>
            </a:xfrm>
            <a:custGeom>
              <a:avLst/>
              <a:gdLst>
                <a:gd name="T0" fmla="*/ 86 w 88"/>
                <a:gd name="T1" fmla="*/ 55 h 110"/>
                <a:gd name="T2" fmla="*/ 37 w 88"/>
                <a:gd name="T3" fmla="*/ 96 h 110"/>
                <a:gd name="T4" fmla="*/ 4 w 88"/>
                <a:gd name="T5" fmla="*/ 55 h 110"/>
                <a:gd name="T6" fmla="*/ 54 w 88"/>
                <a:gd name="T7" fmla="*/ 14 h 110"/>
                <a:gd name="T8" fmla="*/ 86 w 88"/>
                <a:gd name="T9" fmla="*/ 55 h 110"/>
                <a:gd name="T10" fmla="*/ 88 w 88"/>
                <a:gd name="T11" fmla="*/ 55 h 110"/>
                <a:gd name="T12" fmla="*/ 3 w 88"/>
                <a:gd name="T13" fmla="*/ 55 h 110"/>
                <a:gd name="T14" fmla="*/ 88 w 88"/>
                <a:gd name="T15" fmla="*/ 55 h 110"/>
                <a:gd name="T16" fmla="*/ 86 w 88"/>
                <a:gd name="T17" fmla="*/ 55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8" h="110">
                  <a:moveTo>
                    <a:pt x="86" y="55"/>
                  </a:moveTo>
                  <a:cubicBezTo>
                    <a:pt x="85" y="81"/>
                    <a:pt x="65" y="100"/>
                    <a:pt x="37" y="96"/>
                  </a:cubicBezTo>
                  <a:cubicBezTo>
                    <a:pt x="17" y="93"/>
                    <a:pt x="5" y="73"/>
                    <a:pt x="4" y="55"/>
                  </a:cubicBezTo>
                  <a:cubicBezTo>
                    <a:pt x="2" y="28"/>
                    <a:pt x="29" y="10"/>
                    <a:pt x="54" y="14"/>
                  </a:cubicBezTo>
                  <a:cubicBezTo>
                    <a:pt x="73" y="17"/>
                    <a:pt x="85" y="36"/>
                    <a:pt x="86" y="55"/>
                  </a:cubicBezTo>
                  <a:cubicBezTo>
                    <a:pt x="86" y="55"/>
                    <a:pt x="88" y="55"/>
                    <a:pt x="88" y="55"/>
                  </a:cubicBezTo>
                  <a:cubicBezTo>
                    <a:pt x="85" y="0"/>
                    <a:pt x="5" y="1"/>
                    <a:pt x="3" y="55"/>
                  </a:cubicBezTo>
                  <a:cubicBezTo>
                    <a:pt x="0" y="110"/>
                    <a:pt x="85" y="109"/>
                    <a:pt x="88" y="55"/>
                  </a:cubicBezTo>
                  <a:cubicBezTo>
                    <a:pt x="88" y="55"/>
                    <a:pt x="86" y="55"/>
                    <a:pt x="86" y="55"/>
                  </a:cubicBezTo>
                  <a:close/>
                </a:path>
              </a:pathLst>
            </a:custGeom>
            <a:solidFill>
              <a:srgbClr val="49321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24" name="Freeform 124"/>
            <p:cNvSpPr>
              <a:spLocks/>
            </p:cNvSpPr>
            <p:nvPr/>
          </p:nvSpPr>
          <p:spPr bwMode="auto">
            <a:xfrm>
              <a:off x="1601788" y="92075"/>
              <a:ext cx="233363" cy="427038"/>
            </a:xfrm>
            <a:custGeom>
              <a:avLst/>
              <a:gdLst>
                <a:gd name="T0" fmla="*/ 1 w 28"/>
                <a:gd name="T1" fmla="*/ 40 h 51"/>
                <a:gd name="T2" fmla="*/ 0 w 28"/>
                <a:gd name="T3" fmla="*/ 30 h 51"/>
                <a:gd name="T4" fmla="*/ 7 w 28"/>
                <a:gd name="T5" fmla="*/ 11 h 51"/>
                <a:gd name="T6" fmla="*/ 17 w 28"/>
                <a:gd name="T7" fmla="*/ 4 h 51"/>
                <a:gd name="T8" fmla="*/ 26 w 28"/>
                <a:gd name="T9" fmla="*/ 4 h 51"/>
                <a:gd name="T10" fmla="*/ 23 w 28"/>
                <a:gd name="T11" fmla="*/ 10 h 51"/>
                <a:gd name="T12" fmla="*/ 17 w 28"/>
                <a:gd name="T13" fmla="*/ 14 h 51"/>
                <a:gd name="T14" fmla="*/ 9 w 28"/>
                <a:gd name="T15" fmla="*/ 27 h 51"/>
                <a:gd name="T16" fmla="*/ 10 w 28"/>
                <a:gd name="T17" fmla="*/ 40 h 51"/>
                <a:gd name="T18" fmla="*/ 10 w 28"/>
                <a:gd name="T19" fmla="*/ 50 h 51"/>
                <a:gd name="T20" fmla="*/ 3 w 28"/>
                <a:gd name="T21" fmla="*/ 45 h 51"/>
                <a:gd name="T22" fmla="*/ 1 w 28"/>
                <a:gd name="T23" fmla="*/ 40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8" h="51">
                  <a:moveTo>
                    <a:pt x="1" y="40"/>
                  </a:moveTo>
                  <a:cubicBezTo>
                    <a:pt x="0" y="36"/>
                    <a:pt x="0" y="33"/>
                    <a:pt x="0" y="30"/>
                  </a:cubicBezTo>
                  <a:cubicBezTo>
                    <a:pt x="0" y="23"/>
                    <a:pt x="3" y="16"/>
                    <a:pt x="7" y="11"/>
                  </a:cubicBezTo>
                  <a:cubicBezTo>
                    <a:pt x="10" y="8"/>
                    <a:pt x="13" y="5"/>
                    <a:pt x="17" y="4"/>
                  </a:cubicBezTo>
                  <a:cubicBezTo>
                    <a:pt x="19" y="2"/>
                    <a:pt x="24" y="0"/>
                    <a:pt x="26" y="4"/>
                  </a:cubicBezTo>
                  <a:cubicBezTo>
                    <a:pt x="28" y="5"/>
                    <a:pt x="24" y="9"/>
                    <a:pt x="23" y="10"/>
                  </a:cubicBezTo>
                  <a:cubicBezTo>
                    <a:pt x="21" y="12"/>
                    <a:pt x="19" y="13"/>
                    <a:pt x="17" y="14"/>
                  </a:cubicBezTo>
                  <a:cubicBezTo>
                    <a:pt x="13" y="17"/>
                    <a:pt x="11" y="22"/>
                    <a:pt x="9" y="27"/>
                  </a:cubicBezTo>
                  <a:cubicBezTo>
                    <a:pt x="8" y="31"/>
                    <a:pt x="9" y="36"/>
                    <a:pt x="10" y="40"/>
                  </a:cubicBezTo>
                  <a:cubicBezTo>
                    <a:pt x="11" y="42"/>
                    <a:pt x="13" y="49"/>
                    <a:pt x="10" y="50"/>
                  </a:cubicBezTo>
                  <a:cubicBezTo>
                    <a:pt x="7" y="51"/>
                    <a:pt x="4" y="47"/>
                    <a:pt x="3" y="45"/>
                  </a:cubicBezTo>
                  <a:cubicBezTo>
                    <a:pt x="2" y="44"/>
                    <a:pt x="1" y="42"/>
                    <a:pt x="1" y="4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25" name="Freeform 125"/>
            <p:cNvSpPr>
              <a:spLocks/>
            </p:cNvSpPr>
            <p:nvPr/>
          </p:nvSpPr>
          <p:spPr bwMode="auto">
            <a:xfrm>
              <a:off x="1617663" y="117475"/>
              <a:ext cx="233363" cy="427038"/>
            </a:xfrm>
            <a:custGeom>
              <a:avLst/>
              <a:gdLst>
                <a:gd name="T0" fmla="*/ 1 w 28"/>
                <a:gd name="T1" fmla="*/ 40 h 51"/>
                <a:gd name="T2" fmla="*/ 0 w 28"/>
                <a:gd name="T3" fmla="*/ 30 h 51"/>
                <a:gd name="T4" fmla="*/ 7 w 28"/>
                <a:gd name="T5" fmla="*/ 11 h 51"/>
                <a:gd name="T6" fmla="*/ 17 w 28"/>
                <a:gd name="T7" fmla="*/ 4 h 51"/>
                <a:gd name="T8" fmla="*/ 27 w 28"/>
                <a:gd name="T9" fmla="*/ 3 h 51"/>
                <a:gd name="T10" fmla="*/ 23 w 28"/>
                <a:gd name="T11" fmla="*/ 10 h 51"/>
                <a:gd name="T12" fmla="*/ 18 w 28"/>
                <a:gd name="T13" fmla="*/ 14 h 51"/>
                <a:gd name="T14" fmla="*/ 10 w 28"/>
                <a:gd name="T15" fmla="*/ 27 h 51"/>
                <a:gd name="T16" fmla="*/ 10 w 28"/>
                <a:gd name="T17" fmla="*/ 40 h 51"/>
                <a:gd name="T18" fmla="*/ 10 w 28"/>
                <a:gd name="T19" fmla="*/ 50 h 51"/>
                <a:gd name="T20" fmla="*/ 3 w 28"/>
                <a:gd name="T21" fmla="*/ 45 h 51"/>
                <a:gd name="T22" fmla="*/ 1 w 28"/>
                <a:gd name="T23" fmla="*/ 40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8" h="51">
                  <a:moveTo>
                    <a:pt x="1" y="40"/>
                  </a:moveTo>
                  <a:cubicBezTo>
                    <a:pt x="0" y="36"/>
                    <a:pt x="0" y="33"/>
                    <a:pt x="0" y="30"/>
                  </a:cubicBezTo>
                  <a:cubicBezTo>
                    <a:pt x="1" y="23"/>
                    <a:pt x="3" y="16"/>
                    <a:pt x="7" y="11"/>
                  </a:cubicBezTo>
                  <a:cubicBezTo>
                    <a:pt x="10" y="8"/>
                    <a:pt x="13" y="5"/>
                    <a:pt x="17" y="4"/>
                  </a:cubicBezTo>
                  <a:cubicBezTo>
                    <a:pt x="20" y="2"/>
                    <a:pt x="25" y="0"/>
                    <a:pt x="27" y="3"/>
                  </a:cubicBezTo>
                  <a:cubicBezTo>
                    <a:pt x="28" y="5"/>
                    <a:pt x="24" y="9"/>
                    <a:pt x="23" y="10"/>
                  </a:cubicBezTo>
                  <a:cubicBezTo>
                    <a:pt x="22" y="12"/>
                    <a:pt x="20" y="13"/>
                    <a:pt x="18" y="14"/>
                  </a:cubicBezTo>
                  <a:cubicBezTo>
                    <a:pt x="14" y="17"/>
                    <a:pt x="11" y="22"/>
                    <a:pt x="10" y="27"/>
                  </a:cubicBezTo>
                  <a:cubicBezTo>
                    <a:pt x="9" y="31"/>
                    <a:pt x="9" y="36"/>
                    <a:pt x="10" y="40"/>
                  </a:cubicBezTo>
                  <a:cubicBezTo>
                    <a:pt x="11" y="42"/>
                    <a:pt x="13" y="49"/>
                    <a:pt x="10" y="50"/>
                  </a:cubicBezTo>
                  <a:cubicBezTo>
                    <a:pt x="8" y="51"/>
                    <a:pt x="4" y="47"/>
                    <a:pt x="3" y="45"/>
                  </a:cubicBezTo>
                  <a:cubicBezTo>
                    <a:pt x="2" y="44"/>
                    <a:pt x="2" y="42"/>
                    <a:pt x="1" y="4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26" name="Freeform 126"/>
            <p:cNvSpPr>
              <a:spLocks/>
            </p:cNvSpPr>
            <p:nvPr/>
          </p:nvSpPr>
          <p:spPr bwMode="auto">
            <a:xfrm>
              <a:off x="1576388" y="74613"/>
              <a:ext cx="284163" cy="461963"/>
            </a:xfrm>
            <a:custGeom>
              <a:avLst/>
              <a:gdLst>
                <a:gd name="T0" fmla="*/ 4 w 34"/>
                <a:gd name="T1" fmla="*/ 42 h 55"/>
                <a:gd name="T2" fmla="*/ 8 w 34"/>
                <a:gd name="T3" fmla="*/ 17 h 55"/>
                <a:gd name="T4" fmla="*/ 29 w 34"/>
                <a:gd name="T5" fmla="*/ 6 h 55"/>
                <a:gd name="T6" fmla="*/ 20 w 34"/>
                <a:gd name="T7" fmla="*/ 16 h 55"/>
                <a:gd name="T8" fmla="*/ 12 w 34"/>
                <a:gd name="T9" fmla="*/ 39 h 55"/>
                <a:gd name="T10" fmla="*/ 14 w 34"/>
                <a:gd name="T11" fmla="*/ 48 h 55"/>
                <a:gd name="T12" fmla="*/ 8 w 34"/>
                <a:gd name="T13" fmla="*/ 49 h 55"/>
                <a:gd name="T14" fmla="*/ 4 w 34"/>
                <a:gd name="T15" fmla="*/ 42 h 55"/>
                <a:gd name="T16" fmla="*/ 3 w 34"/>
                <a:gd name="T17" fmla="*/ 42 h 55"/>
                <a:gd name="T18" fmla="*/ 14 w 34"/>
                <a:gd name="T19" fmla="*/ 51 h 55"/>
                <a:gd name="T20" fmla="*/ 12 w 34"/>
                <a:gd name="T21" fmla="*/ 35 h 55"/>
                <a:gd name="T22" fmla="*/ 27 w 34"/>
                <a:gd name="T23" fmla="*/ 11 h 55"/>
                <a:gd name="T24" fmla="*/ 21 w 34"/>
                <a:gd name="T25" fmla="*/ 5 h 55"/>
                <a:gd name="T26" fmla="*/ 3 w 34"/>
                <a:gd name="T27" fmla="*/ 42 h 55"/>
                <a:gd name="T28" fmla="*/ 4 w 34"/>
                <a:gd name="T29" fmla="*/ 42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34" h="55">
                  <a:moveTo>
                    <a:pt x="4" y="42"/>
                  </a:moveTo>
                  <a:cubicBezTo>
                    <a:pt x="3" y="33"/>
                    <a:pt x="4" y="25"/>
                    <a:pt x="8" y="17"/>
                  </a:cubicBezTo>
                  <a:cubicBezTo>
                    <a:pt x="10" y="12"/>
                    <a:pt x="22" y="0"/>
                    <a:pt x="29" y="6"/>
                  </a:cubicBezTo>
                  <a:cubicBezTo>
                    <a:pt x="32" y="8"/>
                    <a:pt x="21" y="15"/>
                    <a:pt x="20" y="16"/>
                  </a:cubicBezTo>
                  <a:cubicBezTo>
                    <a:pt x="13" y="22"/>
                    <a:pt x="11" y="30"/>
                    <a:pt x="12" y="39"/>
                  </a:cubicBezTo>
                  <a:cubicBezTo>
                    <a:pt x="12" y="42"/>
                    <a:pt x="13" y="45"/>
                    <a:pt x="14" y="48"/>
                  </a:cubicBezTo>
                  <a:cubicBezTo>
                    <a:pt x="14" y="52"/>
                    <a:pt x="9" y="50"/>
                    <a:pt x="8" y="49"/>
                  </a:cubicBezTo>
                  <a:cubicBezTo>
                    <a:pt x="6" y="47"/>
                    <a:pt x="5" y="44"/>
                    <a:pt x="4" y="42"/>
                  </a:cubicBezTo>
                  <a:cubicBezTo>
                    <a:pt x="4" y="42"/>
                    <a:pt x="3" y="42"/>
                    <a:pt x="3" y="42"/>
                  </a:cubicBezTo>
                  <a:cubicBezTo>
                    <a:pt x="4" y="46"/>
                    <a:pt x="9" y="55"/>
                    <a:pt x="14" y="51"/>
                  </a:cubicBezTo>
                  <a:cubicBezTo>
                    <a:pt x="17" y="49"/>
                    <a:pt x="13" y="37"/>
                    <a:pt x="12" y="35"/>
                  </a:cubicBezTo>
                  <a:cubicBezTo>
                    <a:pt x="11" y="24"/>
                    <a:pt x="20" y="18"/>
                    <a:pt x="27" y="11"/>
                  </a:cubicBezTo>
                  <a:cubicBezTo>
                    <a:pt x="34" y="5"/>
                    <a:pt x="27" y="2"/>
                    <a:pt x="21" y="5"/>
                  </a:cubicBezTo>
                  <a:cubicBezTo>
                    <a:pt x="6" y="11"/>
                    <a:pt x="0" y="27"/>
                    <a:pt x="3" y="42"/>
                  </a:cubicBezTo>
                  <a:cubicBezTo>
                    <a:pt x="3" y="42"/>
                    <a:pt x="4" y="42"/>
                    <a:pt x="4" y="42"/>
                  </a:cubicBezTo>
                  <a:close/>
                </a:path>
              </a:pathLst>
            </a:custGeom>
            <a:solidFill>
              <a:srgbClr val="49321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grpSp>
          <p:nvGrpSpPr>
            <p:cNvPr id="3" name="组合 2117"/>
            <p:cNvGrpSpPr/>
            <p:nvPr/>
          </p:nvGrpSpPr>
          <p:grpSpPr>
            <a:xfrm>
              <a:off x="1884363" y="50800"/>
              <a:ext cx="9677400" cy="1189038"/>
              <a:chOff x="1884363" y="50800"/>
              <a:chExt cx="9677400" cy="1189038"/>
            </a:xfrm>
          </p:grpSpPr>
          <p:sp>
            <p:nvSpPr>
              <p:cNvPr id="29" name="Freeform 75"/>
              <p:cNvSpPr>
                <a:spLocks/>
              </p:cNvSpPr>
              <p:nvPr/>
            </p:nvSpPr>
            <p:spPr bwMode="auto">
              <a:xfrm>
                <a:off x="2201863" y="971550"/>
                <a:ext cx="292100" cy="268288"/>
              </a:xfrm>
              <a:custGeom>
                <a:avLst/>
                <a:gdLst>
                  <a:gd name="T0" fmla="*/ 19 w 35"/>
                  <a:gd name="T1" fmla="*/ 32 h 32"/>
                  <a:gd name="T2" fmla="*/ 12 w 35"/>
                  <a:gd name="T3" fmla="*/ 6 h 32"/>
                  <a:gd name="T4" fmla="*/ 30 w 35"/>
                  <a:gd name="T5" fmla="*/ 15 h 32"/>
                  <a:gd name="T6" fmla="*/ 18 w 35"/>
                  <a:gd name="T7" fmla="*/ 32 h 32"/>
                  <a:gd name="T8" fmla="*/ 17 w 35"/>
                  <a:gd name="T9" fmla="*/ 32 h 32"/>
                  <a:gd name="T10" fmla="*/ 30 w 35"/>
                  <a:gd name="T11" fmla="*/ 25 h 32"/>
                  <a:gd name="T12" fmla="*/ 18 w 35"/>
                  <a:gd name="T13" fmla="*/ 4 h 32"/>
                  <a:gd name="T14" fmla="*/ 17 w 35"/>
                  <a:gd name="T15" fmla="*/ 32 h 32"/>
                  <a:gd name="T16" fmla="*/ 19 w 35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32">
                    <a:moveTo>
                      <a:pt x="19" y="32"/>
                    </a:moveTo>
                    <a:cubicBezTo>
                      <a:pt x="5" y="31"/>
                      <a:pt x="1" y="14"/>
                      <a:pt x="12" y="6"/>
                    </a:cubicBezTo>
                    <a:cubicBezTo>
                      <a:pt x="20" y="0"/>
                      <a:pt x="28" y="8"/>
                      <a:pt x="30" y="15"/>
                    </a:cubicBezTo>
                    <a:cubicBezTo>
                      <a:pt x="32" y="23"/>
                      <a:pt x="27" y="32"/>
                      <a:pt x="18" y="32"/>
                    </a:cubicBezTo>
                    <a:cubicBezTo>
                      <a:pt x="18" y="32"/>
                      <a:pt x="17" y="32"/>
                      <a:pt x="17" y="32"/>
                    </a:cubicBezTo>
                    <a:cubicBezTo>
                      <a:pt x="23" y="32"/>
                      <a:pt x="27" y="30"/>
                      <a:pt x="30" y="25"/>
                    </a:cubicBezTo>
                    <a:cubicBezTo>
                      <a:pt x="35" y="16"/>
                      <a:pt x="28" y="5"/>
                      <a:pt x="18" y="4"/>
                    </a:cubicBezTo>
                    <a:cubicBezTo>
                      <a:pt x="1" y="3"/>
                      <a:pt x="0" y="32"/>
                      <a:pt x="17" y="32"/>
                    </a:cubicBezTo>
                    <a:cubicBezTo>
                      <a:pt x="18" y="32"/>
                      <a:pt x="18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30" name="Freeform 76"/>
              <p:cNvSpPr>
                <a:spLocks/>
              </p:cNvSpPr>
              <p:nvPr/>
            </p:nvSpPr>
            <p:spPr bwMode="auto">
              <a:xfrm>
                <a:off x="2544763" y="971550"/>
                <a:ext cx="300038" cy="268288"/>
              </a:xfrm>
              <a:custGeom>
                <a:avLst/>
                <a:gdLst>
                  <a:gd name="T0" fmla="*/ 19 w 36"/>
                  <a:gd name="T1" fmla="*/ 32 h 32"/>
                  <a:gd name="T2" fmla="*/ 13 w 36"/>
                  <a:gd name="T3" fmla="*/ 6 h 32"/>
                  <a:gd name="T4" fmla="*/ 31 w 36"/>
                  <a:gd name="T5" fmla="*/ 15 h 32"/>
                  <a:gd name="T6" fmla="*/ 19 w 36"/>
                  <a:gd name="T7" fmla="*/ 32 h 32"/>
                  <a:gd name="T8" fmla="*/ 18 w 36"/>
                  <a:gd name="T9" fmla="*/ 32 h 32"/>
                  <a:gd name="T10" fmla="*/ 31 w 36"/>
                  <a:gd name="T11" fmla="*/ 25 h 32"/>
                  <a:gd name="T12" fmla="*/ 19 w 36"/>
                  <a:gd name="T13" fmla="*/ 4 h 32"/>
                  <a:gd name="T14" fmla="*/ 18 w 36"/>
                  <a:gd name="T15" fmla="*/ 32 h 32"/>
                  <a:gd name="T16" fmla="*/ 19 w 36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6" h="32">
                    <a:moveTo>
                      <a:pt x="19" y="32"/>
                    </a:moveTo>
                    <a:cubicBezTo>
                      <a:pt x="6" y="31"/>
                      <a:pt x="2" y="14"/>
                      <a:pt x="13" y="6"/>
                    </a:cubicBezTo>
                    <a:cubicBezTo>
                      <a:pt x="20" y="0"/>
                      <a:pt x="29" y="8"/>
                      <a:pt x="31" y="15"/>
                    </a:cubicBezTo>
                    <a:cubicBezTo>
                      <a:pt x="33" y="23"/>
                      <a:pt x="27" y="32"/>
                      <a:pt x="19" y="32"/>
                    </a:cubicBezTo>
                    <a:cubicBezTo>
                      <a:pt x="19" y="32"/>
                      <a:pt x="18" y="32"/>
                      <a:pt x="18" y="32"/>
                    </a:cubicBezTo>
                    <a:cubicBezTo>
                      <a:pt x="24" y="32"/>
                      <a:pt x="28" y="30"/>
                      <a:pt x="31" y="25"/>
                    </a:cubicBezTo>
                    <a:cubicBezTo>
                      <a:pt x="36" y="16"/>
                      <a:pt x="29" y="5"/>
                      <a:pt x="19" y="4"/>
                    </a:cubicBezTo>
                    <a:cubicBezTo>
                      <a:pt x="2" y="3"/>
                      <a:pt x="0" y="32"/>
                      <a:pt x="18" y="32"/>
                    </a:cubicBezTo>
                    <a:cubicBezTo>
                      <a:pt x="19" y="32"/>
                      <a:pt x="19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31" name="Freeform 77"/>
              <p:cNvSpPr>
                <a:spLocks/>
              </p:cNvSpPr>
              <p:nvPr/>
            </p:nvSpPr>
            <p:spPr bwMode="auto">
              <a:xfrm>
                <a:off x="2894013" y="971550"/>
                <a:ext cx="300038" cy="268288"/>
              </a:xfrm>
              <a:custGeom>
                <a:avLst/>
                <a:gdLst>
                  <a:gd name="T0" fmla="*/ 19 w 36"/>
                  <a:gd name="T1" fmla="*/ 32 h 32"/>
                  <a:gd name="T2" fmla="*/ 12 w 36"/>
                  <a:gd name="T3" fmla="*/ 6 h 32"/>
                  <a:gd name="T4" fmla="*/ 31 w 36"/>
                  <a:gd name="T5" fmla="*/ 15 h 32"/>
                  <a:gd name="T6" fmla="*/ 19 w 36"/>
                  <a:gd name="T7" fmla="*/ 32 h 32"/>
                  <a:gd name="T8" fmla="*/ 18 w 36"/>
                  <a:gd name="T9" fmla="*/ 32 h 32"/>
                  <a:gd name="T10" fmla="*/ 30 w 36"/>
                  <a:gd name="T11" fmla="*/ 25 h 32"/>
                  <a:gd name="T12" fmla="*/ 19 w 36"/>
                  <a:gd name="T13" fmla="*/ 4 h 32"/>
                  <a:gd name="T14" fmla="*/ 18 w 36"/>
                  <a:gd name="T15" fmla="*/ 32 h 32"/>
                  <a:gd name="T16" fmla="*/ 19 w 36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6" h="32">
                    <a:moveTo>
                      <a:pt x="19" y="32"/>
                    </a:moveTo>
                    <a:cubicBezTo>
                      <a:pt x="6" y="31"/>
                      <a:pt x="2" y="14"/>
                      <a:pt x="12" y="6"/>
                    </a:cubicBezTo>
                    <a:cubicBezTo>
                      <a:pt x="20" y="0"/>
                      <a:pt x="29" y="8"/>
                      <a:pt x="31" y="15"/>
                    </a:cubicBezTo>
                    <a:cubicBezTo>
                      <a:pt x="33" y="23"/>
                      <a:pt x="27" y="32"/>
                      <a:pt x="19" y="32"/>
                    </a:cubicBezTo>
                    <a:cubicBezTo>
                      <a:pt x="19" y="32"/>
                      <a:pt x="18" y="32"/>
                      <a:pt x="18" y="32"/>
                    </a:cubicBezTo>
                    <a:cubicBezTo>
                      <a:pt x="23" y="32"/>
                      <a:pt x="28" y="30"/>
                      <a:pt x="30" y="25"/>
                    </a:cubicBezTo>
                    <a:cubicBezTo>
                      <a:pt x="36" y="16"/>
                      <a:pt x="29" y="5"/>
                      <a:pt x="19" y="4"/>
                    </a:cubicBezTo>
                    <a:cubicBezTo>
                      <a:pt x="2" y="3"/>
                      <a:pt x="0" y="32"/>
                      <a:pt x="18" y="32"/>
                    </a:cubicBezTo>
                    <a:cubicBezTo>
                      <a:pt x="18" y="32"/>
                      <a:pt x="19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32" name="Freeform 78"/>
              <p:cNvSpPr>
                <a:spLocks/>
              </p:cNvSpPr>
              <p:nvPr/>
            </p:nvSpPr>
            <p:spPr bwMode="auto">
              <a:xfrm>
                <a:off x="3244850" y="971550"/>
                <a:ext cx="292100" cy="268288"/>
              </a:xfrm>
              <a:custGeom>
                <a:avLst/>
                <a:gdLst>
                  <a:gd name="T0" fmla="*/ 19 w 35"/>
                  <a:gd name="T1" fmla="*/ 32 h 32"/>
                  <a:gd name="T2" fmla="*/ 12 w 35"/>
                  <a:gd name="T3" fmla="*/ 6 h 32"/>
                  <a:gd name="T4" fmla="*/ 30 w 35"/>
                  <a:gd name="T5" fmla="*/ 15 h 32"/>
                  <a:gd name="T6" fmla="*/ 19 w 35"/>
                  <a:gd name="T7" fmla="*/ 32 h 32"/>
                  <a:gd name="T8" fmla="*/ 18 w 35"/>
                  <a:gd name="T9" fmla="*/ 32 h 32"/>
                  <a:gd name="T10" fmla="*/ 30 w 35"/>
                  <a:gd name="T11" fmla="*/ 25 h 32"/>
                  <a:gd name="T12" fmla="*/ 19 w 35"/>
                  <a:gd name="T13" fmla="*/ 4 h 32"/>
                  <a:gd name="T14" fmla="*/ 18 w 35"/>
                  <a:gd name="T15" fmla="*/ 32 h 32"/>
                  <a:gd name="T16" fmla="*/ 19 w 35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32">
                    <a:moveTo>
                      <a:pt x="19" y="32"/>
                    </a:moveTo>
                    <a:cubicBezTo>
                      <a:pt x="5" y="31"/>
                      <a:pt x="2" y="14"/>
                      <a:pt x="12" y="6"/>
                    </a:cubicBezTo>
                    <a:cubicBezTo>
                      <a:pt x="20" y="0"/>
                      <a:pt x="29" y="8"/>
                      <a:pt x="30" y="15"/>
                    </a:cubicBezTo>
                    <a:cubicBezTo>
                      <a:pt x="32" y="23"/>
                      <a:pt x="27" y="32"/>
                      <a:pt x="19" y="32"/>
                    </a:cubicBezTo>
                    <a:cubicBezTo>
                      <a:pt x="19" y="32"/>
                      <a:pt x="18" y="32"/>
                      <a:pt x="18" y="32"/>
                    </a:cubicBezTo>
                    <a:cubicBezTo>
                      <a:pt x="23" y="32"/>
                      <a:pt x="27" y="30"/>
                      <a:pt x="30" y="25"/>
                    </a:cubicBezTo>
                    <a:cubicBezTo>
                      <a:pt x="35" y="16"/>
                      <a:pt x="29" y="5"/>
                      <a:pt x="19" y="4"/>
                    </a:cubicBezTo>
                    <a:cubicBezTo>
                      <a:pt x="2" y="3"/>
                      <a:pt x="0" y="32"/>
                      <a:pt x="18" y="32"/>
                    </a:cubicBezTo>
                    <a:cubicBezTo>
                      <a:pt x="18" y="32"/>
                      <a:pt x="19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33" name="Freeform 79"/>
              <p:cNvSpPr>
                <a:spLocks/>
              </p:cNvSpPr>
              <p:nvPr/>
            </p:nvSpPr>
            <p:spPr bwMode="auto">
              <a:xfrm>
                <a:off x="3595688" y="971550"/>
                <a:ext cx="292100" cy="268288"/>
              </a:xfrm>
              <a:custGeom>
                <a:avLst/>
                <a:gdLst>
                  <a:gd name="T0" fmla="*/ 19 w 35"/>
                  <a:gd name="T1" fmla="*/ 32 h 32"/>
                  <a:gd name="T2" fmla="*/ 12 w 35"/>
                  <a:gd name="T3" fmla="*/ 6 h 32"/>
                  <a:gd name="T4" fmla="*/ 30 w 35"/>
                  <a:gd name="T5" fmla="*/ 15 h 32"/>
                  <a:gd name="T6" fmla="*/ 19 w 35"/>
                  <a:gd name="T7" fmla="*/ 32 h 32"/>
                  <a:gd name="T8" fmla="*/ 18 w 35"/>
                  <a:gd name="T9" fmla="*/ 32 h 32"/>
                  <a:gd name="T10" fmla="*/ 30 w 35"/>
                  <a:gd name="T11" fmla="*/ 25 h 32"/>
                  <a:gd name="T12" fmla="*/ 19 w 35"/>
                  <a:gd name="T13" fmla="*/ 4 h 32"/>
                  <a:gd name="T14" fmla="*/ 18 w 35"/>
                  <a:gd name="T15" fmla="*/ 32 h 32"/>
                  <a:gd name="T16" fmla="*/ 19 w 35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32">
                    <a:moveTo>
                      <a:pt x="19" y="32"/>
                    </a:moveTo>
                    <a:cubicBezTo>
                      <a:pt x="5" y="31"/>
                      <a:pt x="2" y="14"/>
                      <a:pt x="12" y="6"/>
                    </a:cubicBezTo>
                    <a:cubicBezTo>
                      <a:pt x="20" y="0"/>
                      <a:pt x="28" y="8"/>
                      <a:pt x="30" y="15"/>
                    </a:cubicBezTo>
                    <a:cubicBezTo>
                      <a:pt x="32" y="23"/>
                      <a:pt x="27" y="32"/>
                      <a:pt x="19" y="32"/>
                    </a:cubicBezTo>
                    <a:cubicBezTo>
                      <a:pt x="19" y="32"/>
                      <a:pt x="18" y="32"/>
                      <a:pt x="18" y="32"/>
                    </a:cubicBezTo>
                    <a:cubicBezTo>
                      <a:pt x="23" y="32"/>
                      <a:pt x="27" y="30"/>
                      <a:pt x="30" y="25"/>
                    </a:cubicBezTo>
                    <a:cubicBezTo>
                      <a:pt x="35" y="16"/>
                      <a:pt x="29" y="5"/>
                      <a:pt x="19" y="4"/>
                    </a:cubicBezTo>
                    <a:cubicBezTo>
                      <a:pt x="2" y="3"/>
                      <a:pt x="0" y="32"/>
                      <a:pt x="18" y="32"/>
                    </a:cubicBezTo>
                    <a:cubicBezTo>
                      <a:pt x="18" y="32"/>
                      <a:pt x="19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34" name="Freeform 80"/>
              <p:cNvSpPr>
                <a:spLocks/>
              </p:cNvSpPr>
              <p:nvPr/>
            </p:nvSpPr>
            <p:spPr bwMode="auto">
              <a:xfrm>
                <a:off x="3944938" y="971550"/>
                <a:ext cx="292100" cy="268288"/>
              </a:xfrm>
              <a:custGeom>
                <a:avLst/>
                <a:gdLst>
                  <a:gd name="T0" fmla="*/ 19 w 35"/>
                  <a:gd name="T1" fmla="*/ 32 h 32"/>
                  <a:gd name="T2" fmla="*/ 12 w 35"/>
                  <a:gd name="T3" fmla="*/ 6 h 32"/>
                  <a:gd name="T4" fmla="*/ 30 w 35"/>
                  <a:gd name="T5" fmla="*/ 15 h 32"/>
                  <a:gd name="T6" fmla="*/ 19 w 35"/>
                  <a:gd name="T7" fmla="*/ 32 h 32"/>
                  <a:gd name="T8" fmla="*/ 18 w 35"/>
                  <a:gd name="T9" fmla="*/ 32 h 32"/>
                  <a:gd name="T10" fmla="*/ 30 w 35"/>
                  <a:gd name="T11" fmla="*/ 25 h 32"/>
                  <a:gd name="T12" fmla="*/ 18 w 35"/>
                  <a:gd name="T13" fmla="*/ 4 h 32"/>
                  <a:gd name="T14" fmla="*/ 18 w 35"/>
                  <a:gd name="T15" fmla="*/ 32 h 32"/>
                  <a:gd name="T16" fmla="*/ 19 w 35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32">
                    <a:moveTo>
                      <a:pt x="19" y="32"/>
                    </a:moveTo>
                    <a:cubicBezTo>
                      <a:pt x="5" y="31"/>
                      <a:pt x="1" y="14"/>
                      <a:pt x="12" y="6"/>
                    </a:cubicBezTo>
                    <a:cubicBezTo>
                      <a:pt x="20" y="0"/>
                      <a:pt x="28" y="8"/>
                      <a:pt x="30" y="15"/>
                    </a:cubicBezTo>
                    <a:cubicBezTo>
                      <a:pt x="32" y="23"/>
                      <a:pt x="27" y="32"/>
                      <a:pt x="19" y="32"/>
                    </a:cubicBezTo>
                    <a:cubicBezTo>
                      <a:pt x="18" y="32"/>
                      <a:pt x="18" y="32"/>
                      <a:pt x="18" y="32"/>
                    </a:cubicBezTo>
                    <a:cubicBezTo>
                      <a:pt x="23" y="32"/>
                      <a:pt x="27" y="30"/>
                      <a:pt x="30" y="25"/>
                    </a:cubicBezTo>
                    <a:cubicBezTo>
                      <a:pt x="35" y="16"/>
                      <a:pt x="28" y="5"/>
                      <a:pt x="18" y="4"/>
                    </a:cubicBezTo>
                    <a:cubicBezTo>
                      <a:pt x="1" y="3"/>
                      <a:pt x="0" y="32"/>
                      <a:pt x="18" y="32"/>
                    </a:cubicBezTo>
                    <a:cubicBezTo>
                      <a:pt x="18" y="32"/>
                      <a:pt x="18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35" name="Freeform 81"/>
              <p:cNvSpPr>
                <a:spLocks/>
              </p:cNvSpPr>
              <p:nvPr/>
            </p:nvSpPr>
            <p:spPr bwMode="auto">
              <a:xfrm>
                <a:off x="4295775" y="971550"/>
                <a:ext cx="292100" cy="268288"/>
              </a:xfrm>
              <a:custGeom>
                <a:avLst/>
                <a:gdLst>
                  <a:gd name="T0" fmla="*/ 19 w 35"/>
                  <a:gd name="T1" fmla="*/ 32 h 32"/>
                  <a:gd name="T2" fmla="*/ 12 w 35"/>
                  <a:gd name="T3" fmla="*/ 6 h 32"/>
                  <a:gd name="T4" fmla="*/ 30 w 35"/>
                  <a:gd name="T5" fmla="*/ 15 h 32"/>
                  <a:gd name="T6" fmla="*/ 18 w 35"/>
                  <a:gd name="T7" fmla="*/ 32 h 32"/>
                  <a:gd name="T8" fmla="*/ 17 w 35"/>
                  <a:gd name="T9" fmla="*/ 32 h 32"/>
                  <a:gd name="T10" fmla="*/ 30 w 35"/>
                  <a:gd name="T11" fmla="*/ 25 h 32"/>
                  <a:gd name="T12" fmla="*/ 18 w 35"/>
                  <a:gd name="T13" fmla="*/ 4 h 32"/>
                  <a:gd name="T14" fmla="*/ 17 w 35"/>
                  <a:gd name="T15" fmla="*/ 32 h 32"/>
                  <a:gd name="T16" fmla="*/ 19 w 35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32">
                    <a:moveTo>
                      <a:pt x="19" y="32"/>
                    </a:moveTo>
                    <a:cubicBezTo>
                      <a:pt x="5" y="31"/>
                      <a:pt x="1" y="14"/>
                      <a:pt x="12" y="6"/>
                    </a:cubicBezTo>
                    <a:cubicBezTo>
                      <a:pt x="20" y="0"/>
                      <a:pt x="28" y="8"/>
                      <a:pt x="30" y="15"/>
                    </a:cubicBezTo>
                    <a:cubicBezTo>
                      <a:pt x="32" y="23"/>
                      <a:pt x="26" y="32"/>
                      <a:pt x="18" y="32"/>
                    </a:cubicBezTo>
                    <a:cubicBezTo>
                      <a:pt x="18" y="32"/>
                      <a:pt x="17" y="32"/>
                      <a:pt x="17" y="32"/>
                    </a:cubicBezTo>
                    <a:cubicBezTo>
                      <a:pt x="23" y="32"/>
                      <a:pt x="27" y="30"/>
                      <a:pt x="30" y="25"/>
                    </a:cubicBezTo>
                    <a:cubicBezTo>
                      <a:pt x="35" y="16"/>
                      <a:pt x="28" y="5"/>
                      <a:pt x="18" y="4"/>
                    </a:cubicBezTo>
                    <a:cubicBezTo>
                      <a:pt x="1" y="3"/>
                      <a:pt x="0" y="32"/>
                      <a:pt x="17" y="32"/>
                    </a:cubicBezTo>
                    <a:cubicBezTo>
                      <a:pt x="18" y="32"/>
                      <a:pt x="18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36" name="Freeform 82"/>
              <p:cNvSpPr>
                <a:spLocks/>
              </p:cNvSpPr>
              <p:nvPr/>
            </p:nvSpPr>
            <p:spPr bwMode="auto">
              <a:xfrm>
                <a:off x="4638675" y="971550"/>
                <a:ext cx="300038" cy="268288"/>
              </a:xfrm>
              <a:custGeom>
                <a:avLst/>
                <a:gdLst>
                  <a:gd name="T0" fmla="*/ 19 w 36"/>
                  <a:gd name="T1" fmla="*/ 32 h 32"/>
                  <a:gd name="T2" fmla="*/ 13 w 36"/>
                  <a:gd name="T3" fmla="*/ 6 h 32"/>
                  <a:gd name="T4" fmla="*/ 31 w 36"/>
                  <a:gd name="T5" fmla="*/ 15 h 32"/>
                  <a:gd name="T6" fmla="*/ 19 w 36"/>
                  <a:gd name="T7" fmla="*/ 32 h 32"/>
                  <a:gd name="T8" fmla="*/ 18 w 36"/>
                  <a:gd name="T9" fmla="*/ 32 h 32"/>
                  <a:gd name="T10" fmla="*/ 30 w 36"/>
                  <a:gd name="T11" fmla="*/ 25 h 32"/>
                  <a:gd name="T12" fmla="*/ 19 w 36"/>
                  <a:gd name="T13" fmla="*/ 4 h 32"/>
                  <a:gd name="T14" fmla="*/ 18 w 36"/>
                  <a:gd name="T15" fmla="*/ 32 h 32"/>
                  <a:gd name="T16" fmla="*/ 19 w 36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6" h="32">
                    <a:moveTo>
                      <a:pt x="19" y="32"/>
                    </a:moveTo>
                    <a:cubicBezTo>
                      <a:pt x="6" y="31"/>
                      <a:pt x="2" y="14"/>
                      <a:pt x="13" y="6"/>
                    </a:cubicBezTo>
                    <a:cubicBezTo>
                      <a:pt x="20" y="0"/>
                      <a:pt x="29" y="8"/>
                      <a:pt x="31" y="15"/>
                    </a:cubicBezTo>
                    <a:cubicBezTo>
                      <a:pt x="33" y="23"/>
                      <a:pt x="27" y="32"/>
                      <a:pt x="19" y="32"/>
                    </a:cubicBezTo>
                    <a:cubicBezTo>
                      <a:pt x="19" y="32"/>
                      <a:pt x="18" y="32"/>
                      <a:pt x="18" y="32"/>
                    </a:cubicBezTo>
                    <a:cubicBezTo>
                      <a:pt x="24" y="32"/>
                      <a:pt x="28" y="30"/>
                      <a:pt x="30" y="25"/>
                    </a:cubicBezTo>
                    <a:cubicBezTo>
                      <a:pt x="36" y="16"/>
                      <a:pt x="29" y="5"/>
                      <a:pt x="19" y="4"/>
                    </a:cubicBezTo>
                    <a:cubicBezTo>
                      <a:pt x="2" y="3"/>
                      <a:pt x="0" y="32"/>
                      <a:pt x="18" y="32"/>
                    </a:cubicBezTo>
                    <a:cubicBezTo>
                      <a:pt x="19" y="32"/>
                      <a:pt x="19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37" name="Freeform 83"/>
              <p:cNvSpPr>
                <a:spLocks/>
              </p:cNvSpPr>
              <p:nvPr/>
            </p:nvSpPr>
            <p:spPr bwMode="auto">
              <a:xfrm>
                <a:off x="4987925" y="971550"/>
                <a:ext cx="300038" cy="268288"/>
              </a:xfrm>
              <a:custGeom>
                <a:avLst/>
                <a:gdLst>
                  <a:gd name="T0" fmla="*/ 19 w 36"/>
                  <a:gd name="T1" fmla="*/ 32 h 32"/>
                  <a:gd name="T2" fmla="*/ 12 w 36"/>
                  <a:gd name="T3" fmla="*/ 6 h 32"/>
                  <a:gd name="T4" fmla="*/ 31 w 36"/>
                  <a:gd name="T5" fmla="*/ 15 h 32"/>
                  <a:gd name="T6" fmla="*/ 19 w 36"/>
                  <a:gd name="T7" fmla="*/ 32 h 32"/>
                  <a:gd name="T8" fmla="*/ 18 w 36"/>
                  <a:gd name="T9" fmla="*/ 32 h 32"/>
                  <a:gd name="T10" fmla="*/ 30 w 36"/>
                  <a:gd name="T11" fmla="*/ 25 h 32"/>
                  <a:gd name="T12" fmla="*/ 19 w 36"/>
                  <a:gd name="T13" fmla="*/ 4 h 32"/>
                  <a:gd name="T14" fmla="*/ 18 w 36"/>
                  <a:gd name="T15" fmla="*/ 32 h 32"/>
                  <a:gd name="T16" fmla="*/ 19 w 36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6" h="32">
                    <a:moveTo>
                      <a:pt x="19" y="32"/>
                    </a:moveTo>
                    <a:cubicBezTo>
                      <a:pt x="5" y="31"/>
                      <a:pt x="2" y="14"/>
                      <a:pt x="12" y="6"/>
                    </a:cubicBezTo>
                    <a:cubicBezTo>
                      <a:pt x="20" y="0"/>
                      <a:pt x="29" y="8"/>
                      <a:pt x="31" y="15"/>
                    </a:cubicBezTo>
                    <a:cubicBezTo>
                      <a:pt x="32" y="23"/>
                      <a:pt x="27" y="32"/>
                      <a:pt x="19" y="32"/>
                    </a:cubicBezTo>
                    <a:cubicBezTo>
                      <a:pt x="19" y="32"/>
                      <a:pt x="18" y="32"/>
                      <a:pt x="18" y="32"/>
                    </a:cubicBezTo>
                    <a:cubicBezTo>
                      <a:pt x="23" y="32"/>
                      <a:pt x="28" y="30"/>
                      <a:pt x="30" y="25"/>
                    </a:cubicBezTo>
                    <a:cubicBezTo>
                      <a:pt x="36" y="16"/>
                      <a:pt x="29" y="5"/>
                      <a:pt x="19" y="4"/>
                    </a:cubicBezTo>
                    <a:cubicBezTo>
                      <a:pt x="2" y="3"/>
                      <a:pt x="0" y="32"/>
                      <a:pt x="18" y="32"/>
                    </a:cubicBezTo>
                    <a:cubicBezTo>
                      <a:pt x="18" y="32"/>
                      <a:pt x="19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38" name="Freeform 84"/>
              <p:cNvSpPr>
                <a:spLocks/>
              </p:cNvSpPr>
              <p:nvPr/>
            </p:nvSpPr>
            <p:spPr bwMode="auto">
              <a:xfrm>
                <a:off x="5338763" y="971550"/>
                <a:ext cx="292100" cy="268288"/>
              </a:xfrm>
              <a:custGeom>
                <a:avLst/>
                <a:gdLst>
                  <a:gd name="T0" fmla="*/ 19 w 35"/>
                  <a:gd name="T1" fmla="*/ 32 h 32"/>
                  <a:gd name="T2" fmla="*/ 12 w 35"/>
                  <a:gd name="T3" fmla="*/ 6 h 32"/>
                  <a:gd name="T4" fmla="*/ 30 w 35"/>
                  <a:gd name="T5" fmla="*/ 15 h 32"/>
                  <a:gd name="T6" fmla="*/ 19 w 35"/>
                  <a:gd name="T7" fmla="*/ 32 h 32"/>
                  <a:gd name="T8" fmla="*/ 18 w 35"/>
                  <a:gd name="T9" fmla="*/ 32 h 32"/>
                  <a:gd name="T10" fmla="*/ 30 w 35"/>
                  <a:gd name="T11" fmla="*/ 25 h 32"/>
                  <a:gd name="T12" fmla="*/ 19 w 35"/>
                  <a:gd name="T13" fmla="*/ 4 h 32"/>
                  <a:gd name="T14" fmla="*/ 18 w 35"/>
                  <a:gd name="T15" fmla="*/ 32 h 32"/>
                  <a:gd name="T16" fmla="*/ 19 w 35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32">
                    <a:moveTo>
                      <a:pt x="19" y="32"/>
                    </a:moveTo>
                    <a:cubicBezTo>
                      <a:pt x="5" y="31"/>
                      <a:pt x="2" y="14"/>
                      <a:pt x="12" y="6"/>
                    </a:cubicBezTo>
                    <a:cubicBezTo>
                      <a:pt x="20" y="0"/>
                      <a:pt x="28" y="8"/>
                      <a:pt x="30" y="15"/>
                    </a:cubicBezTo>
                    <a:cubicBezTo>
                      <a:pt x="32" y="23"/>
                      <a:pt x="27" y="32"/>
                      <a:pt x="19" y="32"/>
                    </a:cubicBezTo>
                    <a:cubicBezTo>
                      <a:pt x="19" y="32"/>
                      <a:pt x="18" y="32"/>
                      <a:pt x="18" y="32"/>
                    </a:cubicBezTo>
                    <a:cubicBezTo>
                      <a:pt x="23" y="32"/>
                      <a:pt x="27" y="30"/>
                      <a:pt x="30" y="25"/>
                    </a:cubicBezTo>
                    <a:cubicBezTo>
                      <a:pt x="35" y="16"/>
                      <a:pt x="29" y="5"/>
                      <a:pt x="19" y="4"/>
                    </a:cubicBezTo>
                    <a:cubicBezTo>
                      <a:pt x="2" y="3"/>
                      <a:pt x="0" y="32"/>
                      <a:pt x="18" y="32"/>
                    </a:cubicBezTo>
                    <a:cubicBezTo>
                      <a:pt x="18" y="32"/>
                      <a:pt x="19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39" name="Freeform 85"/>
              <p:cNvSpPr>
                <a:spLocks/>
              </p:cNvSpPr>
              <p:nvPr/>
            </p:nvSpPr>
            <p:spPr bwMode="auto">
              <a:xfrm>
                <a:off x="5689600" y="971550"/>
                <a:ext cx="292100" cy="268288"/>
              </a:xfrm>
              <a:custGeom>
                <a:avLst/>
                <a:gdLst>
                  <a:gd name="T0" fmla="*/ 19 w 35"/>
                  <a:gd name="T1" fmla="*/ 32 h 32"/>
                  <a:gd name="T2" fmla="*/ 12 w 35"/>
                  <a:gd name="T3" fmla="*/ 6 h 32"/>
                  <a:gd name="T4" fmla="*/ 30 w 35"/>
                  <a:gd name="T5" fmla="*/ 15 h 32"/>
                  <a:gd name="T6" fmla="*/ 19 w 35"/>
                  <a:gd name="T7" fmla="*/ 32 h 32"/>
                  <a:gd name="T8" fmla="*/ 18 w 35"/>
                  <a:gd name="T9" fmla="*/ 32 h 32"/>
                  <a:gd name="T10" fmla="*/ 30 w 35"/>
                  <a:gd name="T11" fmla="*/ 25 h 32"/>
                  <a:gd name="T12" fmla="*/ 19 w 35"/>
                  <a:gd name="T13" fmla="*/ 4 h 32"/>
                  <a:gd name="T14" fmla="*/ 18 w 35"/>
                  <a:gd name="T15" fmla="*/ 32 h 32"/>
                  <a:gd name="T16" fmla="*/ 19 w 35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32">
                    <a:moveTo>
                      <a:pt x="19" y="32"/>
                    </a:moveTo>
                    <a:cubicBezTo>
                      <a:pt x="5" y="31"/>
                      <a:pt x="2" y="14"/>
                      <a:pt x="12" y="6"/>
                    </a:cubicBezTo>
                    <a:cubicBezTo>
                      <a:pt x="20" y="0"/>
                      <a:pt x="28" y="8"/>
                      <a:pt x="30" y="15"/>
                    </a:cubicBezTo>
                    <a:cubicBezTo>
                      <a:pt x="32" y="23"/>
                      <a:pt x="27" y="32"/>
                      <a:pt x="19" y="32"/>
                    </a:cubicBezTo>
                    <a:cubicBezTo>
                      <a:pt x="19" y="32"/>
                      <a:pt x="18" y="32"/>
                      <a:pt x="18" y="32"/>
                    </a:cubicBezTo>
                    <a:cubicBezTo>
                      <a:pt x="23" y="32"/>
                      <a:pt x="27" y="30"/>
                      <a:pt x="30" y="25"/>
                    </a:cubicBezTo>
                    <a:cubicBezTo>
                      <a:pt x="35" y="16"/>
                      <a:pt x="29" y="5"/>
                      <a:pt x="19" y="4"/>
                    </a:cubicBezTo>
                    <a:cubicBezTo>
                      <a:pt x="1" y="3"/>
                      <a:pt x="0" y="32"/>
                      <a:pt x="18" y="32"/>
                    </a:cubicBezTo>
                    <a:cubicBezTo>
                      <a:pt x="18" y="32"/>
                      <a:pt x="19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40" name="Freeform 86"/>
              <p:cNvSpPr>
                <a:spLocks/>
              </p:cNvSpPr>
              <p:nvPr/>
            </p:nvSpPr>
            <p:spPr bwMode="auto">
              <a:xfrm>
                <a:off x="6038850" y="971550"/>
                <a:ext cx="292100" cy="268288"/>
              </a:xfrm>
              <a:custGeom>
                <a:avLst/>
                <a:gdLst>
                  <a:gd name="T0" fmla="*/ 19 w 35"/>
                  <a:gd name="T1" fmla="*/ 32 h 32"/>
                  <a:gd name="T2" fmla="*/ 12 w 35"/>
                  <a:gd name="T3" fmla="*/ 6 h 32"/>
                  <a:gd name="T4" fmla="*/ 30 w 35"/>
                  <a:gd name="T5" fmla="*/ 15 h 32"/>
                  <a:gd name="T6" fmla="*/ 19 w 35"/>
                  <a:gd name="T7" fmla="*/ 32 h 32"/>
                  <a:gd name="T8" fmla="*/ 18 w 35"/>
                  <a:gd name="T9" fmla="*/ 32 h 32"/>
                  <a:gd name="T10" fmla="*/ 30 w 35"/>
                  <a:gd name="T11" fmla="*/ 25 h 32"/>
                  <a:gd name="T12" fmla="*/ 18 w 35"/>
                  <a:gd name="T13" fmla="*/ 4 h 32"/>
                  <a:gd name="T14" fmla="*/ 18 w 35"/>
                  <a:gd name="T15" fmla="*/ 32 h 32"/>
                  <a:gd name="T16" fmla="*/ 19 w 35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32">
                    <a:moveTo>
                      <a:pt x="19" y="32"/>
                    </a:moveTo>
                    <a:cubicBezTo>
                      <a:pt x="5" y="31"/>
                      <a:pt x="1" y="14"/>
                      <a:pt x="12" y="6"/>
                    </a:cubicBezTo>
                    <a:cubicBezTo>
                      <a:pt x="20" y="0"/>
                      <a:pt x="28" y="8"/>
                      <a:pt x="30" y="15"/>
                    </a:cubicBezTo>
                    <a:cubicBezTo>
                      <a:pt x="32" y="23"/>
                      <a:pt x="27" y="32"/>
                      <a:pt x="19" y="32"/>
                    </a:cubicBezTo>
                    <a:cubicBezTo>
                      <a:pt x="18" y="32"/>
                      <a:pt x="17" y="32"/>
                      <a:pt x="18" y="32"/>
                    </a:cubicBezTo>
                    <a:cubicBezTo>
                      <a:pt x="23" y="32"/>
                      <a:pt x="27" y="30"/>
                      <a:pt x="30" y="25"/>
                    </a:cubicBezTo>
                    <a:cubicBezTo>
                      <a:pt x="35" y="16"/>
                      <a:pt x="28" y="5"/>
                      <a:pt x="18" y="4"/>
                    </a:cubicBezTo>
                    <a:cubicBezTo>
                      <a:pt x="1" y="3"/>
                      <a:pt x="0" y="32"/>
                      <a:pt x="18" y="32"/>
                    </a:cubicBezTo>
                    <a:cubicBezTo>
                      <a:pt x="18" y="32"/>
                      <a:pt x="18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41" name="Freeform 87"/>
              <p:cNvSpPr>
                <a:spLocks/>
              </p:cNvSpPr>
              <p:nvPr/>
            </p:nvSpPr>
            <p:spPr bwMode="auto">
              <a:xfrm>
                <a:off x="6389688" y="971550"/>
                <a:ext cx="292100" cy="268288"/>
              </a:xfrm>
              <a:custGeom>
                <a:avLst/>
                <a:gdLst>
                  <a:gd name="T0" fmla="*/ 18 w 35"/>
                  <a:gd name="T1" fmla="*/ 32 h 32"/>
                  <a:gd name="T2" fmla="*/ 12 w 35"/>
                  <a:gd name="T3" fmla="*/ 6 h 32"/>
                  <a:gd name="T4" fmla="*/ 30 w 35"/>
                  <a:gd name="T5" fmla="*/ 15 h 32"/>
                  <a:gd name="T6" fmla="*/ 18 w 35"/>
                  <a:gd name="T7" fmla="*/ 32 h 32"/>
                  <a:gd name="T8" fmla="*/ 17 w 35"/>
                  <a:gd name="T9" fmla="*/ 32 h 32"/>
                  <a:gd name="T10" fmla="*/ 30 w 35"/>
                  <a:gd name="T11" fmla="*/ 25 h 32"/>
                  <a:gd name="T12" fmla="*/ 18 w 35"/>
                  <a:gd name="T13" fmla="*/ 4 h 32"/>
                  <a:gd name="T14" fmla="*/ 17 w 35"/>
                  <a:gd name="T15" fmla="*/ 32 h 32"/>
                  <a:gd name="T16" fmla="*/ 18 w 35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32">
                    <a:moveTo>
                      <a:pt x="18" y="32"/>
                    </a:moveTo>
                    <a:cubicBezTo>
                      <a:pt x="5" y="31"/>
                      <a:pt x="1" y="14"/>
                      <a:pt x="12" y="6"/>
                    </a:cubicBezTo>
                    <a:cubicBezTo>
                      <a:pt x="20" y="0"/>
                      <a:pt x="28" y="8"/>
                      <a:pt x="30" y="15"/>
                    </a:cubicBezTo>
                    <a:cubicBezTo>
                      <a:pt x="32" y="23"/>
                      <a:pt x="26" y="32"/>
                      <a:pt x="18" y="32"/>
                    </a:cubicBezTo>
                    <a:cubicBezTo>
                      <a:pt x="18" y="32"/>
                      <a:pt x="17" y="32"/>
                      <a:pt x="17" y="32"/>
                    </a:cubicBezTo>
                    <a:cubicBezTo>
                      <a:pt x="23" y="32"/>
                      <a:pt x="27" y="30"/>
                      <a:pt x="30" y="25"/>
                    </a:cubicBezTo>
                    <a:cubicBezTo>
                      <a:pt x="35" y="16"/>
                      <a:pt x="28" y="5"/>
                      <a:pt x="18" y="4"/>
                    </a:cubicBezTo>
                    <a:cubicBezTo>
                      <a:pt x="1" y="3"/>
                      <a:pt x="0" y="32"/>
                      <a:pt x="17" y="32"/>
                    </a:cubicBezTo>
                    <a:cubicBezTo>
                      <a:pt x="18" y="32"/>
                      <a:pt x="18" y="32"/>
                      <a:pt x="18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42" name="Freeform 88"/>
              <p:cNvSpPr>
                <a:spLocks/>
              </p:cNvSpPr>
              <p:nvPr/>
            </p:nvSpPr>
            <p:spPr bwMode="auto">
              <a:xfrm>
                <a:off x="6732588" y="971550"/>
                <a:ext cx="300038" cy="268288"/>
              </a:xfrm>
              <a:custGeom>
                <a:avLst/>
                <a:gdLst>
                  <a:gd name="T0" fmla="*/ 19 w 36"/>
                  <a:gd name="T1" fmla="*/ 32 h 32"/>
                  <a:gd name="T2" fmla="*/ 13 w 36"/>
                  <a:gd name="T3" fmla="*/ 6 h 32"/>
                  <a:gd name="T4" fmla="*/ 31 w 36"/>
                  <a:gd name="T5" fmla="*/ 15 h 32"/>
                  <a:gd name="T6" fmla="*/ 19 w 36"/>
                  <a:gd name="T7" fmla="*/ 32 h 32"/>
                  <a:gd name="T8" fmla="*/ 18 w 36"/>
                  <a:gd name="T9" fmla="*/ 32 h 32"/>
                  <a:gd name="T10" fmla="*/ 30 w 36"/>
                  <a:gd name="T11" fmla="*/ 25 h 32"/>
                  <a:gd name="T12" fmla="*/ 19 w 36"/>
                  <a:gd name="T13" fmla="*/ 4 h 32"/>
                  <a:gd name="T14" fmla="*/ 18 w 36"/>
                  <a:gd name="T15" fmla="*/ 32 h 32"/>
                  <a:gd name="T16" fmla="*/ 19 w 36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6" h="32">
                    <a:moveTo>
                      <a:pt x="19" y="32"/>
                    </a:moveTo>
                    <a:cubicBezTo>
                      <a:pt x="6" y="31"/>
                      <a:pt x="2" y="14"/>
                      <a:pt x="13" y="6"/>
                    </a:cubicBezTo>
                    <a:cubicBezTo>
                      <a:pt x="20" y="0"/>
                      <a:pt x="29" y="8"/>
                      <a:pt x="31" y="15"/>
                    </a:cubicBezTo>
                    <a:cubicBezTo>
                      <a:pt x="33" y="23"/>
                      <a:pt x="27" y="32"/>
                      <a:pt x="19" y="32"/>
                    </a:cubicBezTo>
                    <a:cubicBezTo>
                      <a:pt x="19" y="32"/>
                      <a:pt x="18" y="32"/>
                      <a:pt x="18" y="32"/>
                    </a:cubicBezTo>
                    <a:cubicBezTo>
                      <a:pt x="23" y="32"/>
                      <a:pt x="28" y="30"/>
                      <a:pt x="30" y="25"/>
                    </a:cubicBezTo>
                    <a:cubicBezTo>
                      <a:pt x="36" y="16"/>
                      <a:pt x="29" y="5"/>
                      <a:pt x="19" y="4"/>
                    </a:cubicBezTo>
                    <a:cubicBezTo>
                      <a:pt x="2" y="3"/>
                      <a:pt x="0" y="32"/>
                      <a:pt x="18" y="32"/>
                    </a:cubicBezTo>
                    <a:cubicBezTo>
                      <a:pt x="19" y="32"/>
                      <a:pt x="19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43" name="Freeform 89"/>
              <p:cNvSpPr>
                <a:spLocks/>
              </p:cNvSpPr>
              <p:nvPr/>
            </p:nvSpPr>
            <p:spPr bwMode="auto">
              <a:xfrm>
                <a:off x="7081838" y="971550"/>
                <a:ext cx="300038" cy="268288"/>
              </a:xfrm>
              <a:custGeom>
                <a:avLst/>
                <a:gdLst>
                  <a:gd name="T0" fmla="*/ 19 w 36"/>
                  <a:gd name="T1" fmla="*/ 32 h 32"/>
                  <a:gd name="T2" fmla="*/ 12 w 36"/>
                  <a:gd name="T3" fmla="*/ 6 h 32"/>
                  <a:gd name="T4" fmla="*/ 30 w 36"/>
                  <a:gd name="T5" fmla="*/ 15 h 32"/>
                  <a:gd name="T6" fmla="*/ 19 w 36"/>
                  <a:gd name="T7" fmla="*/ 32 h 32"/>
                  <a:gd name="T8" fmla="*/ 18 w 36"/>
                  <a:gd name="T9" fmla="*/ 32 h 32"/>
                  <a:gd name="T10" fmla="*/ 30 w 36"/>
                  <a:gd name="T11" fmla="*/ 25 h 32"/>
                  <a:gd name="T12" fmla="*/ 19 w 36"/>
                  <a:gd name="T13" fmla="*/ 4 h 32"/>
                  <a:gd name="T14" fmla="*/ 18 w 36"/>
                  <a:gd name="T15" fmla="*/ 32 h 32"/>
                  <a:gd name="T16" fmla="*/ 19 w 36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6" h="32">
                    <a:moveTo>
                      <a:pt x="19" y="32"/>
                    </a:moveTo>
                    <a:cubicBezTo>
                      <a:pt x="5" y="31"/>
                      <a:pt x="2" y="14"/>
                      <a:pt x="12" y="6"/>
                    </a:cubicBezTo>
                    <a:cubicBezTo>
                      <a:pt x="20" y="0"/>
                      <a:pt x="29" y="8"/>
                      <a:pt x="30" y="15"/>
                    </a:cubicBezTo>
                    <a:cubicBezTo>
                      <a:pt x="32" y="23"/>
                      <a:pt x="27" y="32"/>
                      <a:pt x="19" y="32"/>
                    </a:cubicBezTo>
                    <a:cubicBezTo>
                      <a:pt x="19" y="32"/>
                      <a:pt x="18" y="32"/>
                      <a:pt x="18" y="32"/>
                    </a:cubicBezTo>
                    <a:cubicBezTo>
                      <a:pt x="23" y="32"/>
                      <a:pt x="27" y="30"/>
                      <a:pt x="30" y="25"/>
                    </a:cubicBezTo>
                    <a:cubicBezTo>
                      <a:pt x="36" y="16"/>
                      <a:pt x="29" y="5"/>
                      <a:pt x="19" y="4"/>
                    </a:cubicBezTo>
                    <a:cubicBezTo>
                      <a:pt x="2" y="3"/>
                      <a:pt x="0" y="32"/>
                      <a:pt x="18" y="32"/>
                    </a:cubicBezTo>
                    <a:cubicBezTo>
                      <a:pt x="18" y="32"/>
                      <a:pt x="19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44" name="Freeform 90"/>
              <p:cNvSpPr>
                <a:spLocks/>
              </p:cNvSpPr>
              <p:nvPr/>
            </p:nvSpPr>
            <p:spPr bwMode="auto">
              <a:xfrm>
                <a:off x="7432675" y="971550"/>
                <a:ext cx="292100" cy="268288"/>
              </a:xfrm>
              <a:custGeom>
                <a:avLst/>
                <a:gdLst>
                  <a:gd name="T0" fmla="*/ 19 w 35"/>
                  <a:gd name="T1" fmla="*/ 32 h 32"/>
                  <a:gd name="T2" fmla="*/ 12 w 35"/>
                  <a:gd name="T3" fmla="*/ 6 h 32"/>
                  <a:gd name="T4" fmla="*/ 30 w 35"/>
                  <a:gd name="T5" fmla="*/ 15 h 32"/>
                  <a:gd name="T6" fmla="*/ 19 w 35"/>
                  <a:gd name="T7" fmla="*/ 32 h 32"/>
                  <a:gd name="T8" fmla="*/ 18 w 35"/>
                  <a:gd name="T9" fmla="*/ 32 h 32"/>
                  <a:gd name="T10" fmla="*/ 30 w 35"/>
                  <a:gd name="T11" fmla="*/ 25 h 32"/>
                  <a:gd name="T12" fmla="*/ 19 w 35"/>
                  <a:gd name="T13" fmla="*/ 4 h 32"/>
                  <a:gd name="T14" fmla="*/ 18 w 35"/>
                  <a:gd name="T15" fmla="*/ 32 h 32"/>
                  <a:gd name="T16" fmla="*/ 19 w 35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32">
                    <a:moveTo>
                      <a:pt x="19" y="32"/>
                    </a:moveTo>
                    <a:cubicBezTo>
                      <a:pt x="5" y="31"/>
                      <a:pt x="2" y="14"/>
                      <a:pt x="12" y="6"/>
                    </a:cubicBezTo>
                    <a:cubicBezTo>
                      <a:pt x="20" y="0"/>
                      <a:pt x="28" y="8"/>
                      <a:pt x="30" y="15"/>
                    </a:cubicBezTo>
                    <a:cubicBezTo>
                      <a:pt x="32" y="23"/>
                      <a:pt x="27" y="32"/>
                      <a:pt x="19" y="32"/>
                    </a:cubicBezTo>
                    <a:cubicBezTo>
                      <a:pt x="19" y="32"/>
                      <a:pt x="18" y="32"/>
                      <a:pt x="18" y="32"/>
                    </a:cubicBezTo>
                    <a:cubicBezTo>
                      <a:pt x="23" y="32"/>
                      <a:pt x="27" y="30"/>
                      <a:pt x="30" y="25"/>
                    </a:cubicBezTo>
                    <a:cubicBezTo>
                      <a:pt x="35" y="16"/>
                      <a:pt x="29" y="5"/>
                      <a:pt x="19" y="4"/>
                    </a:cubicBezTo>
                    <a:cubicBezTo>
                      <a:pt x="2" y="3"/>
                      <a:pt x="0" y="32"/>
                      <a:pt x="18" y="32"/>
                    </a:cubicBezTo>
                    <a:cubicBezTo>
                      <a:pt x="18" y="32"/>
                      <a:pt x="19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45" name="Freeform 91"/>
              <p:cNvSpPr>
                <a:spLocks/>
              </p:cNvSpPr>
              <p:nvPr/>
            </p:nvSpPr>
            <p:spPr bwMode="auto">
              <a:xfrm>
                <a:off x="7783513" y="971550"/>
                <a:ext cx="292100" cy="268288"/>
              </a:xfrm>
              <a:custGeom>
                <a:avLst/>
                <a:gdLst>
                  <a:gd name="T0" fmla="*/ 19 w 35"/>
                  <a:gd name="T1" fmla="*/ 32 h 32"/>
                  <a:gd name="T2" fmla="*/ 12 w 35"/>
                  <a:gd name="T3" fmla="*/ 6 h 32"/>
                  <a:gd name="T4" fmla="*/ 30 w 35"/>
                  <a:gd name="T5" fmla="*/ 15 h 32"/>
                  <a:gd name="T6" fmla="*/ 19 w 35"/>
                  <a:gd name="T7" fmla="*/ 32 h 32"/>
                  <a:gd name="T8" fmla="*/ 18 w 35"/>
                  <a:gd name="T9" fmla="*/ 32 h 32"/>
                  <a:gd name="T10" fmla="*/ 30 w 35"/>
                  <a:gd name="T11" fmla="*/ 25 h 32"/>
                  <a:gd name="T12" fmla="*/ 19 w 35"/>
                  <a:gd name="T13" fmla="*/ 4 h 32"/>
                  <a:gd name="T14" fmla="*/ 18 w 35"/>
                  <a:gd name="T15" fmla="*/ 32 h 32"/>
                  <a:gd name="T16" fmla="*/ 19 w 35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32">
                    <a:moveTo>
                      <a:pt x="19" y="32"/>
                    </a:moveTo>
                    <a:cubicBezTo>
                      <a:pt x="5" y="31"/>
                      <a:pt x="2" y="14"/>
                      <a:pt x="12" y="6"/>
                    </a:cubicBezTo>
                    <a:cubicBezTo>
                      <a:pt x="20" y="0"/>
                      <a:pt x="28" y="8"/>
                      <a:pt x="30" y="15"/>
                    </a:cubicBezTo>
                    <a:cubicBezTo>
                      <a:pt x="32" y="23"/>
                      <a:pt x="27" y="32"/>
                      <a:pt x="19" y="32"/>
                    </a:cubicBezTo>
                    <a:cubicBezTo>
                      <a:pt x="18" y="32"/>
                      <a:pt x="18" y="32"/>
                      <a:pt x="18" y="32"/>
                    </a:cubicBezTo>
                    <a:cubicBezTo>
                      <a:pt x="23" y="32"/>
                      <a:pt x="27" y="30"/>
                      <a:pt x="30" y="25"/>
                    </a:cubicBezTo>
                    <a:cubicBezTo>
                      <a:pt x="35" y="16"/>
                      <a:pt x="28" y="5"/>
                      <a:pt x="19" y="4"/>
                    </a:cubicBezTo>
                    <a:cubicBezTo>
                      <a:pt x="1" y="3"/>
                      <a:pt x="0" y="32"/>
                      <a:pt x="18" y="32"/>
                    </a:cubicBezTo>
                    <a:cubicBezTo>
                      <a:pt x="18" y="32"/>
                      <a:pt x="19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46" name="Freeform 92"/>
              <p:cNvSpPr>
                <a:spLocks/>
              </p:cNvSpPr>
              <p:nvPr/>
            </p:nvSpPr>
            <p:spPr bwMode="auto">
              <a:xfrm>
                <a:off x="8132763" y="971550"/>
                <a:ext cx="292100" cy="268288"/>
              </a:xfrm>
              <a:custGeom>
                <a:avLst/>
                <a:gdLst>
                  <a:gd name="T0" fmla="*/ 19 w 35"/>
                  <a:gd name="T1" fmla="*/ 32 h 32"/>
                  <a:gd name="T2" fmla="*/ 12 w 35"/>
                  <a:gd name="T3" fmla="*/ 6 h 32"/>
                  <a:gd name="T4" fmla="*/ 30 w 35"/>
                  <a:gd name="T5" fmla="*/ 15 h 32"/>
                  <a:gd name="T6" fmla="*/ 19 w 35"/>
                  <a:gd name="T7" fmla="*/ 32 h 32"/>
                  <a:gd name="T8" fmla="*/ 18 w 35"/>
                  <a:gd name="T9" fmla="*/ 32 h 32"/>
                  <a:gd name="T10" fmla="*/ 30 w 35"/>
                  <a:gd name="T11" fmla="*/ 25 h 32"/>
                  <a:gd name="T12" fmla="*/ 18 w 35"/>
                  <a:gd name="T13" fmla="*/ 4 h 32"/>
                  <a:gd name="T14" fmla="*/ 17 w 35"/>
                  <a:gd name="T15" fmla="*/ 32 h 32"/>
                  <a:gd name="T16" fmla="*/ 19 w 35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32">
                    <a:moveTo>
                      <a:pt x="19" y="32"/>
                    </a:moveTo>
                    <a:cubicBezTo>
                      <a:pt x="5" y="31"/>
                      <a:pt x="1" y="14"/>
                      <a:pt x="12" y="6"/>
                    </a:cubicBezTo>
                    <a:cubicBezTo>
                      <a:pt x="20" y="0"/>
                      <a:pt x="28" y="8"/>
                      <a:pt x="30" y="15"/>
                    </a:cubicBezTo>
                    <a:cubicBezTo>
                      <a:pt x="32" y="23"/>
                      <a:pt x="27" y="32"/>
                      <a:pt x="19" y="32"/>
                    </a:cubicBezTo>
                    <a:cubicBezTo>
                      <a:pt x="18" y="32"/>
                      <a:pt x="17" y="32"/>
                      <a:pt x="18" y="32"/>
                    </a:cubicBezTo>
                    <a:cubicBezTo>
                      <a:pt x="23" y="32"/>
                      <a:pt x="27" y="30"/>
                      <a:pt x="30" y="25"/>
                    </a:cubicBezTo>
                    <a:cubicBezTo>
                      <a:pt x="35" y="16"/>
                      <a:pt x="28" y="5"/>
                      <a:pt x="18" y="4"/>
                    </a:cubicBezTo>
                    <a:cubicBezTo>
                      <a:pt x="1" y="3"/>
                      <a:pt x="0" y="32"/>
                      <a:pt x="17" y="32"/>
                    </a:cubicBezTo>
                    <a:cubicBezTo>
                      <a:pt x="18" y="32"/>
                      <a:pt x="18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47" name="Freeform 93"/>
              <p:cNvSpPr>
                <a:spLocks/>
              </p:cNvSpPr>
              <p:nvPr/>
            </p:nvSpPr>
            <p:spPr bwMode="auto">
              <a:xfrm>
                <a:off x="8483600" y="971550"/>
                <a:ext cx="292100" cy="268288"/>
              </a:xfrm>
              <a:custGeom>
                <a:avLst/>
                <a:gdLst>
                  <a:gd name="T0" fmla="*/ 18 w 35"/>
                  <a:gd name="T1" fmla="*/ 32 h 32"/>
                  <a:gd name="T2" fmla="*/ 12 w 35"/>
                  <a:gd name="T3" fmla="*/ 6 h 32"/>
                  <a:gd name="T4" fmla="*/ 30 w 35"/>
                  <a:gd name="T5" fmla="*/ 15 h 32"/>
                  <a:gd name="T6" fmla="*/ 18 w 35"/>
                  <a:gd name="T7" fmla="*/ 32 h 32"/>
                  <a:gd name="T8" fmla="*/ 17 w 35"/>
                  <a:gd name="T9" fmla="*/ 32 h 32"/>
                  <a:gd name="T10" fmla="*/ 30 w 35"/>
                  <a:gd name="T11" fmla="*/ 25 h 32"/>
                  <a:gd name="T12" fmla="*/ 18 w 35"/>
                  <a:gd name="T13" fmla="*/ 4 h 32"/>
                  <a:gd name="T14" fmla="*/ 17 w 35"/>
                  <a:gd name="T15" fmla="*/ 32 h 32"/>
                  <a:gd name="T16" fmla="*/ 18 w 35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32">
                    <a:moveTo>
                      <a:pt x="18" y="32"/>
                    </a:moveTo>
                    <a:cubicBezTo>
                      <a:pt x="5" y="31"/>
                      <a:pt x="1" y="14"/>
                      <a:pt x="12" y="6"/>
                    </a:cubicBezTo>
                    <a:cubicBezTo>
                      <a:pt x="20" y="0"/>
                      <a:pt x="28" y="8"/>
                      <a:pt x="30" y="15"/>
                    </a:cubicBezTo>
                    <a:cubicBezTo>
                      <a:pt x="32" y="23"/>
                      <a:pt x="26" y="32"/>
                      <a:pt x="18" y="32"/>
                    </a:cubicBezTo>
                    <a:cubicBezTo>
                      <a:pt x="18" y="32"/>
                      <a:pt x="17" y="32"/>
                      <a:pt x="17" y="32"/>
                    </a:cubicBezTo>
                    <a:cubicBezTo>
                      <a:pt x="23" y="32"/>
                      <a:pt x="27" y="30"/>
                      <a:pt x="30" y="25"/>
                    </a:cubicBezTo>
                    <a:cubicBezTo>
                      <a:pt x="35" y="16"/>
                      <a:pt x="28" y="5"/>
                      <a:pt x="18" y="4"/>
                    </a:cubicBezTo>
                    <a:cubicBezTo>
                      <a:pt x="1" y="3"/>
                      <a:pt x="0" y="32"/>
                      <a:pt x="17" y="32"/>
                    </a:cubicBezTo>
                    <a:cubicBezTo>
                      <a:pt x="18" y="32"/>
                      <a:pt x="18" y="32"/>
                      <a:pt x="18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48" name="Freeform 94"/>
              <p:cNvSpPr>
                <a:spLocks/>
              </p:cNvSpPr>
              <p:nvPr/>
            </p:nvSpPr>
            <p:spPr bwMode="auto">
              <a:xfrm>
                <a:off x="8826500" y="971550"/>
                <a:ext cx="300038" cy="268288"/>
              </a:xfrm>
              <a:custGeom>
                <a:avLst/>
                <a:gdLst>
                  <a:gd name="T0" fmla="*/ 19 w 36"/>
                  <a:gd name="T1" fmla="*/ 32 h 32"/>
                  <a:gd name="T2" fmla="*/ 12 w 36"/>
                  <a:gd name="T3" fmla="*/ 6 h 32"/>
                  <a:gd name="T4" fmla="*/ 31 w 36"/>
                  <a:gd name="T5" fmla="*/ 15 h 32"/>
                  <a:gd name="T6" fmla="*/ 19 w 36"/>
                  <a:gd name="T7" fmla="*/ 32 h 32"/>
                  <a:gd name="T8" fmla="*/ 18 w 36"/>
                  <a:gd name="T9" fmla="*/ 32 h 32"/>
                  <a:gd name="T10" fmla="*/ 30 w 36"/>
                  <a:gd name="T11" fmla="*/ 25 h 32"/>
                  <a:gd name="T12" fmla="*/ 19 w 36"/>
                  <a:gd name="T13" fmla="*/ 4 h 32"/>
                  <a:gd name="T14" fmla="*/ 18 w 36"/>
                  <a:gd name="T15" fmla="*/ 32 h 32"/>
                  <a:gd name="T16" fmla="*/ 19 w 36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6" h="32">
                    <a:moveTo>
                      <a:pt x="19" y="32"/>
                    </a:moveTo>
                    <a:cubicBezTo>
                      <a:pt x="6" y="31"/>
                      <a:pt x="2" y="14"/>
                      <a:pt x="12" y="6"/>
                    </a:cubicBezTo>
                    <a:cubicBezTo>
                      <a:pt x="20" y="0"/>
                      <a:pt x="29" y="8"/>
                      <a:pt x="31" y="15"/>
                    </a:cubicBezTo>
                    <a:cubicBezTo>
                      <a:pt x="33" y="23"/>
                      <a:pt x="27" y="32"/>
                      <a:pt x="19" y="32"/>
                    </a:cubicBezTo>
                    <a:cubicBezTo>
                      <a:pt x="19" y="32"/>
                      <a:pt x="18" y="32"/>
                      <a:pt x="18" y="32"/>
                    </a:cubicBezTo>
                    <a:cubicBezTo>
                      <a:pt x="23" y="32"/>
                      <a:pt x="28" y="30"/>
                      <a:pt x="30" y="25"/>
                    </a:cubicBezTo>
                    <a:cubicBezTo>
                      <a:pt x="36" y="16"/>
                      <a:pt x="29" y="5"/>
                      <a:pt x="19" y="4"/>
                    </a:cubicBezTo>
                    <a:cubicBezTo>
                      <a:pt x="2" y="3"/>
                      <a:pt x="0" y="32"/>
                      <a:pt x="18" y="32"/>
                    </a:cubicBezTo>
                    <a:cubicBezTo>
                      <a:pt x="18" y="32"/>
                      <a:pt x="19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49" name="Freeform 95"/>
              <p:cNvSpPr>
                <a:spLocks/>
              </p:cNvSpPr>
              <p:nvPr/>
            </p:nvSpPr>
            <p:spPr bwMode="auto">
              <a:xfrm>
                <a:off x="9175750" y="971550"/>
                <a:ext cx="292100" cy="268288"/>
              </a:xfrm>
              <a:custGeom>
                <a:avLst/>
                <a:gdLst>
                  <a:gd name="T0" fmla="*/ 19 w 35"/>
                  <a:gd name="T1" fmla="*/ 32 h 32"/>
                  <a:gd name="T2" fmla="*/ 12 w 35"/>
                  <a:gd name="T3" fmla="*/ 6 h 32"/>
                  <a:gd name="T4" fmla="*/ 30 w 35"/>
                  <a:gd name="T5" fmla="*/ 15 h 32"/>
                  <a:gd name="T6" fmla="*/ 19 w 35"/>
                  <a:gd name="T7" fmla="*/ 32 h 32"/>
                  <a:gd name="T8" fmla="*/ 18 w 35"/>
                  <a:gd name="T9" fmla="*/ 32 h 32"/>
                  <a:gd name="T10" fmla="*/ 30 w 35"/>
                  <a:gd name="T11" fmla="*/ 25 h 32"/>
                  <a:gd name="T12" fmla="*/ 19 w 35"/>
                  <a:gd name="T13" fmla="*/ 4 h 32"/>
                  <a:gd name="T14" fmla="*/ 18 w 35"/>
                  <a:gd name="T15" fmla="*/ 32 h 32"/>
                  <a:gd name="T16" fmla="*/ 19 w 35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32">
                    <a:moveTo>
                      <a:pt x="19" y="32"/>
                    </a:moveTo>
                    <a:cubicBezTo>
                      <a:pt x="5" y="31"/>
                      <a:pt x="2" y="14"/>
                      <a:pt x="12" y="6"/>
                    </a:cubicBezTo>
                    <a:cubicBezTo>
                      <a:pt x="20" y="0"/>
                      <a:pt x="29" y="8"/>
                      <a:pt x="30" y="15"/>
                    </a:cubicBezTo>
                    <a:cubicBezTo>
                      <a:pt x="32" y="23"/>
                      <a:pt x="27" y="32"/>
                      <a:pt x="19" y="32"/>
                    </a:cubicBezTo>
                    <a:cubicBezTo>
                      <a:pt x="19" y="32"/>
                      <a:pt x="18" y="32"/>
                      <a:pt x="18" y="32"/>
                    </a:cubicBezTo>
                    <a:cubicBezTo>
                      <a:pt x="23" y="32"/>
                      <a:pt x="27" y="30"/>
                      <a:pt x="30" y="25"/>
                    </a:cubicBezTo>
                    <a:cubicBezTo>
                      <a:pt x="35" y="16"/>
                      <a:pt x="29" y="5"/>
                      <a:pt x="19" y="4"/>
                    </a:cubicBezTo>
                    <a:cubicBezTo>
                      <a:pt x="2" y="3"/>
                      <a:pt x="0" y="32"/>
                      <a:pt x="18" y="32"/>
                    </a:cubicBezTo>
                    <a:cubicBezTo>
                      <a:pt x="18" y="32"/>
                      <a:pt x="19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50" name="Freeform 96"/>
              <p:cNvSpPr>
                <a:spLocks/>
              </p:cNvSpPr>
              <p:nvPr/>
            </p:nvSpPr>
            <p:spPr bwMode="auto">
              <a:xfrm>
                <a:off x="9526588" y="971550"/>
                <a:ext cx="292100" cy="268288"/>
              </a:xfrm>
              <a:custGeom>
                <a:avLst/>
                <a:gdLst>
                  <a:gd name="T0" fmla="*/ 19 w 35"/>
                  <a:gd name="T1" fmla="*/ 32 h 32"/>
                  <a:gd name="T2" fmla="*/ 12 w 35"/>
                  <a:gd name="T3" fmla="*/ 6 h 32"/>
                  <a:gd name="T4" fmla="*/ 30 w 35"/>
                  <a:gd name="T5" fmla="*/ 15 h 32"/>
                  <a:gd name="T6" fmla="*/ 19 w 35"/>
                  <a:gd name="T7" fmla="*/ 32 h 32"/>
                  <a:gd name="T8" fmla="*/ 18 w 35"/>
                  <a:gd name="T9" fmla="*/ 32 h 32"/>
                  <a:gd name="T10" fmla="*/ 30 w 35"/>
                  <a:gd name="T11" fmla="*/ 25 h 32"/>
                  <a:gd name="T12" fmla="*/ 19 w 35"/>
                  <a:gd name="T13" fmla="*/ 4 h 32"/>
                  <a:gd name="T14" fmla="*/ 18 w 35"/>
                  <a:gd name="T15" fmla="*/ 32 h 32"/>
                  <a:gd name="T16" fmla="*/ 19 w 35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32">
                    <a:moveTo>
                      <a:pt x="19" y="32"/>
                    </a:moveTo>
                    <a:cubicBezTo>
                      <a:pt x="5" y="31"/>
                      <a:pt x="2" y="14"/>
                      <a:pt x="12" y="6"/>
                    </a:cubicBezTo>
                    <a:cubicBezTo>
                      <a:pt x="20" y="0"/>
                      <a:pt x="28" y="8"/>
                      <a:pt x="30" y="15"/>
                    </a:cubicBezTo>
                    <a:cubicBezTo>
                      <a:pt x="32" y="23"/>
                      <a:pt x="27" y="32"/>
                      <a:pt x="19" y="32"/>
                    </a:cubicBezTo>
                    <a:cubicBezTo>
                      <a:pt x="19" y="32"/>
                      <a:pt x="18" y="32"/>
                      <a:pt x="18" y="32"/>
                    </a:cubicBezTo>
                    <a:cubicBezTo>
                      <a:pt x="23" y="32"/>
                      <a:pt x="27" y="30"/>
                      <a:pt x="30" y="25"/>
                    </a:cubicBezTo>
                    <a:cubicBezTo>
                      <a:pt x="35" y="16"/>
                      <a:pt x="29" y="5"/>
                      <a:pt x="19" y="4"/>
                    </a:cubicBezTo>
                    <a:cubicBezTo>
                      <a:pt x="2" y="3"/>
                      <a:pt x="0" y="32"/>
                      <a:pt x="18" y="32"/>
                    </a:cubicBezTo>
                    <a:cubicBezTo>
                      <a:pt x="18" y="32"/>
                      <a:pt x="19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51" name="Freeform 97"/>
              <p:cNvSpPr>
                <a:spLocks/>
              </p:cNvSpPr>
              <p:nvPr/>
            </p:nvSpPr>
            <p:spPr bwMode="auto">
              <a:xfrm>
                <a:off x="9877425" y="971550"/>
                <a:ext cx="292100" cy="268288"/>
              </a:xfrm>
              <a:custGeom>
                <a:avLst/>
                <a:gdLst>
                  <a:gd name="T0" fmla="*/ 19 w 35"/>
                  <a:gd name="T1" fmla="*/ 32 h 32"/>
                  <a:gd name="T2" fmla="*/ 12 w 35"/>
                  <a:gd name="T3" fmla="*/ 6 h 32"/>
                  <a:gd name="T4" fmla="*/ 30 w 35"/>
                  <a:gd name="T5" fmla="*/ 15 h 32"/>
                  <a:gd name="T6" fmla="*/ 19 w 35"/>
                  <a:gd name="T7" fmla="*/ 32 h 32"/>
                  <a:gd name="T8" fmla="*/ 18 w 35"/>
                  <a:gd name="T9" fmla="*/ 32 h 32"/>
                  <a:gd name="T10" fmla="*/ 30 w 35"/>
                  <a:gd name="T11" fmla="*/ 25 h 32"/>
                  <a:gd name="T12" fmla="*/ 18 w 35"/>
                  <a:gd name="T13" fmla="*/ 4 h 32"/>
                  <a:gd name="T14" fmla="*/ 18 w 35"/>
                  <a:gd name="T15" fmla="*/ 32 h 32"/>
                  <a:gd name="T16" fmla="*/ 19 w 35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32">
                    <a:moveTo>
                      <a:pt x="19" y="32"/>
                    </a:moveTo>
                    <a:cubicBezTo>
                      <a:pt x="5" y="31"/>
                      <a:pt x="1" y="14"/>
                      <a:pt x="12" y="6"/>
                    </a:cubicBezTo>
                    <a:cubicBezTo>
                      <a:pt x="20" y="0"/>
                      <a:pt x="28" y="8"/>
                      <a:pt x="30" y="15"/>
                    </a:cubicBezTo>
                    <a:cubicBezTo>
                      <a:pt x="32" y="23"/>
                      <a:pt x="27" y="32"/>
                      <a:pt x="19" y="32"/>
                    </a:cubicBezTo>
                    <a:cubicBezTo>
                      <a:pt x="18" y="32"/>
                      <a:pt x="18" y="32"/>
                      <a:pt x="18" y="32"/>
                    </a:cubicBezTo>
                    <a:cubicBezTo>
                      <a:pt x="23" y="32"/>
                      <a:pt x="27" y="30"/>
                      <a:pt x="30" y="25"/>
                    </a:cubicBezTo>
                    <a:cubicBezTo>
                      <a:pt x="35" y="16"/>
                      <a:pt x="28" y="5"/>
                      <a:pt x="18" y="4"/>
                    </a:cubicBezTo>
                    <a:cubicBezTo>
                      <a:pt x="1" y="3"/>
                      <a:pt x="0" y="32"/>
                      <a:pt x="18" y="32"/>
                    </a:cubicBezTo>
                    <a:cubicBezTo>
                      <a:pt x="18" y="32"/>
                      <a:pt x="18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52" name="Freeform 98"/>
              <p:cNvSpPr>
                <a:spLocks/>
              </p:cNvSpPr>
              <p:nvPr/>
            </p:nvSpPr>
            <p:spPr bwMode="auto">
              <a:xfrm>
                <a:off x="10226675" y="971550"/>
                <a:ext cx="292100" cy="268288"/>
              </a:xfrm>
              <a:custGeom>
                <a:avLst/>
                <a:gdLst>
                  <a:gd name="T0" fmla="*/ 19 w 35"/>
                  <a:gd name="T1" fmla="*/ 32 h 32"/>
                  <a:gd name="T2" fmla="*/ 12 w 35"/>
                  <a:gd name="T3" fmla="*/ 6 h 32"/>
                  <a:gd name="T4" fmla="*/ 30 w 35"/>
                  <a:gd name="T5" fmla="*/ 15 h 32"/>
                  <a:gd name="T6" fmla="*/ 18 w 35"/>
                  <a:gd name="T7" fmla="*/ 32 h 32"/>
                  <a:gd name="T8" fmla="*/ 17 w 35"/>
                  <a:gd name="T9" fmla="*/ 32 h 32"/>
                  <a:gd name="T10" fmla="*/ 30 w 35"/>
                  <a:gd name="T11" fmla="*/ 25 h 32"/>
                  <a:gd name="T12" fmla="*/ 18 w 35"/>
                  <a:gd name="T13" fmla="*/ 4 h 32"/>
                  <a:gd name="T14" fmla="*/ 17 w 35"/>
                  <a:gd name="T15" fmla="*/ 32 h 32"/>
                  <a:gd name="T16" fmla="*/ 19 w 35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32">
                    <a:moveTo>
                      <a:pt x="19" y="32"/>
                    </a:moveTo>
                    <a:cubicBezTo>
                      <a:pt x="5" y="31"/>
                      <a:pt x="1" y="14"/>
                      <a:pt x="12" y="6"/>
                    </a:cubicBezTo>
                    <a:cubicBezTo>
                      <a:pt x="20" y="0"/>
                      <a:pt x="28" y="8"/>
                      <a:pt x="30" y="15"/>
                    </a:cubicBezTo>
                    <a:cubicBezTo>
                      <a:pt x="32" y="23"/>
                      <a:pt x="27" y="32"/>
                      <a:pt x="18" y="32"/>
                    </a:cubicBezTo>
                    <a:cubicBezTo>
                      <a:pt x="18" y="32"/>
                      <a:pt x="17" y="32"/>
                      <a:pt x="17" y="32"/>
                    </a:cubicBezTo>
                    <a:cubicBezTo>
                      <a:pt x="23" y="32"/>
                      <a:pt x="27" y="30"/>
                      <a:pt x="30" y="25"/>
                    </a:cubicBezTo>
                    <a:cubicBezTo>
                      <a:pt x="35" y="16"/>
                      <a:pt x="28" y="5"/>
                      <a:pt x="18" y="4"/>
                    </a:cubicBezTo>
                    <a:cubicBezTo>
                      <a:pt x="1" y="3"/>
                      <a:pt x="0" y="32"/>
                      <a:pt x="17" y="32"/>
                    </a:cubicBezTo>
                    <a:cubicBezTo>
                      <a:pt x="18" y="32"/>
                      <a:pt x="18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53" name="Freeform 99"/>
              <p:cNvSpPr>
                <a:spLocks/>
              </p:cNvSpPr>
              <p:nvPr/>
            </p:nvSpPr>
            <p:spPr bwMode="auto">
              <a:xfrm>
                <a:off x="10569575" y="971550"/>
                <a:ext cx="300038" cy="268288"/>
              </a:xfrm>
              <a:custGeom>
                <a:avLst/>
                <a:gdLst>
                  <a:gd name="T0" fmla="*/ 19 w 36"/>
                  <a:gd name="T1" fmla="*/ 32 h 32"/>
                  <a:gd name="T2" fmla="*/ 13 w 36"/>
                  <a:gd name="T3" fmla="*/ 6 h 32"/>
                  <a:gd name="T4" fmla="*/ 31 w 36"/>
                  <a:gd name="T5" fmla="*/ 15 h 32"/>
                  <a:gd name="T6" fmla="*/ 19 w 36"/>
                  <a:gd name="T7" fmla="*/ 32 h 32"/>
                  <a:gd name="T8" fmla="*/ 18 w 36"/>
                  <a:gd name="T9" fmla="*/ 32 h 32"/>
                  <a:gd name="T10" fmla="*/ 30 w 36"/>
                  <a:gd name="T11" fmla="*/ 25 h 32"/>
                  <a:gd name="T12" fmla="*/ 19 w 36"/>
                  <a:gd name="T13" fmla="*/ 4 h 32"/>
                  <a:gd name="T14" fmla="*/ 18 w 36"/>
                  <a:gd name="T15" fmla="*/ 32 h 32"/>
                  <a:gd name="T16" fmla="*/ 19 w 36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6" h="32">
                    <a:moveTo>
                      <a:pt x="19" y="32"/>
                    </a:moveTo>
                    <a:cubicBezTo>
                      <a:pt x="6" y="31"/>
                      <a:pt x="2" y="14"/>
                      <a:pt x="13" y="6"/>
                    </a:cubicBezTo>
                    <a:cubicBezTo>
                      <a:pt x="20" y="0"/>
                      <a:pt x="29" y="8"/>
                      <a:pt x="31" y="15"/>
                    </a:cubicBezTo>
                    <a:cubicBezTo>
                      <a:pt x="33" y="23"/>
                      <a:pt x="27" y="32"/>
                      <a:pt x="19" y="32"/>
                    </a:cubicBezTo>
                    <a:cubicBezTo>
                      <a:pt x="19" y="32"/>
                      <a:pt x="18" y="32"/>
                      <a:pt x="18" y="32"/>
                    </a:cubicBezTo>
                    <a:cubicBezTo>
                      <a:pt x="24" y="32"/>
                      <a:pt x="28" y="30"/>
                      <a:pt x="30" y="25"/>
                    </a:cubicBezTo>
                    <a:cubicBezTo>
                      <a:pt x="36" y="16"/>
                      <a:pt x="29" y="5"/>
                      <a:pt x="19" y="4"/>
                    </a:cubicBezTo>
                    <a:cubicBezTo>
                      <a:pt x="2" y="3"/>
                      <a:pt x="0" y="32"/>
                      <a:pt x="18" y="32"/>
                    </a:cubicBezTo>
                    <a:cubicBezTo>
                      <a:pt x="19" y="32"/>
                      <a:pt x="19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54" name="Freeform 100"/>
              <p:cNvSpPr>
                <a:spLocks/>
              </p:cNvSpPr>
              <p:nvPr/>
            </p:nvSpPr>
            <p:spPr bwMode="auto">
              <a:xfrm>
                <a:off x="10920413" y="971550"/>
                <a:ext cx="300038" cy="268288"/>
              </a:xfrm>
              <a:custGeom>
                <a:avLst/>
                <a:gdLst>
                  <a:gd name="T0" fmla="*/ 19 w 36"/>
                  <a:gd name="T1" fmla="*/ 32 h 32"/>
                  <a:gd name="T2" fmla="*/ 12 w 36"/>
                  <a:gd name="T3" fmla="*/ 6 h 32"/>
                  <a:gd name="T4" fmla="*/ 31 w 36"/>
                  <a:gd name="T5" fmla="*/ 15 h 32"/>
                  <a:gd name="T6" fmla="*/ 19 w 36"/>
                  <a:gd name="T7" fmla="*/ 32 h 32"/>
                  <a:gd name="T8" fmla="*/ 18 w 36"/>
                  <a:gd name="T9" fmla="*/ 32 h 32"/>
                  <a:gd name="T10" fmla="*/ 30 w 36"/>
                  <a:gd name="T11" fmla="*/ 25 h 32"/>
                  <a:gd name="T12" fmla="*/ 19 w 36"/>
                  <a:gd name="T13" fmla="*/ 4 h 32"/>
                  <a:gd name="T14" fmla="*/ 18 w 36"/>
                  <a:gd name="T15" fmla="*/ 32 h 32"/>
                  <a:gd name="T16" fmla="*/ 19 w 36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6" h="32">
                    <a:moveTo>
                      <a:pt x="19" y="32"/>
                    </a:moveTo>
                    <a:cubicBezTo>
                      <a:pt x="5" y="31"/>
                      <a:pt x="2" y="14"/>
                      <a:pt x="12" y="6"/>
                    </a:cubicBezTo>
                    <a:cubicBezTo>
                      <a:pt x="20" y="0"/>
                      <a:pt x="29" y="8"/>
                      <a:pt x="31" y="15"/>
                    </a:cubicBezTo>
                    <a:cubicBezTo>
                      <a:pt x="33" y="23"/>
                      <a:pt x="27" y="32"/>
                      <a:pt x="19" y="32"/>
                    </a:cubicBezTo>
                    <a:cubicBezTo>
                      <a:pt x="19" y="32"/>
                      <a:pt x="18" y="32"/>
                      <a:pt x="18" y="32"/>
                    </a:cubicBezTo>
                    <a:cubicBezTo>
                      <a:pt x="23" y="32"/>
                      <a:pt x="28" y="30"/>
                      <a:pt x="30" y="25"/>
                    </a:cubicBezTo>
                    <a:cubicBezTo>
                      <a:pt x="36" y="16"/>
                      <a:pt x="29" y="5"/>
                      <a:pt x="19" y="4"/>
                    </a:cubicBezTo>
                    <a:cubicBezTo>
                      <a:pt x="2" y="3"/>
                      <a:pt x="0" y="32"/>
                      <a:pt x="18" y="32"/>
                    </a:cubicBezTo>
                    <a:cubicBezTo>
                      <a:pt x="18" y="32"/>
                      <a:pt x="19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55" name="Freeform 101"/>
              <p:cNvSpPr>
                <a:spLocks/>
              </p:cNvSpPr>
              <p:nvPr/>
            </p:nvSpPr>
            <p:spPr bwMode="auto">
              <a:xfrm>
                <a:off x="11269663" y="971550"/>
                <a:ext cx="292100" cy="268288"/>
              </a:xfrm>
              <a:custGeom>
                <a:avLst/>
                <a:gdLst>
                  <a:gd name="T0" fmla="*/ 19 w 35"/>
                  <a:gd name="T1" fmla="*/ 32 h 32"/>
                  <a:gd name="T2" fmla="*/ 12 w 35"/>
                  <a:gd name="T3" fmla="*/ 6 h 32"/>
                  <a:gd name="T4" fmla="*/ 30 w 35"/>
                  <a:gd name="T5" fmla="*/ 15 h 32"/>
                  <a:gd name="T6" fmla="*/ 19 w 35"/>
                  <a:gd name="T7" fmla="*/ 32 h 32"/>
                  <a:gd name="T8" fmla="*/ 18 w 35"/>
                  <a:gd name="T9" fmla="*/ 32 h 32"/>
                  <a:gd name="T10" fmla="*/ 30 w 35"/>
                  <a:gd name="T11" fmla="*/ 25 h 32"/>
                  <a:gd name="T12" fmla="*/ 19 w 35"/>
                  <a:gd name="T13" fmla="*/ 4 h 32"/>
                  <a:gd name="T14" fmla="*/ 18 w 35"/>
                  <a:gd name="T15" fmla="*/ 32 h 32"/>
                  <a:gd name="T16" fmla="*/ 19 w 35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32">
                    <a:moveTo>
                      <a:pt x="19" y="32"/>
                    </a:moveTo>
                    <a:cubicBezTo>
                      <a:pt x="5" y="31"/>
                      <a:pt x="2" y="14"/>
                      <a:pt x="12" y="6"/>
                    </a:cubicBezTo>
                    <a:cubicBezTo>
                      <a:pt x="20" y="0"/>
                      <a:pt x="28" y="8"/>
                      <a:pt x="30" y="15"/>
                    </a:cubicBezTo>
                    <a:cubicBezTo>
                      <a:pt x="32" y="23"/>
                      <a:pt x="27" y="32"/>
                      <a:pt x="19" y="32"/>
                    </a:cubicBezTo>
                    <a:cubicBezTo>
                      <a:pt x="19" y="32"/>
                      <a:pt x="18" y="32"/>
                      <a:pt x="18" y="32"/>
                    </a:cubicBezTo>
                    <a:cubicBezTo>
                      <a:pt x="23" y="32"/>
                      <a:pt x="27" y="30"/>
                      <a:pt x="30" y="25"/>
                    </a:cubicBezTo>
                    <a:cubicBezTo>
                      <a:pt x="35" y="16"/>
                      <a:pt x="29" y="5"/>
                      <a:pt x="19" y="4"/>
                    </a:cubicBezTo>
                    <a:cubicBezTo>
                      <a:pt x="2" y="3"/>
                      <a:pt x="0" y="32"/>
                      <a:pt x="18" y="32"/>
                    </a:cubicBezTo>
                    <a:cubicBezTo>
                      <a:pt x="18" y="32"/>
                      <a:pt x="19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56" name="Oval 127"/>
              <p:cNvSpPr>
                <a:spLocks noChangeArrowheads="1"/>
              </p:cNvSpPr>
              <p:nvPr/>
            </p:nvSpPr>
            <p:spPr bwMode="auto">
              <a:xfrm>
                <a:off x="1893888" y="66675"/>
                <a:ext cx="82550" cy="84138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57" name="Oval 128"/>
              <p:cNvSpPr>
                <a:spLocks noChangeArrowheads="1"/>
              </p:cNvSpPr>
              <p:nvPr/>
            </p:nvSpPr>
            <p:spPr bwMode="auto">
              <a:xfrm>
                <a:off x="1909763" y="84138"/>
                <a:ext cx="74613" cy="84138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58" name="Freeform 129"/>
              <p:cNvSpPr>
                <a:spLocks/>
              </p:cNvSpPr>
              <p:nvPr/>
            </p:nvSpPr>
            <p:spPr bwMode="auto">
              <a:xfrm>
                <a:off x="1884363" y="50800"/>
                <a:ext cx="92075" cy="117475"/>
              </a:xfrm>
              <a:custGeom>
                <a:avLst/>
                <a:gdLst>
                  <a:gd name="T0" fmla="*/ 10 w 11"/>
                  <a:gd name="T1" fmla="*/ 7 h 14"/>
                  <a:gd name="T2" fmla="*/ 5 w 11"/>
                  <a:gd name="T3" fmla="*/ 11 h 14"/>
                  <a:gd name="T4" fmla="*/ 2 w 11"/>
                  <a:gd name="T5" fmla="*/ 7 h 14"/>
                  <a:gd name="T6" fmla="*/ 6 w 11"/>
                  <a:gd name="T7" fmla="*/ 2 h 14"/>
                  <a:gd name="T8" fmla="*/ 10 w 11"/>
                  <a:gd name="T9" fmla="*/ 7 h 14"/>
                  <a:gd name="T10" fmla="*/ 11 w 11"/>
                  <a:gd name="T11" fmla="*/ 7 h 14"/>
                  <a:gd name="T12" fmla="*/ 1 w 11"/>
                  <a:gd name="T13" fmla="*/ 7 h 14"/>
                  <a:gd name="T14" fmla="*/ 11 w 11"/>
                  <a:gd name="T15" fmla="*/ 7 h 14"/>
                  <a:gd name="T16" fmla="*/ 10 w 11"/>
                  <a:gd name="T17" fmla="*/ 7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1" h="14">
                    <a:moveTo>
                      <a:pt x="10" y="7"/>
                    </a:moveTo>
                    <a:cubicBezTo>
                      <a:pt x="10" y="9"/>
                      <a:pt x="8" y="12"/>
                      <a:pt x="5" y="11"/>
                    </a:cubicBezTo>
                    <a:cubicBezTo>
                      <a:pt x="3" y="11"/>
                      <a:pt x="2" y="9"/>
                      <a:pt x="2" y="7"/>
                    </a:cubicBezTo>
                    <a:cubicBezTo>
                      <a:pt x="2" y="4"/>
                      <a:pt x="4" y="2"/>
                      <a:pt x="6" y="2"/>
                    </a:cubicBezTo>
                    <a:cubicBezTo>
                      <a:pt x="9" y="3"/>
                      <a:pt x="10" y="5"/>
                      <a:pt x="10" y="7"/>
                    </a:cubicBezTo>
                    <a:cubicBezTo>
                      <a:pt x="10" y="7"/>
                      <a:pt x="11" y="7"/>
                      <a:pt x="11" y="7"/>
                    </a:cubicBezTo>
                    <a:cubicBezTo>
                      <a:pt x="11" y="0"/>
                      <a:pt x="1" y="1"/>
                      <a:pt x="1" y="7"/>
                    </a:cubicBezTo>
                    <a:cubicBezTo>
                      <a:pt x="0" y="14"/>
                      <a:pt x="11" y="13"/>
                      <a:pt x="11" y="7"/>
                    </a:cubicBezTo>
                    <a:cubicBezTo>
                      <a:pt x="11" y="7"/>
                      <a:pt x="10" y="7"/>
                      <a:pt x="10" y="7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</p:grpSp>
        <p:pic>
          <p:nvPicPr>
            <p:cNvPr id="28" name="图片 2121"/>
            <p:cNvPicPr>
              <a:picLocks noChangeAspect="1"/>
            </p:cNvPicPr>
            <p:nvPr/>
          </p:nvPicPr>
          <p:blipFill rotWithShape="1">
            <a:blip r:embed="rId3"/>
            <a:srcRect t="16435"/>
            <a:stretch/>
          </p:blipFill>
          <p:spPr>
            <a:xfrm>
              <a:off x="1734093" y="3705726"/>
              <a:ext cx="10101948" cy="2562565"/>
            </a:xfrm>
            <a:prstGeom prst="rect">
              <a:avLst/>
            </a:prstGeom>
          </p:spPr>
        </p:pic>
      </p:grpSp>
      <p:sp>
        <p:nvSpPr>
          <p:cNvPr id="59" name="TextBox 58"/>
          <p:cNvSpPr txBox="1"/>
          <p:nvPr/>
        </p:nvSpPr>
        <p:spPr>
          <a:xfrm>
            <a:off x="2883403" y="377654"/>
            <a:ext cx="6778353" cy="707886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4000" b="1" i="1" dirty="0" err="1" smtClean="0">
                <a:solidFill>
                  <a:srgbClr val="FF0000"/>
                </a:solidFill>
                <a:latin typeface="Times New Roman" pitchFamily="18" charset="0"/>
              </a:rPr>
              <a:t>Biểu</a:t>
            </a:r>
            <a:r>
              <a:rPr lang="en-US" sz="4000" b="1" i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4000" b="1" i="1" dirty="0" err="1" smtClean="0">
                <a:solidFill>
                  <a:srgbClr val="FF0000"/>
                </a:solidFill>
                <a:latin typeface="Times New Roman" pitchFamily="18" charset="0"/>
              </a:rPr>
              <a:t>hiện</a:t>
            </a:r>
            <a:r>
              <a:rPr lang="en-US" sz="4000" b="1" i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4000" b="1" i="1" dirty="0" err="1" smtClean="0">
                <a:solidFill>
                  <a:srgbClr val="FF0000"/>
                </a:solidFill>
                <a:latin typeface="Times New Roman" pitchFamily="18" charset="0"/>
              </a:rPr>
              <a:t>của</a:t>
            </a:r>
            <a:r>
              <a:rPr lang="en-US" sz="4000" b="1" i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4000" b="1" i="1" dirty="0" err="1" smtClean="0">
                <a:solidFill>
                  <a:srgbClr val="FF0000"/>
                </a:solidFill>
                <a:latin typeface="Times New Roman" pitchFamily="18" charset="0"/>
              </a:rPr>
              <a:t>lòng</a:t>
            </a:r>
            <a:r>
              <a:rPr lang="en-US" sz="4000" b="1" i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4000" b="1" i="1" dirty="0" err="1" smtClean="0">
                <a:solidFill>
                  <a:srgbClr val="FF0000"/>
                </a:solidFill>
                <a:latin typeface="Times New Roman" pitchFamily="18" charset="0"/>
              </a:rPr>
              <a:t>yêu</a:t>
            </a:r>
            <a:r>
              <a:rPr lang="en-US" sz="4000" b="1" i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4000" b="1" i="1" dirty="0" err="1" smtClean="0">
                <a:solidFill>
                  <a:srgbClr val="FF0000"/>
                </a:solidFill>
                <a:latin typeface="Times New Roman" pitchFamily="18" charset="0"/>
              </a:rPr>
              <a:t>nước</a:t>
            </a:r>
            <a:endParaRPr lang="en-US" sz="4000" b="1" i="1" dirty="0">
              <a:solidFill>
                <a:srgbClr val="FF0000"/>
              </a:solidFill>
              <a:latin typeface="Times New Roman" pitchFamily="18" charset="0"/>
            </a:endParaRPr>
          </a:p>
        </p:txBody>
      </p:sp>
      <p:sp>
        <p:nvSpPr>
          <p:cNvPr id="61" name="Rectangle 60"/>
          <p:cNvSpPr/>
          <p:nvPr/>
        </p:nvSpPr>
        <p:spPr>
          <a:xfrm>
            <a:off x="819593" y="2834422"/>
            <a:ext cx="1513097" cy="1938992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000" b="1" i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4000" b="1" i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i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quá</a:t>
            </a:r>
            <a:r>
              <a:rPr lang="en-US" sz="4000" b="1" i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i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khứ</a:t>
            </a:r>
            <a:endParaRPr lang="en-US" sz="4000" b="1" i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2" name="Rectangle 61"/>
          <p:cNvSpPr/>
          <p:nvPr/>
        </p:nvSpPr>
        <p:spPr>
          <a:xfrm>
            <a:off x="6840452" y="1604713"/>
            <a:ext cx="4413193" cy="156966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3200" dirty="0" err="1" smtClean="0">
                <a:solidFill>
                  <a:srgbClr val="0000FF"/>
                </a:solidFill>
                <a:latin typeface="Times New Roman" pitchFamily="18" charset="0"/>
              </a:rPr>
              <a:t>Dân</a:t>
            </a:r>
            <a:r>
              <a:rPr lang="en-US" sz="3200" dirty="0" smtClean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00FF"/>
                </a:solidFill>
                <a:latin typeface="Times New Roman" pitchFamily="18" charset="0"/>
              </a:rPr>
              <a:t>tộc</a:t>
            </a:r>
            <a:r>
              <a:rPr lang="en-US" sz="3200" dirty="0" smtClean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00FF"/>
                </a:solidFill>
                <a:latin typeface="Times New Roman" pitchFamily="18" charset="0"/>
              </a:rPr>
              <a:t>ta</a:t>
            </a:r>
            <a:r>
              <a:rPr lang="en-US" sz="3200" dirty="0" smtClean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00FF"/>
                </a:solidFill>
                <a:latin typeface="Times New Roman" pitchFamily="18" charset="0"/>
              </a:rPr>
              <a:t>có</a:t>
            </a:r>
            <a:r>
              <a:rPr lang="en-US" sz="3200" dirty="0" smtClean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00FF"/>
                </a:solidFill>
                <a:latin typeface="Times New Roman" pitchFamily="18" charset="0"/>
              </a:rPr>
              <a:t>rất</a:t>
            </a:r>
            <a:r>
              <a:rPr lang="en-US" sz="3200" dirty="0" smtClean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00FF"/>
                </a:solidFill>
                <a:latin typeface="Times New Roman" pitchFamily="18" charset="0"/>
              </a:rPr>
              <a:t>nhiều</a:t>
            </a:r>
            <a:r>
              <a:rPr lang="en-US" sz="3200" dirty="0" smtClean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00FF"/>
                </a:solidFill>
                <a:latin typeface="Times New Roman" pitchFamily="18" charset="0"/>
              </a:rPr>
              <a:t>vị</a:t>
            </a:r>
            <a:r>
              <a:rPr lang="en-US" sz="3200" dirty="0" smtClean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00FF"/>
                </a:solidFill>
                <a:latin typeface="Times New Roman" pitchFamily="18" charset="0"/>
              </a:rPr>
              <a:t>anh</a:t>
            </a:r>
            <a:r>
              <a:rPr lang="en-US" sz="3200" dirty="0" smtClean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00FF"/>
                </a:solidFill>
                <a:latin typeface="Times New Roman" pitchFamily="18" charset="0"/>
              </a:rPr>
              <a:t>hùng</a:t>
            </a:r>
            <a:r>
              <a:rPr lang="en-US" sz="3200" dirty="0" smtClean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00FF"/>
                </a:solidFill>
                <a:latin typeface="Times New Roman" pitchFamily="18" charset="0"/>
              </a:rPr>
              <a:t>dân</a:t>
            </a:r>
            <a:r>
              <a:rPr lang="en-US" sz="3200" dirty="0" smtClean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00FF"/>
                </a:solidFill>
                <a:latin typeface="Times New Roman" pitchFamily="18" charset="0"/>
              </a:rPr>
              <a:t>tộc</a:t>
            </a:r>
            <a:r>
              <a:rPr lang="en-US" sz="3200" dirty="0" smtClean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00FF"/>
                </a:solidFill>
                <a:latin typeface="Times New Roman" pitchFamily="18" charset="0"/>
              </a:rPr>
              <a:t>giàu</a:t>
            </a:r>
            <a:r>
              <a:rPr lang="en-US" sz="3200" dirty="0" smtClean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00FF"/>
                </a:solidFill>
                <a:latin typeface="Times New Roman" pitchFamily="18" charset="0"/>
              </a:rPr>
              <a:t>lòng</a:t>
            </a:r>
            <a:r>
              <a:rPr lang="en-US" sz="3200" dirty="0" smtClean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00FF"/>
                </a:solidFill>
                <a:latin typeface="Times New Roman" pitchFamily="18" charset="0"/>
              </a:rPr>
              <a:t>yêu</a:t>
            </a:r>
            <a:r>
              <a:rPr lang="en-US" sz="3200" dirty="0" smtClean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00FF"/>
                </a:solidFill>
                <a:latin typeface="Times New Roman" pitchFamily="18" charset="0"/>
              </a:rPr>
              <a:t>nước</a:t>
            </a:r>
            <a:endParaRPr lang="en-US" sz="3200" dirty="0" smtClean="0">
              <a:solidFill>
                <a:srgbClr val="0000FF"/>
              </a:solidFill>
              <a:latin typeface="Times New Roman" pitchFamily="18" charset="0"/>
            </a:endParaRPr>
          </a:p>
        </p:txBody>
      </p:sp>
      <p:cxnSp>
        <p:nvCxnSpPr>
          <p:cNvPr id="63" name="Straight Arrow Connector 62"/>
          <p:cNvCxnSpPr>
            <a:stCxn id="78" idx="3"/>
            <a:endCxn id="62" idx="1"/>
          </p:cNvCxnSpPr>
          <p:nvPr/>
        </p:nvCxnSpPr>
        <p:spPr>
          <a:xfrm flipV="1">
            <a:off x="5232792" y="2389543"/>
            <a:ext cx="1607660" cy="1492409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8" name="Rectangle 77"/>
          <p:cNvSpPr/>
          <p:nvPr/>
        </p:nvSpPr>
        <p:spPr>
          <a:xfrm>
            <a:off x="3588392" y="2450791"/>
            <a:ext cx="1644400" cy="2862322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6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cuộc</a:t>
            </a:r>
            <a:r>
              <a:rPr lang="en-US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kháng</a:t>
            </a:r>
            <a:r>
              <a:rPr lang="en-US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chiến</a:t>
            </a:r>
            <a:r>
              <a:rPr lang="en-US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vĩ</a:t>
            </a:r>
            <a:r>
              <a:rPr lang="en-US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đại</a:t>
            </a:r>
            <a:endParaRPr lang="en-US" sz="3600" i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1" name="Rectangle 100"/>
          <p:cNvSpPr/>
          <p:nvPr/>
        </p:nvSpPr>
        <p:spPr>
          <a:xfrm>
            <a:off x="6872066" y="4868175"/>
            <a:ext cx="4491913" cy="156966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32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Nghệ</a:t>
            </a:r>
            <a:r>
              <a:rPr lang="en-US" sz="32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thuật</a:t>
            </a:r>
            <a:r>
              <a:rPr lang="en-US" sz="32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200" dirty="0" err="1" smtClean="0">
                <a:solidFill>
                  <a:srgbClr val="7030A0"/>
                </a:solidFill>
                <a:latin typeface="Times New Roman" pitchFamily="18" charset="0"/>
              </a:rPr>
              <a:t>Dẫn</a:t>
            </a:r>
            <a:r>
              <a:rPr lang="en-US" sz="3200" dirty="0" smtClean="0">
                <a:solidFill>
                  <a:srgbClr val="7030A0"/>
                </a:solidFill>
                <a:latin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7030A0"/>
                </a:solidFill>
                <a:latin typeface="Times New Roman" pitchFamily="18" charset="0"/>
              </a:rPr>
              <a:t>chứng</a:t>
            </a:r>
            <a:r>
              <a:rPr lang="en-US" sz="3200" dirty="0" smtClean="0">
                <a:solidFill>
                  <a:srgbClr val="7030A0"/>
                </a:solidFill>
                <a:latin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7030A0"/>
                </a:solidFill>
                <a:latin typeface="Times New Roman" pitchFamily="18" charset="0"/>
              </a:rPr>
              <a:t>tiêu</a:t>
            </a:r>
            <a:r>
              <a:rPr lang="en-US" sz="3200" dirty="0" smtClean="0">
                <a:solidFill>
                  <a:srgbClr val="7030A0"/>
                </a:solidFill>
                <a:latin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7030A0"/>
                </a:solidFill>
                <a:latin typeface="Times New Roman" pitchFamily="18" charset="0"/>
              </a:rPr>
              <a:t>biểu</a:t>
            </a:r>
            <a:r>
              <a:rPr lang="en-US" sz="3200" dirty="0" smtClean="0">
                <a:solidFill>
                  <a:srgbClr val="7030A0"/>
                </a:solidFill>
                <a:latin typeface="Times New Roman" pitchFamily="18" charset="0"/>
              </a:rPr>
              <a:t>, </a:t>
            </a:r>
            <a:r>
              <a:rPr lang="en-US" sz="3200" dirty="0" err="1" smtClean="0">
                <a:solidFill>
                  <a:srgbClr val="7030A0"/>
                </a:solidFill>
                <a:latin typeface="Times New Roman" pitchFamily="18" charset="0"/>
              </a:rPr>
              <a:t>chọn</a:t>
            </a:r>
            <a:r>
              <a:rPr lang="en-US" sz="3200" dirty="0" smtClean="0">
                <a:solidFill>
                  <a:srgbClr val="7030A0"/>
                </a:solidFill>
                <a:latin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7030A0"/>
                </a:solidFill>
                <a:latin typeface="Times New Roman" pitchFamily="18" charset="0"/>
              </a:rPr>
              <a:t>lọc</a:t>
            </a:r>
            <a:r>
              <a:rPr lang="en-US" sz="3200" dirty="0" smtClean="0">
                <a:solidFill>
                  <a:srgbClr val="7030A0"/>
                </a:solidFill>
                <a:latin typeface="Times New Roman" pitchFamily="18" charset="0"/>
              </a:rPr>
              <a:t>, </a:t>
            </a:r>
            <a:r>
              <a:rPr lang="en-US" sz="3200" dirty="0" err="1" smtClean="0">
                <a:solidFill>
                  <a:srgbClr val="7030A0"/>
                </a:solidFill>
                <a:latin typeface="Times New Roman" pitchFamily="18" charset="0"/>
              </a:rPr>
              <a:t>liệt</a:t>
            </a:r>
            <a:r>
              <a:rPr lang="en-US" sz="3200" dirty="0" smtClean="0">
                <a:solidFill>
                  <a:srgbClr val="7030A0"/>
                </a:solidFill>
                <a:latin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7030A0"/>
                </a:solidFill>
                <a:latin typeface="Times New Roman" pitchFamily="18" charset="0"/>
              </a:rPr>
              <a:t>kê</a:t>
            </a:r>
            <a:r>
              <a:rPr lang="en-US" sz="3200" dirty="0" smtClean="0">
                <a:solidFill>
                  <a:srgbClr val="7030A0"/>
                </a:solidFill>
                <a:latin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7030A0"/>
                </a:solidFill>
                <a:latin typeface="Times New Roman" pitchFamily="18" charset="0"/>
              </a:rPr>
              <a:t>theo</a:t>
            </a:r>
            <a:r>
              <a:rPr lang="en-US" sz="3200" dirty="0" smtClean="0">
                <a:solidFill>
                  <a:srgbClr val="7030A0"/>
                </a:solidFill>
                <a:latin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7030A0"/>
                </a:solidFill>
                <a:latin typeface="Times New Roman" pitchFamily="18" charset="0"/>
              </a:rPr>
              <a:t>trình</a:t>
            </a:r>
            <a:r>
              <a:rPr lang="en-US" sz="3200" dirty="0" smtClean="0">
                <a:solidFill>
                  <a:srgbClr val="7030A0"/>
                </a:solidFill>
                <a:latin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7030A0"/>
                </a:solidFill>
                <a:latin typeface="Times New Roman" pitchFamily="18" charset="0"/>
              </a:rPr>
              <a:t>tự</a:t>
            </a:r>
            <a:r>
              <a:rPr lang="en-US" sz="3200" dirty="0" smtClean="0">
                <a:solidFill>
                  <a:srgbClr val="7030A0"/>
                </a:solidFill>
                <a:latin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7030A0"/>
                </a:solidFill>
                <a:latin typeface="Times New Roman" pitchFamily="18" charset="0"/>
              </a:rPr>
              <a:t>thời</a:t>
            </a:r>
            <a:r>
              <a:rPr lang="en-US" sz="3200" dirty="0" smtClean="0">
                <a:solidFill>
                  <a:srgbClr val="7030A0"/>
                </a:solidFill>
                <a:latin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7030A0"/>
                </a:solidFill>
                <a:latin typeface="Times New Roman" pitchFamily="18" charset="0"/>
              </a:rPr>
              <a:t>gian</a:t>
            </a:r>
            <a:endParaRPr lang="en-US" sz="3200" dirty="0">
              <a:solidFill>
                <a:srgbClr val="7030A0"/>
              </a:solidFill>
              <a:latin typeface="Times New Roman" pitchFamily="18" charset="0"/>
            </a:endParaRPr>
          </a:p>
        </p:txBody>
      </p:sp>
      <p:cxnSp>
        <p:nvCxnSpPr>
          <p:cNvPr id="102" name="Straight Arrow Connector 101"/>
          <p:cNvCxnSpPr>
            <a:stCxn id="78" idx="3"/>
            <a:endCxn id="101" idx="1"/>
          </p:cNvCxnSpPr>
          <p:nvPr/>
        </p:nvCxnSpPr>
        <p:spPr>
          <a:xfrm>
            <a:off x="5232792" y="3881952"/>
            <a:ext cx="1639274" cy="1771053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5" name="Freeform 104"/>
          <p:cNvSpPr>
            <a:spLocks noEditPoints="1"/>
          </p:cNvSpPr>
          <p:nvPr/>
        </p:nvSpPr>
        <p:spPr bwMode="auto">
          <a:xfrm>
            <a:off x="2614203" y="3594542"/>
            <a:ext cx="774500" cy="550917"/>
          </a:xfrm>
          <a:custGeom>
            <a:avLst/>
            <a:gdLst>
              <a:gd name="T0" fmla="*/ 422 w 572"/>
              <a:gd name="T1" fmla="*/ 251 h 254"/>
              <a:gd name="T2" fmla="*/ 415 w 572"/>
              <a:gd name="T3" fmla="*/ 17 h 254"/>
              <a:gd name="T4" fmla="*/ 381 w 572"/>
              <a:gd name="T5" fmla="*/ 92 h 254"/>
              <a:gd name="T6" fmla="*/ 31 w 572"/>
              <a:gd name="T7" fmla="*/ 34 h 254"/>
              <a:gd name="T8" fmla="*/ 43 w 572"/>
              <a:gd name="T9" fmla="*/ 224 h 254"/>
              <a:gd name="T10" fmla="*/ 203 w 572"/>
              <a:gd name="T11" fmla="*/ 174 h 254"/>
              <a:gd name="T12" fmla="*/ 52 w 572"/>
              <a:gd name="T13" fmla="*/ 141 h 254"/>
              <a:gd name="T14" fmla="*/ 57 w 572"/>
              <a:gd name="T15" fmla="*/ 132 h 254"/>
              <a:gd name="T16" fmla="*/ 127 w 572"/>
              <a:gd name="T17" fmla="*/ 173 h 254"/>
              <a:gd name="T18" fmla="*/ 103 w 572"/>
              <a:gd name="T19" fmla="*/ 187 h 254"/>
              <a:gd name="T20" fmla="*/ 59 w 572"/>
              <a:gd name="T21" fmla="*/ 77 h 254"/>
              <a:gd name="T22" fmla="*/ 94 w 572"/>
              <a:gd name="T23" fmla="*/ 79 h 254"/>
              <a:gd name="T24" fmla="*/ 191 w 572"/>
              <a:gd name="T25" fmla="*/ 155 h 254"/>
              <a:gd name="T26" fmla="*/ 228 w 572"/>
              <a:gd name="T27" fmla="*/ 167 h 254"/>
              <a:gd name="T28" fmla="*/ 248 w 572"/>
              <a:gd name="T29" fmla="*/ 166 h 254"/>
              <a:gd name="T30" fmla="*/ 298 w 572"/>
              <a:gd name="T31" fmla="*/ 127 h 254"/>
              <a:gd name="T32" fmla="*/ 334 w 572"/>
              <a:gd name="T33" fmla="*/ 165 h 254"/>
              <a:gd name="T34" fmla="*/ 421 w 572"/>
              <a:gd name="T35" fmla="*/ 245 h 254"/>
              <a:gd name="T36" fmla="*/ 439 w 572"/>
              <a:gd name="T37" fmla="*/ 234 h 254"/>
              <a:gd name="T38" fmla="*/ 492 w 572"/>
              <a:gd name="T39" fmla="*/ 190 h 254"/>
              <a:gd name="T40" fmla="*/ 514 w 572"/>
              <a:gd name="T41" fmla="*/ 181 h 254"/>
              <a:gd name="T42" fmla="*/ 558 w 572"/>
              <a:gd name="T43" fmla="*/ 148 h 254"/>
              <a:gd name="T44" fmla="*/ 501 w 572"/>
              <a:gd name="T45" fmla="*/ 84 h 254"/>
              <a:gd name="T46" fmla="*/ 427 w 572"/>
              <a:gd name="T47" fmla="*/ 28 h 254"/>
              <a:gd name="T48" fmla="*/ 449 w 572"/>
              <a:gd name="T49" fmla="*/ 54 h 254"/>
              <a:gd name="T50" fmla="*/ 421 w 572"/>
              <a:gd name="T51" fmla="*/ 90 h 254"/>
              <a:gd name="T52" fmla="*/ 555 w 572"/>
              <a:gd name="T53" fmla="*/ 151 h 254"/>
              <a:gd name="T54" fmla="*/ 533 w 572"/>
              <a:gd name="T55" fmla="*/ 167 h 254"/>
              <a:gd name="T56" fmla="*/ 498 w 572"/>
              <a:gd name="T57" fmla="*/ 128 h 254"/>
              <a:gd name="T58" fmla="*/ 442 w 572"/>
              <a:gd name="T59" fmla="*/ 114 h 254"/>
              <a:gd name="T60" fmla="*/ 426 w 572"/>
              <a:gd name="T61" fmla="*/ 118 h 254"/>
              <a:gd name="T62" fmla="*/ 426 w 572"/>
              <a:gd name="T63" fmla="*/ 118 h 254"/>
              <a:gd name="T64" fmla="*/ 405 w 572"/>
              <a:gd name="T65" fmla="*/ 116 h 254"/>
              <a:gd name="T66" fmla="*/ 334 w 572"/>
              <a:gd name="T67" fmla="*/ 98 h 254"/>
              <a:gd name="T68" fmla="*/ 372 w 572"/>
              <a:gd name="T69" fmla="*/ 110 h 254"/>
              <a:gd name="T70" fmla="*/ 418 w 572"/>
              <a:gd name="T71" fmla="*/ 141 h 254"/>
              <a:gd name="T72" fmla="*/ 478 w 572"/>
              <a:gd name="T73" fmla="*/ 197 h 254"/>
              <a:gd name="T74" fmla="*/ 468 w 572"/>
              <a:gd name="T75" fmla="*/ 191 h 254"/>
              <a:gd name="T76" fmla="*/ 428 w 572"/>
              <a:gd name="T77" fmla="*/ 206 h 254"/>
              <a:gd name="T78" fmla="*/ 466 w 572"/>
              <a:gd name="T79" fmla="*/ 213 h 254"/>
              <a:gd name="T80" fmla="*/ 420 w 572"/>
              <a:gd name="T81" fmla="*/ 168 h 254"/>
              <a:gd name="T82" fmla="*/ 304 w 572"/>
              <a:gd name="T83" fmla="*/ 100 h 254"/>
              <a:gd name="T84" fmla="*/ 299 w 572"/>
              <a:gd name="T85" fmla="*/ 109 h 254"/>
              <a:gd name="T86" fmla="*/ 424 w 572"/>
              <a:gd name="T87" fmla="*/ 187 h 254"/>
              <a:gd name="T88" fmla="*/ 298 w 572"/>
              <a:gd name="T89" fmla="*/ 112 h 254"/>
              <a:gd name="T90" fmla="*/ 232 w 572"/>
              <a:gd name="T91" fmla="*/ 91 h 254"/>
              <a:gd name="T92" fmla="*/ 230 w 572"/>
              <a:gd name="T93" fmla="*/ 95 h 254"/>
              <a:gd name="T94" fmla="*/ 258 w 572"/>
              <a:gd name="T95" fmla="*/ 159 h 254"/>
              <a:gd name="T96" fmla="*/ 295 w 572"/>
              <a:gd name="T97" fmla="*/ 158 h 254"/>
              <a:gd name="T98" fmla="*/ 185 w 572"/>
              <a:gd name="T99" fmla="*/ 82 h 254"/>
              <a:gd name="T100" fmla="*/ 188 w 572"/>
              <a:gd name="T101" fmla="*/ 92 h 254"/>
              <a:gd name="T102" fmla="*/ 234 w 572"/>
              <a:gd name="T103" fmla="*/ 147 h 254"/>
              <a:gd name="T104" fmla="*/ 122 w 572"/>
              <a:gd name="T105" fmla="*/ 66 h 254"/>
              <a:gd name="T106" fmla="*/ 118 w 572"/>
              <a:gd name="T107" fmla="*/ 69 h 254"/>
              <a:gd name="T108" fmla="*/ 62 w 572"/>
              <a:gd name="T109" fmla="*/ 42 h 254"/>
              <a:gd name="T110" fmla="*/ 41 w 572"/>
              <a:gd name="T111" fmla="*/ 41 h 254"/>
              <a:gd name="T112" fmla="*/ 96 w 572"/>
              <a:gd name="T113" fmla="*/ 93 h 254"/>
              <a:gd name="T114" fmla="*/ 58 w 572"/>
              <a:gd name="T115" fmla="*/ 179 h 254"/>
              <a:gd name="T116" fmla="*/ 79 w 572"/>
              <a:gd name="T117" fmla="*/ 188 h 254"/>
              <a:gd name="T118" fmla="*/ 70 w 572"/>
              <a:gd name="T119" fmla="*/ 201 h 254"/>
              <a:gd name="T120" fmla="*/ 51 w 572"/>
              <a:gd name="T121" fmla="*/ 207 h 254"/>
              <a:gd name="T122" fmla="*/ 63 w 572"/>
              <a:gd name="T123" fmla="*/ 205 h 254"/>
              <a:gd name="T124" fmla="*/ 32 w 572"/>
              <a:gd name="T125" fmla="*/ 205 h 2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572" h="254">
                <a:moveTo>
                  <a:pt x="65" y="219"/>
                </a:moveTo>
                <a:cubicBezTo>
                  <a:pt x="120" y="192"/>
                  <a:pt x="188" y="179"/>
                  <a:pt x="259" y="170"/>
                </a:cubicBezTo>
                <a:cubicBezTo>
                  <a:pt x="304" y="165"/>
                  <a:pt x="356" y="173"/>
                  <a:pt x="401" y="173"/>
                </a:cubicBezTo>
                <a:cubicBezTo>
                  <a:pt x="407" y="173"/>
                  <a:pt x="415" y="175"/>
                  <a:pt x="418" y="174"/>
                </a:cubicBezTo>
                <a:cubicBezTo>
                  <a:pt x="416" y="252"/>
                  <a:pt x="416" y="252"/>
                  <a:pt x="416" y="252"/>
                </a:cubicBezTo>
                <a:cubicBezTo>
                  <a:pt x="416" y="254"/>
                  <a:pt x="420" y="252"/>
                  <a:pt x="422" y="251"/>
                </a:cubicBezTo>
                <a:cubicBezTo>
                  <a:pt x="473" y="218"/>
                  <a:pt x="523" y="182"/>
                  <a:pt x="572" y="146"/>
                </a:cubicBezTo>
                <a:cubicBezTo>
                  <a:pt x="524" y="98"/>
                  <a:pt x="475" y="54"/>
                  <a:pt x="429" y="7"/>
                </a:cubicBezTo>
                <a:cubicBezTo>
                  <a:pt x="427" y="5"/>
                  <a:pt x="426" y="0"/>
                  <a:pt x="423" y="2"/>
                </a:cubicBezTo>
                <a:cubicBezTo>
                  <a:pt x="423" y="2"/>
                  <a:pt x="422" y="3"/>
                  <a:pt x="422" y="3"/>
                </a:cubicBezTo>
                <a:cubicBezTo>
                  <a:pt x="422" y="5"/>
                  <a:pt x="422" y="10"/>
                  <a:pt x="422" y="12"/>
                </a:cubicBezTo>
                <a:cubicBezTo>
                  <a:pt x="422" y="16"/>
                  <a:pt x="422" y="22"/>
                  <a:pt x="415" y="17"/>
                </a:cubicBezTo>
                <a:cubicBezTo>
                  <a:pt x="417" y="20"/>
                  <a:pt x="419" y="20"/>
                  <a:pt x="420" y="22"/>
                </a:cubicBezTo>
                <a:cubicBezTo>
                  <a:pt x="422" y="29"/>
                  <a:pt x="421" y="43"/>
                  <a:pt x="418" y="50"/>
                </a:cubicBezTo>
                <a:cubicBezTo>
                  <a:pt x="422" y="59"/>
                  <a:pt x="420" y="78"/>
                  <a:pt x="416" y="85"/>
                </a:cubicBezTo>
                <a:cubicBezTo>
                  <a:pt x="415" y="87"/>
                  <a:pt x="416" y="91"/>
                  <a:pt x="413" y="88"/>
                </a:cubicBezTo>
                <a:cubicBezTo>
                  <a:pt x="402" y="91"/>
                  <a:pt x="387" y="93"/>
                  <a:pt x="377" y="87"/>
                </a:cubicBezTo>
                <a:cubicBezTo>
                  <a:pt x="377" y="90"/>
                  <a:pt x="380" y="91"/>
                  <a:pt x="381" y="92"/>
                </a:cubicBezTo>
                <a:cubicBezTo>
                  <a:pt x="331" y="96"/>
                  <a:pt x="283" y="89"/>
                  <a:pt x="237" y="85"/>
                </a:cubicBezTo>
                <a:cubicBezTo>
                  <a:pt x="217" y="83"/>
                  <a:pt x="198" y="78"/>
                  <a:pt x="184" y="73"/>
                </a:cubicBezTo>
                <a:cubicBezTo>
                  <a:pt x="169" y="73"/>
                  <a:pt x="152" y="68"/>
                  <a:pt x="139" y="65"/>
                </a:cubicBezTo>
                <a:cubicBezTo>
                  <a:pt x="95" y="55"/>
                  <a:pt x="62" y="35"/>
                  <a:pt x="30" y="15"/>
                </a:cubicBezTo>
                <a:cubicBezTo>
                  <a:pt x="28" y="14"/>
                  <a:pt x="23" y="10"/>
                  <a:pt x="23" y="17"/>
                </a:cubicBezTo>
                <a:cubicBezTo>
                  <a:pt x="23" y="21"/>
                  <a:pt x="31" y="26"/>
                  <a:pt x="31" y="34"/>
                </a:cubicBezTo>
                <a:cubicBezTo>
                  <a:pt x="32" y="34"/>
                  <a:pt x="42" y="50"/>
                  <a:pt x="38" y="57"/>
                </a:cubicBezTo>
                <a:cubicBezTo>
                  <a:pt x="42" y="61"/>
                  <a:pt x="46" y="67"/>
                  <a:pt x="46" y="74"/>
                </a:cubicBezTo>
                <a:cubicBezTo>
                  <a:pt x="45" y="86"/>
                  <a:pt x="43" y="94"/>
                  <a:pt x="48" y="106"/>
                </a:cubicBezTo>
                <a:cubicBezTo>
                  <a:pt x="46" y="168"/>
                  <a:pt x="25" y="209"/>
                  <a:pt x="0" y="246"/>
                </a:cubicBezTo>
                <a:cubicBezTo>
                  <a:pt x="23" y="239"/>
                  <a:pt x="45" y="229"/>
                  <a:pt x="65" y="219"/>
                </a:cubicBezTo>
                <a:close/>
                <a:moveTo>
                  <a:pt x="43" y="224"/>
                </a:moveTo>
                <a:cubicBezTo>
                  <a:pt x="51" y="219"/>
                  <a:pt x="59" y="214"/>
                  <a:pt x="68" y="210"/>
                </a:cubicBezTo>
                <a:cubicBezTo>
                  <a:pt x="60" y="214"/>
                  <a:pt x="51" y="221"/>
                  <a:pt x="43" y="224"/>
                </a:cubicBezTo>
                <a:close/>
                <a:moveTo>
                  <a:pt x="70" y="209"/>
                </a:moveTo>
                <a:cubicBezTo>
                  <a:pt x="71" y="208"/>
                  <a:pt x="73" y="207"/>
                  <a:pt x="75" y="206"/>
                </a:cubicBezTo>
                <a:cubicBezTo>
                  <a:pt x="74" y="208"/>
                  <a:pt x="72" y="209"/>
                  <a:pt x="70" y="209"/>
                </a:cubicBezTo>
                <a:close/>
                <a:moveTo>
                  <a:pt x="203" y="174"/>
                </a:moveTo>
                <a:cubicBezTo>
                  <a:pt x="158" y="181"/>
                  <a:pt x="118" y="192"/>
                  <a:pt x="79" y="204"/>
                </a:cubicBezTo>
                <a:cubicBezTo>
                  <a:pt x="115" y="186"/>
                  <a:pt x="156" y="175"/>
                  <a:pt x="205" y="170"/>
                </a:cubicBezTo>
                <a:cubicBezTo>
                  <a:pt x="208" y="170"/>
                  <a:pt x="203" y="173"/>
                  <a:pt x="203" y="174"/>
                </a:cubicBezTo>
                <a:close/>
                <a:moveTo>
                  <a:pt x="97" y="181"/>
                </a:moveTo>
                <a:cubicBezTo>
                  <a:pt x="94" y="179"/>
                  <a:pt x="91" y="177"/>
                  <a:pt x="89" y="175"/>
                </a:cubicBezTo>
                <a:cubicBezTo>
                  <a:pt x="52" y="141"/>
                  <a:pt x="52" y="141"/>
                  <a:pt x="52" y="141"/>
                </a:cubicBezTo>
                <a:cubicBezTo>
                  <a:pt x="53" y="110"/>
                  <a:pt x="53" y="110"/>
                  <a:pt x="53" y="110"/>
                </a:cubicBezTo>
                <a:cubicBezTo>
                  <a:pt x="53" y="103"/>
                  <a:pt x="57" y="111"/>
                  <a:pt x="57" y="110"/>
                </a:cubicBezTo>
                <a:cubicBezTo>
                  <a:pt x="73" y="128"/>
                  <a:pt x="88" y="144"/>
                  <a:pt x="102" y="162"/>
                </a:cubicBezTo>
                <a:cubicBezTo>
                  <a:pt x="102" y="162"/>
                  <a:pt x="102" y="164"/>
                  <a:pt x="102" y="164"/>
                </a:cubicBezTo>
                <a:cubicBezTo>
                  <a:pt x="88" y="150"/>
                  <a:pt x="74" y="138"/>
                  <a:pt x="59" y="127"/>
                </a:cubicBezTo>
                <a:cubicBezTo>
                  <a:pt x="54" y="124"/>
                  <a:pt x="55" y="132"/>
                  <a:pt x="57" y="132"/>
                </a:cubicBezTo>
                <a:cubicBezTo>
                  <a:pt x="60" y="139"/>
                  <a:pt x="68" y="140"/>
                  <a:pt x="74" y="143"/>
                </a:cubicBezTo>
                <a:cubicBezTo>
                  <a:pt x="89" y="153"/>
                  <a:pt x="100" y="167"/>
                  <a:pt x="113" y="178"/>
                </a:cubicBezTo>
                <a:cubicBezTo>
                  <a:pt x="106" y="157"/>
                  <a:pt x="90" y="142"/>
                  <a:pt x="77" y="127"/>
                </a:cubicBezTo>
                <a:cubicBezTo>
                  <a:pt x="70" y="119"/>
                  <a:pt x="61" y="112"/>
                  <a:pt x="54" y="105"/>
                </a:cubicBezTo>
                <a:cubicBezTo>
                  <a:pt x="55" y="103"/>
                  <a:pt x="53" y="98"/>
                  <a:pt x="54" y="95"/>
                </a:cubicBezTo>
                <a:cubicBezTo>
                  <a:pt x="80" y="120"/>
                  <a:pt x="105" y="148"/>
                  <a:pt x="127" y="173"/>
                </a:cubicBezTo>
                <a:cubicBezTo>
                  <a:pt x="130" y="176"/>
                  <a:pt x="131" y="171"/>
                  <a:pt x="131" y="171"/>
                </a:cubicBezTo>
                <a:cubicBezTo>
                  <a:pt x="122" y="149"/>
                  <a:pt x="110" y="131"/>
                  <a:pt x="97" y="115"/>
                </a:cubicBezTo>
                <a:cubicBezTo>
                  <a:pt x="110" y="128"/>
                  <a:pt x="121" y="143"/>
                  <a:pt x="136" y="153"/>
                </a:cubicBezTo>
                <a:cubicBezTo>
                  <a:pt x="136" y="154"/>
                  <a:pt x="136" y="154"/>
                  <a:pt x="136" y="154"/>
                </a:cubicBezTo>
                <a:cubicBezTo>
                  <a:pt x="142" y="160"/>
                  <a:pt x="147" y="166"/>
                  <a:pt x="154" y="171"/>
                </a:cubicBezTo>
                <a:cubicBezTo>
                  <a:pt x="136" y="176"/>
                  <a:pt x="118" y="180"/>
                  <a:pt x="103" y="187"/>
                </a:cubicBezTo>
                <a:cubicBezTo>
                  <a:pt x="95" y="170"/>
                  <a:pt x="85" y="155"/>
                  <a:pt x="70" y="146"/>
                </a:cubicBezTo>
                <a:cubicBezTo>
                  <a:pt x="77" y="155"/>
                  <a:pt x="89" y="169"/>
                  <a:pt x="97" y="181"/>
                </a:cubicBezTo>
                <a:close/>
                <a:moveTo>
                  <a:pt x="123" y="163"/>
                </a:moveTo>
                <a:cubicBezTo>
                  <a:pt x="101" y="139"/>
                  <a:pt x="79" y="112"/>
                  <a:pt x="54" y="90"/>
                </a:cubicBezTo>
                <a:cubicBezTo>
                  <a:pt x="51" y="68"/>
                  <a:pt x="51" y="68"/>
                  <a:pt x="51" y="68"/>
                </a:cubicBezTo>
                <a:cubicBezTo>
                  <a:pt x="59" y="77"/>
                  <a:pt x="59" y="77"/>
                  <a:pt x="59" y="77"/>
                </a:cubicBezTo>
                <a:cubicBezTo>
                  <a:pt x="57" y="76"/>
                  <a:pt x="55" y="73"/>
                  <a:pt x="53" y="73"/>
                </a:cubicBezTo>
                <a:cubicBezTo>
                  <a:pt x="80" y="98"/>
                  <a:pt x="106" y="127"/>
                  <a:pt x="123" y="163"/>
                </a:cubicBezTo>
                <a:close/>
                <a:moveTo>
                  <a:pt x="174" y="164"/>
                </a:moveTo>
                <a:cubicBezTo>
                  <a:pt x="175" y="165"/>
                  <a:pt x="179" y="167"/>
                  <a:pt x="174" y="168"/>
                </a:cubicBezTo>
                <a:cubicBezTo>
                  <a:pt x="170" y="168"/>
                  <a:pt x="157" y="171"/>
                  <a:pt x="156" y="169"/>
                </a:cubicBezTo>
                <a:cubicBezTo>
                  <a:pt x="139" y="136"/>
                  <a:pt x="117" y="107"/>
                  <a:pt x="94" y="79"/>
                </a:cubicBezTo>
                <a:cubicBezTo>
                  <a:pt x="144" y="133"/>
                  <a:pt x="144" y="133"/>
                  <a:pt x="144" y="133"/>
                </a:cubicBezTo>
                <a:cubicBezTo>
                  <a:pt x="144" y="133"/>
                  <a:pt x="151" y="138"/>
                  <a:pt x="145" y="136"/>
                </a:cubicBezTo>
                <a:lnTo>
                  <a:pt x="174" y="164"/>
                </a:lnTo>
                <a:close/>
                <a:moveTo>
                  <a:pt x="124" y="89"/>
                </a:moveTo>
                <a:cubicBezTo>
                  <a:pt x="124" y="89"/>
                  <a:pt x="125" y="89"/>
                  <a:pt x="126" y="89"/>
                </a:cubicBezTo>
                <a:cubicBezTo>
                  <a:pt x="149" y="111"/>
                  <a:pt x="167" y="135"/>
                  <a:pt x="191" y="155"/>
                </a:cubicBezTo>
                <a:cubicBezTo>
                  <a:pt x="191" y="155"/>
                  <a:pt x="193" y="161"/>
                  <a:pt x="199" y="163"/>
                </a:cubicBezTo>
                <a:cubicBezTo>
                  <a:pt x="191" y="166"/>
                  <a:pt x="181" y="168"/>
                  <a:pt x="179" y="165"/>
                </a:cubicBezTo>
                <a:cubicBezTo>
                  <a:pt x="167" y="134"/>
                  <a:pt x="144" y="112"/>
                  <a:pt x="124" y="89"/>
                </a:cubicBezTo>
                <a:close/>
                <a:moveTo>
                  <a:pt x="211" y="172"/>
                </a:moveTo>
                <a:cubicBezTo>
                  <a:pt x="208" y="168"/>
                  <a:pt x="214" y="168"/>
                  <a:pt x="216" y="168"/>
                </a:cubicBezTo>
                <a:cubicBezTo>
                  <a:pt x="220" y="168"/>
                  <a:pt x="224" y="168"/>
                  <a:pt x="228" y="167"/>
                </a:cubicBezTo>
                <a:cubicBezTo>
                  <a:pt x="233" y="166"/>
                  <a:pt x="239" y="166"/>
                  <a:pt x="245" y="166"/>
                </a:cubicBezTo>
                <a:lnTo>
                  <a:pt x="211" y="172"/>
                </a:lnTo>
                <a:close/>
                <a:moveTo>
                  <a:pt x="248" y="166"/>
                </a:moveTo>
                <a:cubicBezTo>
                  <a:pt x="248" y="165"/>
                  <a:pt x="248" y="165"/>
                  <a:pt x="248" y="165"/>
                </a:cubicBezTo>
                <a:cubicBezTo>
                  <a:pt x="255" y="165"/>
                  <a:pt x="255" y="165"/>
                  <a:pt x="255" y="165"/>
                </a:cubicBezTo>
                <a:cubicBezTo>
                  <a:pt x="256" y="167"/>
                  <a:pt x="249" y="166"/>
                  <a:pt x="248" y="166"/>
                </a:cubicBezTo>
                <a:close/>
                <a:moveTo>
                  <a:pt x="313" y="165"/>
                </a:moveTo>
                <a:cubicBezTo>
                  <a:pt x="312" y="165"/>
                  <a:pt x="309" y="165"/>
                  <a:pt x="307" y="164"/>
                </a:cubicBezTo>
                <a:cubicBezTo>
                  <a:pt x="313" y="163"/>
                  <a:pt x="320" y="165"/>
                  <a:pt x="324" y="165"/>
                </a:cubicBezTo>
                <a:cubicBezTo>
                  <a:pt x="331" y="165"/>
                  <a:pt x="317" y="165"/>
                  <a:pt x="313" y="165"/>
                </a:cubicBezTo>
                <a:close/>
                <a:moveTo>
                  <a:pt x="329" y="159"/>
                </a:moveTo>
                <a:cubicBezTo>
                  <a:pt x="320" y="148"/>
                  <a:pt x="309" y="137"/>
                  <a:pt x="298" y="127"/>
                </a:cubicBezTo>
                <a:cubicBezTo>
                  <a:pt x="311" y="135"/>
                  <a:pt x="322" y="144"/>
                  <a:pt x="336" y="151"/>
                </a:cubicBezTo>
                <a:cubicBezTo>
                  <a:pt x="337" y="151"/>
                  <a:pt x="337" y="151"/>
                  <a:pt x="337" y="151"/>
                </a:cubicBezTo>
                <a:cubicBezTo>
                  <a:pt x="338" y="151"/>
                  <a:pt x="339" y="151"/>
                  <a:pt x="339" y="152"/>
                </a:cubicBezTo>
                <a:cubicBezTo>
                  <a:pt x="346" y="154"/>
                  <a:pt x="339" y="155"/>
                  <a:pt x="345" y="158"/>
                </a:cubicBezTo>
                <a:cubicBezTo>
                  <a:pt x="341" y="159"/>
                  <a:pt x="331" y="161"/>
                  <a:pt x="329" y="159"/>
                </a:cubicBezTo>
                <a:close/>
                <a:moveTo>
                  <a:pt x="334" y="165"/>
                </a:moveTo>
                <a:cubicBezTo>
                  <a:pt x="356" y="164"/>
                  <a:pt x="376" y="165"/>
                  <a:pt x="396" y="169"/>
                </a:cubicBezTo>
                <a:cubicBezTo>
                  <a:pt x="376" y="168"/>
                  <a:pt x="355" y="167"/>
                  <a:pt x="334" y="165"/>
                </a:cubicBezTo>
                <a:close/>
                <a:moveTo>
                  <a:pt x="387" y="157"/>
                </a:moveTo>
                <a:cubicBezTo>
                  <a:pt x="387" y="156"/>
                  <a:pt x="389" y="156"/>
                  <a:pt x="390" y="157"/>
                </a:cubicBezTo>
                <a:cubicBezTo>
                  <a:pt x="392" y="159"/>
                  <a:pt x="386" y="159"/>
                  <a:pt x="387" y="157"/>
                </a:cubicBezTo>
                <a:close/>
                <a:moveTo>
                  <a:pt x="421" y="245"/>
                </a:moveTo>
                <a:cubicBezTo>
                  <a:pt x="421" y="229"/>
                  <a:pt x="421" y="229"/>
                  <a:pt x="421" y="229"/>
                </a:cubicBezTo>
                <a:cubicBezTo>
                  <a:pt x="427" y="229"/>
                  <a:pt x="430" y="235"/>
                  <a:pt x="436" y="237"/>
                </a:cubicBezTo>
                <a:cubicBezTo>
                  <a:pt x="434" y="241"/>
                  <a:pt x="426" y="242"/>
                  <a:pt x="421" y="245"/>
                </a:cubicBezTo>
                <a:close/>
                <a:moveTo>
                  <a:pt x="421" y="224"/>
                </a:moveTo>
                <a:cubicBezTo>
                  <a:pt x="422" y="208"/>
                  <a:pt x="422" y="208"/>
                  <a:pt x="422" y="208"/>
                </a:cubicBezTo>
                <a:cubicBezTo>
                  <a:pt x="428" y="212"/>
                  <a:pt x="438" y="223"/>
                  <a:pt x="439" y="234"/>
                </a:cubicBezTo>
                <a:cubicBezTo>
                  <a:pt x="433" y="230"/>
                  <a:pt x="427" y="227"/>
                  <a:pt x="421" y="224"/>
                </a:cubicBezTo>
                <a:close/>
                <a:moveTo>
                  <a:pt x="488" y="200"/>
                </a:moveTo>
                <a:cubicBezTo>
                  <a:pt x="486" y="201"/>
                  <a:pt x="485" y="199"/>
                  <a:pt x="484" y="198"/>
                </a:cubicBezTo>
                <a:cubicBezTo>
                  <a:pt x="468" y="177"/>
                  <a:pt x="450" y="158"/>
                  <a:pt x="431" y="140"/>
                </a:cubicBezTo>
                <a:cubicBezTo>
                  <a:pt x="432" y="140"/>
                  <a:pt x="433" y="140"/>
                  <a:pt x="434" y="140"/>
                </a:cubicBezTo>
                <a:cubicBezTo>
                  <a:pt x="454" y="156"/>
                  <a:pt x="470" y="171"/>
                  <a:pt x="492" y="190"/>
                </a:cubicBezTo>
                <a:cubicBezTo>
                  <a:pt x="491" y="190"/>
                  <a:pt x="499" y="193"/>
                  <a:pt x="496" y="189"/>
                </a:cubicBezTo>
                <a:cubicBezTo>
                  <a:pt x="480" y="165"/>
                  <a:pt x="460" y="143"/>
                  <a:pt x="437" y="123"/>
                </a:cubicBezTo>
                <a:cubicBezTo>
                  <a:pt x="438" y="123"/>
                  <a:pt x="439" y="123"/>
                  <a:pt x="439" y="124"/>
                </a:cubicBezTo>
                <a:cubicBezTo>
                  <a:pt x="464" y="142"/>
                  <a:pt x="488" y="163"/>
                  <a:pt x="511" y="184"/>
                </a:cubicBezTo>
                <a:cubicBezTo>
                  <a:pt x="505" y="189"/>
                  <a:pt x="496" y="194"/>
                  <a:pt x="488" y="200"/>
                </a:cubicBezTo>
                <a:close/>
                <a:moveTo>
                  <a:pt x="514" y="181"/>
                </a:moveTo>
                <a:cubicBezTo>
                  <a:pt x="495" y="156"/>
                  <a:pt x="472" y="136"/>
                  <a:pt x="448" y="115"/>
                </a:cubicBezTo>
                <a:cubicBezTo>
                  <a:pt x="449" y="115"/>
                  <a:pt x="450" y="115"/>
                  <a:pt x="451" y="116"/>
                </a:cubicBezTo>
                <a:cubicBezTo>
                  <a:pt x="471" y="130"/>
                  <a:pt x="494" y="150"/>
                  <a:pt x="515" y="163"/>
                </a:cubicBezTo>
                <a:cubicBezTo>
                  <a:pt x="519" y="165"/>
                  <a:pt x="524" y="168"/>
                  <a:pt x="527" y="171"/>
                </a:cubicBezTo>
                <a:lnTo>
                  <a:pt x="514" y="181"/>
                </a:lnTo>
                <a:close/>
                <a:moveTo>
                  <a:pt x="558" y="148"/>
                </a:moveTo>
                <a:cubicBezTo>
                  <a:pt x="524" y="120"/>
                  <a:pt x="494" y="89"/>
                  <a:pt x="461" y="59"/>
                </a:cubicBezTo>
                <a:cubicBezTo>
                  <a:pt x="462" y="59"/>
                  <a:pt x="463" y="59"/>
                  <a:pt x="463" y="59"/>
                </a:cubicBezTo>
                <a:cubicBezTo>
                  <a:pt x="497" y="86"/>
                  <a:pt x="530" y="113"/>
                  <a:pt x="562" y="142"/>
                </a:cubicBezTo>
                <a:cubicBezTo>
                  <a:pt x="567" y="146"/>
                  <a:pt x="559" y="146"/>
                  <a:pt x="558" y="148"/>
                </a:cubicBezTo>
                <a:close/>
                <a:moveTo>
                  <a:pt x="431" y="16"/>
                </a:moveTo>
                <a:cubicBezTo>
                  <a:pt x="454" y="39"/>
                  <a:pt x="477" y="62"/>
                  <a:pt x="501" y="84"/>
                </a:cubicBezTo>
                <a:cubicBezTo>
                  <a:pt x="482" y="70"/>
                  <a:pt x="460" y="53"/>
                  <a:pt x="439" y="39"/>
                </a:cubicBezTo>
                <a:cubicBezTo>
                  <a:pt x="442" y="39"/>
                  <a:pt x="445" y="39"/>
                  <a:pt x="443" y="37"/>
                </a:cubicBezTo>
                <a:cubicBezTo>
                  <a:pt x="436" y="33"/>
                  <a:pt x="430" y="28"/>
                  <a:pt x="427" y="23"/>
                </a:cubicBezTo>
                <a:cubicBezTo>
                  <a:pt x="427" y="21"/>
                  <a:pt x="426" y="10"/>
                  <a:pt x="431" y="16"/>
                </a:cubicBezTo>
                <a:close/>
                <a:moveTo>
                  <a:pt x="425" y="48"/>
                </a:moveTo>
                <a:cubicBezTo>
                  <a:pt x="426" y="41"/>
                  <a:pt x="425" y="34"/>
                  <a:pt x="427" y="28"/>
                </a:cubicBezTo>
                <a:cubicBezTo>
                  <a:pt x="431" y="32"/>
                  <a:pt x="434" y="34"/>
                  <a:pt x="438" y="37"/>
                </a:cubicBezTo>
                <a:cubicBezTo>
                  <a:pt x="435" y="39"/>
                  <a:pt x="433" y="35"/>
                  <a:pt x="430" y="36"/>
                </a:cubicBezTo>
                <a:cubicBezTo>
                  <a:pt x="433" y="41"/>
                  <a:pt x="439" y="45"/>
                  <a:pt x="444" y="49"/>
                </a:cubicBezTo>
                <a:cubicBezTo>
                  <a:pt x="444" y="49"/>
                  <a:pt x="445" y="48"/>
                  <a:pt x="445" y="48"/>
                </a:cubicBezTo>
                <a:cubicBezTo>
                  <a:pt x="448" y="50"/>
                  <a:pt x="452" y="52"/>
                  <a:pt x="454" y="55"/>
                </a:cubicBezTo>
                <a:cubicBezTo>
                  <a:pt x="452" y="55"/>
                  <a:pt x="451" y="54"/>
                  <a:pt x="449" y="54"/>
                </a:cubicBezTo>
                <a:cubicBezTo>
                  <a:pt x="473" y="74"/>
                  <a:pt x="497" y="96"/>
                  <a:pt x="519" y="119"/>
                </a:cubicBezTo>
                <a:cubicBezTo>
                  <a:pt x="491" y="96"/>
                  <a:pt x="462" y="73"/>
                  <a:pt x="430" y="54"/>
                </a:cubicBezTo>
                <a:cubicBezTo>
                  <a:pt x="427" y="52"/>
                  <a:pt x="425" y="50"/>
                  <a:pt x="425" y="48"/>
                </a:cubicBezTo>
                <a:close/>
                <a:moveTo>
                  <a:pt x="417" y="96"/>
                </a:moveTo>
                <a:cubicBezTo>
                  <a:pt x="419" y="96"/>
                  <a:pt x="422" y="97"/>
                  <a:pt x="421" y="93"/>
                </a:cubicBezTo>
                <a:cubicBezTo>
                  <a:pt x="426" y="95"/>
                  <a:pt x="425" y="88"/>
                  <a:pt x="421" y="90"/>
                </a:cubicBezTo>
                <a:cubicBezTo>
                  <a:pt x="423" y="81"/>
                  <a:pt x="426" y="71"/>
                  <a:pt x="425" y="60"/>
                </a:cubicBezTo>
                <a:cubicBezTo>
                  <a:pt x="428" y="62"/>
                  <a:pt x="429" y="65"/>
                  <a:pt x="433" y="66"/>
                </a:cubicBezTo>
                <a:cubicBezTo>
                  <a:pt x="431" y="64"/>
                  <a:pt x="434" y="64"/>
                  <a:pt x="435" y="65"/>
                </a:cubicBezTo>
                <a:cubicBezTo>
                  <a:pt x="433" y="60"/>
                  <a:pt x="428" y="63"/>
                  <a:pt x="427" y="57"/>
                </a:cubicBezTo>
                <a:cubicBezTo>
                  <a:pt x="461" y="75"/>
                  <a:pt x="490" y="100"/>
                  <a:pt x="519" y="123"/>
                </a:cubicBezTo>
                <a:cubicBezTo>
                  <a:pt x="531" y="132"/>
                  <a:pt x="544" y="141"/>
                  <a:pt x="555" y="151"/>
                </a:cubicBezTo>
                <a:cubicBezTo>
                  <a:pt x="552" y="155"/>
                  <a:pt x="548" y="152"/>
                  <a:pt x="547" y="151"/>
                </a:cubicBezTo>
                <a:cubicBezTo>
                  <a:pt x="529" y="139"/>
                  <a:pt x="512" y="125"/>
                  <a:pt x="495" y="112"/>
                </a:cubicBezTo>
                <a:cubicBezTo>
                  <a:pt x="508" y="127"/>
                  <a:pt x="526" y="141"/>
                  <a:pt x="542" y="152"/>
                </a:cubicBezTo>
                <a:cubicBezTo>
                  <a:pt x="542" y="152"/>
                  <a:pt x="543" y="153"/>
                  <a:pt x="544" y="153"/>
                </a:cubicBezTo>
                <a:cubicBezTo>
                  <a:pt x="544" y="155"/>
                  <a:pt x="550" y="153"/>
                  <a:pt x="548" y="156"/>
                </a:cubicBezTo>
                <a:cubicBezTo>
                  <a:pt x="545" y="161"/>
                  <a:pt x="538" y="163"/>
                  <a:pt x="533" y="167"/>
                </a:cubicBezTo>
                <a:cubicBezTo>
                  <a:pt x="521" y="155"/>
                  <a:pt x="506" y="142"/>
                  <a:pt x="493" y="130"/>
                </a:cubicBezTo>
                <a:cubicBezTo>
                  <a:pt x="505" y="136"/>
                  <a:pt x="517" y="147"/>
                  <a:pt x="529" y="154"/>
                </a:cubicBezTo>
                <a:cubicBezTo>
                  <a:pt x="531" y="156"/>
                  <a:pt x="528" y="151"/>
                  <a:pt x="527" y="149"/>
                </a:cubicBezTo>
                <a:cubicBezTo>
                  <a:pt x="496" y="122"/>
                  <a:pt x="468" y="92"/>
                  <a:pt x="436" y="68"/>
                </a:cubicBezTo>
                <a:cubicBezTo>
                  <a:pt x="435" y="67"/>
                  <a:pt x="434" y="67"/>
                  <a:pt x="433" y="68"/>
                </a:cubicBezTo>
                <a:cubicBezTo>
                  <a:pt x="455" y="87"/>
                  <a:pt x="477" y="107"/>
                  <a:pt x="498" y="128"/>
                </a:cubicBezTo>
                <a:cubicBezTo>
                  <a:pt x="476" y="112"/>
                  <a:pt x="454" y="95"/>
                  <a:pt x="429" y="80"/>
                </a:cubicBezTo>
                <a:cubicBezTo>
                  <a:pt x="428" y="79"/>
                  <a:pt x="423" y="82"/>
                  <a:pt x="426" y="84"/>
                </a:cubicBezTo>
                <a:cubicBezTo>
                  <a:pt x="460" y="107"/>
                  <a:pt x="498" y="138"/>
                  <a:pt x="524" y="165"/>
                </a:cubicBezTo>
                <a:cubicBezTo>
                  <a:pt x="503" y="150"/>
                  <a:pt x="503" y="150"/>
                  <a:pt x="503" y="150"/>
                </a:cubicBezTo>
                <a:cubicBezTo>
                  <a:pt x="478" y="131"/>
                  <a:pt x="454" y="110"/>
                  <a:pt x="424" y="97"/>
                </a:cubicBezTo>
                <a:cubicBezTo>
                  <a:pt x="424" y="104"/>
                  <a:pt x="445" y="112"/>
                  <a:pt x="442" y="114"/>
                </a:cubicBezTo>
                <a:cubicBezTo>
                  <a:pt x="457" y="129"/>
                  <a:pt x="475" y="143"/>
                  <a:pt x="490" y="160"/>
                </a:cubicBezTo>
                <a:cubicBezTo>
                  <a:pt x="470" y="142"/>
                  <a:pt x="450" y="125"/>
                  <a:pt x="426" y="110"/>
                </a:cubicBezTo>
                <a:cubicBezTo>
                  <a:pt x="423" y="108"/>
                  <a:pt x="418" y="105"/>
                  <a:pt x="413" y="105"/>
                </a:cubicBezTo>
                <a:cubicBezTo>
                  <a:pt x="408" y="106"/>
                  <a:pt x="402" y="101"/>
                  <a:pt x="397" y="97"/>
                </a:cubicBezTo>
                <a:cubicBezTo>
                  <a:pt x="403" y="96"/>
                  <a:pt x="410" y="95"/>
                  <a:pt x="417" y="96"/>
                </a:cubicBezTo>
                <a:close/>
                <a:moveTo>
                  <a:pt x="426" y="118"/>
                </a:moveTo>
                <a:cubicBezTo>
                  <a:pt x="428" y="120"/>
                  <a:pt x="433" y="121"/>
                  <a:pt x="433" y="124"/>
                </a:cubicBezTo>
                <a:cubicBezTo>
                  <a:pt x="452" y="141"/>
                  <a:pt x="472" y="160"/>
                  <a:pt x="487" y="181"/>
                </a:cubicBezTo>
                <a:cubicBezTo>
                  <a:pt x="466" y="163"/>
                  <a:pt x="443" y="141"/>
                  <a:pt x="419" y="124"/>
                </a:cubicBezTo>
                <a:cubicBezTo>
                  <a:pt x="422" y="124"/>
                  <a:pt x="424" y="127"/>
                  <a:pt x="428" y="125"/>
                </a:cubicBezTo>
                <a:cubicBezTo>
                  <a:pt x="413" y="116"/>
                  <a:pt x="398" y="106"/>
                  <a:pt x="384" y="97"/>
                </a:cubicBezTo>
                <a:cubicBezTo>
                  <a:pt x="399" y="102"/>
                  <a:pt x="413" y="111"/>
                  <a:pt x="426" y="118"/>
                </a:cubicBezTo>
                <a:close/>
                <a:moveTo>
                  <a:pt x="405" y="116"/>
                </a:moveTo>
                <a:cubicBezTo>
                  <a:pt x="403" y="121"/>
                  <a:pt x="399" y="113"/>
                  <a:pt x="398" y="112"/>
                </a:cubicBezTo>
                <a:cubicBezTo>
                  <a:pt x="397" y="112"/>
                  <a:pt x="397" y="111"/>
                  <a:pt x="396" y="111"/>
                </a:cubicBezTo>
                <a:cubicBezTo>
                  <a:pt x="396" y="111"/>
                  <a:pt x="396" y="111"/>
                  <a:pt x="396" y="111"/>
                </a:cubicBezTo>
                <a:cubicBezTo>
                  <a:pt x="396" y="111"/>
                  <a:pt x="396" y="111"/>
                  <a:pt x="396" y="111"/>
                </a:cubicBezTo>
                <a:cubicBezTo>
                  <a:pt x="396" y="109"/>
                  <a:pt x="402" y="114"/>
                  <a:pt x="405" y="116"/>
                </a:cubicBezTo>
                <a:close/>
                <a:moveTo>
                  <a:pt x="361" y="105"/>
                </a:moveTo>
                <a:cubicBezTo>
                  <a:pt x="374" y="117"/>
                  <a:pt x="387" y="129"/>
                  <a:pt x="398" y="143"/>
                </a:cubicBezTo>
                <a:cubicBezTo>
                  <a:pt x="346" y="102"/>
                  <a:pt x="346" y="102"/>
                  <a:pt x="346" y="102"/>
                </a:cubicBezTo>
                <a:cubicBezTo>
                  <a:pt x="345" y="101"/>
                  <a:pt x="343" y="101"/>
                  <a:pt x="342" y="100"/>
                </a:cubicBezTo>
                <a:cubicBezTo>
                  <a:pt x="347" y="97"/>
                  <a:pt x="357" y="101"/>
                  <a:pt x="361" y="105"/>
                </a:cubicBezTo>
                <a:close/>
                <a:moveTo>
                  <a:pt x="334" y="98"/>
                </a:moveTo>
                <a:cubicBezTo>
                  <a:pt x="334" y="101"/>
                  <a:pt x="336" y="103"/>
                  <a:pt x="338" y="105"/>
                </a:cubicBezTo>
                <a:cubicBezTo>
                  <a:pt x="342" y="111"/>
                  <a:pt x="347" y="108"/>
                  <a:pt x="352" y="112"/>
                </a:cubicBezTo>
                <a:cubicBezTo>
                  <a:pt x="411" y="158"/>
                  <a:pt x="411" y="158"/>
                  <a:pt x="411" y="158"/>
                </a:cubicBezTo>
                <a:cubicBezTo>
                  <a:pt x="412" y="158"/>
                  <a:pt x="419" y="161"/>
                  <a:pt x="416" y="158"/>
                </a:cubicBezTo>
                <a:cubicBezTo>
                  <a:pt x="403" y="143"/>
                  <a:pt x="390" y="128"/>
                  <a:pt x="376" y="115"/>
                </a:cubicBezTo>
                <a:cubicBezTo>
                  <a:pt x="375" y="114"/>
                  <a:pt x="371" y="109"/>
                  <a:pt x="372" y="110"/>
                </a:cubicBezTo>
                <a:cubicBezTo>
                  <a:pt x="410" y="133"/>
                  <a:pt x="410" y="133"/>
                  <a:pt x="410" y="133"/>
                </a:cubicBezTo>
                <a:cubicBezTo>
                  <a:pt x="397" y="121"/>
                  <a:pt x="379" y="109"/>
                  <a:pt x="363" y="99"/>
                </a:cubicBezTo>
                <a:cubicBezTo>
                  <a:pt x="368" y="99"/>
                  <a:pt x="374" y="98"/>
                  <a:pt x="377" y="100"/>
                </a:cubicBezTo>
                <a:cubicBezTo>
                  <a:pt x="393" y="111"/>
                  <a:pt x="405" y="123"/>
                  <a:pt x="417" y="137"/>
                </a:cubicBezTo>
                <a:cubicBezTo>
                  <a:pt x="410" y="135"/>
                  <a:pt x="410" y="135"/>
                  <a:pt x="410" y="135"/>
                </a:cubicBezTo>
                <a:cubicBezTo>
                  <a:pt x="413" y="137"/>
                  <a:pt x="416" y="138"/>
                  <a:pt x="418" y="141"/>
                </a:cubicBezTo>
                <a:cubicBezTo>
                  <a:pt x="419" y="142"/>
                  <a:pt x="423" y="143"/>
                  <a:pt x="422" y="140"/>
                </a:cubicBezTo>
                <a:cubicBezTo>
                  <a:pt x="421" y="136"/>
                  <a:pt x="416" y="134"/>
                  <a:pt x="415" y="129"/>
                </a:cubicBezTo>
                <a:cubicBezTo>
                  <a:pt x="418" y="128"/>
                  <a:pt x="420" y="132"/>
                  <a:pt x="421" y="134"/>
                </a:cubicBezTo>
                <a:cubicBezTo>
                  <a:pt x="421" y="135"/>
                  <a:pt x="421" y="135"/>
                  <a:pt x="421" y="135"/>
                </a:cubicBezTo>
                <a:cubicBezTo>
                  <a:pt x="441" y="153"/>
                  <a:pt x="459" y="171"/>
                  <a:pt x="475" y="192"/>
                </a:cubicBezTo>
                <a:cubicBezTo>
                  <a:pt x="476" y="193"/>
                  <a:pt x="479" y="194"/>
                  <a:pt x="478" y="197"/>
                </a:cubicBezTo>
                <a:cubicBezTo>
                  <a:pt x="478" y="193"/>
                  <a:pt x="472" y="196"/>
                  <a:pt x="475" y="192"/>
                </a:cubicBezTo>
                <a:cubicBezTo>
                  <a:pt x="421" y="150"/>
                  <a:pt x="421" y="150"/>
                  <a:pt x="421" y="150"/>
                </a:cubicBezTo>
                <a:cubicBezTo>
                  <a:pt x="419" y="148"/>
                  <a:pt x="412" y="146"/>
                  <a:pt x="414" y="150"/>
                </a:cubicBezTo>
                <a:cubicBezTo>
                  <a:pt x="416" y="155"/>
                  <a:pt x="421" y="161"/>
                  <a:pt x="426" y="163"/>
                </a:cubicBezTo>
                <a:cubicBezTo>
                  <a:pt x="429" y="164"/>
                  <a:pt x="429" y="162"/>
                  <a:pt x="428" y="160"/>
                </a:cubicBezTo>
                <a:cubicBezTo>
                  <a:pt x="468" y="191"/>
                  <a:pt x="468" y="191"/>
                  <a:pt x="468" y="191"/>
                </a:cubicBezTo>
                <a:cubicBezTo>
                  <a:pt x="473" y="194"/>
                  <a:pt x="478" y="199"/>
                  <a:pt x="483" y="204"/>
                </a:cubicBezTo>
                <a:cubicBezTo>
                  <a:pt x="470" y="213"/>
                  <a:pt x="454" y="223"/>
                  <a:pt x="442" y="232"/>
                </a:cubicBezTo>
                <a:cubicBezTo>
                  <a:pt x="438" y="220"/>
                  <a:pt x="432" y="211"/>
                  <a:pt x="422" y="204"/>
                </a:cubicBezTo>
                <a:cubicBezTo>
                  <a:pt x="428" y="205"/>
                  <a:pt x="428" y="205"/>
                  <a:pt x="428" y="205"/>
                </a:cubicBezTo>
                <a:cubicBezTo>
                  <a:pt x="424" y="201"/>
                  <a:pt x="424" y="201"/>
                  <a:pt x="424" y="201"/>
                </a:cubicBezTo>
                <a:cubicBezTo>
                  <a:pt x="426" y="201"/>
                  <a:pt x="433" y="206"/>
                  <a:pt x="428" y="206"/>
                </a:cubicBezTo>
                <a:cubicBezTo>
                  <a:pt x="435" y="211"/>
                  <a:pt x="441" y="218"/>
                  <a:pt x="449" y="221"/>
                </a:cubicBezTo>
                <a:cubicBezTo>
                  <a:pt x="448" y="208"/>
                  <a:pt x="434" y="200"/>
                  <a:pt x="430" y="189"/>
                </a:cubicBezTo>
                <a:cubicBezTo>
                  <a:pt x="433" y="190"/>
                  <a:pt x="441" y="194"/>
                  <a:pt x="445" y="198"/>
                </a:cubicBezTo>
                <a:cubicBezTo>
                  <a:pt x="445" y="199"/>
                  <a:pt x="446" y="199"/>
                  <a:pt x="446" y="199"/>
                </a:cubicBezTo>
                <a:cubicBezTo>
                  <a:pt x="451" y="204"/>
                  <a:pt x="455" y="210"/>
                  <a:pt x="462" y="213"/>
                </a:cubicBezTo>
                <a:cubicBezTo>
                  <a:pt x="461" y="216"/>
                  <a:pt x="466" y="215"/>
                  <a:pt x="466" y="213"/>
                </a:cubicBezTo>
                <a:cubicBezTo>
                  <a:pt x="462" y="197"/>
                  <a:pt x="438" y="173"/>
                  <a:pt x="434" y="169"/>
                </a:cubicBezTo>
                <a:cubicBezTo>
                  <a:pt x="433" y="168"/>
                  <a:pt x="426" y="165"/>
                  <a:pt x="428" y="167"/>
                </a:cubicBezTo>
                <a:cubicBezTo>
                  <a:pt x="439" y="178"/>
                  <a:pt x="451" y="191"/>
                  <a:pt x="459" y="206"/>
                </a:cubicBezTo>
                <a:cubicBezTo>
                  <a:pt x="451" y="200"/>
                  <a:pt x="444" y="191"/>
                  <a:pt x="435" y="187"/>
                </a:cubicBezTo>
                <a:cubicBezTo>
                  <a:pt x="429" y="184"/>
                  <a:pt x="423" y="177"/>
                  <a:pt x="424" y="169"/>
                </a:cubicBezTo>
                <a:cubicBezTo>
                  <a:pt x="424" y="168"/>
                  <a:pt x="417" y="164"/>
                  <a:pt x="420" y="168"/>
                </a:cubicBezTo>
                <a:cubicBezTo>
                  <a:pt x="418" y="167"/>
                  <a:pt x="410" y="166"/>
                  <a:pt x="408" y="165"/>
                </a:cubicBezTo>
                <a:cubicBezTo>
                  <a:pt x="386" y="151"/>
                  <a:pt x="371" y="129"/>
                  <a:pt x="352" y="112"/>
                </a:cubicBezTo>
                <a:cubicBezTo>
                  <a:pt x="351" y="112"/>
                  <a:pt x="350" y="113"/>
                  <a:pt x="353" y="115"/>
                </a:cubicBezTo>
                <a:cubicBezTo>
                  <a:pt x="355" y="116"/>
                  <a:pt x="351" y="117"/>
                  <a:pt x="350" y="116"/>
                </a:cubicBezTo>
                <a:cubicBezTo>
                  <a:pt x="361" y="127"/>
                  <a:pt x="376" y="139"/>
                  <a:pt x="384" y="153"/>
                </a:cubicBezTo>
                <a:cubicBezTo>
                  <a:pt x="360" y="134"/>
                  <a:pt x="335" y="115"/>
                  <a:pt x="304" y="100"/>
                </a:cubicBezTo>
                <a:cubicBezTo>
                  <a:pt x="304" y="100"/>
                  <a:pt x="299" y="101"/>
                  <a:pt x="301" y="102"/>
                </a:cubicBezTo>
                <a:cubicBezTo>
                  <a:pt x="332" y="115"/>
                  <a:pt x="356" y="137"/>
                  <a:pt x="383" y="156"/>
                </a:cubicBezTo>
                <a:cubicBezTo>
                  <a:pt x="383" y="156"/>
                  <a:pt x="381" y="155"/>
                  <a:pt x="380" y="155"/>
                </a:cubicBezTo>
                <a:cubicBezTo>
                  <a:pt x="390" y="163"/>
                  <a:pt x="390" y="163"/>
                  <a:pt x="390" y="163"/>
                </a:cubicBezTo>
                <a:cubicBezTo>
                  <a:pt x="360" y="159"/>
                  <a:pt x="360" y="159"/>
                  <a:pt x="360" y="159"/>
                </a:cubicBezTo>
                <a:cubicBezTo>
                  <a:pt x="341" y="142"/>
                  <a:pt x="320" y="125"/>
                  <a:pt x="299" y="109"/>
                </a:cubicBezTo>
                <a:cubicBezTo>
                  <a:pt x="323" y="124"/>
                  <a:pt x="349" y="139"/>
                  <a:pt x="372" y="157"/>
                </a:cubicBezTo>
                <a:cubicBezTo>
                  <a:pt x="373" y="157"/>
                  <a:pt x="379" y="158"/>
                  <a:pt x="377" y="157"/>
                </a:cubicBezTo>
                <a:cubicBezTo>
                  <a:pt x="348" y="135"/>
                  <a:pt x="317" y="115"/>
                  <a:pt x="285" y="96"/>
                </a:cubicBezTo>
                <a:cubicBezTo>
                  <a:pt x="302" y="98"/>
                  <a:pt x="318" y="98"/>
                  <a:pt x="334" y="98"/>
                </a:cubicBezTo>
                <a:close/>
                <a:moveTo>
                  <a:pt x="423" y="198"/>
                </a:moveTo>
                <a:cubicBezTo>
                  <a:pt x="424" y="187"/>
                  <a:pt x="424" y="187"/>
                  <a:pt x="424" y="187"/>
                </a:cubicBezTo>
                <a:cubicBezTo>
                  <a:pt x="432" y="195"/>
                  <a:pt x="438" y="205"/>
                  <a:pt x="443" y="214"/>
                </a:cubicBezTo>
                <a:cubicBezTo>
                  <a:pt x="437" y="209"/>
                  <a:pt x="431" y="202"/>
                  <a:pt x="423" y="198"/>
                </a:cubicBezTo>
                <a:close/>
                <a:moveTo>
                  <a:pt x="281" y="100"/>
                </a:moveTo>
                <a:cubicBezTo>
                  <a:pt x="283" y="104"/>
                  <a:pt x="289" y="104"/>
                  <a:pt x="292" y="107"/>
                </a:cubicBezTo>
                <a:cubicBezTo>
                  <a:pt x="293" y="107"/>
                  <a:pt x="293" y="107"/>
                  <a:pt x="293" y="107"/>
                </a:cubicBezTo>
                <a:cubicBezTo>
                  <a:pt x="295" y="107"/>
                  <a:pt x="297" y="109"/>
                  <a:pt x="298" y="112"/>
                </a:cubicBezTo>
                <a:cubicBezTo>
                  <a:pt x="354" y="158"/>
                  <a:pt x="354" y="158"/>
                  <a:pt x="354" y="158"/>
                </a:cubicBezTo>
                <a:cubicBezTo>
                  <a:pt x="320" y="139"/>
                  <a:pt x="290" y="116"/>
                  <a:pt x="259" y="94"/>
                </a:cubicBezTo>
                <a:cubicBezTo>
                  <a:pt x="268" y="93"/>
                  <a:pt x="277" y="93"/>
                  <a:pt x="281" y="100"/>
                </a:cubicBezTo>
                <a:close/>
                <a:moveTo>
                  <a:pt x="251" y="94"/>
                </a:moveTo>
                <a:cubicBezTo>
                  <a:pt x="277" y="111"/>
                  <a:pt x="299" y="131"/>
                  <a:pt x="319" y="153"/>
                </a:cubicBezTo>
                <a:cubicBezTo>
                  <a:pt x="290" y="132"/>
                  <a:pt x="263" y="109"/>
                  <a:pt x="232" y="91"/>
                </a:cubicBezTo>
                <a:cubicBezTo>
                  <a:pt x="238" y="91"/>
                  <a:pt x="245" y="91"/>
                  <a:pt x="251" y="94"/>
                </a:cubicBezTo>
                <a:close/>
                <a:moveTo>
                  <a:pt x="306" y="149"/>
                </a:moveTo>
                <a:cubicBezTo>
                  <a:pt x="307" y="148"/>
                  <a:pt x="307" y="148"/>
                  <a:pt x="307" y="148"/>
                </a:cubicBezTo>
                <a:cubicBezTo>
                  <a:pt x="315" y="150"/>
                  <a:pt x="314" y="156"/>
                  <a:pt x="320" y="159"/>
                </a:cubicBezTo>
                <a:cubicBezTo>
                  <a:pt x="315" y="159"/>
                  <a:pt x="306" y="160"/>
                  <a:pt x="304" y="158"/>
                </a:cubicBezTo>
                <a:cubicBezTo>
                  <a:pt x="282" y="135"/>
                  <a:pt x="256" y="114"/>
                  <a:pt x="230" y="95"/>
                </a:cubicBezTo>
                <a:cubicBezTo>
                  <a:pt x="257" y="110"/>
                  <a:pt x="281" y="131"/>
                  <a:pt x="306" y="149"/>
                </a:cubicBezTo>
                <a:close/>
                <a:moveTo>
                  <a:pt x="228" y="96"/>
                </a:moveTo>
                <a:cubicBezTo>
                  <a:pt x="227" y="97"/>
                  <a:pt x="226" y="96"/>
                  <a:pt x="225" y="95"/>
                </a:cubicBezTo>
                <a:cubicBezTo>
                  <a:pt x="224" y="93"/>
                  <a:pt x="228" y="95"/>
                  <a:pt x="228" y="96"/>
                </a:cubicBezTo>
                <a:close/>
                <a:moveTo>
                  <a:pt x="295" y="158"/>
                </a:moveTo>
                <a:cubicBezTo>
                  <a:pt x="258" y="159"/>
                  <a:pt x="258" y="159"/>
                  <a:pt x="258" y="159"/>
                </a:cubicBezTo>
                <a:cubicBezTo>
                  <a:pt x="250" y="148"/>
                  <a:pt x="240" y="139"/>
                  <a:pt x="231" y="129"/>
                </a:cubicBezTo>
                <a:cubicBezTo>
                  <a:pt x="237" y="131"/>
                  <a:pt x="242" y="137"/>
                  <a:pt x="248" y="140"/>
                </a:cubicBezTo>
                <a:cubicBezTo>
                  <a:pt x="257" y="145"/>
                  <a:pt x="263" y="153"/>
                  <a:pt x="274" y="157"/>
                </a:cubicBezTo>
                <a:cubicBezTo>
                  <a:pt x="277" y="159"/>
                  <a:pt x="276" y="153"/>
                  <a:pt x="275" y="152"/>
                </a:cubicBezTo>
                <a:cubicBezTo>
                  <a:pt x="254" y="127"/>
                  <a:pt x="229" y="106"/>
                  <a:pt x="204" y="85"/>
                </a:cubicBezTo>
                <a:cubicBezTo>
                  <a:pt x="236" y="107"/>
                  <a:pt x="265" y="133"/>
                  <a:pt x="295" y="158"/>
                </a:cubicBezTo>
                <a:close/>
                <a:moveTo>
                  <a:pt x="185" y="82"/>
                </a:moveTo>
                <a:cubicBezTo>
                  <a:pt x="194" y="85"/>
                  <a:pt x="203" y="85"/>
                  <a:pt x="207" y="92"/>
                </a:cubicBezTo>
                <a:cubicBezTo>
                  <a:pt x="204" y="92"/>
                  <a:pt x="204" y="92"/>
                  <a:pt x="204" y="92"/>
                </a:cubicBezTo>
                <a:cubicBezTo>
                  <a:pt x="227" y="109"/>
                  <a:pt x="248" y="128"/>
                  <a:pt x="267" y="149"/>
                </a:cubicBezTo>
                <a:cubicBezTo>
                  <a:pt x="237" y="129"/>
                  <a:pt x="211" y="103"/>
                  <a:pt x="182" y="82"/>
                </a:cubicBezTo>
                <a:cubicBezTo>
                  <a:pt x="183" y="82"/>
                  <a:pt x="185" y="82"/>
                  <a:pt x="185" y="82"/>
                </a:cubicBezTo>
                <a:close/>
                <a:moveTo>
                  <a:pt x="188" y="92"/>
                </a:moveTo>
                <a:cubicBezTo>
                  <a:pt x="187" y="93"/>
                  <a:pt x="187" y="93"/>
                  <a:pt x="188" y="94"/>
                </a:cubicBezTo>
                <a:cubicBezTo>
                  <a:pt x="209" y="111"/>
                  <a:pt x="228" y="130"/>
                  <a:pt x="246" y="149"/>
                </a:cubicBezTo>
                <a:cubicBezTo>
                  <a:pt x="246" y="150"/>
                  <a:pt x="246" y="152"/>
                  <a:pt x="246" y="152"/>
                </a:cubicBezTo>
                <a:cubicBezTo>
                  <a:pt x="217" y="127"/>
                  <a:pt x="190" y="101"/>
                  <a:pt x="161" y="76"/>
                </a:cubicBezTo>
                <a:cubicBezTo>
                  <a:pt x="171" y="80"/>
                  <a:pt x="180" y="87"/>
                  <a:pt x="188" y="92"/>
                </a:cubicBezTo>
                <a:close/>
                <a:moveTo>
                  <a:pt x="234" y="147"/>
                </a:moveTo>
                <a:cubicBezTo>
                  <a:pt x="236" y="149"/>
                  <a:pt x="241" y="151"/>
                  <a:pt x="243" y="152"/>
                </a:cubicBezTo>
                <a:cubicBezTo>
                  <a:pt x="240" y="154"/>
                  <a:pt x="248" y="157"/>
                  <a:pt x="247" y="158"/>
                </a:cubicBezTo>
                <a:cubicBezTo>
                  <a:pt x="236" y="163"/>
                  <a:pt x="227" y="161"/>
                  <a:pt x="224" y="153"/>
                </a:cubicBezTo>
                <a:cubicBezTo>
                  <a:pt x="201" y="124"/>
                  <a:pt x="175" y="98"/>
                  <a:pt x="149" y="73"/>
                </a:cubicBezTo>
                <a:cubicBezTo>
                  <a:pt x="178" y="96"/>
                  <a:pt x="206" y="122"/>
                  <a:pt x="234" y="147"/>
                </a:cubicBezTo>
                <a:close/>
                <a:moveTo>
                  <a:pt x="149" y="77"/>
                </a:moveTo>
                <a:cubicBezTo>
                  <a:pt x="169" y="99"/>
                  <a:pt x="192" y="118"/>
                  <a:pt x="210" y="141"/>
                </a:cubicBezTo>
                <a:cubicBezTo>
                  <a:pt x="210" y="141"/>
                  <a:pt x="210" y="142"/>
                  <a:pt x="210" y="143"/>
                </a:cubicBezTo>
                <a:cubicBezTo>
                  <a:pt x="187" y="118"/>
                  <a:pt x="164" y="93"/>
                  <a:pt x="137" y="72"/>
                </a:cubicBezTo>
                <a:cubicBezTo>
                  <a:pt x="142" y="75"/>
                  <a:pt x="145" y="72"/>
                  <a:pt x="149" y="77"/>
                </a:cubicBezTo>
                <a:close/>
                <a:moveTo>
                  <a:pt x="122" y="66"/>
                </a:moveTo>
                <a:cubicBezTo>
                  <a:pt x="161" y="93"/>
                  <a:pt x="191" y="128"/>
                  <a:pt x="223" y="161"/>
                </a:cubicBezTo>
                <a:cubicBezTo>
                  <a:pt x="217" y="163"/>
                  <a:pt x="208" y="163"/>
                  <a:pt x="207" y="162"/>
                </a:cubicBezTo>
                <a:cubicBezTo>
                  <a:pt x="183" y="129"/>
                  <a:pt x="158" y="99"/>
                  <a:pt x="127" y="76"/>
                </a:cubicBezTo>
                <a:cubicBezTo>
                  <a:pt x="154" y="103"/>
                  <a:pt x="181" y="130"/>
                  <a:pt x="202" y="163"/>
                </a:cubicBezTo>
                <a:cubicBezTo>
                  <a:pt x="169" y="128"/>
                  <a:pt x="135" y="90"/>
                  <a:pt x="98" y="59"/>
                </a:cubicBezTo>
                <a:cubicBezTo>
                  <a:pt x="106" y="60"/>
                  <a:pt x="113" y="64"/>
                  <a:pt x="118" y="69"/>
                </a:cubicBezTo>
                <a:cubicBezTo>
                  <a:pt x="115" y="64"/>
                  <a:pt x="121" y="66"/>
                  <a:pt x="122" y="66"/>
                </a:cubicBezTo>
                <a:close/>
                <a:moveTo>
                  <a:pt x="79" y="52"/>
                </a:moveTo>
                <a:cubicBezTo>
                  <a:pt x="80" y="52"/>
                  <a:pt x="80" y="52"/>
                  <a:pt x="80" y="52"/>
                </a:cubicBezTo>
                <a:cubicBezTo>
                  <a:pt x="88" y="53"/>
                  <a:pt x="89" y="61"/>
                  <a:pt x="94" y="66"/>
                </a:cubicBezTo>
                <a:cubicBezTo>
                  <a:pt x="122" y="91"/>
                  <a:pt x="147" y="118"/>
                  <a:pt x="167" y="151"/>
                </a:cubicBezTo>
                <a:cubicBezTo>
                  <a:pt x="131" y="116"/>
                  <a:pt x="99" y="75"/>
                  <a:pt x="62" y="42"/>
                </a:cubicBezTo>
                <a:cubicBezTo>
                  <a:pt x="68" y="44"/>
                  <a:pt x="74" y="48"/>
                  <a:pt x="79" y="52"/>
                </a:cubicBezTo>
                <a:close/>
                <a:moveTo>
                  <a:pt x="37" y="27"/>
                </a:moveTo>
                <a:cubicBezTo>
                  <a:pt x="51" y="37"/>
                  <a:pt x="65" y="49"/>
                  <a:pt x="76" y="63"/>
                </a:cubicBezTo>
                <a:cubicBezTo>
                  <a:pt x="64" y="54"/>
                  <a:pt x="50" y="41"/>
                  <a:pt x="40" y="33"/>
                </a:cubicBezTo>
                <a:cubicBezTo>
                  <a:pt x="37" y="31"/>
                  <a:pt x="38" y="29"/>
                  <a:pt x="37" y="27"/>
                </a:cubicBezTo>
                <a:close/>
                <a:moveTo>
                  <a:pt x="41" y="41"/>
                </a:moveTo>
                <a:cubicBezTo>
                  <a:pt x="58" y="53"/>
                  <a:pt x="75" y="67"/>
                  <a:pt x="88" y="84"/>
                </a:cubicBezTo>
                <a:cubicBezTo>
                  <a:pt x="88" y="84"/>
                  <a:pt x="88" y="85"/>
                  <a:pt x="88" y="86"/>
                </a:cubicBezTo>
                <a:cubicBezTo>
                  <a:pt x="72" y="71"/>
                  <a:pt x="54" y="56"/>
                  <a:pt x="41" y="41"/>
                </a:cubicBezTo>
                <a:close/>
                <a:moveTo>
                  <a:pt x="46" y="51"/>
                </a:moveTo>
                <a:cubicBezTo>
                  <a:pt x="60" y="65"/>
                  <a:pt x="77" y="79"/>
                  <a:pt x="92" y="93"/>
                </a:cubicBezTo>
                <a:cubicBezTo>
                  <a:pt x="91" y="94"/>
                  <a:pt x="98" y="96"/>
                  <a:pt x="96" y="93"/>
                </a:cubicBezTo>
                <a:cubicBezTo>
                  <a:pt x="94" y="88"/>
                  <a:pt x="90" y="84"/>
                  <a:pt x="88" y="79"/>
                </a:cubicBezTo>
                <a:cubicBezTo>
                  <a:pt x="110" y="104"/>
                  <a:pt x="131" y="130"/>
                  <a:pt x="147" y="159"/>
                </a:cubicBezTo>
                <a:cubicBezTo>
                  <a:pt x="115" y="131"/>
                  <a:pt x="88" y="95"/>
                  <a:pt x="57" y="66"/>
                </a:cubicBezTo>
                <a:cubicBezTo>
                  <a:pt x="52" y="62"/>
                  <a:pt x="46" y="59"/>
                  <a:pt x="46" y="51"/>
                </a:cubicBezTo>
                <a:close/>
                <a:moveTo>
                  <a:pt x="47" y="171"/>
                </a:moveTo>
                <a:cubicBezTo>
                  <a:pt x="51" y="173"/>
                  <a:pt x="54" y="177"/>
                  <a:pt x="58" y="179"/>
                </a:cubicBezTo>
                <a:cubicBezTo>
                  <a:pt x="57" y="173"/>
                  <a:pt x="53" y="177"/>
                  <a:pt x="51" y="169"/>
                </a:cubicBezTo>
                <a:cubicBezTo>
                  <a:pt x="63" y="176"/>
                  <a:pt x="70" y="186"/>
                  <a:pt x="79" y="193"/>
                </a:cubicBezTo>
                <a:cubicBezTo>
                  <a:pt x="83" y="195"/>
                  <a:pt x="84" y="191"/>
                  <a:pt x="84" y="189"/>
                </a:cubicBezTo>
                <a:cubicBezTo>
                  <a:pt x="81" y="178"/>
                  <a:pt x="73" y="169"/>
                  <a:pt x="65" y="163"/>
                </a:cubicBezTo>
                <a:cubicBezTo>
                  <a:pt x="65" y="163"/>
                  <a:pt x="64" y="162"/>
                  <a:pt x="63" y="163"/>
                </a:cubicBezTo>
                <a:cubicBezTo>
                  <a:pt x="69" y="170"/>
                  <a:pt x="76" y="178"/>
                  <a:pt x="79" y="188"/>
                </a:cubicBezTo>
                <a:cubicBezTo>
                  <a:pt x="68" y="180"/>
                  <a:pt x="60" y="170"/>
                  <a:pt x="49" y="163"/>
                </a:cubicBezTo>
                <a:cubicBezTo>
                  <a:pt x="51" y="150"/>
                  <a:pt x="51" y="150"/>
                  <a:pt x="51" y="150"/>
                </a:cubicBezTo>
                <a:cubicBezTo>
                  <a:pt x="55" y="152"/>
                  <a:pt x="56" y="160"/>
                  <a:pt x="62" y="156"/>
                </a:cubicBezTo>
                <a:cubicBezTo>
                  <a:pt x="63" y="157"/>
                  <a:pt x="63" y="157"/>
                  <a:pt x="63" y="157"/>
                </a:cubicBezTo>
                <a:cubicBezTo>
                  <a:pt x="75" y="166"/>
                  <a:pt x="87" y="177"/>
                  <a:pt x="98" y="188"/>
                </a:cubicBezTo>
                <a:cubicBezTo>
                  <a:pt x="70" y="201"/>
                  <a:pt x="70" y="201"/>
                  <a:pt x="70" y="201"/>
                </a:cubicBezTo>
                <a:cubicBezTo>
                  <a:pt x="68" y="193"/>
                  <a:pt x="63" y="185"/>
                  <a:pt x="56" y="180"/>
                </a:cubicBezTo>
                <a:cubicBezTo>
                  <a:pt x="59" y="185"/>
                  <a:pt x="66" y="196"/>
                  <a:pt x="66" y="202"/>
                </a:cubicBezTo>
                <a:cubicBezTo>
                  <a:pt x="43" y="183"/>
                  <a:pt x="43" y="183"/>
                  <a:pt x="43" y="183"/>
                </a:cubicBezTo>
                <a:cubicBezTo>
                  <a:pt x="45" y="180"/>
                  <a:pt x="48" y="176"/>
                  <a:pt x="47" y="171"/>
                </a:cubicBezTo>
                <a:close/>
                <a:moveTo>
                  <a:pt x="40" y="191"/>
                </a:moveTo>
                <a:cubicBezTo>
                  <a:pt x="45" y="193"/>
                  <a:pt x="49" y="200"/>
                  <a:pt x="51" y="207"/>
                </a:cubicBezTo>
                <a:cubicBezTo>
                  <a:pt x="47" y="205"/>
                  <a:pt x="40" y="202"/>
                  <a:pt x="37" y="197"/>
                </a:cubicBezTo>
                <a:lnTo>
                  <a:pt x="40" y="191"/>
                </a:lnTo>
                <a:close/>
                <a:moveTo>
                  <a:pt x="51" y="209"/>
                </a:moveTo>
                <a:cubicBezTo>
                  <a:pt x="55" y="208"/>
                  <a:pt x="53" y="203"/>
                  <a:pt x="51" y="200"/>
                </a:cubicBezTo>
                <a:cubicBezTo>
                  <a:pt x="49" y="196"/>
                  <a:pt x="46" y="194"/>
                  <a:pt x="42" y="188"/>
                </a:cubicBezTo>
                <a:cubicBezTo>
                  <a:pt x="48" y="191"/>
                  <a:pt x="59" y="201"/>
                  <a:pt x="63" y="205"/>
                </a:cubicBezTo>
                <a:cubicBezTo>
                  <a:pt x="42" y="217"/>
                  <a:pt x="42" y="217"/>
                  <a:pt x="42" y="217"/>
                </a:cubicBezTo>
                <a:cubicBezTo>
                  <a:pt x="41" y="212"/>
                  <a:pt x="38" y="206"/>
                  <a:pt x="35" y="201"/>
                </a:cubicBezTo>
                <a:cubicBezTo>
                  <a:pt x="41" y="204"/>
                  <a:pt x="46" y="211"/>
                  <a:pt x="51" y="209"/>
                </a:cubicBezTo>
                <a:close/>
                <a:moveTo>
                  <a:pt x="38" y="220"/>
                </a:moveTo>
                <a:cubicBezTo>
                  <a:pt x="28" y="221"/>
                  <a:pt x="18" y="227"/>
                  <a:pt x="14" y="234"/>
                </a:cubicBezTo>
                <a:cubicBezTo>
                  <a:pt x="20" y="225"/>
                  <a:pt x="28" y="216"/>
                  <a:pt x="32" y="205"/>
                </a:cubicBezTo>
                <a:cubicBezTo>
                  <a:pt x="36" y="210"/>
                  <a:pt x="41" y="220"/>
                  <a:pt x="38" y="220"/>
                </a:cubicBezTo>
                <a:close/>
              </a:path>
            </a:pathLst>
          </a:custGeom>
          <a:solidFill>
            <a:srgbClr val="262626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45" name="Rectangle 144"/>
          <p:cNvSpPr/>
          <p:nvPr/>
        </p:nvSpPr>
        <p:spPr>
          <a:xfrm>
            <a:off x="6842264" y="3433520"/>
            <a:ext cx="4395623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Arial" charset="0"/>
                <a:sym typeface="Wingdings" pitchFamily="2" charset="2"/>
              </a:rPr>
              <a:t> </a:t>
            </a:r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  <a:cs typeface="Arial" charset="0"/>
              </a:rPr>
              <a:t>Chúng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Arial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  <a:cs typeface="Arial" charset="0"/>
              </a:rPr>
              <a:t>ta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Arial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  <a:cs typeface="Arial" charset="0"/>
              </a:rPr>
              <a:t>phải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Arial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  <a:cs typeface="Arial" charset="0"/>
              </a:rPr>
              <a:t>ghi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Arial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  <a:cs typeface="Arial" charset="0"/>
              </a:rPr>
              <a:t>nhớ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Arial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  <a:cs typeface="Arial" charset="0"/>
              </a:rPr>
              <a:t>công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Arial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  <a:cs typeface="Arial" charset="0"/>
              </a:rPr>
              <a:t>ơn</a:t>
            </a:r>
            <a:endParaRPr lang="en-US" sz="3200" dirty="0" smtClean="0">
              <a:solidFill>
                <a:srgbClr val="FF0000"/>
              </a:solidFill>
              <a:latin typeface="Times New Roman" pitchFamily="18" charset="0"/>
              <a:cs typeface="Arial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0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5" dur="50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0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6" presetClass="entr" presetSubtype="2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3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" grpId="0" animBg="1"/>
      <p:bldP spid="101" grpId="0" animBg="1"/>
      <p:bldP spid="145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 l="23105" t="20378" r="6776" b="9572"/>
          <a:stretch>
            <a:fillRect/>
          </a:stretch>
        </p:blipFill>
        <p:spPr bwMode="auto">
          <a:xfrm>
            <a:off x="1" y="0"/>
            <a:ext cx="1220094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2" name="组合 2123"/>
          <p:cNvGrpSpPr/>
          <p:nvPr/>
        </p:nvGrpSpPr>
        <p:grpSpPr>
          <a:xfrm>
            <a:off x="101201" y="-447561"/>
            <a:ext cx="11593767" cy="6855153"/>
            <a:chOff x="1509713" y="-109538"/>
            <a:chExt cx="10326328" cy="6377829"/>
          </a:xfrm>
        </p:grpSpPr>
        <p:pic>
          <p:nvPicPr>
            <p:cNvPr id="4" name="图片 2122"/>
            <p:cNvPicPr>
              <a:picLocks noChangeAspect="1"/>
            </p:cNvPicPr>
            <p:nvPr/>
          </p:nvPicPr>
          <p:blipFill rotWithShape="1">
            <a:blip r:embed="rId3"/>
            <a:srcRect b="68945"/>
            <a:stretch/>
          </p:blipFill>
          <p:spPr>
            <a:xfrm>
              <a:off x="1705769" y="864432"/>
              <a:ext cx="10101948" cy="952336"/>
            </a:xfrm>
            <a:prstGeom prst="rect">
              <a:avLst/>
            </a:prstGeom>
          </p:spPr>
        </p:pic>
        <p:pic>
          <p:nvPicPr>
            <p:cNvPr id="5" name="图片 147"/>
            <p:cNvPicPr>
              <a:picLocks noChangeAspect="1"/>
            </p:cNvPicPr>
            <p:nvPr/>
          </p:nvPicPr>
          <p:blipFill rotWithShape="1">
            <a:blip r:embed="rId3"/>
            <a:srcRect b="64968"/>
            <a:stretch/>
          </p:blipFill>
          <p:spPr>
            <a:xfrm>
              <a:off x="1727309" y="838200"/>
              <a:ext cx="10101948" cy="2867526"/>
            </a:xfrm>
            <a:prstGeom prst="rect">
              <a:avLst/>
            </a:prstGeom>
          </p:spPr>
        </p:pic>
        <p:sp>
          <p:nvSpPr>
            <p:cNvPr id="21" name="Oval 121"/>
            <p:cNvSpPr>
              <a:spLocks noChangeArrowheads="1"/>
            </p:cNvSpPr>
            <p:nvPr/>
          </p:nvSpPr>
          <p:spPr bwMode="auto">
            <a:xfrm>
              <a:off x="1535113" y="0"/>
              <a:ext cx="700088" cy="703263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22" name="Oval 122"/>
            <p:cNvSpPr>
              <a:spLocks noChangeArrowheads="1"/>
            </p:cNvSpPr>
            <p:nvPr/>
          </p:nvSpPr>
          <p:spPr bwMode="auto">
            <a:xfrm>
              <a:off x="1576388" y="41275"/>
              <a:ext cx="700088" cy="7048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23" name="Freeform 123"/>
            <p:cNvSpPr>
              <a:spLocks/>
            </p:cNvSpPr>
            <p:nvPr/>
          </p:nvSpPr>
          <p:spPr bwMode="auto">
            <a:xfrm>
              <a:off x="1509713" y="-109538"/>
              <a:ext cx="733425" cy="922338"/>
            </a:xfrm>
            <a:custGeom>
              <a:avLst/>
              <a:gdLst>
                <a:gd name="T0" fmla="*/ 86 w 88"/>
                <a:gd name="T1" fmla="*/ 55 h 110"/>
                <a:gd name="T2" fmla="*/ 37 w 88"/>
                <a:gd name="T3" fmla="*/ 96 h 110"/>
                <a:gd name="T4" fmla="*/ 4 w 88"/>
                <a:gd name="T5" fmla="*/ 55 h 110"/>
                <a:gd name="T6" fmla="*/ 54 w 88"/>
                <a:gd name="T7" fmla="*/ 14 h 110"/>
                <a:gd name="T8" fmla="*/ 86 w 88"/>
                <a:gd name="T9" fmla="*/ 55 h 110"/>
                <a:gd name="T10" fmla="*/ 88 w 88"/>
                <a:gd name="T11" fmla="*/ 55 h 110"/>
                <a:gd name="T12" fmla="*/ 3 w 88"/>
                <a:gd name="T13" fmla="*/ 55 h 110"/>
                <a:gd name="T14" fmla="*/ 88 w 88"/>
                <a:gd name="T15" fmla="*/ 55 h 110"/>
                <a:gd name="T16" fmla="*/ 86 w 88"/>
                <a:gd name="T17" fmla="*/ 55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8" h="110">
                  <a:moveTo>
                    <a:pt x="86" y="55"/>
                  </a:moveTo>
                  <a:cubicBezTo>
                    <a:pt x="85" y="81"/>
                    <a:pt x="65" y="100"/>
                    <a:pt x="37" y="96"/>
                  </a:cubicBezTo>
                  <a:cubicBezTo>
                    <a:pt x="17" y="93"/>
                    <a:pt x="5" y="73"/>
                    <a:pt x="4" y="55"/>
                  </a:cubicBezTo>
                  <a:cubicBezTo>
                    <a:pt x="2" y="28"/>
                    <a:pt x="29" y="10"/>
                    <a:pt x="54" y="14"/>
                  </a:cubicBezTo>
                  <a:cubicBezTo>
                    <a:pt x="73" y="17"/>
                    <a:pt x="85" y="36"/>
                    <a:pt x="86" y="55"/>
                  </a:cubicBezTo>
                  <a:cubicBezTo>
                    <a:pt x="86" y="55"/>
                    <a:pt x="88" y="55"/>
                    <a:pt x="88" y="55"/>
                  </a:cubicBezTo>
                  <a:cubicBezTo>
                    <a:pt x="85" y="0"/>
                    <a:pt x="5" y="1"/>
                    <a:pt x="3" y="55"/>
                  </a:cubicBezTo>
                  <a:cubicBezTo>
                    <a:pt x="0" y="110"/>
                    <a:pt x="85" y="109"/>
                    <a:pt x="88" y="55"/>
                  </a:cubicBezTo>
                  <a:cubicBezTo>
                    <a:pt x="88" y="55"/>
                    <a:pt x="86" y="55"/>
                    <a:pt x="86" y="55"/>
                  </a:cubicBezTo>
                  <a:close/>
                </a:path>
              </a:pathLst>
            </a:custGeom>
            <a:solidFill>
              <a:srgbClr val="49321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24" name="Freeform 124"/>
            <p:cNvSpPr>
              <a:spLocks/>
            </p:cNvSpPr>
            <p:nvPr/>
          </p:nvSpPr>
          <p:spPr bwMode="auto">
            <a:xfrm>
              <a:off x="1601788" y="92075"/>
              <a:ext cx="233363" cy="427038"/>
            </a:xfrm>
            <a:custGeom>
              <a:avLst/>
              <a:gdLst>
                <a:gd name="T0" fmla="*/ 1 w 28"/>
                <a:gd name="T1" fmla="*/ 40 h 51"/>
                <a:gd name="T2" fmla="*/ 0 w 28"/>
                <a:gd name="T3" fmla="*/ 30 h 51"/>
                <a:gd name="T4" fmla="*/ 7 w 28"/>
                <a:gd name="T5" fmla="*/ 11 h 51"/>
                <a:gd name="T6" fmla="*/ 17 w 28"/>
                <a:gd name="T7" fmla="*/ 4 h 51"/>
                <a:gd name="T8" fmla="*/ 26 w 28"/>
                <a:gd name="T9" fmla="*/ 4 h 51"/>
                <a:gd name="T10" fmla="*/ 23 w 28"/>
                <a:gd name="T11" fmla="*/ 10 h 51"/>
                <a:gd name="T12" fmla="*/ 17 w 28"/>
                <a:gd name="T13" fmla="*/ 14 h 51"/>
                <a:gd name="T14" fmla="*/ 9 w 28"/>
                <a:gd name="T15" fmla="*/ 27 h 51"/>
                <a:gd name="T16" fmla="*/ 10 w 28"/>
                <a:gd name="T17" fmla="*/ 40 h 51"/>
                <a:gd name="T18" fmla="*/ 10 w 28"/>
                <a:gd name="T19" fmla="*/ 50 h 51"/>
                <a:gd name="T20" fmla="*/ 3 w 28"/>
                <a:gd name="T21" fmla="*/ 45 h 51"/>
                <a:gd name="T22" fmla="*/ 1 w 28"/>
                <a:gd name="T23" fmla="*/ 40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8" h="51">
                  <a:moveTo>
                    <a:pt x="1" y="40"/>
                  </a:moveTo>
                  <a:cubicBezTo>
                    <a:pt x="0" y="36"/>
                    <a:pt x="0" y="33"/>
                    <a:pt x="0" y="30"/>
                  </a:cubicBezTo>
                  <a:cubicBezTo>
                    <a:pt x="0" y="23"/>
                    <a:pt x="3" y="16"/>
                    <a:pt x="7" y="11"/>
                  </a:cubicBezTo>
                  <a:cubicBezTo>
                    <a:pt x="10" y="8"/>
                    <a:pt x="13" y="5"/>
                    <a:pt x="17" y="4"/>
                  </a:cubicBezTo>
                  <a:cubicBezTo>
                    <a:pt x="19" y="2"/>
                    <a:pt x="24" y="0"/>
                    <a:pt x="26" y="4"/>
                  </a:cubicBezTo>
                  <a:cubicBezTo>
                    <a:pt x="28" y="5"/>
                    <a:pt x="24" y="9"/>
                    <a:pt x="23" y="10"/>
                  </a:cubicBezTo>
                  <a:cubicBezTo>
                    <a:pt x="21" y="12"/>
                    <a:pt x="19" y="13"/>
                    <a:pt x="17" y="14"/>
                  </a:cubicBezTo>
                  <a:cubicBezTo>
                    <a:pt x="13" y="17"/>
                    <a:pt x="11" y="22"/>
                    <a:pt x="9" y="27"/>
                  </a:cubicBezTo>
                  <a:cubicBezTo>
                    <a:pt x="8" y="31"/>
                    <a:pt x="9" y="36"/>
                    <a:pt x="10" y="40"/>
                  </a:cubicBezTo>
                  <a:cubicBezTo>
                    <a:pt x="11" y="42"/>
                    <a:pt x="13" y="49"/>
                    <a:pt x="10" y="50"/>
                  </a:cubicBezTo>
                  <a:cubicBezTo>
                    <a:pt x="7" y="51"/>
                    <a:pt x="4" y="47"/>
                    <a:pt x="3" y="45"/>
                  </a:cubicBezTo>
                  <a:cubicBezTo>
                    <a:pt x="2" y="44"/>
                    <a:pt x="1" y="42"/>
                    <a:pt x="1" y="4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25" name="Freeform 125"/>
            <p:cNvSpPr>
              <a:spLocks/>
            </p:cNvSpPr>
            <p:nvPr/>
          </p:nvSpPr>
          <p:spPr bwMode="auto">
            <a:xfrm>
              <a:off x="1617663" y="117475"/>
              <a:ext cx="233363" cy="427038"/>
            </a:xfrm>
            <a:custGeom>
              <a:avLst/>
              <a:gdLst>
                <a:gd name="T0" fmla="*/ 1 w 28"/>
                <a:gd name="T1" fmla="*/ 40 h 51"/>
                <a:gd name="T2" fmla="*/ 0 w 28"/>
                <a:gd name="T3" fmla="*/ 30 h 51"/>
                <a:gd name="T4" fmla="*/ 7 w 28"/>
                <a:gd name="T5" fmla="*/ 11 h 51"/>
                <a:gd name="T6" fmla="*/ 17 w 28"/>
                <a:gd name="T7" fmla="*/ 4 h 51"/>
                <a:gd name="T8" fmla="*/ 27 w 28"/>
                <a:gd name="T9" fmla="*/ 3 h 51"/>
                <a:gd name="T10" fmla="*/ 23 w 28"/>
                <a:gd name="T11" fmla="*/ 10 h 51"/>
                <a:gd name="T12" fmla="*/ 18 w 28"/>
                <a:gd name="T13" fmla="*/ 14 h 51"/>
                <a:gd name="T14" fmla="*/ 10 w 28"/>
                <a:gd name="T15" fmla="*/ 27 h 51"/>
                <a:gd name="T16" fmla="*/ 10 w 28"/>
                <a:gd name="T17" fmla="*/ 40 h 51"/>
                <a:gd name="T18" fmla="*/ 10 w 28"/>
                <a:gd name="T19" fmla="*/ 50 h 51"/>
                <a:gd name="T20" fmla="*/ 3 w 28"/>
                <a:gd name="T21" fmla="*/ 45 h 51"/>
                <a:gd name="T22" fmla="*/ 1 w 28"/>
                <a:gd name="T23" fmla="*/ 40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8" h="51">
                  <a:moveTo>
                    <a:pt x="1" y="40"/>
                  </a:moveTo>
                  <a:cubicBezTo>
                    <a:pt x="0" y="36"/>
                    <a:pt x="0" y="33"/>
                    <a:pt x="0" y="30"/>
                  </a:cubicBezTo>
                  <a:cubicBezTo>
                    <a:pt x="1" y="23"/>
                    <a:pt x="3" y="16"/>
                    <a:pt x="7" y="11"/>
                  </a:cubicBezTo>
                  <a:cubicBezTo>
                    <a:pt x="10" y="8"/>
                    <a:pt x="13" y="5"/>
                    <a:pt x="17" y="4"/>
                  </a:cubicBezTo>
                  <a:cubicBezTo>
                    <a:pt x="20" y="2"/>
                    <a:pt x="25" y="0"/>
                    <a:pt x="27" y="3"/>
                  </a:cubicBezTo>
                  <a:cubicBezTo>
                    <a:pt x="28" y="5"/>
                    <a:pt x="24" y="9"/>
                    <a:pt x="23" y="10"/>
                  </a:cubicBezTo>
                  <a:cubicBezTo>
                    <a:pt x="22" y="12"/>
                    <a:pt x="20" y="13"/>
                    <a:pt x="18" y="14"/>
                  </a:cubicBezTo>
                  <a:cubicBezTo>
                    <a:pt x="14" y="17"/>
                    <a:pt x="11" y="22"/>
                    <a:pt x="10" y="27"/>
                  </a:cubicBezTo>
                  <a:cubicBezTo>
                    <a:pt x="9" y="31"/>
                    <a:pt x="9" y="36"/>
                    <a:pt x="10" y="40"/>
                  </a:cubicBezTo>
                  <a:cubicBezTo>
                    <a:pt x="11" y="42"/>
                    <a:pt x="13" y="49"/>
                    <a:pt x="10" y="50"/>
                  </a:cubicBezTo>
                  <a:cubicBezTo>
                    <a:pt x="8" y="51"/>
                    <a:pt x="4" y="47"/>
                    <a:pt x="3" y="45"/>
                  </a:cubicBezTo>
                  <a:cubicBezTo>
                    <a:pt x="2" y="44"/>
                    <a:pt x="2" y="42"/>
                    <a:pt x="1" y="4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26" name="Freeform 126"/>
            <p:cNvSpPr>
              <a:spLocks/>
            </p:cNvSpPr>
            <p:nvPr/>
          </p:nvSpPr>
          <p:spPr bwMode="auto">
            <a:xfrm>
              <a:off x="1576388" y="74613"/>
              <a:ext cx="284163" cy="461963"/>
            </a:xfrm>
            <a:custGeom>
              <a:avLst/>
              <a:gdLst>
                <a:gd name="T0" fmla="*/ 4 w 34"/>
                <a:gd name="T1" fmla="*/ 42 h 55"/>
                <a:gd name="T2" fmla="*/ 8 w 34"/>
                <a:gd name="T3" fmla="*/ 17 h 55"/>
                <a:gd name="T4" fmla="*/ 29 w 34"/>
                <a:gd name="T5" fmla="*/ 6 h 55"/>
                <a:gd name="T6" fmla="*/ 20 w 34"/>
                <a:gd name="T7" fmla="*/ 16 h 55"/>
                <a:gd name="T8" fmla="*/ 12 w 34"/>
                <a:gd name="T9" fmla="*/ 39 h 55"/>
                <a:gd name="T10" fmla="*/ 14 w 34"/>
                <a:gd name="T11" fmla="*/ 48 h 55"/>
                <a:gd name="T12" fmla="*/ 8 w 34"/>
                <a:gd name="T13" fmla="*/ 49 h 55"/>
                <a:gd name="T14" fmla="*/ 4 w 34"/>
                <a:gd name="T15" fmla="*/ 42 h 55"/>
                <a:gd name="T16" fmla="*/ 3 w 34"/>
                <a:gd name="T17" fmla="*/ 42 h 55"/>
                <a:gd name="T18" fmla="*/ 14 w 34"/>
                <a:gd name="T19" fmla="*/ 51 h 55"/>
                <a:gd name="T20" fmla="*/ 12 w 34"/>
                <a:gd name="T21" fmla="*/ 35 h 55"/>
                <a:gd name="T22" fmla="*/ 27 w 34"/>
                <a:gd name="T23" fmla="*/ 11 h 55"/>
                <a:gd name="T24" fmla="*/ 21 w 34"/>
                <a:gd name="T25" fmla="*/ 5 h 55"/>
                <a:gd name="T26" fmla="*/ 3 w 34"/>
                <a:gd name="T27" fmla="*/ 42 h 55"/>
                <a:gd name="T28" fmla="*/ 4 w 34"/>
                <a:gd name="T29" fmla="*/ 42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34" h="55">
                  <a:moveTo>
                    <a:pt x="4" y="42"/>
                  </a:moveTo>
                  <a:cubicBezTo>
                    <a:pt x="3" y="33"/>
                    <a:pt x="4" y="25"/>
                    <a:pt x="8" y="17"/>
                  </a:cubicBezTo>
                  <a:cubicBezTo>
                    <a:pt x="10" y="12"/>
                    <a:pt x="22" y="0"/>
                    <a:pt x="29" y="6"/>
                  </a:cubicBezTo>
                  <a:cubicBezTo>
                    <a:pt x="32" y="8"/>
                    <a:pt x="21" y="15"/>
                    <a:pt x="20" y="16"/>
                  </a:cubicBezTo>
                  <a:cubicBezTo>
                    <a:pt x="13" y="22"/>
                    <a:pt x="11" y="30"/>
                    <a:pt x="12" y="39"/>
                  </a:cubicBezTo>
                  <a:cubicBezTo>
                    <a:pt x="12" y="42"/>
                    <a:pt x="13" y="45"/>
                    <a:pt x="14" y="48"/>
                  </a:cubicBezTo>
                  <a:cubicBezTo>
                    <a:pt x="14" y="52"/>
                    <a:pt x="9" y="50"/>
                    <a:pt x="8" y="49"/>
                  </a:cubicBezTo>
                  <a:cubicBezTo>
                    <a:pt x="6" y="47"/>
                    <a:pt x="5" y="44"/>
                    <a:pt x="4" y="42"/>
                  </a:cubicBezTo>
                  <a:cubicBezTo>
                    <a:pt x="4" y="42"/>
                    <a:pt x="3" y="42"/>
                    <a:pt x="3" y="42"/>
                  </a:cubicBezTo>
                  <a:cubicBezTo>
                    <a:pt x="4" y="46"/>
                    <a:pt x="9" y="55"/>
                    <a:pt x="14" y="51"/>
                  </a:cubicBezTo>
                  <a:cubicBezTo>
                    <a:pt x="17" y="49"/>
                    <a:pt x="13" y="37"/>
                    <a:pt x="12" y="35"/>
                  </a:cubicBezTo>
                  <a:cubicBezTo>
                    <a:pt x="11" y="24"/>
                    <a:pt x="20" y="18"/>
                    <a:pt x="27" y="11"/>
                  </a:cubicBezTo>
                  <a:cubicBezTo>
                    <a:pt x="34" y="5"/>
                    <a:pt x="27" y="2"/>
                    <a:pt x="21" y="5"/>
                  </a:cubicBezTo>
                  <a:cubicBezTo>
                    <a:pt x="6" y="11"/>
                    <a:pt x="0" y="27"/>
                    <a:pt x="3" y="42"/>
                  </a:cubicBezTo>
                  <a:cubicBezTo>
                    <a:pt x="3" y="42"/>
                    <a:pt x="4" y="42"/>
                    <a:pt x="4" y="42"/>
                  </a:cubicBezTo>
                  <a:close/>
                </a:path>
              </a:pathLst>
            </a:custGeom>
            <a:solidFill>
              <a:srgbClr val="49321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grpSp>
          <p:nvGrpSpPr>
            <p:cNvPr id="3" name="组合 2117"/>
            <p:cNvGrpSpPr/>
            <p:nvPr/>
          </p:nvGrpSpPr>
          <p:grpSpPr>
            <a:xfrm>
              <a:off x="1884363" y="50800"/>
              <a:ext cx="9677400" cy="1189038"/>
              <a:chOff x="1884363" y="50800"/>
              <a:chExt cx="9677400" cy="1189038"/>
            </a:xfrm>
          </p:grpSpPr>
          <p:sp>
            <p:nvSpPr>
              <p:cNvPr id="29" name="Freeform 75"/>
              <p:cNvSpPr>
                <a:spLocks/>
              </p:cNvSpPr>
              <p:nvPr/>
            </p:nvSpPr>
            <p:spPr bwMode="auto">
              <a:xfrm>
                <a:off x="2201863" y="971550"/>
                <a:ext cx="292100" cy="268288"/>
              </a:xfrm>
              <a:custGeom>
                <a:avLst/>
                <a:gdLst>
                  <a:gd name="T0" fmla="*/ 19 w 35"/>
                  <a:gd name="T1" fmla="*/ 32 h 32"/>
                  <a:gd name="T2" fmla="*/ 12 w 35"/>
                  <a:gd name="T3" fmla="*/ 6 h 32"/>
                  <a:gd name="T4" fmla="*/ 30 w 35"/>
                  <a:gd name="T5" fmla="*/ 15 h 32"/>
                  <a:gd name="T6" fmla="*/ 18 w 35"/>
                  <a:gd name="T7" fmla="*/ 32 h 32"/>
                  <a:gd name="T8" fmla="*/ 17 w 35"/>
                  <a:gd name="T9" fmla="*/ 32 h 32"/>
                  <a:gd name="T10" fmla="*/ 30 w 35"/>
                  <a:gd name="T11" fmla="*/ 25 h 32"/>
                  <a:gd name="T12" fmla="*/ 18 w 35"/>
                  <a:gd name="T13" fmla="*/ 4 h 32"/>
                  <a:gd name="T14" fmla="*/ 17 w 35"/>
                  <a:gd name="T15" fmla="*/ 32 h 32"/>
                  <a:gd name="T16" fmla="*/ 19 w 35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32">
                    <a:moveTo>
                      <a:pt x="19" y="32"/>
                    </a:moveTo>
                    <a:cubicBezTo>
                      <a:pt x="5" y="31"/>
                      <a:pt x="1" y="14"/>
                      <a:pt x="12" y="6"/>
                    </a:cubicBezTo>
                    <a:cubicBezTo>
                      <a:pt x="20" y="0"/>
                      <a:pt x="28" y="8"/>
                      <a:pt x="30" y="15"/>
                    </a:cubicBezTo>
                    <a:cubicBezTo>
                      <a:pt x="32" y="23"/>
                      <a:pt x="27" y="32"/>
                      <a:pt x="18" y="32"/>
                    </a:cubicBezTo>
                    <a:cubicBezTo>
                      <a:pt x="18" y="32"/>
                      <a:pt x="17" y="32"/>
                      <a:pt x="17" y="32"/>
                    </a:cubicBezTo>
                    <a:cubicBezTo>
                      <a:pt x="23" y="32"/>
                      <a:pt x="27" y="30"/>
                      <a:pt x="30" y="25"/>
                    </a:cubicBezTo>
                    <a:cubicBezTo>
                      <a:pt x="35" y="16"/>
                      <a:pt x="28" y="5"/>
                      <a:pt x="18" y="4"/>
                    </a:cubicBezTo>
                    <a:cubicBezTo>
                      <a:pt x="1" y="3"/>
                      <a:pt x="0" y="32"/>
                      <a:pt x="17" y="32"/>
                    </a:cubicBezTo>
                    <a:cubicBezTo>
                      <a:pt x="18" y="32"/>
                      <a:pt x="18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30" name="Freeform 76"/>
              <p:cNvSpPr>
                <a:spLocks/>
              </p:cNvSpPr>
              <p:nvPr/>
            </p:nvSpPr>
            <p:spPr bwMode="auto">
              <a:xfrm>
                <a:off x="2544763" y="971550"/>
                <a:ext cx="300038" cy="268288"/>
              </a:xfrm>
              <a:custGeom>
                <a:avLst/>
                <a:gdLst>
                  <a:gd name="T0" fmla="*/ 19 w 36"/>
                  <a:gd name="T1" fmla="*/ 32 h 32"/>
                  <a:gd name="T2" fmla="*/ 13 w 36"/>
                  <a:gd name="T3" fmla="*/ 6 h 32"/>
                  <a:gd name="T4" fmla="*/ 31 w 36"/>
                  <a:gd name="T5" fmla="*/ 15 h 32"/>
                  <a:gd name="T6" fmla="*/ 19 w 36"/>
                  <a:gd name="T7" fmla="*/ 32 h 32"/>
                  <a:gd name="T8" fmla="*/ 18 w 36"/>
                  <a:gd name="T9" fmla="*/ 32 h 32"/>
                  <a:gd name="T10" fmla="*/ 31 w 36"/>
                  <a:gd name="T11" fmla="*/ 25 h 32"/>
                  <a:gd name="T12" fmla="*/ 19 w 36"/>
                  <a:gd name="T13" fmla="*/ 4 h 32"/>
                  <a:gd name="T14" fmla="*/ 18 w 36"/>
                  <a:gd name="T15" fmla="*/ 32 h 32"/>
                  <a:gd name="T16" fmla="*/ 19 w 36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6" h="32">
                    <a:moveTo>
                      <a:pt x="19" y="32"/>
                    </a:moveTo>
                    <a:cubicBezTo>
                      <a:pt x="6" y="31"/>
                      <a:pt x="2" y="14"/>
                      <a:pt x="13" y="6"/>
                    </a:cubicBezTo>
                    <a:cubicBezTo>
                      <a:pt x="20" y="0"/>
                      <a:pt x="29" y="8"/>
                      <a:pt x="31" y="15"/>
                    </a:cubicBezTo>
                    <a:cubicBezTo>
                      <a:pt x="33" y="23"/>
                      <a:pt x="27" y="32"/>
                      <a:pt x="19" y="32"/>
                    </a:cubicBezTo>
                    <a:cubicBezTo>
                      <a:pt x="19" y="32"/>
                      <a:pt x="18" y="32"/>
                      <a:pt x="18" y="32"/>
                    </a:cubicBezTo>
                    <a:cubicBezTo>
                      <a:pt x="24" y="32"/>
                      <a:pt x="28" y="30"/>
                      <a:pt x="31" y="25"/>
                    </a:cubicBezTo>
                    <a:cubicBezTo>
                      <a:pt x="36" y="16"/>
                      <a:pt x="29" y="5"/>
                      <a:pt x="19" y="4"/>
                    </a:cubicBezTo>
                    <a:cubicBezTo>
                      <a:pt x="2" y="3"/>
                      <a:pt x="0" y="32"/>
                      <a:pt x="18" y="32"/>
                    </a:cubicBezTo>
                    <a:cubicBezTo>
                      <a:pt x="19" y="32"/>
                      <a:pt x="19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31" name="Freeform 77"/>
              <p:cNvSpPr>
                <a:spLocks/>
              </p:cNvSpPr>
              <p:nvPr/>
            </p:nvSpPr>
            <p:spPr bwMode="auto">
              <a:xfrm>
                <a:off x="2894013" y="971550"/>
                <a:ext cx="300038" cy="268288"/>
              </a:xfrm>
              <a:custGeom>
                <a:avLst/>
                <a:gdLst>
                  <a:gd name="T0" fmla="*/ 19 w 36"/>
                  <a:gd name="T1" fmla="*/ 32 h 32"/>
                  <a:gd name="T2" fmla="*/ 12 w 36"/>
                  <a:gd name="T3" fmla="*/ 6 h 32"/>
                  <a:gd name="T4" fmla="*/ 31 w 36"/>
                  <a:gd name="T5" fmla="*/ 15 h 32"/>
                  <a:gd name="T6" fmla="*/ 19 w 36"/>
                  <a:gd name="T7" fmla="*/ 32 h 32"/>
                  <a:gd name="T8" fmla="*/ 18 w 36"/>
                  <a:gd name="T9" fmla="*/ 32 h 32"/>
                  <a:gd name="T10" fmla="*/ 30 w 36"/>
                  <a:gd name="T11" fmla="*/ 25 h 32"/>
                  <a:gd name="T12" fmla="*/ 19 w 36"/>
                  <a:gd name="T13" fmla="*/ 4 h 32"/>
                  <a:gd name="T14" fmla="*/ 18 w 36"/>
                  <a:gd name="T15" fmla="*/ 32 h 32"/>
                  <a:gd name="T16" fmla="*/ 19 w 36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6" h="32">
                    <a:moveTo>
                      <a:pt x="19" y="32"/>
                    </a:moveTo>
                    <a:cubicBezTo>
                      <a:pt x="6" y="31"/>
                      <a:pt x="2" y="14"/>
                      <a:pt x="12" y="6"/>
                    </a:cubicBezTo>
                    <a:cubicBezTo>
                      <a:pt x="20" y="0"/>
                      <a:pt x="29" y="8"/>
                      <a:pt x="31" y="15"/>
                    </a:cubicBezTo>
                    <a:cubicBezTo>
                      <a:pt x="33" y="23"/>
                      <a:pt x="27" y="32"/>
                      <a:pt x="19" y="32"/>
                    </a:cubicBezTo>
                    <a:cubicBezTo>
                      <a:pt x="19" y="32"/>
                      <a:pt x="18" y="32"/>
                      <a:pt x="18" y="32"/>
                    </a:cubicBezTo>
                    <a:cubicBezTo>
                      <a:pt x="23" y="32"/>
                      <a:pt x="28" y="30"/>
                      <a:pt x="30" y="25"/>
                    </a:cubicBezTo>
                    <a:cubicBezTo>
                      <a:pt x="36" y="16"/>
                      <a:pt x="29" y="5"/>
                      <a:pt x="19" y="4"/>
                    </a:cubicBezTo>
                    <a:cubicBezTo>
                      <a:pt x="2" y="3"/>
                      <a:pt x="0" y="32"/>
                      <a:pt x="18" y="32"/>
                    </a:cubicBezTo>
                    <a:cubicBezTo>
                      <a:pt x="18" y="32"/>
                      <a:pt x="19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32" name="Freeform 78"/>
              <p:cNvSpPr>
                <a:spLocks/>
              </p:cNvSpPr>
              <p:nvPr/>
            </p:nvSpPr>
            <p:spPr bwMode="auto">
              <a:xfrm>
                <a:off x="3244850" y="971550"/>
                <a:ext cx="292100" cy="268288"/>
              </a:xfrm>
              <a:custGeom>
                <a:avLst/>
                <a:gdLst>
                  <a:gd name="T0" fmla="*/ 19 w 35"/>
                  <a:gd name="T1" fmla="*/ 32 h 32"/>
                  <a:gd name="T2" fmla="*/ 12 w 35"/>
                  <a:gd name="T3" fmla="*/ 6 h 32"/>
                  <a:gd name="T4" fmla="*/ 30 w 35"/>
                  <a:gd name="T5" fmla="*/ 15 h 32"/>
                  <a:gd name="T6" fmla="*/ 19 w 35"/>
                  <a:gd name="T7" fmla="*/ 32 h 32"/>
                  <a:gd name="T8" fmla="*/ 18 w 35"/>
                  <a:gd name="T9" fmla="*/ 32 h 32"/>
                  <a:gd name="T10" fmla="*/ 30 w 35"/>
                  <a:gd name="T11" fmla="*/ 25 h 32"/>
                  <a:gd name="T12" fmla="*/ 19 w 35"/>
                  <a:gd name="T13" fmla="*/ 4 h 32"/>
                  <a:gd name="T14" fmla="*/ 18 w 35"/>
                  <a:gd name="T15" fmla="*/ 32 h 32"/>
                  <a:gd name="T16" fmla="*/ 19 w 35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32">
                    <a:moveTo>
                      <a:pt x="19" y="32"/>
                    </a:moveTo>
                    <a:cubicBezTo>
                      <a:pt x="5" y="31"/>
                      <a:pt x="2" y="14"/>
                      <a:pt x="12" y="6"/>
                    </a:cubicBezTo>
                    <a:cubicBezTo>
                      <a:pt x="20" y="0"/>
                      <a:pt x="29" y="8"/>
                      <a:pt x="30" y="15"/>
                    </a:cubicBezTo>
                    <a:cubicBezTo>
                      <a:pt x="32" y="23"/>
                      <a:pt x="27" y="32"/>
                      <a:pt x="19" y="32"/>
                    </a:cubicBezTo>
                    <a:cubicBezTo>
                      <a:pt x="19" y="32"/>
                      <a:pt x="18" y="32"/>
                      <a:pt x="18" y="32"/>
                    </a:cubicBezTo>
                    <a:cubicBezTo>
                      <a:pt x="23" y="32"/>
                      <a:pt x="27" y="30"/>
                      <a:pt x="30" y="25"/>
                    </a:cubicBezTo>
                    <a:cubicBezTo>
                      <a:pt x="35" y="16"/>
                      <a:pt x="29" y="5"/>
                      <a:pt x="19" y="4"/>
                    </a:cubicBezTo>
                    <a:cubicBezTo>
                      <a:pt x="2" y="3"/>
                      <a:pt x="0" y="32"/>
                      <a:pt x="18" y="32"/>
                    </a:cubicBezTo>
                    <a:cubicBezTo>
                      <a:pt x="18" y="32"/>
                      <a:pt x="19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33" name="Freeform 79"/>
              <p:cNvSpPr>
                <a:spLocks/>
              </p:cNvSpPr>
              <p:nvPr/>
            </p:nvSpPr>
            <p:spPr bwMode="auto">
              <a:xfrm>
                <a:off x="3595688" y="971550"/>
                <a:ext cx="292100" cy="268288"/>
              </a:xfrm>
              <a:custGeom>
                <a:avLst/>
                <a:gdLst>
                  <a:gd name="T0" fmla="*/ 19 w 35"/>
                  <a:gd name="T1" fmla="*/ 32 h 32"/>
                  <a:gd name="T2" fmla="*/ 12 w 35"/>
                  <a:gd name="T3" fmla="*/ 6 h 32"/>
                  <a:gd name="T4" fmla="*/ 30 w 35"/>
                  <a:gd name="T5" fmla="*/ 15 h 32"/>
                  <a:gd name="T6" fmla="*/ 19 w 35"/>
                  <a:gd name="T7" fmla="*/ 32 h 32"/>
                  <a:gd name="T8" fmla="*/ 18 w 35"/>
                  <a:gd name="T9" fmla="*/ 32 h 32"/>
                  <a:gd name="T10" fmla="*/ 30 w 35"/>
                  <a:gd name="T11" fmla="*/ 25 h 32"/>
                  <a:gd name="T12" fmla="*/ 19 w 35"/>
                  <a:gd name="T13" fmla="*/ 4 h 32"/>
                  <a:gd name="T14" fmla="*/ 18 w 35"/>
                  <a:gd name="T15" fmla="*/ 32 h 32"/>
                  <a:gd name="T16" fmla="*/ 19 w 35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32">
                    <a:moveTo>
                      <a:pt x="19" y="32"/>
                    </a:moveTo>
                    <a:cubicBezTo>
                      <a:pt x="5" y="31"/>
                      <a:pt x="2" y="14"/>
                      <a:pt x="12" y="6"/>
                    </a:cubicBezTo>
                    <a:cubicBezTo>
                      <a:pt x="20" y="0"/>
                      <a:pt x="28" y="8"/>
                      <a:pt x="30" y="15"/>
                    </a:cubicBezTo>
                    <a:cubicBezTo>
                      <a:pt x="32" y="23"/>
                      <a:pt x="27" y="32"/>
                      <a:pt x="19" y="32"/>
                    </a:cubicBezTo>
                    <a:cubicBezTo>
                      <a:pt x="19" y="32"/>
                      <a:pt x="18" y="32"/>
                      <a:pt x="18" y="32"/>
                    </a:cubicBezTo>
                    <a:cubicBezTo>
                      <a:pt x="23" y="32"/>
                      <a:pt x="27" y="30"/>
                      <a:pt x="30" y="25"/>
                    </a:cubicBezTo>
                    <a:cubicBezTo>
                      <a:pt x="35" y="16"/>
                      <a:pt x="29" y="5"/>
                      <a:pt x="19" y="4"/>
                    </a:cubicBezTo>
                    <a:cubicBezTo>
                      <a:pt x="2" y="3"/>
                      <a:pt x="0" y="32"/>
                      <a:pt x="18" y="32"/>
                    </a:cubicBezTo>
                    <a:cubicBezTo>
                      <a:pt x="18" y="32"/>
                      <a:pt x="19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34" name="Freeform 80"/>
              <p:cNvSpPr>
                <a:spLocks/>
              </p:cNvSpPr>
              <p:nvPr/>
            </p:nvSpPr>
            <p:spPr bwMode="auto">
              <a:xfrm>
                <a:off x="3944938" y="971550"/>
                <a:ext cx="292100" cy="268288"/>
              </a:xfrm>
              <a:custGeom>
                <a:avLst/>
                <a:gdLst>
                  <a:gd name="T0" fmla="*/ 19 w 35"/>
                  <a:gd name="T1" fmla="*/ 32 h 32"/>
                  <a:gd name="T2" fmla="*/ 12 w 35"/>
                  <a:gd name="T3" fmla="*/ 6 h 32"/>
                  <a:gd name="T4" fmla="*/ 30 w 35"/>
                  <a:gd name="T5" fmla="*/ 15 h 32"/>
                  <a:gd name="T6" fmla="*/ 19 w 35"/>
                  <a:gd name="T7" fmla="*/ 32 h 32"/>
                  <a:gd name="T8" fmla="*/ 18 w 35"/>
                  <a:gd name="T9" fmla="*/ 32 h 32"/>
                  <a:gd name="T10" fmla="*/ 30 w 35"/>
                  <a:gd name="T11" fmla="*/ 25 h 32"/>
                  <a:gd name="T12" fmla="*/ 18 w 35"/>
                  <a:gd name="T13" fmla="*/ 4 h 32"/>
                  <a:gd name="T14" fmla="*/ 18 w 35"/>
                  <a:gd name="T15" fmla="*/ 32 h 32"/>
                  <a:gd name="T16" fmla="*/ 19 w 35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32">
                    <a:moveTo>
                      <a:pt x="19" y="32"/>
                    </a:moveTo>
                    <a:cubicBezTo>
                      <a:pt x="5" y="31"/>
                      <a:pt x="1" y="14"/>
                      <a:pt x="12" y="6"/>
                    </a:cubicBezTo>
                    <a:cubicBezTo>
                      <a:pt x="20" y="0"/>
                      <a:pt x="28" y="8"/>
                      <a:pt x="30" y="15"/>
                    </a:cubicBezTo>
                    <a:cubicBezTo>
                      <a:pt x="32" y="23"/>
                      <a:pt x="27" y="32"/>
                      <a:pt x="19" y="32"/>
                    </a:cubicBezTo>
                    <a:cubicBezTo>
                      <a:pt x="18" y="32"/>
                      <a:pt x="18" y="32"/>
                      <a:pt x="18" y="32"/>
                    </a:cubicBezTo>
                    <a:cubicBezTo>
                      <a:pt x="23" y="32"/>
                      <a:pt x="27" y="30"/>
                      <a:pt x="30" y="25"/>
                    </a:cubicBezTo>
                    <a:cubicBezTo>
                      <a:pt x="35" y="16"/>
                      <a:pt x="28" y="5"/>
                      <a:pt x="18" y="4"/>
                    </a:cubicBezTo>
                    <a:cubicBezTo>
                      <a:pt x="1" y="3"/>
                      <a:pt x="0" y="32"/>
                      <a:pt x="18" y="32"/>
                    </a:cubicBezTo>
                    <a:cubicBezTo>
                      <a:pt x="18" y="32"/>
                      <a:pt x="18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35" name="Freeform 81"/>
              <p:cNvSpPr>
                <a:spLocks/>
              </p:cNvSpPr>
              <p:nvPr/>
            </p:nvSpPr>
            <p:spPr bwMode="auto">
              <a:xfrm>
                <a:off x="4295775" y="971550"/>
                <a:ext cx="292100" cy="268288"/>
              </a:xfrm>
              <a:custGeom>
                <a:avLst/>
                <a:gdLst>
                  <a:gd name="T0" fmla="*/ 19 w 35"/>
                  <a:gd name="T1" fmla="*/ 32 h 32"/>
                  <a:gd name="T2" fmla="*/ 12 w 35"/>
                  <a:gd name="T3" fmla="*/ 6 h 32"/>
                  <a:gd name="T4" fmla="*/ 30 w 35"/>
                  <a:gd name="T5" fmla="*/ 15 h 32"/>
                  <a:gd name="T6" fmla="*/ 18 w 35"/>
                  <a:gd name="T7" fmla="*/ 32 h 32"/>
                  <a:gd name="T8" fmla="*/ 17 w 35"/>
                  <a:gd name="T9" fmla="*/ 32 h 32"/>
                  <a:gd name="T10" fmla="*/ 30 w 35"/>
                  <a:gd name="T11" fmla="*/ 25 h 32"/>
                  <a:gd name="T12" fmla="*/ 18 w 35"/>
                  <a:gd name="T13" fmla="*/ 4 h 32"/>
                  <a:gd name="T14" fmla="*/ 17 w 35"/>
                  <a:gd name="T15" fmla="*/ 32 h 32"/>
                  <a:gd name="T16" fmla="*/ 19 w 35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32">
                    <a:moveTo>
                      <a:pt x="19" y="32"/>
                    </a:moveTo>
                    <a:cubicBezTo>
                      <a:pt x="5" y="31"/>
                      <a:pt x="1" y="14"/>
                      <a:pt x="12" y="6"/>
                    </a:cubicBezTo>
                    <a:cubicBezTo>
                      <a:pt x="20" y="0"/>
                      <a:pt x="28" y="8"/>
                      <a:pt x="30" y="15"/>
                    </a:cubicBezTo>
                    <a:cubicBezTo>
                      <a:pt x="32" y="23"/>
                      <a:pt x="26" y="32"/>
                      <a:pt x="18" y="32"/>
                    </a:cubicBezTo>
                    <a:cubicBezTo>
                      <a:pt x="18" y="32"/>
                      <a:pt x="17" y="32"/>
                      <a:pt x="17" y="32"/>
                    </a:cubicBezTo>
                    <a:cubicBezTo>
                      <a:pt x="23" y="32"/>
                      <a:pt x="27" y="30"/>
                      <a:pt x="30" y="25"/>
                    </a:cubicBezTo>
                    <a:cubicBezTo>
                      <a:pt x="35" y="16"/>
                      <a:pt x="28" y="5"/>
                      <a:pt x="18" y="4"/>
                    </a:cubicBezTo>
                    <a:cubicBezTo>
                      <a:pt x="1" y="3"/>
                      <a:pt x="0" y="32"/>
                      <a:pt x="17" y="32"/>
                    </a:cubicBezTo>
                    <a:cubicBezTo>
                      <a:pt x="18" y="32"/>
                      <a:pt x="18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36" name="Freeform 82"/>
              <p:cNvSpPr>
                <a:spLocks/>
              </p:cNvSpPr>
              <p:nvPr/>
            </p:nvSpPr>
            <p:spPr bwMode="auto">
              <a:xfrm>
                <a:off x="4638675" y="971550"/>
                <a:ext cx="300038" cy="268288"/>
              </a:xfrm>
              <a:custGeom>
                <a:avLst/>
                <a:gdLst>
                  <a:gd name="T0" fmla="*/ 19 w 36"/>
                  <a:gd name="T1" fmla="*/ 32 h 32"/>
                  <a:gd name="T2" fmla="*/ 13 w 36"/>
                  <a:gd name="T3" fmla="*/ 6 h 32"/>
                  <a:gd name="T4" fmla="*/ 31 w 36"/>
                  <a:gd name="T5" fmla="*/ 15 h 32"/>
                  <a:gd name="T6" fmla="*/ 19 w 36"/>
                  <a:gd name="T7" fmla="*/ 32 h 32"/>
                  <a:gd name="T8" fmla="*/ 18 w 36"/>
                  <a:gd name="T9" fmla="*/ 32 h 32"/>
                  <a:gd name="T10" fmla="*/ 30 w 36"/>
                  <a:gd name="T11" fmla="*/ 25 h 32"/>
                  <a:gd name="T12" fmla="*/ 19 w 36"/>
                  <a:gd name="T13" fmla="*/ 4 h 32"/>
                  <a:gd name="T14" fmla="*/ 18 w 36"/>
                  <a:gd name="T15" fmla="*/ 32 h 32"/>
                  <a:gd name="T16" fmla="*/ 19 w 36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6" h="32">
                    <a:moveTo>
                      <a:pt x="19" y="32"/>
                    </a:moveTo>
                    <a:cubicBezTo>
                      <a:pt x="6" y="31"/>
                      <a:pt x="2" y="14"/>
                      <a:pt x="13" y="6"/>
                    </a:cubicBezTo>
                    <a:cubicBezTo>
                      <a:pt x="20" y="0"/>
                      <a:pt x="29" y="8"/>
                      <a:pt x="31" y="15"/>
                    </a:cubicBezTo>
                    <a:cubicBezTo>
                      <a:pt x="33" y="23"/>
                      <a:pt x="27" y="32"/>
                      <a:pt x="19" y="32"/>
                    </a:cubicBezTo>
                    <a:cubicBezTo>
                      <a:pt x="19" y="32"/>
                      <a:pt x="18" y="32"/>
                      <a:pt x="18" y="32"/>
                    </a:cubicBezTo>
                    <a:cubicBezTo>
                      <a:pt x="24" y="32"/>
                      <a:pt x="28" y="30"/>
                      <a:pt x="30" y="25"/>
                    </a:cubicBezTo>
                    <a:cubicBezTo>
                      <a:pt x="36" y="16"/>
                      <a:pt x="29" y="5"/>
                      <a:pt x="19" y="4"/>
                    </a:cubicBezTo>
                    <a:cubicBezTo>
                      <a:pt x="2" y="3"/>
                      <a:pt x="0" y="32"/>
                      <a:pt x="18" y="32"/>
                    </a:cubicBezTo>
                    <a:cubicBezTo>
                      <a:pt x="19" y="32"/>
                      <a:pt x="19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37" name="Freeform 83"/>
              <p:cNvSpPr>
                <a:spLocks/>
              </p:cNvSpPr>
              <p:nvPr/>
            </p:nvSpPr>
            <p:spPr bwMode="auto">
              <a:xfrm>
                <a:off x="4987925" y="971550"/>
                <a:ext cx="300038" cy="268288"/>
              </a:xfrm>
              <a:custGeom>
                <a:avLst/>
                <a:gdLst>
                  <a:gd name="T0" fmla="*/ 19 w 36"/>
                  <a:gd name="T1" fmla="*/ 32 h 32"/>
                  <a:gd name="T2" fmla="*/ 12 w 36"/>
                  <a:gd name="T3" fmla="*/ 6 h 32"/>
                  <a:gd name="T4" fmla="*/ 31 w 36"/>
                  <a:gd name="T5" fmla="*/ 15 h 32"/>
                  <a:gd name="T6" fmla="*/ 19 w 36"/>
                  <a:gd name="T7" fmla="*/ 32 h 32"/>
                  <a:gd name="T8" fmla="*/ 18 w 36"/>
                  <a:gd name="T9" fmla="*/ 32 h 32"/>
                  <a:gd name="T10" fmla="*/ 30 w 36"/>
                  <a:gd name="T11" fmla="*/ 25 h 32"/>
                  <a:gd name="T12" fmla="*/ 19 w 36"/>
                  <a:gd name="T13" fmla="*/ 4 h 32"/>
                  <a:gd name="T14" fmla="*/ 18 w 36"/>
                  <a:gd name="T15" fmla="*/ 32 h 32"/>
                  <a:gd name="T16" fmla="*/ 19 w 36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6" h="32">
                    <a:moveTo>
                      <a:pt x="19" y="32"/>
                    </a:moveTo>
                    <a:cubicBezTo>
                      <a:pt x="5" y="31"/>
                      <a:pt x="2" y="14"/>
                      <a:pt x="12" y="6"/>
                    </a:cubicBezTo>
                    <a:cubicBezTo>
                      <a:pt x="20" y="0"/>
                      <a:pt x="29" y="8"/>
                      <a:pt x="31" y="15"/>
                    </a:cubicBezTo>
                    <a:cubicBezTo>
                      <a:pt x="32" y="23"/>
                      <a:pt x="27" y="32"/>
                      <a:pt x="19" y="32"/>
                    </a:cubicBezTo>
                    <a:cubicBezTo>
                      <a:pt x="19" y="32"/>
                      <a:pt x="18" y="32"/>
                      <a:pt x="18" y="32"/>
                    </a:cubicBezTo>
                    <a:cubicBezTo>
                      <a:pt x="23" y="32"/>
                      <a:pt x="28" y="30"/>
                      <a:pt x="30" y="25"/>
                    </a:cubicBezTo>
                    <a:cubicBezTo>
                      <a:pt x="36" y="16"/>
                      <a:pt x="29" y="5"/>
                      <a:pt x="19" y="4"/>
                    </a:cubicBezTo>
                    <a:cubicBezTo>
                      <a:pt x="2" y="3"/>
                      <a:pt x="0" y="32"/>
                      <a:pt x="18" y="32"/>
                    </a:cubicBezTo>
                    <a:cubicBezTo>
                      <a:pt x="18" y="32"/>
                      <a:pt x="19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38" name="Freeform 84"/>
              <p:cNvSpPr>
                <a:spLocks/>
              </p:cNvSpPr>
              <p:nvPr/>
            </p:nvSpPr>
            <p:spPr bwMode="auto">
              <a:xfrm>
                <a:off x="5338763" y="971550"/>
                <a:ext cx="292100" cy="268288"/>
              </a:xfrm>
              <a:custGeom>
                <a:avLst/>
                <a:gdLst>
                  <a:gd name="T0" fmla="*/ 19 w 35"/>
                  <a:gd name="T1" fmla="*/ 32 h 32"/>
                  <a:gd name="T2" fmla="*/ 12 w 35"/>
                  <a:gd name="T3" fmla="*/ 6 h 32"/>
                  <a:gd name="T4" fmla="*/ 30 w 35"/>
                  <a:gd name="T5" fmla="*/ 15 h 32"/>
                  <a:gd name="T6" fmla="*/ 19 w 35"/>
                  <a:gd name="T7" fmla="*/ 32 h 32"/>
                  <a:gd name="T8" fmla="*/ 18 w 35"/>
                  <a:gd name="T9" fmla="*/ 32 h 32"/>
                  <a:gd name="T10" fmla="*/ 30 w 35"/>
                  <a:gd name="T11" fmla="*/ 25 h 32"/>
                  <a:gd name="T12" fmla="*/ 19 w 35"/>
                  <a:gd name="T13" fmla="*/ 4 h 32"/>
                  <a:gd name="T14" fmla="*/ 18 w 35"/>
                  <a:gd name="T15" fmla="*/ 32 h 32"/>
                  <a:gd name="T16" fmla="*/ 19 w 35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32">
                    <a:moveTo>
                      <a:pt x="19" y="32"/>
                    </a:moveTo>
                    <a:cubicBezTo>
                      <a:pt x="5" y="31"/>
                      <a:pt x="2" y="14"/>
                      <a:pt x="12" y="6"/>
                    </a:cubicBezTo>
                    <a:cubicBezTo>
                      <a:pt x="20" y="0"/>
                      <a:pt x="28" y="8"/>
                      <a:pt x="30" y="15"/>
                    </a:cubicBezTo>
                    <a:cubicBezTo>
                      <a:pt x="32" y="23"/>
                      <a:pt x="27" y="32"/>
                      <a:pt x="19" y="32"/>
                    </a:cubicBezTo>
                    <a:cubicBezTo>
                      <a:pt x="19" y="32"/>
                      <a:pt x="18" y="32"/>
                      <a:pt x="18" y="32"/>
                    </a:cubicBezTo>
                    <a:cubicBezTo>
                      <a:pt x="23" y="32"/>
                      <a:pt x="27" y="30"/>
                      <a:pt x="30" y="25"/>
                    </a:cubicBezTo>
                    <a:cubicBezTo>
                      <a:pt x="35" y="16"/>
                      <a:pt x="29" y="5"/>
                      <a:pt x="19" y="4"/>
                    </a:cubicBezTo>
                    <a:cubicBezTo>
                      <a:pt x="2" y="3"/>
                      <a:pt x="0" y="32"/>
                      <a:pt x="18" y="32"/>
                    </a:cubicBezTo>
                    <a:cubicBezTo>
                      <a:pt x="18" y="32"/>
                      <a:pt x="19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39" name="Freeform 85"/>
              <p:cNvSpPr>
                <a:spLocks/>
              </p:cNvSpPr>
              <p:nvPr/>
            </p:nvSpPr>
            <p:spPr bwMode="auto">
              <a:xfrm>
                <a:off x="5689600" y="971550"/>
                <a:ext cx="292100" cy="268288"/>
              </a:xfrm>
              <a:custGeom>
                <a:avLst/>
                <a:gdLst>
                  <a:gd name="T0" fmla="*/ 19 w 35"/>
                  <a:gd name="T1" fmla="*/ 32 h 32"/>
                  <a:gd name="T2" fmla="*/ 12 w 35"/>
                  <a:gd name="T3" fmla="*/ 6 h 32"/>
                  <a:gd name="T4" fmla="*/ 30 w 35"/>
                  <a:gd name="T5" fmla="*/ 15 h 32"/>
                  <a:gd name="T6" fmla="*/ 19 w 35"/>
                  <a:gd name="T7" fmla="*/ 32 h 32"/>
                  <a:gd name="T8" fmla="*/ 18 w 35"/>
                  <a:gd name="T9" fmla="*/ 32 h 32"/>
                  <a:gd name="T10" fmla="*/ 30 w 35"/>
                  <a:gd name="T11" fmla="*/ 25 h 32"/>
                  <a:gd name="T12" fmla="*/ 19 w 35"/>
                  <a:gd name="T13" fmla="*/ 4 h 32"/>
                  <a:gd name="T14" fmla="*/ 18 w 35"/>
                  <a:gd name="T15" fmla="*/ 32 h 32"/>
                  <a:gd name="T16" fmla="*/ 19 w 35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32">
                    <a:moveTo>
                      <a:pt x="19" y="32"/>
                    </a:moveTo>
                    <a:cubicBezTo>
                      <a:pt x="5" y="31"/>
                      <a:pt x="2" y="14"/>
                      <a:pt x="12" y="6"/>
                    </a:cubicBezTo>
                    <a:cubicBezTo>
                      <a:pt x="20" y="0"/>
                      <a:pt x="28" y="8"/>
                      <a:pt x="30" y="15"/>
                    </a:cubicBezTo>
                    <a:cubicBezTo>
                      <a:pt x="32" y="23"/>
                      <a:pt x="27" y="32"/>
                      <a:pt x="19" y="32"/>
                    </a:cubicBezTo>
                    <a:cubicBezTo>
                      <a:pt x="19" y="32"/>
                      <a:pt x="18" y="32"/>
                      <a:pt x="18" y="32"/>
                    </a:cubicBezTo>
                    <a:cubicBezTo>
                      <a:pt x="23" y="32"/>
                      <a:pt x="27" y="30"/>
                      <a:pt x="30" y="25"/>
                    </a:cubicBezTo>
                    <a:cubicBezTo>
                      <a:pt x="35" y="16"/>
                      <a:pt x="29" y="5"/>
                      <a:pt x="19" y="4"/>
                    </a:cubicBezTo>
                    <a:cubicBezTo>
                      <a:pt x="1" y="3"/>
                      <a:pt x="0" y="32"/>
                      <a:pt x="18" y="32"/>
                    </a:cubicBezTo>
                    <a:cubicBezTo>
                      <a:pt x="18" y="32"/>
                      <a:pt x="19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40" name="Freeform 86"/>
              <p:cNvSpPr>
                <a:spLocks/>
              </p:cNvSpPr>
              <p:nvPr/>
            </p:nvSpPr>
            <p:spPr bwMode="auto">
              <a:xfrm>
                <a:off x="6038850" y="971550"/>
                <a:ext cx="292100" cy="268288"/>
              </a:xfrm>
              <a:custGeom>
                <a:avLst/>
                <a:gdLst>
                  <a:gd name="T0" fmla="*/ 19 w 35"/>
                  <a:gd name="T1" fmla="*/ 32 h 32"/>
                  <a:gd name="T2" fmla="*/ 12 w 35"/>
                  <a:gd name="T3" fmla="*/ 6 h 32"/>
                  <a:gd name="T4" fmla="*/ 30 w 35"/>
                  <a:gd name="T5" fmla="*/ 15 h 32"/>
                  <a:gd name="T6" fmla="*/ 19 w 35"/>
                  <a:gd name="T7" fmla="*/ 32 h 32"/>
                  <a:gd name="T8" fmla="*/ 18 w 35"/>
                  <a:gd name="T9" fmla="*/ 32 h 32"/>
                  <a:gd name="T10" fmla="*/ 30 w 35"/>
                  <a:gd name="T11" fmla="*/ 25 h 32"/>
                  <a:gd name="T12" fmla="*/ 18 w 35"/>
                  <a:gd name="T13" fmla="*/ 4 h 32"/>
                  <a:gd name="T14" fmla="*/ 18 w 35"/>
                  <a:gd name="T15" fmla="*/ 32 h 32"/>
                  <a:gd name="T16" fmla="*/ 19 w 35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32">
                    <a:moveTo>
                      <a:pt x="19" y="32"/>
                    </a:moveTo>
                    <a:cubicBezTo>
                      <a:pt x="5" y="31"/>
                      <a:pt x="1" y="14"/>
                      <a:pt x="12" y="6"/>
                    </a:cubicBezTo>
                    <a:cubicBezTo>
                      <a:pt x="20" y="0"/>
                      <a:pt x="28" y="8"/>
                      <a:pt x="30" y="15"/>
                    </a:cubicBezTo>
                    <a:cubicBezTo>
                      <a:pt x="32" y="23"/>
                      <a:pt x="27" y="32"/>
                      <a:pt x="19" y="32"/>
                    </a:cubicBezTo>
                    <a:cubicBezTo>
                      <a:pt x="18" y="32"/>
                      <a:pt x="17" y="32"/>
                      <a:pt x="18" y="32"/>
                    </a:cubicBezTo>
                    <a:cubicBezTo>
                      <a:pt x="23" y="32"/>
                      <a:pt x="27" y="30"/>
                      <a:pt x="30" y="25"/>
                    </a:cubicBezTo>
                    <a:cubicBezTo>
                      <a:pt x="35" y="16"/>
                      <a:pt x="28" y="5"/>
                      <a:pt x="18" y="4"/>
                    </a:cubicBezTo>
                    <a:cubicBezTo>
                      <a:pt x="1" y="3"/>
                      <a:pt x="0" y="32"/>
                      <a:pt x="18" y="32"/>
                    </a:cubicBezTo>
                    <a:cubicBezTo>
                      <a:pt x="18" y="32"/>
                      <a:pt x="18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41" name="Freeform 87"/>
              <p:cNvSpPr>
                <a:spLocks/>
              </p:cNvSpPr>
              <p:nvPr/>
            </p:nvSpPr>
            <p:spPr bwMode="auto">
              <a:xfrm>
                <a:off x="6389688" y="971550"/>
                <a:ext cx="292100" cy="268288"/>
              </a:xfrm>
              <a:custGeom>
                <a:avLst/>
                <a:gdLst>
                  <a:gd name="T0" fmla="*/ 18 w 35"/>
                  <a:gd name="T1" fmla="*/ 32 h 32"/>
                  <a:gd name="T2" fmla="*/ 12 w 35"/>
                  <a:gd name="T3" fmla="*/ 6 h 32"/>
                  <a:gd name="T4" fmla="*/ 30 w 35"/>
                  <a:gd name="T5" fmla="*/ 15 h 32"/>
                  <a:gd name="T6" fmla="*/ 18 w 35"/>
                  <a:gd name="T7" fmla="*/ 32 h 32"/>
                  <a:gd name="T8" fmla="*/ 17 w 35"/>
                  <a:gd name="T9" fmla="*/ 32 h 32"/>
                  <a:gd name="T10" fmla="*/ 30 w 35"/>
                  <a:gd name="T11" fmla="*/ 25 h 32"/>
                  <a:gd name="T12" fmla="*/ 18 w 35"/>
                  <a:gd name="T13" fmla="*/ 4 h 32"/>
                  <a:gd name="T14" fmla="*/ 17 w 35"/>
                  <a:gd name="T15" fmla="*/ 32 h 32"/>
                  <a:gd name="T16" fmla="*/ 18 w 35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32">
                    <a:moveTo>
                      <a:pt x="18" y="32"/>
                    </a:moveTo>
                    <a:cubicBezTo>
                      <a:pt x="5" y="31"/>
                      <a:pt x="1" y="14"/>
                      <a:pt x="12" y="6"/>
                    </a:cubicBezTo>
                    <a:cubicBezTo>
                      <a:pt x="20" y="0"/>
                      <a:pt x="28" y="8"/>
                      <a:pt x="30" y="15"/>
                    </a:cubicBezTo>
                    <a:cubicBezTo>
                      <a:pt x="32" y="23"/>
                      <a:pt x="26" y="32"/>
                      <a:pt x="18" y="32"/>
                    </a:cubicBezTo>
                    <a:cubicBezTo>
                      <a:pt x="18" y="32"/>
                      <a:pt x="17" y="32"/>
                      <a:pt x="17" y="32"/>
                    </a:cubicBezTo>
                    <a:cubicBezTo>
                      <a:pt x="23" y="32"/>
                      <a:pt x="27" y="30"/>
                      <a:pt x="30" y="25"/>
                    </a:cubicBezTo>
                    <a:cubicBezTo>
                      <a:pt x="35" y="16"/>
                      <a:pt x="28" y="5"/>
                      <a:pt x="18" y="4"/>
                    </a:cubicBezTo>
                    <a:cubicBezTo>
                      <a:pt x="1" y="3"/>
                      <a:pt x="0" y="32"/>
                      <a:pt x="17" y="32"/>
                    </a:cubicBezTo>
                    <a:cubicBezTo>
                      <a:pt x="18" y="32"/>
                      <a:pt x="18" y="32"/>
                      <a:pt x="18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42" name="Freeform 88"/>
              <p:cNvSpPr>
                <a:spLocks/>
              </p:cNvSpPr>
              <p:nvPr/>
            </p:nvSpPr>
            <p:spPr bwMode="auto">
              <a:xfrm>
                <a:off x="6732588" y="971550"/>
                <a:ext cx="300038" cy="268288"/>
              </a:xfrm>
              <a:custGeom>
                <a:avLst/>
                <a:gdLst>
                  <a:gd name="T0" fmla="*/ 19 w 36"/>
                  <a:gd name="T1" fmla="*/ 32 h 32"/>
                  <a:gd name="T2" fmla="*/ 13 w 36"/>
                  <a:gd name="T3" fmla="*/ 6 h 32"/>
                  <a:gd name="T4" fmla="*/ 31 w 36"/>
                  <a:gd name="T5" fmla="*/ 15 h 32"/>
                  <a:gd name="T6" fmla="*/ 19 w 36"/>
                  <a:gd name="T7" fmla="*/ 32 h 32"/>
                  <a:gd name="T8" fmla="*/ 18 w 36"/>
                  <a:gd name="T9" fmla="*/ 32 h 32"/>
                  <a:gd name="T10" fmla="*/ 30 w 36"/>
                  <a:gd name="T11" fmla="*/ 25 h 32"/>
                  <a:gd name="T12" fmla="*/ 19 w 36"/>
                  <a:gd name="T13" fmla="*/ 4 h 32"/>
                  <a:gd name="T14" fmla="*/ 18 w 36"/>
                  <a:gd name="T15" fmla="*/ 32 h 32"/>
                  <a:gd name="T16" fmla="*/ 19 w 36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6" h="32">
                    <a:moveTo>
                      <a:pt x="19" y="32"/>
                    </a:moveTo>
                    <a:cubicBezTo>
                      <a:pt x="6" y="31"/>
                      <a:pt x="2" y="14"/>
                      <a:pt x="13" y="6"/>
                    </a:cubicBezTo>
                    <a:cubicBezTo>
                      <a:pt x="20" y="0"/>
                      <a:pt x="29" y="8"/>
                      <a:pt x="31" y="15"/>
                    </a:cubicBezTo>
                    <a:cubicBezTo>
                      <a:pt x="33" y="23"/>
                      <a:pt x="27" y="32"/>
                      <a:pt x="19" y="32"/>
                    </a:cubicBezTo>
                    <a:cubicBezTo>
                      <a:pt x="19" y="32"/>
                      <a:pt x="18" y="32"/>
                      <a:pt x="18" y="32"/>
                    </a:cubicBezTo>
                    <a:cubicBezTo>
                      <a:pt x="23" y="32"/>
                      <a:pt x="28" y="30"/>
                      <a:pt x="30" y="25"/>
                    </a:cubicBezTo>
                    <a:cubicBezTo>
                      <a:pt x="36" y="16"/>
                      <a:pt x="29" y="5"/>
                      <a:pt x="19" y="4"/>
                    </a:cubicBezTo>
                    <a:cubicBezTo>
                      <a:pt x="2" y="3"/>
                      <a:pt x="0" y="32"/>
                      <a:pt x="18" y="32"/>
                    </a:cubicBezTo>
                    <a:cubicBezTo>
                      <a:pt x="19" y="32"/>
                      <a:pt x="19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43" name="Freeform 89"/>
              <p:cNvSpPr>
                <a:spLocks/>
              </p:cNvSpPr>
              <p:nvPr/>
            </p:nvSpPr>
            <p:spPr bwMode="auto">
              <a:xfrm>
                <a:off x="7081838" y="971550"/>
                <a:ext cx="300038" cy="268288"/>
              </a:xfrm>
              <a:custGeom>
                <a:avLst/>
                <a:gdLst>
                  <a:gd name="T0" fmla="*/ 19 w 36"/>
                  <a:gd name="T1" fmla="*/ 32 h 32"/>
                  <a:gd name="T2" fmla="*/ 12 w 36"/>
                  <a:gd name="T3" fmla="*/ 6 h 32"/>
                  <a:gd name="T4" fmla="*/ 30 w 36"/>
                  <a:gd name="T5" fmla="*/ 15 h 32"/>
                  <a:gd name="T6" fmla="*/ 19 w 36"/>
                  <a:gd name="T7" fmla="*/ 32 h 32"/>
                  <a:gd name="T8" fmla="*/ 18 w 36"/>
                  <a:gd name="T9" fmla="*/ 32 h 32"/>
                  <a:gd name="T10" fmla="*/ 30 w 36"/>
                  <a:gd name="T11" fmla="*/ 25 h 32"/>
                  <a:gd name="T12" fmla="*/ 19 w 36"/>
                  <a:gd name="T13" fmla="*/ 4 h 32"/>
                  <a:gd name="T14" fmla="*/ 18 w 36"/>
                  <a:gd name="T15" fmla="*/ 32 h 32"/>
                  <a:gd name="T16" fmla="*/ 19 w 36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6" h="32">
                    <a:moveTo>
                      <a:pt x="19" y="32"/>
                    </a:moveTo>
                    <a:cubicBezTo>
                      <a:pt x="5" y="31"/>
                      <a:pt x="2" y="14"/>
                      <a:pt x="12" y="6"/>
                    </a:cubicBezTo>
                    <a:cubicBezTo>
                      <a:pt x="20" y="0"/>
                      <a:pt x="29" y="8"/>
                      <a:pt x="30" y="15"/>
                    </a:cubicBezTo>
                    <a:cubicBezTo>
                      <a:pt x="32" y="23"/>
                      <a:pt x="27" y="32"/>
                      <a:pt x="19" y="32"/>
                    </a:cubicBezTo>
                    <a:cubicBezTo>
                      <a:pt x="19" y="32"/>
                      <a:pt x="18" y="32"/>
                      <a:pt x="18" y="32"/>
                    </a:cubicBezTo>
                    <a:cubicBezTo>
                      <a:pt x="23" y="32"/>
                      <a:pt x="27" y="30"/>
                      <a:pt x="30" y="25"/>
                    </a:cubicBezTo>
                    <a:cubicBezTo>
                      <a:pt x="36" y="16"/>
                      <a:pt x="29" y="5"/>
                      <a:pt x="19" y="4"/>
                    </a:cubicBezTo>
                    <a:cubicBezTo>
                      <a:pt x="2" y="3"/>
                      <a:pt x="0" y="32"/>
                      <a:pt x="18" y="32"/>
                    </a:cubicBezTo>
                    <a:cubicBezTo>
                      <a:pt x="18" y="32"/>
                      <a:pt x="19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44" name="Freeform 90"/>
              <p:cNvSpPr>
                <a:spLocks/>
              </p:cNvSpPr>
              <p:nvPr/>
            </p:nvSpPr>
            <p:spPr bwMode="auto">
              <a:xfrm>
                <a:off x="7432675" y="971550"/>
                <a:ext cx="292100" cy="268288"/>
              </a:xfrm>
              <a:custGeom>
                <a:avLst/>
                <a:gdLst>
                  <a:gd name="T0" fmla="*/ 19 w 35"/>
                  <a:gd name="T1" fmla="*/ 32 h 32"/>
                  <a:gd name="T2" fmla="*/ 12 w 35"/>
                  <a:gd name="T3" fmla="*/ 6 h 32"/>
                  <a:gd name="T4" fmla="*/ 30 w 35"/>
                  <a:gd name="T5" fmla="*/ 15 h 32"/>
                  <a:gd name="T6" fmla="*/ 19 w 35"/>
                  <a:gd name="T7" fmla="*/ 32 h 32"/>
                  <a:gd name="T8" fmla="*/ 18 w 35"/>
                  <a:gd name="T9" fmla="*/ 32 h 32"/>
                  <a:gd name="T10" fmla="*/ 30 w 35"/>
                  <a:gd name="T11" fmla="*/ 25 h 32"/>
                  <a:gd name="T12" fmla="*/ 19 w 35"/>
                  <a:gd name="T13" fmla="*/ 4 h 32"/>
                  <a:gd name="T14" fmla="*/ 18 w 35"/>
                  <a:gd name="T15" fmla="*/ 32 h 32"/>
                  <a:gd name="T16" fmla="*/ 19 w 35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32">
                    <a:moveTo>
                      <a:pt x="19" y="32"/>
                    </a:moveTo>
                    <a:cubicBezTo>
                      <a:pt x="5" y="31"/>
                      <a:pt x="2" y="14"/>
                      <a:pt x="12" y="6"/>
                    </a:cubicBezTo>
                    <a:cubicBezTo>
                      <a:pt x="20" y="0"/>
                      <a:pt x="28" y="8"/>
                      <a:pt x="30" y="15"/>
                    </a:cubicBezTo>
                    <a:cubicBezTo>
                      <a:pt x="32" y="23"/>
                      <a:pt x="27" y="32"/>
                      <a:pt x="19" y="32"/>
                    </a:cubicBezTo>
                    <a:cubicBezTo>
                      <a:pt x="19" y="32"/>
                      <a:pt x="18" y="32"/>
                      <a:pt x="18" y="32"/>
                    </a:cubicBezTo>
                    <a:cubicBezTo>
                      <a:pt x="23" y="32"/>
                      <a:pt x="27" y="30"/>
                      <a:pt x="30" y="25"/>
                    </a:cubicBezTo>
                    <a:cubicBezTo>
                      <a:pt x="35" y="16"/>
                      <a:pt x="29" y="5"/>
                      <a:pt x="19" y="4"/>
                    </a:cubicBezTo>
                    <a:cubicBezTo>
                      <a:pt x="2" y="3"/>
                      <a:pt x="0" y="32"/>
                      <a:pt x="18" y="32"/>
                    </a:cubicBezTo>
                    <a:cubicBezTo>
                      <a:pt x="18" y="32"/>
                      <a:pt x="19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45" name="Freeform 91"/>
              <p:cNvSpPr>
                <a:spLocks/>
              </p:cNvSpPr>
              <p:nvPr/>
            </p:nvSpPr>
            <p:spPr bwMode="auto">
              <a:xfrm>
                <a:off x="7783513" y="971550"/>
                <a:ext cx="292100" cy="268288"/>
              </a:xfrm>
              <a:custGeom>
                <a:avLst/>
                <a:gdLst>
                  <a:gd name="T0" fmla="*/ 19 w 35"/>
                  <a:gd name="T1" fmla="*/ 32 h 32"/>
                  <a:gd name="T2" fmla="*/ 12 w 35"/>
                  <a:gd name="T3" fmla="*/ 6 h 32"/>
                  <a:gd name="T4" fmla="*/ 30 w 35"/>
                  <a:gd name="T5" fmla="*/ 15 h 32"/>
                  <a:gd name="T6" fmla="*/ 19 w 35"/>
                  <a:gd name="T7" fmla="*/ 32 h 32"/>
                  <a:gd name="T8" fmla="*/ 18 w 35"/>
                  <a:gd name="T9" fmla="*/ 32 h 32"/>
                  <a:gd name="T10" fmla="*/ 30 w 35"/>
                  <a:gd name="T11" fmla="*/ 25 h 32"/>
                  <a:gd name="T12" fmla="*/ 19 w 35"/>
                  <a:gd name="T13" fmla="*/ 4 h 32"/>
                  <a:gd name="T14" fmla="*/ 18 w 35"/>
                  <a:gd name="T15" fmla="*/ 32 h 32"/>
                  <a:gd name="T16" fmla="*/ 19 w 35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32">
                    <a:moveTo>
                      <a:pt x="19" y="32"/>
                    </a:moveTo>
                    <a:cubicBezTo>
                      <a:pt x="5" y="31"/>
                      <a:pt x="2" y="14"/>
                      <a:pt x="12" y="6"/>
                    </a:cubicBezTo>
                    <a:cubicBezTo>
                      <a:pt x="20" y="0"/>
                      <a:pt x="28" y="8"/>
                      <a:pt x="30" y="15"/>
                    </a:cubicBezTo>
                    <a:cubicBezTo>
                      <a:pt x="32" y="23"/>
                      <a:pt x="27" y="32"/>
                      <a:pt x="19" y="32"/>
                    </a:cubicBezTo>
                    <a:cubicBezTo>
                      <a:pt x="18" y="32"/>
                      <a:pt x="18" y="32"/>
                      <a:pt x="18" y="32"/>
                    </a:cubicBezTo>
                    <a:cubicBezTo>
                      <a:pt x="23" y="32"/>
                      <a:pt x="27" y="30"/>
                      <a:pt x="30" y="25"/>
                    </a:cubicBezTo>
                    <a:cubicBezTo>
                      <a:pt x="35" y="16"/>
                      <a:pt x="28" y="5"/>
                      <a:pt x="19" y="4"/>
                    </a:cubicBezTo>
                    <a:cubicBezTo>
                      <a:pt x="1" y="3"/>
                      <a:pt x="0" y="32"/>
                      <a:pt x="18" y="32"/>
                    </a:cubicBezTo>
                    <a:cubicBezTo>
                      <a:pt x="18" y="32"/>
                      <a:pt x="19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46" name="Freeform 92"/>
              <p:cNvSpPr>
                <a:spLocks/>
              </p:cNvSpPr>
              <p:nvPr/>
            </p:nvSpPr>
            <p:spPr bwMode="auto">
              <a:xfrm>
                <a:off x="8132763" y="971550"/>
                <a:ext cx="292100" cy="268288"/>
              </a:xfrm>
              <a:custGeom>
                <a:avLst/>
                <a:gdLst>
                  <a:gd name="T0" fmla="*/ 19 w 35"/>
                  <a:gd name="T1" fmla="*/ 32 h 32"/>
                  <a:gd name="T2" fmla="*/ 12 w 35"/>
                  <a:gd name="T3" fmla="*/ 6 h 32"/>
                  <a:gd name="T4" fmla="*/ 30 w 35"/>
                  <a:gd name="T5" fmla="*/ 15 h 32"/>
                  <a:gd name="T6" fmla="*/ 19 w 35"/>
                  <a:gd name="T7" fmla="*/ 32 h 32"/>
                  <a:gd name="T8" fmla="*/ 18 w 35"/>
                  <a:gd name="T9" fmla="*/ 32 h 32"/>
                  <a:gd name="T10" fmla="*/ 30 w 35"/>
                  <a:gd name="T11" fmla="*/ 25 h 32"/>
                  <a:gd name="T12" fmla="*/ 18 w 35"/>
                  <a:gd name="T13" fmla="*/ 4 h 32"/>
                  <a:gd name="T14" fmla="*/ 17 w 35"/>
                  <a:gd name="T15" fmla="*/ 32 h 32"/>
                  <a:gd name="T16" fmla="*/ 19 w 35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32">
                    <a:moveTo>
                      <a:pt x="19" y="32"/>
                    </a:moveTo>
                    <a:cubicBezTo>
                      <a:pt x="5" y="31"/>
                      <a:pt x="1" y="14"/>
                      <a:pt x="12" y="6"/>
                    </a:cubicBezTo>
                    <a:cubicBezTo>
                      <a:pt x="20" y="0"/>
                      <a:pt x="28" y="8"/>
                      <a:pt x="30" y="15"/>
                    </a:cubicBezTo>
                    <a:cubicBezTo>
                      <a:pt x="32" y="23"/>
                      <a:pt x="27" y="32"/>
                      <a:pt x="19" y="32"/>
                    </a:cubicBezTo>
                    <a:cubicBezTo>
                      <a:pt x="18" y="32"/>
                      <a:pt x="17" y="32"/>
                      <a:pt x="18" y="32"/>
                    </a:cubicBezTo>
                    <a:cubicBezTo>
                      <a:pt x="23" y="32"/>
                      <a:pt x="27" y="30"/>
                      <a:pt x="30" y="25"/>
                    </a:cubicBezTo>
                    <a:cubicBezTo>
                      <a:pt x="35" y="16"/>
                      <a:pt x="28" y="5"/>
                      <a:pt x="18" y="4"/>
                    </a:cubicBezTo>
                    <a:cubicBezTo>
                      <a:pt x="1" y="3"/>
                      <a:pt x="0" y="32"/>
                      <a:pt x="17" y="32"/>
                    </a:cubicBezTo>
                    <a:cubicBezTo>
                      <a:pt x="18" y="32"/>
                      <a:pt x="18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47" name="Freeform 93"/>
              <p:cNvSpPr>
                <a:spLocks/>
              </p:cNvSpPr>
              <p:nvPr/>
            </p:nvSpPr>
            <p:spPr bwMode="auto">
              <a:xfrm>
                <a:off x="8483600" y="971550"/>
                <a:ext cx="292100" cy="268288"/>
              </a:xfrm>
              <a:custGeom>
                <a:avLst/>
                <a:gdLst>
                  <a:gd name="T0" fmla="*/ 18 w 35"/>
                  <a:gd name="T1" fmla="*/ 32 h 32"/>
                  <a:gd name="T2" fmla="*/ 12 w 35"/>
                  <a:gd name="T3" fmla="*/ 6 h 32"/>
                  <a:gd name="T4" fmla="*/ 30 w 35"/>
                  <a:gd name="T5" fmla="*/ 15 h 32"/>
                  <a:gd name="T6" fmla="*/ 18 w 35"/>
                  <a:gd name="T7" fmla="*/ 32 h 32"/>
                  <a:gd name="T8" fmla="*/ 17 w 35"/>
                  <a:gd name="T9" fmla="*/ 32 h 32"/>
                  <a:gd name="T10" fmla="*/ 30 w 35"/>
                  <a:gd name="T11" fmla="*/ 25 h 32"/>
                  <a:gd name="T12" fmla="*/ 18 w 35"/>
                  <a:gd name="T13" fmla="*/ 4 h 32"/>
                  <a:gd name="T14" fmla="*/ 17 w 35"/>
                  <a:gd name="T15" fmla="*/ 32 h 32"/>
                  <a:gd name="T16" fmla="*/ 18 w 35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32">
                    <a:moveTo>
                      <a:pt x="18" y="32"/>
                    </a:moveTo>
                    <a:cubicBezTo>
                      <a:pt x="5" y="31"/>
                      <a:pt x="1" y="14"/>
                      <a:pt x="12" y="6"/>
                    </a:cubicBezTo>
                    <a:cubicBezTo>
                      <a:pt x="20" y="0"/>
                      <a:pt x="28" y="8"/>
                      <a:pt x="30" y="15"/>
                    </a:cubicBezTo>
                    <a:cubicBezTo>
                      <a:pt x="32" y="23"/>
                      <a:pt x="26" y="32"/>
                      <a:pt x="18" y="32"/>
                    </a:cubicBezTo>
                    <a:cubicBezTo>
                      <a:pt x="18" y="32"/>
                      <a:pt x="17" y="32"/>
                      <a:pt x="17" y="32"/>
                    </a:cubicBezTo>
                    <a:cubicBezTo>
                      <a:pt x="23" y="32"/>
                      <a:pt x="27" y="30"/>
                      <a:pt x="30" y="25"/>
                    </a:cubicBezTo>
                    <a:cubicBezTo>
                      <a:pt x="35" y="16"/>
                      <a:pt x="28" y="5"/>
                      <a:pt x="18" y="4"/>
                    </a:cubicBezTo>
                    <a:cubicBezTo>
                      <a:pt x="1" y="3"/>
                      <a:pt x="0" y="32"/>
                      <a:pt x="17" y="32"/>
                    </a:cubicBezTo>
                    <a:cubicBezTo>
                      <a:pt x="18" y="32"/>
                      <a:pt x="18" y="32"/>
                      <a:pt x="18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48" name="Freeform 94"/>
              <p:cNvSpPr>
                <a:spLocks/>
              </p:cNvSpPr>
              <p:nvPr/>
            </p:nvSpPr>
            <p:spPr bwMode="auto">
              <a:xfrm>
                <a:off x="8826500" y="971550"/>
                <a:ext cx="300038" cy="268288"/>
              </a:xfrm>
              <a:custGeom>
                <a:avLst/>
                <a:gdLst>
                  <a:gd name="T0" fmla="*/ 19 w 36"/>
                  <a:gd name="T1" fmla="*/ 32 h 32"/>
                  <a:gd name="T2" fmla="*/ 12 w 36"/>
                  <a:gd name="T3" fmla="*/ 6 h 32"/>
                  <a:gd name="T4" fmla="*/ 31 w 36"/>
                  <a:gd name="T5" fmla="*/ 15 h 32"/>
                  <a:gd name="T6" fmla="*/ 19 w 36"/>
                  <a:gd name="T7" fmla="*/ 32 h 32"/>
                  <a:gd name="T8" fmla="*/ 18 w 36"/>
                  <a:gd name="T9" fmla="*/ 32 h 32"/>
                  <a:gd name="T10" fmla="*/ 30 w 36"/>
                  <a:gd name="T11" fmla="*/ 25 h 32"/>
                  <a:gd name="T12" fmla="*/ 19 w 36"/>
                  <a:gd name="T13" fmla="*/ 4 h 32"/>
                  <a:gd name="T14" fmla="*/ 18 w 36"/>
                  <a:gd name="T15" fmla="*/ 32 h 32"/>
                  <a:gd name="T16" fmla="*/ 19 w 36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6" h="32">
                    <a:moveTo>
                      <a:pt x="19" y="32"/>
                    </a:moveTo>
                    <a:cubicBezTo>
                      <a:pt x="6" y="31"/>
                      <a:pt x="2" y="14"/>
                      <a:pt x="12" y="6"/>
                    </a:cubicBezTo>
                    <a:cubicBezTo>
                      <a:pt x="20" y="0"/>
                      <a:pt x="29" y="8"/>
                      <a:pt x="31" y="15"/>
                    </a:cubicBezTo>
                    <a:cubicBezTo>
                      <a:pt x="33" y="23"/>
                      <a:pt x="27" y="32"/>
                      <a:pt x="19" y="32"/>
                    </a:cubicBezTo>
                    <a:cubicBezTo>
                      <a:pt x="19" y="32"/>
                      <a:pt x="18" y="32"/>
                      <a:pt x="18" y="32"/>
                    </a:cubicBezTo>
                    <a:cubicBezTo>
                      <a:pt x="23" y="32"/>
                      <a:pt x="28" y="30"/>
                      <a:pt x="30" y="25"/>
                    </a:cubicBezTo>
                    <a:cubicBezTo>
                      <a:pt x="36" y="16"/>
                      <a:pt x="29" y="5"/>
                      <a:pt x="19" y="4"/>
                    </a:cubicBezTo>
                    <a:cubicBezTo>
                      <a:pt x="2" y="3"/>
                      <a:pt x="0" y="32"/>
                      <a:pt x="18" y="32"/>
                    </a:cubicBezTo>
                    <a:cubicBezTo>
                      <a:pt x="18" y="32"/>
                      <a:pt x="19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49" name="Freeform 95"/>
              <p:cNvSpPr>
                <a:spLocks/>
              </p:cNvSpPr>
              <p:nvPr/>
            </p:nvSpPr>
            <p:spPr bwMode="auto">
              <a:xfrm>
                <a:off x="9175750" y="971550"/>
                <a:ext cx="292100" cy="268288"/>
              </a:xfrm>
              <a:custGeom>
                <a:avLst/>
                <a:gdLst>
                  <a:gd name="T0" fmla="*/ 19 w 35"/>
                  <a:gd name="T1" fmla="*/ 32 h 32"/>
                  <a:gd name="T2" fmla="*/ 12 w 35"/>
                  <a:gd name="T3" fmla="*/ 6 h 32"/>
                  <a:gd name="T4" fmla="*/ 30 w 35"/>
                  <a:gd name="T5" fmla="*/ 15 h 32"/>
                  <a:gd name="T6" fmla="*/ 19 w 35"/>
                  <a:gd name="T7" fmla="*/ 32 h 32"/>
                  <a:gd name="T8" fmla="*/ 18 w 35"/>
                  <a:gd name="T9" fmla="*/ 32 h 32"/>
                  <a:gd name="T10" fmla="*/ 30 w 35"/>
                  <a:gd name="T11" fmla="*/ 25 h 32"/>
                  <a:gd name="T12" fmla="*/ 19 w 35"/>
                  <a:gd name="T13" fmla="*/ 4 h 32"/>
                  <a:gd name="T14" fmla="*/ 18 w 35"/>
                  <a:gd name="T15" fmla="*/ 32 h 32"/>
                  <a:gd name="T16" fmla="*/ 19 w 35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32">
                    <a:moveTo>
                      <a:pt x="19" y="32"/>
                    </a:moveTo>
                    <a:cubicBezTo>
                      <a:pt x="5" y="31"/>
                      <a:pt x="2" y="14"/>
                      <a:pt x="12" y="6"/>
                    </a:cubicBezTo>
                    <a:cubicBezTo>
                      <a:pt x="20" y="0"/>
                      <a:pt x="29" y="8"/>
                      <a:pt x="30" y="15"/>
                    </a:cubicBezTo>
                    <a:cubicBezTo>
                      <a:pt x="32" y="23"/>
                      <a:pt x="27" y="32"/>
                      <a:pt x="19" y="32"/>
                    </a:cubicBezTo>
                    <a:cubicBezTo>
                      <a:pt x="19" y="32"/>
                      <a:pt x="18" y="32"/>
                      <a:pt x="18" y="32"/>
                    </a:cubicBezTo>
                    <a:cubicBezTo>
                      <a:pt x="23" y="32"/>
                      <a:pt x="27" y="30"/>
                      <a:pt x="30" y="25"/>
                    </a:cubicBezTo>
                    <a:cubicBezTo>
                      <a:pt x="35" y="16"/>
                      <a:pt x="29" y="5"/>
                      <a:pt x="19" y="4"/>
                    </a:cubicBezTo>
                    <a:cubicBezTo>
                      <a:pt x="2" y="3"/>
                      <a:pt x="0" y="32"/>
                      <a:pt x="18" y="32"/>
                    </a:cubicBezTo>
                    <a:cubicBezTo>
                      <a:pt x="18" y="32"/>
                      <a:pt x="19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50" name="Freeform 96"/>
              <p:cNvSpPr>
                <a:spLocks/>
              </p:cNvSpPr>
              <p:nvPr/>
            </p:nvSpPr>
            <p:spPr bwMode="auto">
              <a:xfrm>
                <a:off x="9526588" y="971550"/>
                <a:ext cx="292100" cy="268288"/>
              </a:xfrm>
              <a:custGeom>
                <a:avLst/>
                <a:gdLst>
                  <a:gd name="T0" fmla="*/ 19 w 35"/>
                  <a:gd name="T1" fmla="*/ 32 h 32"/>
                  <a:gd name="T2" fmla="*/ 12 w 35"/>
                  <a:gd name="T3" fmla="*/ 6 h 32"/>
                  <a:gd name="T4" fmla="*/ 30 w 35"/>
                  <a:gd name="T5" fmla="*/ 15 h 32"/>
                  <a:gd name="T6" fmla="*/ 19 w 35"/>
                  <a:gd name="T7" fmla="*/ 32 h 32"/>
                  <a:gd name="T8" fmla="*/ 18 w 35"/>
                  <a:gd name="T9" fmla="*/ 32 h 32"/>
                  <a:gd name="T10" fmla="*/ 30 w 35"/>
                  <a:gd name="T11" fmla="*/ 25 h 32"/>
                  <a:gd name="T12" fmla="*/ 19 w 35"/>
                  <a:gd name="T13" fmla="*/ 4 h 32"/>
                  <a:gd name="T14" fmla="*/ 18 w 35"/>
                  <a:gd name="T15" fmla="*/ 32 h 32"/>
                  <a:gd name="T16" fmla="*/ 19 w 35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32">
                    <a:moveTo>
                      <a:pt x="19" y="32"/>
                    </a:moveTo>
                    <a:cubicBezTo>
                      <a:pt x="5" y="31"/>
                      <a:pt x="2" y="14"/>
                      <a:pt x="12" y="6"/>
                    </a:cubicBezTo>
                    <a:cubicBezTo>
                      <a:pt x="20" y="0"/>
                      <a:pt x="28" y="8"/>
                      <a:pt x="30" y="15"/>
                    </a:cubicBezTo>
                    <a:cubicBezTo>
                      <a:pt x="32" y="23"/>
                      <a:pt x="27" y="32"/>
                      <a:pt x="19" y="32"/>
                    </a:cubicBezTo>
                    <a:cubicBezTo>
                      <a:pt x="19" y="32"/>
                      <a:pt x="18" y="32"/>
                      <a:pt x="18" y="32"/>
                    </a:cubicBezTo>
                    <a:cubicBezTo>
                      <a:pt x="23" y="32"/>
                      <a:pt x="27" y="30"/>
                      <a:pt x="30" y="25"/>
                    </a:cubicBezTo>
                    <a:cubicBezTo>
                      <a:pt x="35" y="16"/>
                      <a:pt x="29" y="5"/>
                      <a:pt x="19" y="4"/>
                    </a:cubicBezTo>
                    <a:cubicBezTo>
                      <a:pt x="2" y="3"/>
                      <a:pt x="0" y="32"/>
                      <a:pt x="18" y="32"/>
                    </a:cubicBezTo>
                    <a:cubicBezTo>
                      <a:pt x="18" y="32"/>
                      <a:pt x="19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51" name="Freeform 97"/>
              <p:cNvSpPr>
                <a:spLocks/>
              </p:cNvSpPr>
              <p:nvPr/>
            </p:nvSpPr>
            <p:spPr bwMode="auto">
              <a:xfrm>
                <a:off x="9877425" y="971550"/>
                <a:ext cx="292100" cy="268288"/>
              </a:xfrm>
              <a:custGeom>
                <a:avLst/>
                <a:gdLst>
                  <a:gd name="T0" fmla="*/ 19 w 35"/>
                  <a:gd name="T1" fmla="*/ 32 h 32"/>
                  <a:gd name="T2" fmla="*/ 12 w 35"/>
                  <a:gd name="T3" fmla="*/ 6 h 32"/>
                  <a:gd name="T4" fmla="*/ 30 w 35"/>
                  <a:gd name="T5" fmla="*/ 15 h 32"/>
                  <a:gd name="T6" fmla="*/ 19 w 35"/>
                  <a:gd name="T7" fmla="*/ 32 h 32"/>
                  <a:gd name="T8" fmla="*/ 18 w 35"/>
                  <a:gd name="T9" fmla="*/ 32 h 32"/>
                  <a:gd name="T10" fmla="*/ 30 w 35"/>
                  <a:gd name="T11" fmla="*/ 25 h 32"/>
                  <a:gd name="T12" fmla="*/ 18 w 35"/>
                  <a:gd name="T13" fmla="*/ 4 h 32"/>
                  <a:gd name="T14" fmla="*/ 18 w 35"/>
                  <a:gd name="T15" fmla="*/ 32 h 32"/>
                  <a:gd name="T16" fmla="*/ 19 w 35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32">
                    <a:moveTo>
                      <a:pt x="19" y="32"/>
                    </a:moveTo>
                    <a:cubicBezTo>
                      <a:pt x="5" y="31"/>
                      <a:pt x="1" y="14"/>
                      <a:pt x="12" y="6"/>
                    </a:cubicBezTo>
                    <a:cubicBezTo>
                      <a:pt x="20" y="0"/>
                      <a:pt x="28" y="8"/>
                      <a:pt x="30" y="15"/>
                    </a:cubicBezTo>
                    <a:cubicBezTo>
                      <a:pt x="32" y="23"/>
                      <a:pt x="27" y="32"/>
                      <a:pt x="19" y="32"/>
                    </a:cubicBezTo>
                    <a:cubicBezTo>
                      <a:pt x="18" y="32"/>
                      <a:pt x="18" y="32"/>
                      <a:pt x="18" y="32"/>
                    </a:cubicBezTo>
                    <a:cubicBezTo>
                      <a:pt x="23" y="32"/>
                      <a:pt x="27" y="30"/>
                      <a:pt x="30" y="25"/>
                    </a:cubicBezTo>
                    <a:cubicBezTo>
                      <a:pt x="35" y="16"/>
                      <a:pt x="28" y="5"/>
                      <a:pt x="18" y="4"/>
                    </a:cubicBezTo>
                    <a:cubicBezTo>
                      <a:pt x="1" y="3"/>
                      <a:pt x="0" y="32"/>
                      <a:pt x="18" y="32"/>
                    </a:cubicBezTo>
                    <a:cubicBezTo>
                      <a:pt x="18" y="32"/>
                      <a:pt x="18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52" name="Freeform 98"/>
              <p:cNvSpPr>
                <a:spLocks/>
              </p:cNvSpPr>
              <p:nvPr/>
            </p:nvSpPr>
            <p:spPr bwMode="auto">
              <a:xfrm>
                <a:off x="10226675" y="971550"/>
                <a:ext cx="292100" cy="268288"/>
              </a:xfrm>
              <a:custGeom>
                <a:avLst/>
                <a:gdLst>
                  <a:gd name="T0" fmla="*/ 19 w 35"/>
                  <a:gd name="T1" fmla="*/ 32 h 32"/>
                  <a:gd name="T2" fmla="*/ 12 w 35"/>
                  <a:gd name="T3" fmla="*/ 6 h 32"/>
                  <a:gd name="T4" fmla="*/ 30 w 35"/>
                  <a:gd name="T5" fmla="*/ 15 h 32"/>
                  <a:gd name="T6" fmla="*/ 18 w 35"/>
                  <a:gd name="T7" fmla="*/ 32 h 32"/>
                  <a:gd name="T8" fmla="*/ 17 w 35"/>
                  <a:gd name="T9" fmla="*/ 32 h 32"/>
                  <a:gd name="T10" fmla="*/ 30 w 35"/>
                  <a:gd name="T11" fmla="*/ 25 h 32"/>
                  <a:gd name="T12" fmla="*/ 18 w 35"/>
                  <a:gd name="T13" fmla="*/ 4 h 32"/>
                  <a:gd name="T14" fmla="*/ 17 w 35"/>
                  <a:gd name="T15" fmla="*/ 32 h 32"/>
                  <a:gd name="T16" fmla="*/ 19 w 35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32">
                    <a:moveTo>
                      <a:pt x="19" y="32"/>
                    </a:moveTo>
                    <a:cubicBezTo>
                      <a:pt x="5" y="31"/>
                      <a:pt x="1" y="14"/>
                      <a:pt x="12" y="6"/>
                    </a:cubicBezTo>
                    <a:cubicBezTo>
                      <a:pt x="20" y="0"/>
                      <a:pt x="28" y="8"/>
                      <a:pt x="30" y="15"/>
                    </a:cubicBezTo>
                    <a:cubicBezTo>
                      <a:pt x="32" y="23"/>
                      <a:pt x="27" y="32"/>
                      <a:pt x="18" y="32"/>
                    </a:cubicBezTo>
                    <a:cubicBezTo>
                      <a:pt x="18" y="32"/>
                      <a:pt x="17" y="32"/>
                      <a:pt x="17" y="32"/>
                    </a:cubicBezTo>
                    <a:cubicBezTo>
                      <a:pt x="23" y="32"/>
                      <a:pt x="27" y="30"/>
                      <a:pt x="30" y="25"/>
                    </a:cubicBezTo>
                    <a:cubicBezTo>
                      <a:pt x="35" y="16"/>
                      <a:pt x="28" y="5"/>
                      <a:pt x="18" y="4"/>
                    </a:cubicBezTo>
                    <a:cubicBezTo>
                      <a:pt x="1" y="3"/>
                      <a:pt x="0" y="32"/>
                      <a:pt x="17" y="32"/>
                    </a:cubicBezTo>
                    <a:cubicBezTo>
                      <a:pt x="18" y="32"/>
                      <a:pt x="18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53" name="Freeform 99"/>
              <p:cNvSpPr>
                <a:spLocks/>
              </p:cNvSpPr>
              <p:nvPr/>
            </p:nvSpPr>
            <p:spPr bwMode="auto">
              <a:xfrm>
                <a:off x="10569575" y="971550"/>
                <a:ext cx="300038" cy="268288"/>
              </a:xfrm>
              <a:custGeom>
                <a:avLst/>
                <a:gdLst>
                  <a:gd name="T0" fmla="*/ 19 w 36"/>
                  <a:gd name="T1" fmla="*/ 32 h 32"/>
                  <a:gd name="T2" fmla="*/ 13 w 36"/>
                  <a:gd name="T3" fmla="*/ 6 h 32"/>
                  <a:gd name="T4" fmla="*/ 31 w 36"/>
                  <a:gd name="T5" fmla="*/ 15 h 32"/>
                  <a:gd name="T6" fmla="*/ 19 w 36"/>
                  <a:gd name="T7" fmla="*/ 32 h 32"/>
                  <a:gd name="T8" fmla="*/ 18 w 36"/>
                  <a:gd name="T9" fmla="*/ 32 h 32"/>
                  <a:gd name="T10" fmla="*/ 30 w 36"/>
                  <a:gd name="T11" fmla="*/ 25 h 32"/>
                  <a:gd name="T12" fmla="*/ 19 w 36"/>
                  <a:gd name="T13" fmla="*/ 4 h 32"/>
                  <a:gd name="T14" fmla="*/ 18 w 36"/>
                  <a:gd name="T15" fmla="*/ 32 h 32"/>
                  <a:gd name="T16" fmla="*/ 19 w 36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6" h="32">
                    <a:moveTo>
                      <a:pt x="19" y="32"/>
                    </a:moveTo>
                    <a:cubicBezTo>
                      <a:pt x="6" y="31"/>
                      <a:pt x="2" y="14"/>
                      <a:pt x="13" y="6"/>
                    </a:cubicBezTo>
                    <a:cubicBezTo>
                      <a:pt x="20" y="0"/>
                      <a:pt x="29" y="8"/>
                      <a:pt x="31" y="15"/>
                    </a:cubicBezTo>
                    <a:cubicBezTo>
                      <a:pt x="33" y="23"/>
                      <a:pt x="27" y="32"/>
                      <a:pt x="19" y="32"/>
                    </a:cubicBezTo>
                    <a:cubicBezTo>
                      <a:pt x="19" y="32"/>
                      <a:pt x="18" y="32"/>
                      <a:pt x="18" y="32"/>
                    </a:cubicBezTo>
                    <a:cubicBezTo>
                      <a:pt x="24" y="32"/>
                      <a:pt x="28" y="30"/>
                      <a:pt x="30" y="25"/>
                    </a:cubicBezTo>
                    <a:cubicBezTo>
                      <a:pt x="36" y="16"/>
                      <a:pt x="29" y="5"/>
                      <a:pt x="19" y="4"/>
                    </a:cubicBezTo>
                    <a:cubicBezTo>
                      <a:pt x="2" y="3"/>
                      <a:pt x="0" y="32"/>
                      <a:pt x="18" y="32"/>
                    </a:cubicBezTo>
                    <a:cubicBezTo>
                      <a:pt x="19" y="32"/>
                      <a:pt x="19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54" name="Freeform 100"/>
              <p:cNvSpPr>
                <a:spLocks/>
              </p:cNvSpPr>
              <p:nvPr/>
            </p:nvSpPr>
            <p:spPr bwMode="auto">
              <a:xfrm>
                <a:off x="10920413" y="971550"/>
                <a:ext cx="300038" cy="268288"/>
              </a:xfrm>
              <a:custGeom>
                <a:avLst/>
                <a:gdLst>
                  <a:gd name="T0" fmla="*/ 19 w 36"/>
                  <a:gd name="T1" fmla="*/ 32 h 32"/>
                  <a:gd name="T2" fmla="*/ 12 w 36"/>
                  <a:gd name="T3" fmla="*/ 6 h 32"/>
                  <a:gd name="T4" fmla="*/ 31 w 36"/>
                  <a:gd name="T5" fmla="*/ 15 h 32"/>
                  <a:gd name="T6" fmla="*/ 19 w 36"/>
                  <a:gd name="T7" fmla="*/ 32 h 32"/>
                  <a:gd name="T8" fmla="*/ 18 w 36"/>
                  <a:gd name="T9" fmla="*/ 32 h 32"/>
                  <a:gd name="T10" fmla="*/ 30 w 36"/>
                  <a:gd name="T11" fmla="*/ 25 h 32"/>
                  <a:gd name="T12" fmla="*/ 19 w 36"/>
                  <a:gd name="T13" fmla="*/ 4 h 32"/>
                  <a:gd name="T14" fmla="*/ 18 w 36"/>
                  <a:gd name="T15" fmla="*/ 32 h 32"/>
                  <a:gd name="T16" fmla="*/ 19 w 36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6" h="32">
                    <a:moveTo>
                      <a:pt x="19" y="32"/>
                    </a:moveTo>
                    <a:cubicBezTo>
                      <a:pt x="5" y="31"/>
                      <a:pt x="2" y="14"/>
                      <a:pt x="12" y="6"/>
                    </a:cubicBezTo>
                    <a:cubicBezTo>
                      <a:pt x="20" y="0"/>
                      <a:pt x="29" y="8"/>
                      <a:pt x="31" y="15"/>
                    </a:cubicBezTo>
                    <a:cubicBezTo>
                      <a:pt x="33" y="23"/>
                      <a:pt x="27" y="32"/>
                      <a:pt x="19" y="32"/>
                    </a:cubicBezTo>
                    <a:cubicBezTo>
                      <a:pt x="19" y="32"/>
                      <a:pt x="18" y="32"/>
                      <a:pt x="18" y="32"/>
                    </a:cubicBezTo>
                    <a:cubicBezTo>
                      <a:pt x="23" y="32"/>
                      <a:pt x="28" y="30"/>
                      <a:pt x="30" y="25"/>
                    </a:cubicBezTo>
                    <a:cubicBezTo>
                      <a:pt x="36" y="16"/>
                      <a:pt x="29" y="5"/>
                      <a:pt x="19" y="4"/>
                    </a:cubicBezTo>
                    <a:cubicBezTo>
                      <a:pt x="2" y="3"/>
                      <a:pt x="0" y="32"/>
                      <a:pt x="18" y="32"/>
                    </a:cubicBezTo>
                    <a:cubicBezTo>
                      <a:pt x="18" y="32"/>
                      <a:pt x="19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55" name="Freeform 101"/>
              <p:cNvSpPr>
                <a:spLocks/>
              </p:cNvSpPr>
              <p:nvPr/>
            </p:nvSpPr>
            <p:spPr bwMode="auto">
              <a:xfrm>
                <a:off x="11269663" y="971550"/>
                <a:ext cx="292100" cy="268288"/>
              </a:xfrm>
              <a:custGeom>
                <a:avLst/>
                <a:gdLst>
                  <a:gd name="T0" fmla="*/ 19 w 35"/>
                  <a:gd name="T1" fmla="*/ 32 h 32"/>
                  <a:gd name="T2" fmla="*/ 12 w 35"/>
                  <a:gd name="T3" fmla="*/ 6 h 32"/>
                  <a:gd name="T4" fmla="*/ 30 w 35"/>
                  <a:gd name="T5" fmla="*/ 15 h 32"/>
                  <a:gd name="T6" fmla="*/ 19 w 35"/>
                  <a:gd name="T7" fmla="*/ 32 h 32"/>
                  <a:gd name="T8" fmla="*/ 18 w 35"/>
                  <a:gd name="T9" fmla="*/ 32 h 32"/>
                  <a:gd name="T10" fmla="*/ 30 w 35"/>
                  <a:gd name="T11" fmla="*/ 25 h 32"/>
                  <a:gd name="T12" fmla="*/ 19 w 35"/>
                  <a:gd name="T13" fmla="*/ 4 h 32"/>
                  <a:gd name="T14" fmla="*/ 18 w 35"/>
                  <a:gd name="T15" fmla="*/ 32 h 32"/>
                  <a:gd name="T16" fmla="*/ 19 w 35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32">
                    <a:moveTo>
                      <a:pt x="19" y="32"/>
                    </a:moveTo>
                    <a:cubicBezTo>
                      <a:pt x="5" y="31"/>
                      <a:pt x="2" y="14"/>
                      <a:pt x="12" y="6"/>
                    </a:cubicBezTo>
                    <a:cubicBezTo>
                      <a:pt x="20" y="0"/>
                      <a:pt x="28" y="8"/>
                      <a:pt x="30" y="15"/>
                    </a:cubicBezTo>
                    <a:cubicBezTo>
                      <a:pt x="32" y="23"/>
                      <a:pt x="27" y="32"/>
                      <a:pt x="19" y="32"/>
                    </a:cubicBezTo>
                    <a:cubicBezTo>
                      <a:pt x="19" y="32"/>
                      <a:pt x="18" y="32"/>
                      <a:pt x="18" y="32"/>
                    </a:cubicBezTo>
                    <a:cubicBezTo>
                      <a:pt x="23" y="32"/>
                      <a:pt x="27" y="30"/>
                      <a:pt x="30" y="25"/>
                    </a:cubicBezTo>
                    <a:cubicBezTo>
                      <a:pt x="35" y="16"/>
                      <a:pt x="29" y="5"/>
                      <a:pt x="19" y="4"/>
                    </a:cubicBezTo>
                    <a:cubicBezTo>
                      <a:pt x="2" y="3"/>
                      <a:pt x="0" y="32"/>
                      <a:pt x="18" y="32"/>
                    </a:cubicBezTo>
                    <a:cubicBezTo>
                      <a:pt x="18" y="32"/>
                      <a:pt x="19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56" name="Oval 127"/>
              <p:cNvSpPr>
                <a:spLocks noChangeArrowheads="1"/>
              </p:cNvSpPr>
              <p:nvPr/>
            </p:nvSpPr>
            <p:spPr bwMode="auto">
              <a:xfrm>
                <a:off x="1893888" y="66675"/>
                <a:ext cx="82550" cy="84138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57" name="Oval 128"/>
              <p:cNvSpPr>
                <a:spLocks noChangeArrowheads="1"/>
              </p:cNvSpPr>
              <p:nvPr/>
            </p:nvSpPr>
            <p:spPr bwMode="auto">
              <a:xfrm>
                <a:off x="1909763" y="84138"/>
                <a:ext cx="74613" cy="84138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58" name="Freeform 129"/>
              <p:cNvSpPr>
                <a:spLocks/>
              </p:cNvSpPr>
              <p:nvPr/>
            </p:nvSpPr>
            <p:spPr bwMode="auto">
              <a:xfrm>
                <a:off x="1884363" y="50800"/>
                <a:ext cx="92075" cy="117475"/>
              </a:xfrm>
              <a:custGeom>
                <a:avLst/>
                <a:gdLst>
                  <a:gd name="T0" fmla="*/ 10 w 11"/>
                  <a:gd name="T1" fmla="*/ 7 h 14"/>
                  <a:gd name="T2" fmla="*/ 5 w 11"/>
                  <a:gd name="T3" fmla="*/ 11 h 14"/>
                  <a:gd name="T4" fmla="*/ 2 w 11"/>
                  <a:gd name="T5" fmla="*/ 7 h 14"/>
                  <a:gd name="T6" fmla="*/ 6 w 11"/>
                  <a:gd name="T7" fmla="*/ 2 h 14"/>
                  <a:gd name="T8" fmla="*/ 10 w 11"/>
                  <a:gd name="T9" fmla="*/ 7 h 14"/>
                  <a:gd name="T10" fmla="*/ 11 w 11"/>
                  <a:gd name="T11" fmla="*/ 7 h 14"/>
                  <a:gd name="T12" fmla="*/ 1 w 11"/>
                  <a:gd name="T13" fmla="*/ 7 h 14"/>
                  <a:gd name="T14" fmla="*/ 11 w 11"/>
                  <a:gd name="T15" fmla="*/ 7 h 14"/>
                  <a:gd name="T16" fmla="*/ 10 w 11"/>
                  <a:gd name="T17" fmla="*/ 7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1" h="14">
                    <a:moveTo>
                      <a:pt x="10" y="7"/>
                    </a:moveTo>
                    <a:cubicBezTo>
                      <a:pt x="10" y="9"/>
                      <a:pt x="8" y="12"/>
                      <a:pt x="5" y="11"/>
                    </a:cubicBezTo>
                    <a:cubicBezTo>
                      <a:pt x="3" y="11"/>
                      <a:pt x="2" y="9"/>
                      <a:pt x="2" y="7"/>
                    </a:cubicBezTo>
                    <a:cubicBezTo>
                      <a:pt x="2" y="4"/>
                      <a:pt x="4" y="2"/>
                      <a:pt x="6" y="2"/>
                    </a:cubicBezTo>
                    <a:cubicBezTo>
                      <a:pt x="9" y="3"/>
                      <a:pt x="10" y="5"/>
                      <a:pt x="10" y="7"/>
                    </a:cubicBezTo>
                    <a:cubicBezTo>
                      <a:pt x="10" y="7"/>
                      <a:pt x="11" y="7"/>
                      <a:pt x="11" y="7"/>
                    </a:cubicBezTo>
                    <a:cubicBezTo>
                      <a:pt x="11" y="0"/>
                      <a:pt x="1" y="1"/>
                      <a:pt x="1" y="7"/>
                    </a:cubicBezTo>
                    <a:cubicBezTo>
                      <a:pt x="0" y="14"/>
                      <a:pt x="11" y="13"/>
                      <a:pt x="11" y="7"/>
                    </a:cubicBezTo>
                    <a:cubicBezTo>
                      <a:pt x="11" y="7"/>
                      <a:pt x="10" y="7"/>
                      <a:pt x="10" y="7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</p:grpSp>
        <p:pic>
          <p:nvPicPr>
            <p:cNvPr id="28" name="图片 2121"/>
            <p:cNvPicPr>
              <a:picLocks noChangeAspect="1"/>
            </p:cNvPicPr>
            <p:nvPr/>
          </p:nvPicPr>
          <p:blipFill rotWithShape="1">
            <a:blip r:embed="rId3"/>
            <a:srcRect t="16435"/>
            <a:stretch/>
          </p:blipFill>
          <p:spPr>
            <a:xfrm>
              <a:off x="1734093" y="3705726"/>
              <a:ext cx="10101948" cy="2562565"/>
            </a:xfrm>
            <a:prstGeom prst="rect">
              <a:avLst/>
            </a:prstGeom>
          </p:spPr>
        </p:pic>
      </p:grpSp>
      <p:sp>
        <p:nvSpPr>
          <p:cNvPr id="59" name="TextBox 58"/>
          <p:cNvSpPr txBox="1"/>
          <p:nvPr/>
        </p:nvSpPr>
        <p:spPr>
          <a:xfrm>
            <a:off x="2883403" y="377654"/>
            <a:ext cx="6778353" cy="707886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4000" b="1" i="1" dirty="0" err="1" smtClean="0">
                <a:solidFill>
                  <a:srgbClr val="FF0000"/>
                </a:solidFill>
                <a:latin typeface="Times New Roman" pitchFamily="18" charset="0"/>
              </a:rPr>
              <a:t>Biểu</a:t>
            </a:r>
            <a:r>
              <a:rPr lang="en-US" sz="4000" b="1" i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4000" b="1" i="1" dirty="0" err="1" smtClean="0">
                <a:solidFill>
                  <a:srgbClr val="FF0000"/>
                </a:solidFill>
                <a:latin typeface="Times New Roman" pitchFamily="18" charset="0"/>
              </a:rPr>
              <a:t>hiện</a:t>
            </a:r>
            <a:r>
              <a:rPr lang="en-US" sz="4000" b="1" i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4000" b="1" i="1" dirty="0" err="1" smtClean="0">
                <a:solidFill>
                  <a:srgbClr val="FF0000"/>
                </a:solidFill>
                <a:latin typeface="Times New Roman" pitchFamily="18" charset="0"/>
              </a:rPr>
              <a:t>của</a:t>
            </a:r>
            <a:r>
              <a:rPr lang="en-US" sz="4000" b="1" i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4000" b="1" i="1" dirty="0" err="1" smtClean="0">
                <a:solidFill>
                  <a:srgbClr val="FF0000"/>
                </a:solidFill>
                <a:latin typeface="Times New Roman" pitchFamily="18" charset="0"/>
              </a:rPr>
              <a:t>lòng</a:t>
            </a:r>
            <a:r>
              <a:rPr lang="en-US" sz="4000" b="1" i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4000" b="1" i="1" dirty="0" err="1" smtClean="0">
                <a:solidFill>
                  <a:srgbClr val="FF0000"/>
                </a:solidFill>
                <a:latin typeface="Times New Roman" pitchFamily="18" charset="0"/>
              </a:rPr>
              <a:t>yêu</a:t>
            </a:r>
            <a:r>
              <a:rPr lang="en-US" sz="4000" b="1" i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4000" b="1" i="1" dirty="0" err="1" smtClean="0">
                <a:solidFill>
                  <a:srgbClr val="FF0000"/>
                </a:solidFill>
                <a:latin typeface="Times New Roman" pitchFamily="18" charset="0"/>
              </a:rPr>
              <a:t>nước</a:t>
            </a:r>
            <a:endParaRPr lang="en-US" sz="4000" b="1" i="1" dirty="0">
              <a:solidFill>
                <a:srgbClr val="FF0000"/>
              </a:solidFill>
              <a:latin typeface="Times New Roman" pitchFamily="18" charset="0"/>
            </a:endParaRPr>
          </a:p>
        </p:txBody>
      </p:sp>
      <p:sp>
        <p:nvSpPr>
          <p:cNvPr id="61" name="Rectangle 60"/>
          <p:cNvSpPr/>
          <p:nvPr/>
        </p:nvSpPr>
        <p:spPr>
          <a:xfrm>
            <a:off x="977212" y="2156484"/>
            <a:ext cx="2616390" cy="3170099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000" b="1" i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4000" b="1" i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i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cuộc</a:t>
            </a:r>
            <a:r>
              <a:rPr lang="en-US" sz="4000" b="1" i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i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kháng</a:t>
            </a:r>
            <a:r>
              <a:rPr lang="en-US" sz="4000" b="1" i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i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chiến</a:t>
            </a:r>
            <a:r>
              <a:rPr lang="en-US" sz="4000" b="1" i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i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4000" b="1" i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i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tại</a:t>
            </a:r>
            <a:r>
              <a:rPr lang="en-US" sz="4000" b="1" i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sz="4000" b="1" i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4000" b="1" i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1951)</a:t>
            </a:r>
            <a:endParaRPr lang="en-US" sz="4000" b="1" i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8" name="Rectangle 77"/>
          <p:cNvSpPr/>
          <p:nvPr/>
        </p:nvSpPr>
        <p:spPr>
          <a:xfrm>
            <a:off x="5211860" y="2687271"/>
            <a:ext cx="2653085" cy="2308324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6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Rất</a:t>
            </a:r>
            <a:r>
              <a:rPr lang="en-US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xứng</a:t>
            </a:r>
            <a:r>
              <a:rPr lang="en-US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đáng</a:t>
            </a:r>
            <a:r>
              <a:rPr lang="en-US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tổ</a:t>
            </a:r>
            <a:r>
              <a:rPr lang="en-US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tiên</a:t>
            </a:r>
            <a:r>
              <a:rPr lang="en-US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trước</a:t>
            </a:r>
            <a:endParaRPr lang="en-US" sz="3600" i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5" name="Freeform 104"/>
          <p:cNvSpPr>
            <a:spLocks noEditPoints="1"/>
          </p:cNvSpPr>
          <p:nvPr/>
        </p:nvSpPr>
        <p:spPr bwMode="auto">
          <a:xfrm>
            <a:off x="4001250" y="3594542"/>
            <a:ext cx="774500" cy="550917"/>
          </a:xfrm>
          <a:custGeom>
            <a:avLst/>
            <a:gdLst>
              <a:gd name="T0" fmla="*/ 422 w 572"/>
              <a:gd name="T1" fmla="*/ 251 h 254"/>
              <a:gd name="T2" fmla="*/ 415 w 572"/>
              <a:gd name="T3" fmla="*/ 17 h 254"/>
              <a:gd name="T4" fmla="*/ 381 w 572"/>
              <a:gd name="T5" fmla="*/ 92 h 254"/>
              <a:gd name="T6" fmla="*/ 31 w 572"/>
              <a:gd name="T7" fmla="*/ 34 h 254"/>
              <a:gd name="T8" fmla="*/ 43 w 572"/>
              <a:gd name="T9" fmla="*/ 224 h 254"/>
              <a:gd name="T10" fmla="*/ 203 w 572"/>
              <a:gd name="T11" fmla="*/ 174 h 254"/>
              <a:gd name="T12" fmla="*/ 52 w 572"/>
              <a:gd name="T13" fmla="*/ 141 h 254"/>
              <a:gd name="T14" fmla="*/ 57 w 572"/>
              <a:gd name="T15" fmla="*/ 132 h 254"/>
              <a:gd name="T16" fmla="*/ 127 w 572"/>
              <a:gd name="T17" fmla="*/ 173 h 254"/>
              <a:gd name="T18" fmla="*/ 103 w 572"/>
              <a:gd name="T19" fmla="*/ 187 h 254"/>
              <a:gd name="T20" fmla="*/ 59 w 572"/>
              <a:gd name="T21" fmla="*/ 77 h 254"/>
              <a:gd name="T22" fmla="*/ 94 w 572"/>
              <a:gd name="T23" fmla="*/ 79 h 254"/>
              <a:gd name="T24" fmla="*/ 191 w 572"/>
              <a:gd name="T25" fmla="*/ 155 h 254"/>
              <a:gd name="T26" fmla="*/ 228 w 572"/>
              <a:gd name="T27" fmla="*/ 167 h 254"/>
              <a:gd name="T28" fmla="*/ 248 w 572"/>
              <a:gd name="T29" fmla="*/ 166 h 254"/>
              <a:gd name="T30" fmla="*/ 298 w 572"/>
              <a:gd name="T31" fmla="*/ 127 h 254"/>
              <a:gd name="T32" fmla="*/ 334 w 572"/>
              <a:gd name="T33" fmla="*/ 165 h 254"/>
              <a:gd name="T34" fmla="*/ 421 w 572"/>
              <a:gd name="T35" fmla="*/ 245 h 254"/>
              <a:gd name="T36" fmla="*/ 439 w 572"/>
              <a:gd name="T37" fmla="*/ 234 h 254"/>
              <a:gd name="T38" fmla="*/ 492 w 572"/>
              <a:gd name="T39" fmla="*/ 190 h 254"/>
              <a:gd name="T40" fmla="*/ 514 w 572"/>
              <a:gd name="T41" fmla="*/ 181 h 254"/>
              <a:gd name="T42" fmla="*/ 558 w 572"/>
              <a:gd name="T43" fmla="*/ 148 h 254"/>
              <a:gd name="T44" fmla="*/ 501 w 572"/>
              <a:gd name="T45" fmla="*/ 84 h 254"/>
              <a:gd name="T46" fmla="*/ 427 w 572"/>
              <a:gd name="T47" fmla="*/ 28 h 254"/>
              <a:gd name="T48" fmla="*/ 449 w 572"/>
              <a:gd name="T49" fmla="*/ 54 h 254"/>
              <a:gd name="T50" fmla="*/ 421 w 572"/>
              <a:gd name="T51" fmla="*/ 90 h 254"/>
              <a:gd name="T52" fmla="*/ 555 w 572"/>
              <a:gd name="T53" fmla="*/ 151 h 254"/>
              <a:gd name="T54" fmla="*/ 533 w 572"/>
              <a:gd name="T55" fmla="*/ 167 h 254"/>
              <a:gd name="T56" fmla="*/ 498 w 572"/>
              <a:gd name="T57" fmla="*/ 128 h 254"/>
              <a:gd name="T58" fmla="*/ 442 w 572"/>
              <a:gd name="T59" fmla="*/ 114 h 254"/>
              <a:gd name="T60" fmla="*/ 426 w 572"/>
              <a:gd name="T61" fmla="*/ 118 h 254"/>
              <a:gd name="T62" fmla="*/ 426 w 572"/>
              <a:gd name="T63" fmla="*/ 118 h 254"/>
              <a:gd name="T64" fmla="*/ 405 w 572"/>
              <a:gd name="T65" fmla="*/ 116 h 254"/>
              <a:gd name="T66" fmla="*/ 334 w 572"/>
              <a:gd name="T67" fmla="*/ 98 h 254"/>
              <a:gd name="T68" fmla="*/ 372 w 572"/>
              <a:gd name="T69" fmla="*/ 110 h 254"/>
              <a:gd name="T70" fmla="*/ 418 w 572"/>
              <a:gd name="T71" fmla="*/ 141 h 254"/>
              <a:gd name="T72" fmla="*/ 478 w 572"/>
              <a:gd name="T73" fmla="*/ 197 h 254"/>
              <a:gd name="T74" fmla="*/ 468 w 572"/>
              <a:gd name="T75" fmla="*/ 191 h 254"/>
              <a:gd name="T76" fmla="*/ 428 w 572"/>
              <a:gd name="T77" fmla="*/ 206 h 254"/>
              <a:gd name="T78" fmla="*/ 466 w 572"/>
              <a:gd name="T79" fmla="*/ 213 h 254"/>
              <a:gd name="T80" fmla="*/ 420 w 572"/>
              <a:gd name="T81" fmla="*/ 168 h 254"/>
              <a:gd name="T82" fmla="*/ 304 w 572"/>
              <a:gd name="T83" fmla="*/ 100 h 254"/>
              <a:gd name="T84" fmla="*/ 299 w 572"/>
              <a:gd name="T85" fmla="*/ 109 h 254"/>
              <a:gd name="T86" fmla="*/ 424 w 572"/>
              <a:gd name="T87" fmla="*/ 187 h 254"/>
              <a:gd name="T88" fmla="*/ 298 w 572"/>
              <a:gd name="T89" fmla="*/ 112 h 254"/>
              <a:gd name="T90" fmla="*/ 232 w 572"/>
              <a:gd name="T91" fmla="*/ 91 h 254"/>
              <a:gd name="T92" fmla="*/ 230 w 572"/>
              <a:gd name="T93" fmla="*/ 95 h 254"/>
              <a:gd name="T94" fmla="*/ 258 w 572"/>
              <a:gd name="T95" fmla="*/ 159 h 254"/>
              <a:gd name="T96" fmla="*/ 295 w 572"/>
              <a:gd name="T97" fmla="*/ 158 h 254"/>
              <a:gd name="T98" fmla="*/ 185 w 572"/>
              <a:gd name="T99" fmla="*/ 82 h 254"/>
              <a:gd name="T100" fmla="*/ 188 w 572"/>
              <a:gd name="T101" fmla="*/ 92 h 254"/>
              <a:gd name="T102" fmla="*/ 234 w 572"/>
              <a:gd name="T103" fmla="*/ 147 h 254"/>
              <a:gd name="T104" fmla="*/ 122 w 572"/>
              <a:gd name="T105" fmla="*/ 66 h 254"/>
              <a:gd name="T106" fmla="*/ 118 w 572"/>
              <a:gd name="T107" fmla="*/ 69 h 254"/>
              <a:gd name="T108" fmla="*/ 62 w 572"/>
              <a:gd name="T109" fmla="*/ 42 h 254"/>
              <a:gd name="T110" fmla="*/ 41 w 572"/>
              <a:gd name="T111" fmla="*/ 41 h 254"/>
              <a:gd name="T112" fmla="*/ 96 w 572"/>
              <a:gd name="T113" fmla="*/ 93 h 254"/>
              <a:gd name="T114" fmla="*/ 58 w 572"/>
              <a:gd name="T115" fmla="*/ 179 h 254"/>
              <a:gd name="T116" fmla="*/ 79 w 572"/>
              <a:gd name="T117" fmla="*/ 188 h 254"/>
              <a:gd name="T118" fmla="*/ 70 w 572"/>
              <a:gd name="T119" fmla="*/ 201 h 254"/>
              <a:gd name="T120" fmla="*/ 51 w 572"/>
              <a:gd name="T121" fmla="*/ 207 h 254"/>
              <a:gd name="T122" fmla="*/ 63 w 572"/>
              <a:gd name="T123" fmla="*/ 205 h 254"/>
              <a:gd name="T124" fmla="*/ 32 w 572"/>
              <a:gd name="T125" fmla="*/ 205 h 2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572" h="254">
                <a:moveTo>
                  <a:pt x="65" y="219"/>
                </a:moveTo>
                <a:cubicBezTo>
                  <a:pt x="120" y="192"/>
                  <a:pt x="188" y="179"/>
                  <a:pt x="259" y="170"/>
                </a:cubicBezTo>
                <a:cubicBezTo>
                  <a:pt x="304" y="165"/>
                  <a:pt x="356" y="173"/>
                  <a:pt x="401" y="173"/>
                </a:cubicBezTo>
                <a:cubicBezTo>
                  <a:pt x="407" y="173"/>
                  <a:pt x="415" y="175"/>
                  <a:pt x="418" y="174"/>
                </a:cubicBezTo>
                <a:cubicBezTo>
                  <a:pt x="416" y="252"/>
                  <a:pt x="416" y="252"/>
                  <a:pt x="416" y="252"/>
                </a:cubicBezTo>
                <a:cubicBezTo>
                  <a:pt x="416" y="254"/>
                  <a:pt x="420" y="252"/>
                  <a:pt x="422" y="251"/>
                </a:cubicBezTo>
                <a:cubicBezTo>
                  <a:pt x="473" y="218"/>
                  <a:pt x="523" y="182"/>
                  <a:pt x="572" y="146"/>
                </a:cubicBezTo>
                <a:cubicBezTo>
                  <a:pt x="524" y="98"/>
                  <a:pt x="475" y="54"/>
                  <a:pt x="429" y="7"/>
                </a:cubicBezTo>
                <a:cubicBezTo>
                  <a:pt x="427" y="5"/>
                  <a:pt x="426" y="0"/>
                  <a:pt x="423" y="2"/>
                </a:cubicBezTo>
                <a:cubicBezTo>
                  <a:pt x="423" y="2"/>
                  <a:pt x="422" y="3"/>
                  <a:pt x="422" y="3"/>
                </a:cubicBezTo>
                <a:cubicBezTo>
                  <a:pt x="422" y="5"/>
                  <a:pt x="422" y="10"/>
                  <a:pt x="422" y="12"/>
                </a:cubicBezTo>
                <a:cubicBezTo>
                  <a:pt x="422" y="16"/>
                  <a:pt x="422" y="22"/>
                  <a:pt x="415" y="17"/>
                </a:cubicBezTo>
                <a:cubicBezTo>
                  <a:pt x="417" y="20"/>
                  <a:pt x="419" y="20"/>
                  <a:pt x="420" y="22"/>
                </a:cubicBezTo>
                <a:cubicBezTo>
                  <a:pt x="422" y="29"/>
                  <a:pt x="421" y="43"/>
                  <a:pt x="418" y="50"/>
                </a:cubicBezTo>
                <a:cubicBezTo>
                  <a:pt x="422" y="59"/>
                  <a:pt x="420" y="78"/>
                  <a:pt x="416" y="85"/>
                </a:cubicBezTo>
                <a:cubicBezTo>
                  <a:pt x="415" y="87"/>
                  <a:pt x="416" y="91"/>
                  <a:pt x="413" y="88"/>
                </a:cubicBezTo>
                <a:cubicBezTo>
                  <a:pt x="402" y="91"/>
                  <a:pt x="387" y="93"/>
                  <a:pt x="377" y="87"/>
                </a:cubicBezTo>
                <a:cubicBezTo>
                  <a:pt x="377" y="90"/>
                  <a:pt x="380" y="91"/>
                  <a:pt x="381" y="92"/>
                </a:cubicBezTo>
                <a:cubicBezTo>
                  <a:pt x="331" y="96"/>
                  <a:pt x="283" y="89"/>
                  <a:pt x="237" y="85"/>
                </a:cubicBezTo>
                <a:cubicBezTo>
                  <a:pt x="217" y="83"/>
                  <a:pt x="198" y="78"/>
                  <a:pt x="184" y="73"/>
                </a:cubicBezTo>
                <a:cubicBezTo>
                  <a:pt x="169" y="73"/>
                  <a:pt x="152" y="68"/>
                  <a:pt x="139" y="65"/>
                </a:cubicBezTo>
                <a:cubicBezTo>
                  <a:pt x="95" y="55"/>
                  <a:pt x="62" y="35"/>
                  <a:pt x="30" y="15"/>
                </a:cubicBezTo>
                <a:cubicBezTo>
                  <a:pt x="28" y="14"/>
                  <a:pt x="23" y="10"/>
                  <a:pt x="23" y="17"/>
                </a:cubicBezTo>
                <a:cubicBezTo>
                  <a:pt x="23" y="21"/>
                  <a:pt x="31" y="26"/>
                  <a:pt x="31" y="34"/>
                </a:cubicBezTo>
                <a:cubicBezTo>
                  <a:pt x="32" y="34"/>
                  <a:pt x="42" y="50"/>
                  <a:pt x="38" y="57"/>
                </a:cubicBezTo>
                <a:cubicBezTo>
                  <a:pt x="42" y="61"/>
                  <a:pt x="46" y="67"/>
                  <a:pt x="46" y="74"/>
                </a:cubicBezTo>
                <a:cubicBezTo>
                  <a:pt x="45" y="86"/>
                  <a:pt x="43" y="94"/>
                  <a:pt x="48" y="106"/>
                </a:cubicBezTo>
                <a:cubicBezTo>
                  <a:pt x="46" y="168"/>
                  <a:pt x="25" y="209"/>
                  <a:pt x="0" y="246"/>
                </a:cubicBezTo>
                <a:cubicBezTo>
                  <a:pt x="23" y="239"/>
                  <a:pt x="45" y="229"/>
                  <a:pt x="65" y="219"/>
                </a:cubicBezTo>
                <a:close/>
                <a:moveTo>
                  <a:pt x="43" y="224"/>
                </a:moveTo>
                <a:cubicBezTo>
                  <a:pt x="51" y="219"/>
                  <a:pt x="59" y="214"/>
                  <a:pt x="68" y="210"/>
                </a:cubicBezTo>
                <a:cubicBezTo>
                  <a:pt x="60" y="214"/>
                  <a:pt x="51" y="221"/>
                  <a:pt x="43" y="224"/>
                </a:cubicBezTo>
                <a:close/>
                <a:moveTo>
                  <a:pt x="70" y="209"/>
                </a:moveTo>
                <a:cubicBezTo>
                  <a:pt x="71" y="208"/>
                  <a:pt x="73" y="207"/>
                  <a:pt x="75" y="206"/>
                </a:cubicBezTo>
                <a:cubicBezTo>
                  <a:pt x="74" y="208"/>
                  <a:pt x="72" y="209"/>
                  <a:pt x="70" y="209"/>
                </a:cubicBezTo>
                <a:close/>
                <a:moveTo>
                  <a:pt x="203" y="174"/>
                </a:moveTo>
                <a:cubicBezTo>
                  <a:pt x="158" y="181"/>
                  <a:pt x="118" y="192"/>
                  <a:pt x="79" y="204"/>
                </a:cubicBezTo>
                <a:cubicBezTo>
                  <a:pt x="115" y="186"/>
                  <a:pt x="156" y="175"/>
                  <a:pt x="205" y="170"/>
                </a:cubicBezTo>
                <a:cubicBezTo>
                  <a:pt x="208" y="170"/>
                  <a:pt x="203" y="173"/>
                  <a:pt x="203" y="174"/>
                </a:cubicBezTo>
                <a:close/>
                <a:moveTo>
                  <a:pt x="97" y="181"/>
                </a:moveTo>
                <a:cubicBezTo>
                  <a:pt x="94" y="179"/>
                  <a:pt x="91" y="177"/>
                  <a:pt x="89" y="175"/>
                </a:cubicBezTo>
                <a:cubicBezTo>
                  <a:pt x="52" y="141"/>
                  <a:pt x="52" y="141"/>
                  <a:pt x="52" y="141"/>
                </a:cubicBezTo>
                <a:cubicBezTo>
                  <a:pt x="53" y="110"/>
                  <a:pt x="53" y="110"/>
                  <a:pt x="53" y="110"/>
                </a:cubicBezTo>
                <a:cubicBezTo>
                  <a:pt x="53" y="103"/>
                  <a:pt x="57" y="111"/>
                  <a:pt x="57" y="110"/>
                </a:cubicBezTo>
                <a:cubicBezTo>
                  <a:pt x="73" y="128"/>
                  <a:pt x="88" y="144"/>
                  <a:pt x="102" y="162"/>
                </a:cubicBezTo>
                <a:cubicBezTo>
                  <a:pt x="102" y="162"/>
                  <a:pt x="102" y="164"/>
                  <a:pt x="102" y="164"/>
                </a:cubicBezTo>
                <a:cubicBezTo>
                  <a:pt x="88" y="150"/>
                  <a:pt x="74" y="138"/>
                  <a:pt x="59" y="127"/>
                </a:cubicBezTo>
                <a:cubicBezTo>
                  <a:pt x="54" y="124"/>
                  <a:pt x="55" y="132"/>
                  <a:pt x="57" y="132"/>
                </a:cubicBezTo>
                <a:cubicBezTo>
                  <a:pt x="60" y="139"/>
                  <a:pt x="68" y="140"/>
                  <a:pt x="74" y="143"/>
                </a:cubicBezTo>
                <a:cubicBezTo>
                  <a:pt x="89" y="153"/>
                  <a:pt x="100" y="167"/>
                  <a:pt x="113" y="178"/>
                </a:cubicBezTo>
                <a:cubicBezTo>
                  <a:pt x="106" y="157"/>
                  <a:pt x="90" y="142"/>
                  <a:pt x="77" y="127"/>
                </a:cubicBezTo>
                <a:cubicBezTo>
                  <a:pt x="70" y="119"/>
                  <a:pt x="61" y="112"/>
                  <a:pt x="54" y="105"/>
                </a:cubicBezTo>
                <a:cubicBezTo>
                  <a:pt x="55" y="103"/>
                  <a:pt x="53" y="98"/>
                  <a:pt x="54" y="95"/>
                </a:cubicBezTo>
                <a:cubicBezTo>
                  <a:pt x="80" y="120"/>
                  <a:pt x="105" y="148"/>
                  <a:pt x="127" y="173"/>
                </a:cubicBezTo>
                <a:cubicBezTo>
                  <a:pt x="130" y="176"/>
                  <a:pt x="131" y="171"/>
                  <a:pt x="131" y="171"/>
                </a:cubicBezTo>
                <a:cubicBezTo>
                  <a:pt x="122" y="149"/>
                  <a:pt x="110" y="131"/>
                  <a:pt x="97" y="115"/>
                </a:cubicBezTo>
                <a:cubicBezTo>
                  <a:pt x="110" y="128"/>
                  <a:pt x="121" y="143"/>
                  <a:pt x="136" y="153"/>
                </a:cubicBezTo>
                <a:cubicBezTo>
                  <a:pt x="136" y="154"/>
                  <a:pt x="136" y="154"/>
                  <a:pt x="136" y="154"/>
                </a:cubicBezTo>
                <a:cubicBezTo>
                  <a:pt x="142" y="160"/>
                  <a:pt x="147" y="166"/>
                  <a:pt x="154" y="171"/>
                </a:cubicBezTo>
                <a:cubicBezTo>
                  <a:pt x="136" y="176"/>
                  <a:pt x="118" y="180"/>
                  <a:pt x="103" y="187"/>
                </a:cubicBezTo>
                <a:cubicBezTo>
                  <a:pt x="95" y="170"/>
                  <a:pt x="85" y="155"/>
                  <a:pt x="70" y="146"/>
                </a:cubicBezTo>
                <a:cubicBezTo>
                  <a:pt x="77" y="155"/>
                  <a:pt x="89" y="169"/>
                  <a:pt x="97" y="181"/>
                </a:cubicBezTo>
                <a:close/>
                <a:moveTo>
                  <a:pt x="123" y="163"/>
                </a:moveTo>
                <a:cubicBezTo>
                  <a:pt x="101" y="139"/>
                  <a:pt x="79" y="112"/>
                  <a:pt x="54" y="90"/>
                </a:cubicBezTo>
                <a:cubicBezTo>
                  <a:pt x="51" y="68"/>
                  <a:pt x="51" y="68"/>
                  <a:pt x="51" y="68"/>
                </a:cubicBezTo>
                <a:cubicBezTo>
                  <a:pt x="59" y="77"/>
                  <a:pt x="59" y="77"/>
                  <a:pt x="59" y="77"/>
                </a:cubicBezTo>
                <a:cubicBezTo>
                  <a:pt x="57" y="76"/>
                  <a:pt x="55" y="73"/>
                  <a:pt x="53" y="73"/>
                </a:cubicBezTo>
                <a:cubicBezTo>
                  <a:pt x="80" y="98"/>
                  <a:pt x="106" y="127"/>
                  <a:pt x="123" y="163"/>
                </a:cubicBezTo>
                <a:close/>
                <a:moveTo>
                  <a:pt x="174" y="164"/>
                </a:moveTo>
                <a:cubicBezTo>
                  <a:pt x="175" y="165"/>
                  <a:pt x="179" y="167"/>
                  <a:pt x="174" y="168"/>
                </a:cubicBezTo>
                <a:cubicBezTo>
                  <a:pt x="170" y="168"/>
                  <a:pt x="157" y="171"/>
                  <a:pt x="156" y="169"/>
                </a:cubicBezTo>
                <a:cubicBezTo>
                  <a:pt x="139" y="136"/>
                  <a:pt x="117" y="107"/>
                  <a:pt x="94" y="79"/>
                </a:cubicBezTo>
                <a:cubicBezTo>
                  <a:pt x="144" y="133"/>
                  <a:pt x="144" y="133"/>
                  <a:pt x="144" y="133"/>
                </a:cubicBezTo>
                <a:cubicBezTo>
                  <a:pt x="144" y="133"/>
                  <a:pt x="151" y="138"/>
                  <a:pt x="145" y="136"/>
                </a:cubicBezTo>
                <a:lnTo>
                  <a:pt x="174" y="164"/>
                </a:lnTo>
                <a:close/>
                <a:moveTo>
                  <a:pt x="124" y="89"/>
                </a:moveTo>
                <a:cubicBezTo>
                  <a:pt x="124" y="89"/>
                  <a:pt x="125" y="89"/>
                  <a:pt x="126" y="89"/>
                </a:cubicBezTo>
                <a:cubicBezTo>
                  <a:pt x="149" y="111"/>
                  <a:pt x="167" y="135"/>
                  <a:pt x="191" y="155"/>
                </a:cubicBezTo>
                <a:cubicBezTo>
                  <a:pt x="191" y="155"/>
                  <a:pt x="193" y="161"/>
                  <a:pt x="199" y="163"/>
                </a:cubicBezTo>
                <a:cubicBezTo>
                  <a:pt x="191" y="166"/>
                  <a:pt x="181" y="168"/>
                  <a:pt x="179" y="165"/>
                </a:cubicBezTo>
                <a:cubicBezTo>
                  <a:pt x="167" y="134"/>
                  <a:pt x="144" y="112"/>
                  <a:pt x="124" y="89"/>
                </a:cubicBezTo>
                <a:close/>
                <a:moveTo>
                  <a:pt x="211" y="172"/>
                </a:moveTo>
                <a:cubicBezTo>
                  <a:pt x="208" y="168"/>
                  <a:pt x="214" y="168"/>
                  <a:pt x="216" y="168"/>
                </a:cubicBezTo>
                <a:cubicBezTo>
                  <a:pt x="220" y="168"/>
                  <a:pt x="224" y="168"/>
                  <a:pt x="228" y="167"/>
                </a:cubicBezTo>
                <a:cubicBezTo>
                  <a:pt x="233" y="166"/>
                  <a:pt x="239" y="166"/>
                  <a:pt x="245" y="166"/>
                </a:cubicBezTo>
                <a:lnTo>
                  <a:pt x="211" y="172"/>
                </a:lnTo>
                <a:close/>
                <a:moveTo>
                  <a:pt x="248" y="166"/>
                </a:moveTo>
                <a:cubicBezTo>
                  <a:pt x="248" y="165"/>
                  <a:pt x="248" y="165"/>
                  <a:pt x="248" y="165"/>
                </a:cubicBezTo>
                <a:cubicBezTo>
                  <a:pt x="255" y="165"/>
                  <a:pt x="255" y="165"/>
                  <a:pt x="255" y="165"/>
                </a:cubicBezTo>
                <a:cubicBezTo>
                  <a:pt x="256" y="167"/>
                  <a:pt x="249" y="166"/>
                  <a:pt x="248" y="166"/>
                </a:cubicBezTo>
                <a:close/>
                <a:moveTo>
                  <a:pt x="313" y="165"/>
                </a:moveTo>
                <a:cubicBezTo>
                  <a:pt x="312" y="165"/>
                  <a:pt x="309" y="165"/>
                  <a:pt x="307" y="164"/>
                </a:cubicBezTo>
                <a:cubicBezTo>
                  <a:pt x="313" y="163"/>
                  <a:pt x="320" y="165"/>
                  <a:pt x="324" y="165"/>
                </a:cubicBezTo>
                <a:cubicBezTo>
                  <a:pt x="331" y="165"/>
                  <a:pt x="317" y="165"/>
                  <a:pt x="313" y="165"/>
                </a:cubicBezTo>
                <a:close/>
                <a:moveTo>
                  <a:pt x="329" y="159"/>
                </a:moveTo>
                <a:cubicBezTo>
                  <a:pt x="320" y="148"/>
                  <a:pt x="309" y="137"/>
                  <a:pt x="298" y="127"/>
                </a:cubicBezTo>
                <a:cubicBezTo>
                  <a:pt x="311" y="135"/>
                  <a:pt x="322" y="144"/>
                  <a:pt x="336" y="151"/>
                </a:cubicBezTo>
                <a:cubicBezTo>
                  <a:pt x="337" y="151"/>
                  <a:pt x="337" y="151"/>
                  <a:pt x="337" y="151"/>
                </a:cubicBezTo>
                <a:cubicBezTo>
                  <a:pt x="338" y="151"/>
                  <a:pt x="339" y="151"/>
                  <a:pt x="339" y="152"/>
                </a:cubicBezTo>
                <a:cubicBezTo>
                  <a:pt x="346" y="154"/>
                  <a:pt x="339" y="155"/>
                  <a:pt x="345" y="158"/>
                </a:cubicBezTo>
                <a:cubicBezTo>
                  <a:pt x="341" y="159"/>
                  <a:pt x="331" y="161"/>
                  <a:pt x="329" y="159"/>
                </a:cubicBezTo>
                <a:close/>
                <a:moveTo>
                  <a:pt x="334" y="165"/>
                </a:moveTo>
                <a:cubicBezTo>
                  <a:pt x="356" y="164"/>
                  <a:pt x="376" y="165"/>
                  <a:pt x="396" y="169"/>
                </a:cubicBezTo>
                <a:cubicBezTo>
                  <a:pt x="376" y="168"/>
                  <a:pt x="355" y="167"/>
                  <a:pt x="334" y="165"/>
                </a:cubicBezTo>
                <a:close/>
                <a:moveTo>
                  <a:pt x="387" y="157"/>
                </a:moveTo>
                <a:cubicBezTo>
                  <a:pt x="387" y="156"/>
                  <a:pt x="389" y="156"/>
                  <a:pt x="390" y="157"/>
                </a:cubicBezTo>
                <a:cubicBezTo>
                  <a:pt x="392" y="159"/>
                  <a:pt x="386" y="159"/>
                  <a:pt x="387" y="157"/>
                </a:cubicBezTo>
                <a:close/>
                <a:moveTo>
                  <a:pt x="421" y="245"/>
                </a:moveTo>
                <a:cubicBezTo>
                  <a:pt x="421" y="229"/>
                  <a:pt x="421" y="229"/>
                  <a:pt x="421" y="229"/>
                </a:cubicBezTo>
                <a:cubicBezTo>
                  <a:pt x="427" y="229"/>
                  <a:pt x="430" y="235"/>
                  <a:pt x="436" y="237"/>
                </a:cubicBezTo>
                <a:cubicBezTo>
                  <a:pt x="434" y="241"/>
                  <a:pt x="426" y="242"/>
                  <a:pt x="421" y="245"/>
                </a:cubicBezTo>
                <a:close/>
                <a:moveTo>
                  <a:pt x="421" y="224"/>
                </a:moveTo>
                <a:cubicBezTo>
                  <a:pt x="422" y="208"/>
                  <a:pt x="422" y="208"/>
                  <a:pt x="422" y="208"/>
                </a:cubicBezTo>
                <a:cubicBezTo>
                  <a:pt x="428" y="212"/>
                  <a:pt x="438" y="223"/>
                  <a:pt x="439" y="234"/>
                </a:cubicBezTo>
                <a:cubicBezTo>
                  <a:pt x="433" y="230"/>
                  <a:pt x="427" y="227"/>
                  <a:pt x="421" y="224"/>
                </a:cubicBezTo>
                <a:close/>
                <a:moveTo>
                  <a:pt x="488" y="200"/>
                </a:moveTo>
                <a:cubicBezTo>
                  <a:pt x="486" y="201"/>
                  <a:pt x="485" y="199"/>
                  <a:pt x="484" y="198"/>
                </a:cubicBezTo>
                <a:cubicBezTo>
                  <a:pt x="468" y="177"/>
                  <a:pt x="450" y="158"/>
                  <a:pt x="431" y="140"/>
                </a:cubicBezTo>
                <a:cubicBezTo>
                  <a:pt x="432" y="140"/>
                  <a:pt x="433" y="140"/>
                  <a:pt x="434" y="140"/>
                </a:cubicBezTo>
                <a:cubicBezTo>
                  <a:pt x="454" y="156"/>
                  <a:pt x="470" y="171"/>
                  <a:pt x="492" y="190"/>
                </a:cubicBezTo>
                <a:cubicBezTo>
                  <a:pt x="491" y="190"/>
                  <a:pt x="499" y="193"/>
                  <a:pt x="496" y="189"/>
                </a:cubicBezTo>
                <a:cubicBezTo>
                  <a:pt x="480" y="165"/>
                  <a:pt x="460" y="143"/>
                  <a:pt x="437" y="123"/>
                </a:cubicBezTo>
                <a:cubicBezTo>
                  <a:pt x="438" y="123"/>
                  <a:pt x="439" y="123"/>
                  <a:pt x="439" y="124"/>
                </a:cubicBezTo>
                <a:cubicBezTo>
                  <a:pt x="464" y="142"/>
                  <a:pt x="488" y="163"/>
                  <a:pt x="511" y="184"/>
                </a:cubicBezTo>
                <a:cubicBezTo>
                  <a:pt x="505" y="189"/>
                  <a:pt x="496" y="194"/>
                  <a:pt x="488" y="200"/>
                </a:cubicBezTo>
                <a:close/>
                <a:moveTo>
                  <a:pt x="514" y="181"/>
                </a:moveTo>
                <a:cubicBezTo>
                  <a:pt x="495" y="156"/>
                  <a:pt x="472" y="136"/>
                  <a:pt x="448" y="115"/>
                </a:cubicBezTo>
                <a:cubicBezTo>
                  <a:pt x="449" y="115"/>
                  <a:pt x="450" y="115"/>
                  <a:pt x="451" y="116"/>
                </a:cubicBezTo>
                <a:cubicBezTo>
                  <a:pt x="471" y="130"/>
                  <a:pt x="494" y="150"/>
                  <a:pt x="515" y="163"/>
                </a:cubicBezTo>
                <a:cubicBezTo>
                  <a:pt x="519" y="165"/>
                  <a:pt x="524" y="168"/>
                  <a:pt x="527" y="171"/>
                </a:cubicBezTo>
                <a:lnTo>
                  <a:pt x="514" y="181"/>
                </a:lnTo>
                <a:close/>
                <a:moveTo>
                  <a:pt x="558" y="148"/>
                </a:moveTo>
                <a:cubicBezTo>
                  <a:pt x="524" y="120"/>
                  <a:pt x="494" y="89"/>
                  <a:pt x="461" y="59"/>
                </a:cubicBezTo>
                <a:cubicBezTo>
                  <a:pt x="462" y="59"/>
                  <a:pt x="463" y="59"/>
                  <a:pt x="463" y="59"/>
                </a:cubicBezTo>
                <a:cubicBezTo>
                  <a:pt x="497" y="86"/>
                  <a:pt x="530" y="113"/>
                  <a:pt x="562" y="142"/>
                </a:cubicBezTo>
                <a:cubicBezTo>
                  <a:pt x="567" y="146"/>
                  <a:pt x="559" y="146"/>
                  <a:pt x="558" y="148"/>
                </a:cubicBezTo>
                <a:close/>
                <a:moveTo>
                  <a:pt x="431" y="16"/>
                </a:moveTo>
                <a:cubicBezTo>
                  <a:pt x="454" y="39"/>
                  <a:pt x="477" y="62"/>
                  <a:pt x="501" y="84"/>
                </a:cubicBezTo>
                <a:cubicBezTo>
                  <a:pt x="482" y="70"/>
                  <a:pt x="460" y="53"/>
                  <a:pt x="439" y="39"/>
                </a:cubicBezTo>
                <a:cubicBezTo>
                  <a:pt x="442" y="39"/>
                  <a:pt x="445" y="39"/>
                  <a:pt x="443" y="37"/>
                </a:cubicBezTo>
                <a:cubicBezTo>
                  <a:pt x="436" y="33"/>
                  <a:pt x="430" y="28"/>
                  <a:pt x="427" y="23"/>
                </a:cubicBezTo>
                <a:cubicBezTo>
                  <a:pt x="427" y="21"/>
                  <a:pt x="426" y="10"/>
                  <a:pt x="431" y="16"/>
                </a:cubicBezTo>
                <a:close/>
                <a:moveTo>
                  <a:pt x="425" y="48"/>
                </a:moveTo>
                <a:cubicBezTo>
                  <a:pt x="426" y="41"/>
                  <a:pt x="425" y="34"/>
                  <a:pt x="427" y="28"/>
                </a:cubicBezTo>
                <a:cubicBezTo>
                  <a:pt x="431" y="32"/>
                  <a:pt x="434" y="34"/>
                  <a:pt x="438" y="37"/>
                </a:cubicBezTo>
                <a:cubicBezTo>
                  <a:pt x="435" y="39"/>
                  <a:pt x="433" y="35"/>
                  <a:pt x="430" y="36"/>
                </a:cubicBezTo>
                <a:cubicBezTo>
                  <a:pt x="433" y="41"/>
                  <a:pt x="439" y="45"/>
                  <a:pt x="444" y="49"/>
                </a:cubicBezTo>
                <a:cubicBezTo>
                  <a:pt x="444" y="49"/>
                  <a:pt x="445" y="48"/>
                  <a:pt x="445" y="48"/>
                </a:cubicBezTo>
                <a:cubicBezTo>
                  <a:pt x="448" y="50"/>
                  <a:pt x="452" y="52"/>
                  <a:pt x="454" y="55"/>
                </a:cubicBezTo>
                <a:cubicBezTo>
                  <a:pt x="452" y="55"/>
                  <a:pt x="451" y="54"/>
                  <a:pt x="449" y="54"/>
                </a:cubicBezTo>
                <a:cubicBezTo>
                  <a:pt x="473" y="74"/>
                  <a:pt x="497" y="96"/>
                  <a:pt x="519" y="119"/>
                </a:cubicBezTo>
                <a:cubicBezTo>
                  <a:pt x="491" y="96"/>
                  <a:pt x="462" y="73"/>
                  <a:pt x="430" y="54"/>
                </a:cubicBezTo>
                <a:cubicBezTo>
                  <a:pt x="427" y="52"/>
                  <a:pt x="425" y="50"/>
                  <a:pt x="425" y="48"/>
                </a:cubicBezTo>
                <a:close/>
                <a:moveTo>
                  <a:pt x="417" y="96"/>
                </a:moveTo>
                <a:cubicBezTo>
                  <a:pt x="419" y="96"/>
                  <a:pt x="422" y="97"/>
                  <a:pt x="421" y="93"/>
                </a:cubicBezTo>
                <a:cubicBezTo>
                  <a:pt x="426" y="95"/>
                  <a:pt x="425" y="88"/>
                  <a:pt x="421" y="90"/>
                </a:cubicBezTo>
                <a:cubicBezTo>
                  <a:pt x="423" y="81"/>
                  <a:pt x="426" y="71"/>
                  <a:pt x="425" y="60"/>
                </a:cubicBezTo>
                <a:cubicBezTo>
                  <a:pt x="428" y="62"/>
                  <a:pt x="429" y="65"/>
                  <a:pt x="433" y="66"/>
                </a:cubicBezTo>
                <a:cubicBezTo>
                  <a:pt x="431" y="64"/>
                  <a:pt x="434" y="64"/>
                  <a:pt x="435" y="65"/>
                </a:cubicBezTo>
                <a:cubicBezTo>
                  <a:pt x="433" y="60"/>
                  <a:pt x="428" y="63"/>
                  <a:pt x="427" y="57"/>
                </a:cubicBezTo>
                <a:cubicBezTo>
                  <a:pt x="461" y="75"/>
                  <a:pt x="490" y="100"/>
                  <a:pt x="519" y="123"/>
                </a:cubicBezTo>
                <a:cubicBezTo>
                  <a:pt x="531" y="132"/>
                  <a:pt x="544" y="141"/>
                  <a:pt x="555" y="151"/>
                </a:cubicBezTo>
                <a:cubicBezTo>
                  <a:pt x="552" y="155"/>
                  <a:pt x="548" y="152"/>
                  <a:pt x="547" y="151"/>
                </a:cubicBezTo>
                <a:cubicBezTo>
                  <a:pt x="529" y="139"/>
                  <a:pt x="512" y="125"/>
                  <a:pt x="495" y="112"/>
                </a:cubicBezTo>
                <a:cubicBezTo>
                  <a:pt x="508" y="127"/>
                  <a:pt x="526" y="141"/>
                  <a:pt x="542" y="152"/>
                </a:cubicBezTo>
                <a:cubicBezTo>
                  <a:pt x="542" y="152"/>
                  <a:pt x="543" y="153"/>
                  <a:pt x="544" y="153"/>
                </a:cubicBezTo>
                <a:cubicBezTo>
                  <a:pt x="544" y="155"/>
                  <a:pt x="550" y="153"/>
                  <a:pt x="548" y="156"/>
                </a:cubicBezTo>
                <a:cubicBezTo>
                  <a:pt x="545" y="161"/>
                  <a:pt x="538" y="163"/>
                  <a:pt x="533" y="167"/>
                </a:cubicBezTo>
                <a:cubicBezTo>
                  <a:pt x="521" y="155"/>
                  <a:pt x="506" y="142"/>
                  <a:pt x="493" y="130"/>
                </a:cubicBezTo>
                <a:cubicBezTo>
                  <a:pt x="505" y="136"/>
                  <a:pt x="517" y="147"/>
                  <a:pt x="529" y="154"/>
                </a:cubicBezTo>
                <a:cubicBezTo>
                  <a:pt x="531" y="156"/>
                  <a:pt x="528" y="151"/>
                  <a:pt x="527" y="149"/>
                </a:cubicBezTo>
                <a:cubicBezTo>
                  <a:pt x="496" y="122"/>
                  <a:pt x="468" y="92"/>
                  <a:pt x="436" y="68"/>
                </a:cubicBezTo>
                <a:cubicBezTo>
                  <a:pt x="435" y="67"/>
                  <a:pt x="434" y="67"/>
                  <a:pt x="433" y="68"/>
                </a:cubicBezTo>
                <a:cubicBezTo>
                  <a:pt x="455" y="87"/>
                  <a:pt x="477" y="107"/>
                  <a:pt x="498" y="128"/>
                </a:cubicBezTo>
                <a:cubicBezTo>
                  <a:pt x="476" y="112"/>
                  <a:pt x="454" y="95"/>
                  <a:pt x="429" y="80"/>
                </a:cubicBezTo>
                <a:cubicBezTo>
                  <a:pt x="428" y="79"/>
                  <a:pt x="423" y="82"/>
                  <a:pt x="426" y="84"/>
                </a:cubicBezTo>
                <a:cubicBezTo>
                  <a:pt x="460" y="107"/>
                  <a:pt x="498" y="138"/>
                  <a:pt x="524" y="165"/>
                </a:cubicBezTo>
                <a:cubicBezTo>
                  <a:pt x="503" y="150"/>
                  <a:pt x="503" y="150"/>
                  <a:pt x="503" y="150"/>
                </a:cubicBezTo>
                <a:cubicBezTo>
                  <a:pt x="478" y="131"/>
                  <a:pt x="454" y="110"/>
                  <a:pt x="424" y="97"/>
                </a:cubicBezTo>
                <a:cubicBezTo>
                  <a:pt x="424" y="104"/>
                  <a:pt x="445" y="112"/>
                  <a:pt x="442" y="114"/>
                </a:cubicBezTo>
                <a:cubicBezTo>
                  <a:pt x="457" y="129"/>
                  <a:pt x="475" y="143"/>
                  <a:pt x="490" y="160"/>
                </a:cubicBezTo>
                <a:cubicBezTo>
                  <a:pt x="470" y="142"/>
                  <a:pt x="450" y="125"/>
                  <a:pt x="426" y="110"/>
                </a:cubicBezTo>
                <a:cubicBezTo>
                  <a:pt x="423" y="108"/>
                  <a:pt x="418" y="105"/>
                  <a:pt x="413" y="105"/>
                </a:cubicBezTo>
                <a:cubicBezTo>
                  <a:pt x="408" y="106"/>
                  <a:pt x="402" y="101"/>
                  <a:pt x="397" y="97"/>
                </a:cubicBezTo>
                <a:cubicBezTo>
                  <a:pt x="403" y="96"/>
                  <a:pt x="410" y="95"/>
                  <a:pt x="417" y="96"/>
                </a:cubicBezTo>
                <a:close/>
                <a:moveTo>
                  <a:pt x="426" y="118"/>
                </a:moveTo>
                <a:cubicBezTo>
                  <a:pt x="428" y="120"/>
                  <a:pt x="433" y="121"/>
                  <a:pt x="433" y="124"/>
                </a:cubicBezTo>
                <a:cubicBezTo>
                  <a:pt x="452" y="141"/>
                  <a:pt x="472" y="160"/>
                  <a:pt x="487" y="181"/>
                </a:cubicBezTo>
                <a:cubicBezTo>
                  <a:pt x="466" y="163"/>
                  <a:pt x="443" y="141"/>
                  <a:pt x="419" y="124"/>
                </a:cubicBezTo>
                <a:cubicBezTo>
                  <a:pt x="422" y="124"/>
                  <a:pt x="424" y="127"/>
                  <a:pt x="428" y="125"/>
                </a:cubicBezTo>
                <a:cubicBezTo>
                  <a:pt x="413" y="116"/>
                  <a:pt x="398" y="106"/>
                  <a:pt x="384" y="97"/>
                </a:cubicBezTo>
                <a:cubicBezTo>
                  <a:pt x="399" y="102"/>
                  <a:pt x="413" y="111"/>
                  <a:pt x="426" y="118"/>
                </a:cubicBezTo>
                <a:close/>
                <a:moveTo>
                  <a:pt x="405" y="116"/>
                </a:moveTo>
                <a:cubicBezTo>
                  <a:pt x="403" y="121"/>
                  <a:pt x="399" y="113"/>
                  <a:pt x="398" y="112"/>
                </a:cubicBezTo>
                <a:cubicBezTo>
                  <a:pt x="397" y="112"/>
                  <a:pt x="397" y="111"/>
                  <a:pt x="396" y="111"/>
                </a:cubicBezTo>
                <a:cubicBezTo>
                  <a:pt x="396" y="111"/>
                  <a:pt x="396" y="111"/>
                  <a:pt x="396" y="111"/>
                </a:cubicBezTo>
                <a:cubicBezTo>
                  <a:pt x="396" y="111"/>
                  <a:pt x="396" y="111"/>
                  <a:pt x="396" y="111"/>
                </a:cubicBezTo>
                <a:cubicBezTo>
                  <a:pt x="396" y="109"/>
                  <a:pt x="402" y="114"/>
                  <a:pt x="405" y="116"/>
                </a:cubicBezTo>
                <a:close/>
                <a:moveTo>
                  <a:pt x="361" y="105"/>
                </a:moveTo>
                <a:cubicBezTo>
                  <a:pt x="374" y="117"/>
                  <a:pt x="387" y="129"/>
                  <a:pt x="398" y="143"/>
                </a:cubicBezTo>
                <a:cubicBezTo>
                  <a:pt x="346" y="102"/>
                  <a:pt x="346" y="102"/>
                  <a:pt x="346" y="102"/>
                </a:cubicBezTo>
                <a:cubicBezTo>
                  <a:pt x="345" y="101"/>
                  <a:pt x="343" y="101"/>
                  <a:pt x="342" y="100"/>
                </a:cubicBezTo>
                <a:cubicBezTo>
                  <a:pt x="347" y="97"/>
                  <a:pt x="357" y="101"/>
                  <a:pt x="361" y="105"/>
                </a:cubicBezTo>
                <a:close/>
                <a:moveTo>
                  <a:pt x="334" y="98"/>
                </a:moveTo>
                <a:cubicBezTo>
                  <a:pt x="334" y="101"/>
                  <a:pt x="336" y="103"/>
                  <a:pt x="338" y="105"/>
                </a:cubicBezTo>
                <a:cubicBezTo>
                  <a:pt x="342" y="111"/>
                  <a:pt x="347" y="108"/>
                  <a:pt x="352" y="112"/>
                </a:cubicBezTo>
                <a:cubicBezTo>
                  <a:pt x="411" y="158"/>
                  <a:pt x="411" y="158"/>
                  <a:pt x="411" y="158"/>
                </a:cubicBezTo>
                <a:cubicBezTo>
                  <a:pt x="412" y="158"/>
                  <a:pt x="419" y="161"/>
                  <a:pt x="416" y="158"/>
                </a:cubicBezTo>
                <a:cubicBezTo>
                  <a:pt x="403" y="143"/>
                  <a:pt x="390" y="128"/>
                  <a:pt x="376" y="115"/>
                </a:cubicBezTo>
                <a:cubicBezTo>
                  <a:pt x="375" y="114"/>
                  <a:pt x="371" y="109"/>
                  <a:pt x="372" y="110"/>
                </a:cubicBezTo>
                <a:cubicBezTo>
                  <a:pt x="410" y="133"/>
                  <a:pt x="410" y="133"/>
                  <a:pt x="410" y="133"/>
                </a:cubicBezTo>
                <a:cubicBezTo>
                  <a:pt x="397" y="121"/>
                  <a:pt x="379" y="109"/>
                  <a:pt x="363" y="99"/>
                </a:cubicBezTo>
                <a:cubicBezTo>
                  <a:pt x="368" y="99"/>
                  <a:pt x="374" y="98"/>
                  <a:pt x="377" y="100"/>
                </a:cubicBezTo>
                <a:cubicBezTo>
                  <a:pt x="393" y="111"/>
                  <a:pt x="405" y="123"/>
                  <a:pt x="417" y="137"/>
                </a:cubicBezTo>
                <a:cubicBezTo>
                  <a:pt x="410" y="135"/>
                  <a:pt x="410" y="135"/>
                  <a:pt x="410" y="135"/>
                </a:cubicBezTo>
                <a:cubicBezTo>
                  <a:pt x="413" y="137"/>
                  <a:pt x="416" y="138"/>
                  <a:pt x="418" y="141"/>
                </a:cubicBezTo>
                <a:cubicBezTo>
                  <a:pt x="419" y="142"/>
                  <a:pt x="423" y="143"/>
                  <a:pt x="422" y="140"/>
                </a:cubicBezTo>
                <a:cubicBezTo>
                  <a:pt x="421" y="136"/>
                  <a:pt x="416" y="134"/>
                  <a:pt x="415" y="129"/>
                </a:cubicBezTo>
                <a:cubicBezTo>
                  <a:pt x="418" y="128"/>
                  <a:pt x="420" y="132"/>
                  <a:pt x="421" y="134"/>
                </a:cubicBezTo>
                <a:cubicBezTo>
                  <a:pt x="421" y="135"/>
                  <a:pt x="421" y="135"/>
                  <a:pt x="421" y="135"/>
                </a:cubicBezTo>
                <a:cubicBezTo>
                  <a:pt x="441" y="153"/>
                  <a:pt x="459" y="171"/>
                  <a:pt x="475" y="192"/>
                </a:cubicBezTo>
                <a:cubicBezTo>
                  <a:pt x="476" y="193"/>
                  <a:pt x="479" y="194"/>
                  <a:pt x="478" y="197"/>
                </a:cubicBezTo>
                <a:cubicBezTo>
                  <a:pt x="478" y="193"/>
                  <a:pt x="472" y="196"/>
                  <a:pt x="475" y="192"/>
                </a:cubicBezTo>
                <a:cubicBezTo>
                  <a:pt x="421" y="150"/>
                  <a:pt x="421" y="150"/>
                  <a:pt x="421" y="150"/>
                </a:cubicBezTo>
                <a:cubicBezTo>
                  <a:pt x="419" y="148"/>
                  <a:pt x="412" y="146"/>
                  <a:pt x="414" y="150"/>
                </a:cubicBezTo>
                <a:cubicBezTo>
                  <a:pt x="416" y="155"/>
                  <a:pt x="421" y="161"/>
                  <a:pt x="426" y="163"/>
                </a:cubicBezTo>
                <a:cubicBezTo>
                  <a:pt x="429" y="164"/>
                  <a:pt x="429" y="162"/>
                  <a:pt x="428" y="160"/>
                </a:cubicBezTo>
                <a:cubicBezTo>
                  <a:pt x="468" y="191"/>
                  <a:pt x="468" y="191"/>
                  <a:pt x="468" y="191"/>
                </a:cubicBezTo>
                <a:cubicBezTo>
                  <a:pt x="473" y="194"/>
                  <a:pt x="478" y="199"/>
                  <a:pt x="483" y="204"/>
                </a:cubicBezTo>
                <a:cubicBezTo>
                  <a:pt x="470" y="213"/>
                  <a:pt x="454" y="223"/>
                  <a:pt x="442" y="232"/>
                </a:cubicBezTo>
                <a:cubicBezTo>
                  <a:pt x="438" y="220"/>
                  <a:pt x="432" y="211"/>
                  <a:pt x="422" y="204"/>
                </a:cubicBezTo>
                <a:cubicBezTo>
                  <a:pt x="428" y="205"/>
                  <a:pt x="428" y="205"/>
                  <a:pt x="428" y="205"/>
                </a:cubicBezTo>
                <a:cubicBezTo>
                  <a:pt x="424" y="201"/>
                  <a:pt x="424" y="201"/>
                  <a:pt x="424" y="201"/>
                </a:cubicBezTo>
                <a:cubicBezTo>
                  <a:pt x="426" y="201"/>
                  <a:pt x="433" y="206"/>
                  <a:pt x="428" y="206"/>
                </a:cubicBezTo>
                <a:cubicBezTo>
                  <a:pt x="435" y="211"/>
                  <a:pt x="441" y="218"/>
                  <a:pt x="449" y="221"/>
                </a:cubicBezTo>
                <a:cubicBezTo>
                  <a:pt x="448" y="208"/>
                  <a:pt x="434" y="200"/>
                  <a:pt x="430" y="189"/>
                </a:cubicBezTo>
                <a:cubicBezTo>
                  <a:pt x="433" y="190"/>
                  <a:pt x="441" y="194"/>
                  <a:pt x="445" y="198"/>
                </a:cubicBezTo>
                <a:cubicBezTo>
                  <a:pt x="445" y="199"/>
                  <a:pt x="446" y="199"/>
                  <a:pt x="446" y="199"/>
                </a:cubicBezTo>
                <a:cubicBezTo>
                  <a:pt x="451" y="204"/>
                  <a:pt x="455" y="210"/>
                  <a:pt x="462" y="213"/>
                </a:cubicBezTo>
                <a:cubicBezTo>
                  <a:pt x="461" y="216"/>
                  <a:pt x="466" y="215"/>
                  <a:pt x="466" y="213"/>
                </a:cubicBezTo>
                <a:cubicBezTo>
                  <a:pt x="462" y="197"/>
                  <a:pt x="438" y="173"/>
                  <a:pt x="434" y="169"/>
                </a:cubicBezTo>
                <a:cubicBezTo>
                  <a:pt x="433" y="168"/>
                  <a:pt x="426" y="165"/>
                  <a:pt x="428" y="167"/>
                </a:cubicBezTo>
                <a:cubicBezTo>
                  <a:pt x="439" y="178"/>
                  <a:pt x="451" y="191"/>
                  <a:pt x="459" y="206"/>
                </a:cubicBezTo>
                <a:cubicBezTo>
                  <a:pt x="451" y="200"/>
                  <a:pt x="444" y="191"/>
                  <a:pt x="435" y="187"/>
                </a:cubicBezTo>
                <a:cubicBezTo>
                  <a:pt x="429" y="184"/>
                  <a:pt x="423" y="177"/>
                  <a:pt x="424" y="169"/>
                </a:cubicBezTo>
                <a:cubicBezTo>
                  <a:pt x="424" y="168"/>
                  <a:pt x="417" y="164"/>
                  <a:pt x="420" y="168"/>
                </a:cubicBezTo>
                <a:cubicBezTo>
                  <a:pt x="418" y="167"/>
                  <a:pt x="410" y="166"/>
                  <a:pt x="408" y="165"/>
                </a:cubicBezTo>
                <a:cubicBezTo>
                  <a:pt x="386" y="151"/>
                  <a:pt x="371" y="129"/>
                  <a:pt x="352" y="112"/>
                </a:cubicBezTo>
                <a:cubicBezTo>
                  <a:pt x="351" y="112"/>
                  <a:pt x="350" y="113"/>
                  <a:pt x="353" y="115"/>
                </a:cubicBezTo>
                <a:cubicBezTo>
                  <a:pt x="355" y="116"/>
                  <a:pt x="351" y="117"/>
                  <a:pt x="350" y="116"/>
                </a:cubicBezTo>
                <a:cubicBezTo>
                  <a:pt x="361" y="127"/>
                  <a:pt x="376" y="139"/>
                  <a:pt x="384" y="153"/>
                </a:cubicBezTo>
                <a:cubicBezTo>
                  <a:pt x="360" y="134"/>
                  <a:pt x="335" y="115"/>
                  <a:pt x="304" y="100"/>
                </a:cubicBezTo>
                <a:cubicBezTo>
                  <a:pt x="304" y="100"/>
                  <a:pt x="299" y="101"/>
                  <a:pt x="301" y="102"/>
                </a:cubicBezTo>
                <a:cubicBezTo>
                  <a:pt x="332" y="115"/>
                  <a:pt x="356" y="137"/>
                  <a:pt x="383" y="156"/>
                </a:cubicBezTo>
                <a:cubicBezTo>
                  <a:pt x="383" y="156"/>
                  <a:pt x="381" y="155"/>
                  <a:pt x="380" y="155"/>
                </a:cubicBezTo>
                <a:cubicBezTo>
                  <a:pt x="390" y="163"/>
                  <a:pt x="390" y="163"/>
                  <a:pt x="390" y="163"/>
                </a:cubicBezTo>
                <a:cubicBezTo>
                  <a:pt x="360" y="159"/>
                  <a:pt x="360" y="159"/>
                  <a:pt x="360" y="159"/>
                </a:cubicBezTo>
                <a:cubicBezTo>
                  <a:pt x="341" y="142"/>
                  <a:pt x="320" y="125"/>
                  <a:pt x="299" y="109"/>
                </a:cubicBezTo>
                <a:cubicBezTo>
                  <a:pt x="323" y="124"/>
                  <a:pt x="349" y="139"/>
                  <a:pt x="372" y="157"/>
                </a:cubicBezTo>
                <a:cubicBezTo>
                  <a:pt x="373" y="157"/>
                  <a:pt x="379" y="158"/>
                  <a:pt x="377" y="157"/>
                </a:cubicBezTo>
                <a:cubicBezTo>
                  <a:pt x="348" y="135"/>
                  <a:pt x="317" y="115"/>
                  <a:pt x="285" y="96"/>
                </a:cubicBezTo>
                <a:cubicBezTo>
                  <a:pt x="302" y="98"/>
                  <a:pt x="318" y="98"/>
                  <a:pt x="334" y="98"/>
                </a:cubicBezTo>
                <a:close/>
                <a:moveTo>
                  <a:pt x="423" y="198"/>
                </a:moveTo>
                <a:cubicBezTo>
                  <a:pt x="424" y="187"/>
                  <a:pt x="424" y="187"/>
                  <a:pt x="424" y="187"/>
                </a:cubicBezTo>
                <a:cubicBezTo>
                  <a:pt x="432" y="195"/>
                  <a:pt x="438" y="205"/>
                  <a:pt x="443" y="214"/>
                </a:cubicBezTo>
                <a:cubicBezTo>
                  <a:pt x="437" y="209"/>
                  <a:pt x="431" y="202"/>
                  <a:pt x="423" y="198"/>
                </a:cubicBezTo>
                <a:close/>
                <a:moveTo>
                  <a:pt x="281" y="100"/>
                </a:moveTo>
                <a:cubicBezTo>
                  <a:pt x="283" y="104"/>
                  <a:pt x="289" y="104"/>
                  <a:pt x="292" y="107"/>
                </a:cubicBezTo>
                <a:cubicBezTo>
                  <a:pt x="293" y="107"/>
                  <a:pt x="293" y="107"/>
                  <a:pt x="293" y="107"/>
                </a:cubicBezTo>
                <a:cubicBezTo>
                  <a:pt x="295" y="107"/>
                  <a:pt x="297" y="109"/>
                  <a:pt x="298" y="112"/>
                </a:cubicBezTo>
                <a:cubicBezTo>
                  <a:pt x="354" y="158"/>
                  <a:pt x="354" y="158"/>
                  <a:pt x="354" y="158"/>
                </a:cubicBezTo>
                <a:cubicBezTo>
                  <a:pt x="320" y="139"/>
                  <a:pt x="290" y="116"/>
                  <a:pt x="259" y="94"/>
                </a:cubicBezTo>
                <a:cubicBezTo>
                  <a:pt x="268" y="93"/>
                  <a:pt x="277" y="93"/>
                  <a:pt x="281" y="100"/>
                </a:cubicBezTo>
                <a:close/>
                <a:moveTo>
                  <a:pt x="251" y="94"/>
                </a:moveTo>
                <a:cubicBezTo>
                  <a:pt x="277" y="111"/>
                  <a:pt x="299" y="131"/>
                  <a:pt x="319" y="153"/>
                </a:cubicBezTo>
                <a:cubicBezTo>
                  <a:pt x="290" y="132"/>
                  <a:pt x="263" y="109"/>
                  <a:pt x="232" y="91"/>
                </a:cubicBezTo>
                <a:cubicBezTo>
                  <a:pt x="238" y="91"/>
                  <a:pt x="245" y="91"/>
                  <a:pt x="251" y="94"/>
                </a:cubicBezTo>
                <a:close/>
                <a:moveTo>
                  <a:pt x="306" y="149"/>
                </a:moveTo>
                <a:cubicBezTo>
                  <a:pt x="307" y="148"/>
                  <a:pt x="307" y="148"/>
                  <a:pt x="307" y="148"/>
                </a:cubicBezTo>
                <a:cubicBezTo>
                  <a:pt x="315" y="150"/>
                  <a:pt x="314" y="156"/>
                  <a:pt x="320" y="159"/>
                </a:cubicBezTo>
                <a:cubicBezTo>
                  <a:pt x="315" y="159"/>
                  <a:pt x="306" y="160"/>
                  <a:pt x="304" y="158"/>
                </a:cubicBezTo>
                <a:cubicBezTo>
                  <a:pt x="282" y="135"/>
                  <a:pt x="256" y="114"/>
                  <a:pt x="230" y="95"/>
                </a:cubicBezTo>
                <a:cubicBezTo>
                  <a:pt x="257" y="110"/>
                  <a:pt x="281" y="131"/>
                  <a:pt x="306" y="149"/>
                </a:cubicBezTo>
                <a:close/>
                <a:moveTo>
                  <a:pt x="228" y="96"/>
                </a:moveTo>
                <a:cubicBezTo>
                  <a:pt x="227" y="97"/>
                  <a:pt x="226" y="96"/>
                  <a:pt x="225" y="95"/>
                </a:cubicBezTo>
                <a:cubicBezTo>
                  <a:pt x="224" y="93"/>
                  <a:pt x="228" y="95"/>
                  <a:pt x="228" y="96"/>
                </a:cubicBezTo>
                <a:close/>
                <a:moveTo>
                  <a:pt x="295" y="158"/>
                </a:moveTo>
                <a:cubicBezTo>
                  <a:pt x="258" y="159"/>
                  <a:pt x="258" y="159"/>
                  <a:pt x="258" y="159"/>
                </a:cubicBezTo>
                <a:cubicBezTo>
                  <a:pt x="250" y="148"/>
                  <a:pt x="240" y="139"/>
                  <a:pt x="231" y="129"/>
                </a:cubicBezTo>
                <a:cubicBezTo>
                  <a:pt x="237" y="131"/>
                  <a:pt x="242" y="137"/>
                  <a:pt x="248" y="140"/>
                </a:cubicBezTo>
                <a:cubicBezTo>
                  <a:pt x="257" y="145"/>
                  <a:pt x="263" y="153"/>
                  <a:pt x="274" y="157"/>
                </a:cubicBezTo>
                <a:cubicBezTo>
                  <a:pt x="277" y="159"/>
                  <a:pt x="276" y="153"/>
                  <a:pt x="275" y="152"/>
                </a:cubicBezTo>
                <a:cubicBezTo>
                  <a:pt x="254" y="127"/>
                  <a:pt x="229" y="106"/>
                  <a:pt x="204" y="85"/>
                </a:cubicBezTo>
                <a:cubicBezTo>
                  <a:pt x="236" y="107"/>
                  <a:pt x="265" y="133"/>
                  <a:pt x="295" y="158"/>
                </a:cubicBezTo>
                <a:close/>
                <a:moveTo>
                  <a:pt x="185" y="82"/>
                </a:moveTo>
                <a:cubicBezTo>
                  <a:pt x="194" y="85"/>
                  <a:pt x="203" y="85"/>
                  <a:pt x="207" y="92"/>
                </a:cubicBezTo>
                <a:cubicBezTo>
                  <a:pt x="204" y="92"/>
                  <a:pt x="204" y="92"/>
                  <a:pt x="204" y="92"/>
                </a:cubicBezTo>
                <a:cubicBezTo>
                  <a:pt x="227" y="109"/>
                  <a:pt x="248" y="128"/>
                  <a:pt x="267" y="149"/>
                </a:cubicBezTo>
                <a:cubicBezTo>
                  <a:pt x="237" y="129"/>
                  <a:pt x="211" y="103"/>
                  <a:pt x="182" y="82"/>
                </a:cubicBezTo>
                <a:cubicBezTo>
                  <a:pt x="183" y="82"/>
                  <a:pt x="185" y="82"/>
                  <a:pt x="185" y="82"/>
                </a:cubicBezTo>
                <a:close/>
                <a:moveTo>
                  <a:pt x="188" y="92"/>
                </a:moveTo>
                <a:cubicBezTo>
                  <a:pt x="187" y="93"/>
                  <a:pt x="187" y="93"/>
                  <a:pt x="188" y="94"/>
                </a:cubicBezTo>
                <a:cubicBezTo>
                  <a:pt x="209" y="111"/>
                  <a:pt x="228" y="130"/>
                  <a:pt x="246" y="149"/>
                </a:cubicBezTo>
                <a:cubicBezTo>
                  <a:pt x="246" y="150"/>
                  <a:pt x="246" y="152"/>
                  <a:pt x="246" y="152"/>
                </a:cubicBezTo>
                <a:cubicBezTo>
                  <a:pt x="217" y="127"/>
                  <a:pt x="190" y="101"/>
                  <a:pt x="161" y="76"/>
                </a:cubicBezTo>
                <a:cubicBezTo>
                  <a:pt x="171" y="80"/>
                  <a:pt x="180" y="87"/>
                  <a:pt x="188" y="92"/>
                </a:cubicBezTo>
                <a:close/>
                <a:moveTo>
                  <a:pt x="234" y="147"/>
                </a:moveTo>
                <a:cubicBezTo>
                  <a:pt x="236" y="149"/>
                  <a:pt x="241" y="151"/>
                  <a:pt x="243" y="152"/>
                </a:cubicBezTo>
                <a:cubicBezTo>
                  <a:pt x="240" y="154"/>
                  <a:pt x="248" y="157"/>
                  <a:pt x="247" y="158"/>
                </a:cubicBezTo>
                <a:cubicBezTo>
                  <a:pt x="236" y="163"/>
                  <a:pt x="227" y="161"/>
                  <a:pt x="224" y="153"/>
                </a:cubicBezTo>
                <a:cubicBezTo>
                  <a:pt x="201" y="124"/>
                  <a:pt x="175" y="98"/>
                  <a:pt x="149" y="73"/>
                </a:cubicBezTo>
                <a:cubicBezTo>
                  <a:pt x="178" y="96"/>
                  <a:pt x="206" y="122"/>
                  <a:pt x="234" y="147"/>
                </a:cubicBezTo>
                <a:close/>
                <a:moveTo>
                  <a:pt x="149" y="77"/>
                </a:moveTo>
                <a:cubicBezTo>
                  <a:pt x="169" y="99"/>
                  <a:pt x="192" y="118"/>
                  <a:pt x="210" y="141"/>
                </a:cubicBezTo>
                <a:cubicBezTo>
                  <a:pt x="210" y="141"/>
                  <a:pt x="210" y="142"/>
                  <a:pt x="210" y="143"/>
                </a:cubicBezTo>
                <a:cubicBezTo>
                  <a:pt x="187" y="118"/>
                  <a:pt x="164" y="93"/>
                  <a:pt x="137" y="72"/>
                </a:cubicBezTo>
                <a:cubicBezTo>
                  <a:pt x="142" y="75"/>
                  <a:pt x="145" y="72"/>
                  <a:pt x="149" y="77"/>
                </a:cubicBezTo>
                <a:close/>
                <a:moveTo>
                  <a:pt x="122" y="66"/>
                </a:moveTo>
                <a:cubicBezTo>
                  <a:pt x="161" y="93"/>
                  <a:pt x="191" y="128"/>
                  <a:pt x="223" y="161"/>
                </a:cubicBezTo>
                <a:cubicBezTo>
                  <a:pt x="217" y="163"/>
                  <a:pt x="208" y="163"/>
                  <a:pt x="207" y="162"/>
                </a:cubicBezTo>
                <a:cubicBezTo>
                  <a:pt x="183" y="129"/>
                  <a:pt x="158" y="99"/>
                  <a:pt x="127" y="76"/>
                </a:cubicBezTo>
                <a:cubicBezTo>
                  <a:pt x="154" y="103"/>
                  <a:pt x="181" y="130"/>
                  <a:pt x="202" y="163"/>
                </a:cubicBezTo>
                <a:cubicBezTo>
                  <a:pt x="169" y="128"/>
                  <a:pt x="135" y="90"/>
                  <a:pt x="98" y="59"/>
                </a:cubicBezTo>
                <a:cubicBezTo>
                  <a:pt x="106" y="60"/>
                  <a:pt x="113" y="64"/>
                  <a:pt x="118" y="69"/>
                </a:cubicBezTo>
                <a:cubicBezTo>
                  <a:pt x="115" y="64"/>
                  <a:pt x="121" y="66"/>
                  <a:pt x="122" y="66"/>
                </a:cubicBezTo>
                <a:close/>
                <a:moveTo>
                  <a:pt x="79" y="52"/>
                </a:moveTo>
                <a:cubicBezTo>
                  <a:pt x="80" y="52"/>
                  <a:pt x="80" y="52"/>
                  <a:pt x="80" y="52"/>
                </a:cubicBezTo>
                <a:cubicBezTo>
                  <a:pt x="88" y="53"/>
                  <a:pt x="89" y="61"/>
                  <a:pt x="94" y="66"/>
                </a:cubicBezTo>
                <a:cubicBezTo>
                  <a:pt x="122" y="91"/>
                  <a:pt x="147" y="118"/>
                  <a:pt x="167" y="151"/>
                </a:cubicBezTo>
                <a:cubicBezTo>
                  <a:pt x="131" y="116"/>
                  <a:pt x="99" y="75"/>
                  <a:pt x="62" y="42"/>
                </a:cubicBezTo>
                <a:cubicBezTo>
                  <a:pt x="68" y="44"/>
                  <a:pt x="74" y="48"/>
                  <a:pt x="79" y="52"/>
                </a:cubicBezTo>
                <a:close/>
                <a:moveTo>
                  <a:pt x="37" y="27"/>
                </a:moveTo>
                <a:cubicBezTo>
                  <a:pt x="51" y="37"/>
                  <a:pt x="65" y="49"/>
                  <a:pt x="76" y="63"/>
                </a:cubicBezTo>
                <a:cubicBezTo>
                  <a:pt x="64" y="54"/>
                  <a:pt x="50" y="41"/>
                  <a:pt x="40" y="33"/>
                </a:cubicBezTo>
                <a:cubicBezTo>
                  <a:pt x="37" y="31"/>
                  <a:pt x="38" y="29"/>
                  <a:pt x="37" y="27"/>
                </a:cubicBezTo>
                <a:close/>
                <a:moveTo>
                  <a:pt x="41" y="41"/>
                </a:moveTo>
                <a:cubicBezTo>
                  <a:pt x="58" y="53"/>
                  <a:pt x="75" y="67"/>
                  <a:pt x="88" y="84"/>
                </a:cubicBezTo>
                <a:cubicBezTo>
                  <a:pt x="88" y="84"/>
                  <a:pt x="88" y="85"/>
                  <a:pt x="88" y="86"/>
                </a:cubicBezTo>
                <a:cubicBezTo>
                  <a:pt x="72" y="71"/>
                  <a:pt x="54" y="56"/>
                  <a:pt x="41" y="41"/>
                </a:cubicBezTo>
                <a:close/>
                <a:moveTo>
                  <a:pt x="46" y="51"/>
                </a:moveTo>
                <a:cubicBezTo>
                  <a:pt x="60" y="65"/>
                  <a:pt x="77" y="79"/>
                  <a:pt x="92" y="93"/>
                </a:cubicBezTo>
                <a:cubicBezTo>
                  <a:pt x="91" y="94"/>
                  <a:pt x="98" y="96"/>
                  <a:pt x="96" y="93"/>
                </a:cubicBezTo>
                <a:cubicBezTo>
                  <a:pt x="94" y="88"/>
                  <a:pt x="90" y="84"/>
                  <a:pt x="88" y="79"/>
                </a:cubicBezTo>
                <a:cubicBezTo>
                  <a:pt x="110" y="104"/>
                  <a:pt x="131" y="130"/>
                  <a:pt x="147" y="159"/>
                </a:cubicBezTo>
                <a:cubicBezTo>
                  <a:pt x="115" y="131"/>
                  <a:pt x="88" y="95"/>
                  <a:pt x="57" y="66"/>
                </a:cubicBezTo>
                <a:cubicBezTo>
                  <a:pt x="52" y="62"/>
                  <a:pt x="46" y="59"/>
                  <a:pt x="46" y="51"/>
                </a:cubicBezTo>
                <a:close/>
                <a:moveTo>
                  <a:pt x="47" y="171"/>
                </a:moveTo>
                <a:cubicBezTo>
                  <a:pt x="51" y="173"/>
                  <a:pt x="54" y="177"/>
                  <a:pt x="58" y="179"/>
                </a:cubicBezTo>
                <a:cubicBezTo>
                  <a:pt x="57" y="173"/>
                  <a:pt x="53" y="177"/>
                  <a:pt x="51" y="169"/>
                </a:cubicBezTo>
                <a:cubicBezTo>
                  <a:pt x="63" y="176"/>
                  <a:pt x="70" y="186"/>
                  <a:pt x="79" y="193"/>
                </a:cubicBezTo>
                <a:cubicBezTo>
                  <a:pt x="83" y="195"/>
                  <a:pt x="84" y="191"/>
                  <a:pt x="84" y="189"/>
                </a:cubicBezTo>
                <a:cubicBezTo>
                  <a:pt x="81" y="178"/>
                  <a:pt x="73" y="169"/>
                  <a:pt x="65" y="163"/>
                </a:cubicBezTo>
                <a:cubicBezTo>
                  <a:pt x="65" y="163"/>
                  <a:pt x="64" y="162"/>
                  <a:pt x="63" y="163"/>
                </a:cubicBezTo>
                <a:cubicBezTo>
                  <a:pt x="69" y="170"/>
                  <a:pt x="76" y="178"/>
                  <a:pt x="79" y="188"/>
                </a:cubicBezTo>
                <a:cubicBezTo>
                  <a:pt x="68" y="180"/>
                  <a:pt x="60" y="170"/>
                  <a:pt x="49" y="163"/>
                </a:cubicBezTo>
                <a:cubicBezTo>
                  <a:pt x="51" y="150"/>
                  <a:pt x="51" y="150"/>
                  <a:pt x="51" y="150"/>
                </a:cubicBezTo>
                <a:cubicBezTo>
                  <a:pt x="55" y="152"/>
                  <a:pt x="56" y="160"/>
                  <a:pt x="62" y="156"/>
                </a:cubicBezTo>
                <a:cubicBezTo>
                  <a:pt x="63" y="157"/>
                  <a:pt x="63" y="157"/>
                  <a:pt x="63" y="157"/>
                </a:cubicBezTo>
                <a:cubicBezTo>
                  <a:pt x="75" y="166"/>
                  <a:pt x="87" y="177"/>
                  <a:pt x="98" y="188"/>
                </a:cubicBezTo>
                <a:cubicBezTo>
                  <a:pt x="70" y="201"/>
                  <a:pt x="70" y="201"/>
                  <a:pt x="70" y="201"/>
                </a:cubicBezTo>
                <a:cubicBezTo>
                  <a:pt x="68" y="193"/>
                  <a:pt x="63" y="185"/>
                  <a:pt x="56" y="180"/>
                </a:cubicBezTo>
                <a:cubicBezTo>
                  <a:pt x="59" y="185"/>
                  <a:pt x="66" y="196"/>
                  <a:pt x="66" y="202"/>
                </a:cubicBezTo>
                <a:cubicBezTo>
                  <a:pt x="43" y="183"/>
                  <a:pt x="43" y="183"/>
                  <a:pt x="43" y="183"/>
                </a:cubicBezTo>
                <a:cubicBezTo>
                  <a:pt x="45" y="180"/>
                  <a:pt x="48" y="176"/>
                  <a:pt x="47" y="171"/>
                </a:cubicBezTo>
                <a:close/>
                <a:moveTo>
                  <a:pt x="40" y="191"/>
                </a:moveTo>
                <a:cubicBezTo>
                  <a:pt x="45" y="193"/>
                  <a:pt x="49" y="200"/>
                  <a:pt x="51" y="207"/>
                </a:cubicBezTo>
                <a:cubicBezTo>
                  <a:pt x="47" y="205"/>
                  <a:pt x="40" y="202"/>
                  <a:pt x="37" y="197"/>
                </a:cubicBezTo>
                <a:lnTo>
                  <a:pt x="40" y="191"/>
                </a:lnTo>
                <a:close/>
                <a:moveTo>
                  <a:pt x="51" y="209"/>
                </a:moveTo>
                <a:cubicBezTo>
                  <a:pt x="55" y="208"/>
                  <a:pt x="53" y="203"/>
                  <a:pt x="51" y="200"/>
                </a:cubicBezTo>
                <a:cubicBezTo>
                  <a:pt x="49" y="196"/>
                  <a:pt x="46" y="194"/>
                  <a:pt x="42" y="188"/>
                </a:cubicBezTo>
                <a:cubicBezTo>
                  <a:pt x="48" y="191"/>
                  <a:pt x="59" y="201"/>
                  <a:pt x="63" y="205"/>
                </a:cubicBezTo>
                <a:cubicBezTo>
                  <a:pt x="42" y="217"/>
                  <a:pt x="42" y="217"/>
                  <a:pt x="42" y="217"/>
                </a:cubicBezTo>
                <a:cubicBezTo>
                  <a:pt x="41" y="212"/>
                  <a:pt x="38" y="206"/>
                  <a:pt x="35" y="201"/>
                </a:cubicBezTo>
                <a:cubicBezTo>
                  <a:pt x="41" y="204"/>
                  <a:pt x="46" y="211"/>
                  <a:pt x="51" y="209"/>
                </a:cubicBezTo>
                <a:close/>
                <a:moveTo>
                  <a:pt x="38" y="220"/>
                </a:moveTo>
                <a:cubicBezTo>
                  <a:pt x="28" y="221"/>
                  <a:pt x="18" y="227"/>
                  <a:pt x="14" y="234"/>
                </a:cubicBezTo>
                <a:cubicBezTo>
                  <a:pt x="20" y="225"/>
                  <a:pt x="28" y="216"/>
                  <a:pt x="32" y="205"/>
                </a:cubicBezTo>
                <a:cubicBezTo>
                  <a:pt x="36" y="210"/>
                  <a:pt x="41" y="220"/>
                  <a:pt x="38" y="220"/>
                </a:cubicBezTo>
                <a:close/>
              </a:path>
            </a:pathLst>
          </a:custGeom>
          <a:solidFill>
            <a:srgbClr val="262626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" grpId="0" animBg="1"/>
      <p:bldP spid="61" grpId="0" animBg="1"/>
      <p:bldP spid="78" grpId="0" animBg="1"/>
      <p:bldP spid="105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1" descr="C:\Documents and Settings\THANH TAI\My Documents\Downloads\vonguyengiap-346b9-crop1380961048286p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6195986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27" name="Picture 4" descr="C:\Documents and Settings\THANH TAI\My Documents\Downloads\images (4)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195986" y="0"/>
            <a:ext cx="5992839" cy="3733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628" name="Rectangle 5"/>
          <p:cNvSpPr>
            <a:spLocks noChangeArrowheads="1"/>
          </p:cNvSpPr>
          <p:nvPr/>
        </p:nvSpPr>
        <p:spPr bwMode="auto">
          <a:xfrm>
            <a:off x="0" y="304803"/>
            <a:ext cx="12188825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en-US" sz="4000" b="1">
                <a:solidFill>
                  <a:srgbClr val="FFFF00"/>
                </a:solidFill>
                <a:latin typeface="Times New Roman" pitchFamily="18" charset="0"/>
              </a:rPr>
              <a:t> Từ cụ già tóc bạc đến các cháu nhi đồng</a:t>
            </a:r>
            <a:endParaRPr lang="en-US" sz="4000">
              <a:solidFill>
                <a:srgbClr val="FFFF00"/>
              </a:solidFill>
              <a:latin typeface="Times New Roman" pitchFamily="18" charset="0"/>
            </a:endParaRPr>
          </a:p>
        </p:txBody>
      </p:sp>
      <p:pic>
        <p:nvPicPr>
          <p:cNvPr id="26629" name="Picture 5" descr="Luom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195986" y="3733800"/>
            <a:ext cx="5992839" cy="312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3" descr="C:\Documents and Settings\THANH TAI\My Documents\Downloads\images (7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94412" y="0"/>
            <a:ext cx="609441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1" name="Picture 4" descr="C:\Documents and Settings\THANH TAI\My Documents\Downloads\tải xuống (2)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609441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652" name="Rectangle 4"/>
          <p:cNvSpPr>
            <a:spLocks noChangeArrowheads="1"/>
          </p:cNvSpPr>
          <p:nvPr/>
        </p:nvSpPr>
        <p:spPr bwMode="auto">
          <a:xfrm>
            <a:off x="609441" y="5029203"/>
            <a:ext cx="11173090" cy="132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r>
              <a:rPr lang="en-US" sz="4000" b="1">
                <a:solidFill>
                  <a:srgbClr val="FFFF00"/>
                </a:solidFill>
                <a:latin typeface="Times New Roman" pitchFamily="18" charset="0"/>
              </a:rPr>
              <a:t>Từ  kiều bào ở nước ngoài </a:t>
            </a:r>
          </a:p>
          <a:p>
            <a:pPr algn="ctr" eaLnBrk="1" hangingPunct="1"/>
            <a:r>
              <a:rPr lang="en-US" sz="4000" b="1">
                <a:solidFill>
                  <a:srgbClr val="FFFF00"/>
                </a:solidFill>
                <a:latin typeface="Times New Roman" pitchFamily="18" charset="0"/>
              </a:rPr>
              <a:t>đến đồng bào ở vùng bị tạm chiếm</a:t>
            </a:r>
            <a:endParaRPr lang="en-US" sz="4000">
              <a:solidFill>
                <a:srgbClr val="FFFF00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 descr="C:\Documents and Settings\THANH TAI\My Documents\Downloads\Story.axd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609441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5" name="Picture 3" descr="C:\Documents and Settings\THANH TAI\My Documents\Downloads\Tac-pham-ve-dao-duc-cach-mang-quan-trong-nhat-cuoi-doi-cua-Bac-Ho-154960-12012-4-24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94412" y="0"/>
            <a:ext cx="609441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676" name="Rectangle 3"/>
          <p:cNvSpPr>
            <a:spLocks noChangeArrowheads="1"/>
          </p:cNvSpPr>
          <p:nvPr/>
        </p:nvSpPr>
        <p:spPr bwMode="auto">
          <a:xfrm>
            <a:off x="2437765" y="304803"/>
            <a:ext cx="7719589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en-US" sz="4000" b="1">
                <a:solidFill>
                  <a:srgbClr val="FFFF00"/>
                </a:solidFill>
                <a:latin typeface="Times New Roman" pitchFamily="18" charset="0"/>
              </a:rPr>
              <a:t>Từ nhân dân miền ngược đến nhân dân miền xuôi</a:t>
            </a:r>
            <a:endParaRPr lang="en-US" sz="4000">
              <a:solidFill>
                <a:srgbClr val="FFFF00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1" descr="C:\Documents and Settings\THANH TAI\My Documents\Downloads\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6195986" cy="335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699" name="Rectangle 3"/>
          <p:cNvSpPr>
            <a:spLocks noChangeArrowheads="1"/>
          </p:cNvSpPr>
          <p:nvPr/>
        </p:nvSpPr>
        <p:spPr bwMode="auto">
          <a:xfrm>
            <a:off x="203147" y="228603"/>
            <a:ext cx="6399133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r>
              <a:rPr lang="en-US" sz="2400" b="1">
                <a:solidFill>
                  <a:srgbClr val="FFFF00"/>
                </a:solidFill>
                <a:latin typeface="Times New Roman" pitchFamily="18" charset="0"/>
              </a:rPr>
              <a:t>Từ chiến sĩ ngoài mặt trận  ... </a:t>
            </a:r>
          </a:p>
          <a:p>
            <a:pPr algn="ctr" eaLnBrk="1" hangingPunct="1"/>
            <a:r>
              <a:rPr lang="en-US" sz="2400" b="1">
                <a:solidFill>
                  <a:srgbClr val="FFFF00"/>
                </a:solidFill>
                <a:latin typeface="Times New Roman" pitchFamily="18" charset="0"/>
              </a:rPr>
              <a:t>đến công chức ở hậu phương ... </a:t>
            </a:r>
            <a:endParaRPr lang="en-US" sz="2400">
              <a:solidFill>
                <a:srgbClr val="FFFF00"/>
              </a:solidFill>
              <a:latin typeface="Times New Roman" pitchFamily="18" charset="0"/>
            </a:endParaRPr>
          </a:p>
        </p:txBody>
      </p:sp>
      <p:pic>
        <p:nvPicPr>
          <p:cNvPr id="29700" name="Picture 5" descr="4a3c6743_33-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195986" y="0"/>
            <a:ext cx="5992839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01" name="Picture 6" descr="Tiencongdanhchiemcaodiem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3429000"/>
            <a:ext cx="6195986" cy="3429000"/>
          </a:xfrm>
          <a:prstGeom prst="rect">
            <a:avLst/>
          </a:prstGeom>
          <a:noFill/>
          <a:ln w="57150">
            <a:solidFill>
              <a:srgbClr val="000000"/>
            </a:solidFill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1" descr="C:\Documents and Settings\THANH TAI\My Documents\Downloads\images (1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5992839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23" name="Picture 4" descr="C:\Documents and Settings\THANH TAI\My Documents\Downloads\achiendich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992839" y="0"/>
            <a:ext cx="6195986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24" name="Rectangle 3"/>
          <p:cNvSpPr>
            <a:spLocks noChangeArrowheads="1"/>
          </p:cNvSpPr>
          <p:nvPr/>
        </p:nvSpPr>
        <p:spPr bwMode="auto">
          <a:xfrm>
            <a:off x="507868" y="3"/>
            <a:ext cx="10766795" cy="823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en-US" sz="4000" b="1">
                <a:solidFill>
                  <a:srgbClr val="FFFF00"/>
                </a:solidFill>
                <a:latin typeface="Times New Roman" pitchFamily="18" charset="0"/>
              </a:rPr>
              <a:t>Từ những phụ nữ  …  đến bà mẹ</a:t>
            </a:r>
            <a:r>
              <a:rPr lang="en-US" sz="4800" b="1">
                <a:solidFill>
                  <a:srgbClr val="FFFF00"/>
                </a:solidFill>
                <a:latin typeface="Times New Roman" pitchFamily="18" charset="0"/>
              </a:rPr>
              <a:t> ...</a:t>
            </a:r>
            <a:endParaRPr lang="en-US" sz="4000">
              <a:solidFill>
                <a:srgbClr val="FFFF00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218882" y="6524628"/>
            <a:ext cx="10969943" cy="333375"/>
          </a:xfrm>
        </p:spPr>
        <p:txBody>
          <a:bodyPr>
            <a:normAutofit fontScale="90000"/>
          </a:bodyPr>
          <a:lstStyle/>
          <a:p>
            <a:pPr eaLnBrk="1" hangingPunct="1"/>
            <a:endParaRPr lang="en-US" sz="4000" smtClean="0"/>
          </a:p>
        </p:txBody>
      </p:sp>
      <p:pic>
        <p:nvPicPr>
          <p:cNvPr id="31747" name="Picture 3" descr="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" y="0"/>
            <a:ext cx="6217147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48" name="Picture 1" descr="C:\Documents and Settings\THANH TAI\My Documents\Downloads\20130220_092504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195986" y="0"/>
            <a:ext cx="5992839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4389" name="Rectangle 5"/>
          <p:cNvSpPr>
            <a:spLocks noChangeArrowheads="1"/>
          </p:cNvSpPr>
          <p:nvPr/>
        </p:nvSpPr>
        <p:spPr bwMode="auto">
          <a:xfrm>
            <a:off x="2133045" y="381003"/>
            <a:ext cx="832903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>
            <a:spAutoFit/>
          </a:bodyPr>
          <a:lstStyle/>
          <a:p>
            <a:pPr>
              <a:defRPr/>
            </a:pPr>
            <a:r>
              <a:rPr lang="en-US" sz="2400" b="1">
                <a:solidFill>
                  <a:srgbClr val="FFFF00"/>
                </a:solidFill>
              </a:rPr>
              <a:t>Từ  nam nữ ... thi đua sản xuất  </a:t>
            </a:r>
          </a:p>
          <a:p>
            <a:pPr>
              <a:defRPr/>
            </a:pPr>
            <a:r>
              <a:rPr lang="en-US" sz="2400" b="1">
                <a:solidFill>
                  <a:srgbClr val="FFFF00"/>
                </a:solidFill>
              </a:rPr>
              <a:t>đến đồng bào điền chủ quyên đất …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/>
          <a:srcRect l="23105" t="20378" r="6776" b="9572"/>
          <a:stretch>
            <a:fillRect/>
          </a:stretch>
        </p:blipFill>
        <p:spPr bwMode="auto">
          <a:xfrm>
            <a:off x="1" y="0"/>
            <a:ext cx="1220094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7" name="Cloud 76"/>
          <p:cNvSpPr/>
          <p:nvPr/>
        </p:nvSpPr>
        <p:spPr>
          <a:xfrm>
            <a:off x="961448" y="1245476"/>
            <a:ext cx="8810629" cy="4524703"/>
          </a:xfrm>
          <a:prstGeom prst="cloud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8" name="PA_库_椭圆 7"/>
          <p:cNvSpPr/>
          <p:nvPr>
            <p:custDataLst>
              <p:tags r:id="rId1"/>
            </p:custDataLst>
          </p:nvPr>
        </p:nvSpPr>
        <p:spPr>
          <a:xfrm>
            <a:off x="8632051" y="2254471"/>
            <a:ext cx="2684650" cy="2436603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80" name="Rectangle 79"/>
          <p:cNvSpPr/>
          <p:nvPr/>
        </p:nvSpPr>
        <p:spPr>
          <a:xfrm>
            <a:off x="554449" y="2109476"/>
            <a:ext cx="9563184" cy="29238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sz="11500" i="1" dirty="0" smtClean="0"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I. </a:t>
            </a:r>
            <a:r>
              <a:rPr lang="en-US" sz="11500" i="1" dirty="0" err="1" smtClean="0"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11500" i="1" dirty="0" smtClean="0"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1500" i="1" dirty="0" err="1" smtClean="0"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hiểu</a:t>
            </a:r>
            <a:r>
              <a:rPr lang="en-US" sz="11500" i="1" dirty="0" smtClean="0"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1500" i="1" dirty="0" err="1" smtClean="0"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chung</a:t>
            </a:r>
            <a:endParaRPr lang="en-US" sz="11500" i="1" dirty="0">
              <a:effectLst>
                <a:glow rad="63500">
                  <a:schemeClr val="accent3">
                    <a:satMod val="175000"/>
                    <a:alpha val="40000"/>
                  </a:schemeClr>
                </a:glo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1" name="PA_库_图片 2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7461" y="1816702"/>
            <a:ext cx="3699922" cy="3700885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528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3" presetClass="entr" presetSubtype="52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8" grpId="0" animBg="1"/>
      <p:bldP spid="80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 l="23105" t="20378" r="6776" b="9572"/>
          <a:stretch>
            <a:fillRect/>
          </a:stretch>
        </p:blipFill>
        <p:spPr bwMode="auto">
          <a:xfrm>
            <a:off x="1" y="0"/>
            <a:ext cx="1220094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2" name="组合 2123"/>
          <p:cNvGrpSpPr/>
          <p:nvPr/>
        </p:nvGrpSpPr>
        <p:grpSpPr>
          <a:xfrm>
            <a:off x="101201" y="-447561"/>
            <a:ext cx="11593767" cy="6855153"/>
            <a:chOff x="1509713" y="-109538"/>
            <a:chExt cx="10326328" cy="6377829"/>
          </a:xfrm>
        </p:grpSpPr>
        <p:pic>
          <p:nvPicPr>
            <p:cNvPr id="4" name="图片 2122"/>
            <p:cNvPicPr>
              <a:picLocks noChangeAspect="1"/>
            </p:cNvPicPr>
            <p:nvPr/>
          </p:nvPicPr>
          <p:blipFill rotWithShape="1">
            <a:blip r:embed="rId3"/>
            <a:srcRect b="68945"/>
            <a:stretch/>
          </p:blipFill>
          <p:spPr>
            <a:xfrm>
              <a:off x="1705769" y="864432"/>
              <a:ext cx="10101948" cy="952336"/>
            </a:xfrm>
            <a:prstGeom prst="rect">
              <a:avLst/>
            </a:prstGeom>
          </p:spPr>
        </p:pic>
        <p:pic>
          <p:nvPicPr>
            <p:cNvPr id="5" name="图片 147"/>
            <p:cNvPicPr>
              <a:picLocks noChangeAspect="1"/>
            </p:cNvPicPr>
            <p:nvPr/>
          </p:nvPicPr>
          <p:blipFill rotWithShape="1">
            <a:blip r:embed="rId3"/>
            <a:srcRect b="64968"/>
            <a:stretch/>
          </p:blipFill>
          <p:spPr>
            <a:xfrm>
              <a:off x="1727309" y="838200"/>
              <a:ext cx="10101948" cy="2867526"/>
            </a:xfrm>
            <a:prstGeom prst="rect">
              <a:avLst/>
            </a:prstGeom>
          </p:spPr>
        </p:pic>
        <p:sp>
          <p:nvSpPr>
            <p:cNvPr id="21" name="Oval 121"/>
            <p:cNvSpPr>
              <a:spLocks noChangeArrowheads="1"/>
            </p:cNvSpPr>
            <p:nvPr/>
          </p:nvSpPr>
          <p:spPr bwMode="auto">
            <a:xfrm>
              <a:off x="1535113" y="0"/>
              <a:ext cx="700088" cy="703263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22" name="Oval 122"/>
            <p:cNvSpPr>
              <a:spLocks noChangeArrowheads="1"/>
            </p:cNvSpPr>
            <p:nvPr/>
          </p:nvSpPr>
          <p:spPr bwMode="auto">
            <a:xfrm>
              <a:off x="1576388" y="41275"/>
              <a:ext cx="700088" cy="7048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23" name="Freeform 123"/>
            <p:cNvSpPr>
              <a:spLocks/>
            </p:cNvSpPr>
            <p:nvPr/>
          </p:nvSpPr>
          <p:spPr bwMode="auto">
            <a:xfrm>
              <a:off x="1509713" y="-109538"/>
              <a:ext cx="733425" cy="922338"/>
            </a:xfrm>
            <a:custGeom>
              <a:avLst/>
              <a:gdLst>
                <a:gd name="T0" fmla="*/ 86 w 88"/>
                <a:gd name="T1" fmla="*/ 55 h 110"/>
                <a:gd name="T2" fmla="*/ 37 w 88"/>
                <a:gd name="T3" fmla="*/ 96 h 110"/>
                <a:gd name="T4" fmla="*/ 4 w 88"/>
                <a:gd name="T5" fmla="*/ 55 h 110"/>
                <a:gd name="T6" fmla="*/ 54 w 88"/>
                <a:gd name="T7" fmla="*/ 14 h 110"/>
                <a:gd name="T8" fmla="*/ 86 w 88"/>
                <a:gd name="T9" fmla="*/ 55 h 110"/>
                <a:gd name="T10" fmla="*/ 88 w 88"/>
                <a:gd name="T11" fmla="*/ 55 h 110"/>
                <a:gd name="T12" fmla="*/ 3 w 88"/>
                <a:gd name="T13" fmla="*/ 55 h 110"/>
                <a:gd name="T14" fmla="*/ 88 w 88"/>
                <a:gd name="T15" fmla="*/ 55 h 110"/>
                <a:gd name="T16" fmla="*/ 86 w 88"/>
                <a:gd name="T17" fmla="*/ 55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8" h="110">
                  <a:moveTo>
                    <a:pt x="86" y="55"/>
                  </a:moveTo>
                  <a:cubicBezTo>
                    <a:pt x="85" y="81"/>
                    <a:pt x="65" y="100"/>
                    <a:pt x="37" y="96"/>
                  </a:cubicBezTo>
                  <a:cubicBezTo>
                    <a:pt x="17" y="93"/>
                    <a:pt x="5" y="73"/>
                    <a:pt x="4" y="55"/>
                  </a:cubicBezTo>
                  <a:cubicBezTo>
                    <a:pt x="2" y="28"/>
                    <a:pt x="29" y="10"/>
                    <a:pt x="54" y="14"/>
                  </a:cubicBezTo>
                  <a:cubicBezTo>
                    <a:pt x="73" y="17"/>
                    <a:pt x="85" y="36"/>
                    <a:pt x="86" y="55"/>
                  </a:cubicBezTo>
                  <a:cubicBezTo>
                    <a:pt x="86" y="55"/>
                    <a:pt x="88" y="55"/>
                    <a:pt x="88" y="55"/>
                  </a:cubicBezTo>
                  <a:cubicBezTo>
                    <a:pt x="85" y="0"/>
                    <a:pt x="5" y="1"/>
                    <a:pt x="3" y="55"/>
                  </a:cubicBezTo>
                  <a:cubicBezTo>
                    <a:pt x="0" y="110"/>
                    <a:pt x="85" y="109"/>
                    <a:pt x="88" y="55"/>
                  </a:cubicBezTo>
                  <a:cubicBezTo>
                    <a:pt x="88" y="55"/>
                    <a:pt x="86" y="55"/>
                    <a:pt x="86" y="55"/>
                  </a:cubicBezTo>
                  <a:close/>
                </a:path>
              </a:pathLst>
            </a:custGeom>
            <a:solidFill>
              <a:srgbClr val="49321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24" name="Freeform 124"/>
            <p:cNvSpPr>
              <a:spLocks/>
            </p:cNvSpPr>
            <p:nvPr/>
          </p:nvSpPr>
          <p:spPr bwMode="auto">
            <a:xfrm>
              <a:off x="1601788" y="92075"/>
              <a:ext cx="233363" cy="427038"/>
            </a:xfrm>
            <a:custGeom>
              <a:avLst/>
              <a:gdLst>
                <a:gd name="T0" fmla="*/ 1 w 28"/>
                <a:gd name="T1" fmla="*/ 40 h 51"/>
                <a:gd name="T2" fmla="*/ 0 w 28"/>
                <a:gd name="T3" fmla="*/ 30 h 51"/>
                <a:gd name="T4" fmla="*/ 7 w 28"/>
                <a:gd name="T5" fmla="*/ 11 h 51"/>
                <a:gd name="T6" fmla="*/ 17 w 28"/>
                <a:gd name="T7" fmla="*/ 4 h 51"/>
                <a:gd name="T8" fmla="*/ 26 w 28"/>
                <a:gd name="T9" fmla="*/ 4 h 51"/>
                <a:gd name="T10" fmla="*/ 23 w 28"/>
                <a:gd name="T11" fmla="*/ 10 h 51"/>
                <a:gd name="T12" fmla="*/ 17 w 28"/>
                <a:gd name="T13" fmla="*/ 14 h 51"/>
                <a:gd name="T14" fmla="*/ 9 w 28"/>
                <a:gd name="T15" fmla="*/ 27 h 51"/>
                <a:gd name="T16" fmla="*/ 10 w 28"/>
                <a:gd name="T17" fmla="*/ 40 h 51"/>
                <a:gd name="T18" fmla="*/ 10 w 28"/>
                <a:gd name="T19" fmla="*/ 50 h 51"/>
                <a:gd name="T20" fmla="*/ 3 w 28"/>
                <a:gd name="T21" fmla="*/ 45 h 51"/>
                <a:gd name="T22" fmla="*/ 1 w 28"/>
                <a:gd name="T23" fmla="*/ 40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8" h="51">
                  <a:moveTo>
                    <a:pt x="1" y="40"/>
                  </a:moveTo>
                  <a:cubicBezTo>
                    <a:pt x="0" y="36"/>
                    <a:pt x="0" y="33"/>
                    <a:pt x="0" y="30"/>
                  </a:cubicBezTo>
                  <a:cubicBezTo>
                    <a:pt x="0" y="23"/>
                    <a:pt x="3" y="16"/>
                    <a:pt x="7" y="11"/>
                  </a:cubicBezTo>
                  <a:cubicBezTo>
                    <a:pt x="10" y="8"/>
                    <a:pt x="13" y="5"/>
                    <a:pt x="17" y="4"/>
                  </a:cubicBezTo>
                  <a:cubicBezTo>
                    <a:pt x="19" y="2"/>
                    <a:pt x="24" y="0"/>
                    <a:pt x="26" y="4"/>
                  </a:cubicBezTo>
                  <a:cubicBezTo>
                    <a:pt x="28" y="5"/>
                    <a:pt x="24" y="9"/>
                    <a:pt x="23" y="10"/>
                  </a:cubicBezTo>
                  <a:cubicBezTo>
                    <a:pt x="21" y="12"/>
                    <a:pt x="19" y="13"/>
                    <a:pt x="17" y="14"/>
                  </a:cubicBezTo>
                  <a:cubicBezTo>
                    <a:pt x="13" y="17"/>
                    <a:pt x="11" y="22"/>
                    <a:pt x="9" y="27"/>
                  </a:cubicBezTo>
                  <a:cubicBezTo>
                    <a:pt x="8" y="31"/>
                    <a:pt x="9" y="36"/>
                    <a:pt x="10" y="40"/>
                  </a:cubicBezTo>
                  <a:cubicBezTo>
                    <a:pt x="11" y="42"/>
                    <a:pt x="13" y="49"/>
                    <a:pt x="10" y="50"/>
                  </a:cubicBezTo>
                  <a:cubicBezTo>
                    <a:pt x="7" y="51"/>
                    <a:pt x="4" y="47"/>
                    <a:pt x="3" y="45"/>
                  </a:cubicBezTo>
                  <a:cubicBezTo>
                    <a:pt x="2" y="44"/>
                    <a:pt x="1" y="42"/>
                    <a:pt x="1" y="4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25" name="Freeform 125"/>
            <p:cNvSpPr>
              <a:spLocks/>
            </p:cNvSpPr>
            <p:nvPr/>
          </p:nvSpPr>
          <p:spPr bwMode="auto">
            <a:xfrm>
              <a:off x="1617663" y="117475"/>
              <a:ext cx="233363" cy="427038"/>
            </a:xfrm>
            <a:custGeom>
              <a:avLst/>
              <a:gdLst>
                <a:gd name="T0" fmla="*/ 1 w 28"/>
                <a:gd name="T1" fmla="*/ 40 h 51"/>
                <a:gd name="T2" fmla="*/ 0 w 28"/>
                <a:gd name="T3" fmla="*/ 30 h 51"/>
                <a:gd name="T4" fmla="*/ 7 w 28"/>
                <a:gd name="T5" fmla="*/ 11 h 51"/>
                <a:gd name="T6" fmla="*/ 17 w 28"/>
                <a:gd name="T7" fmla="*/ 4 h 51"/>
                <a:gd name="T8" fmla="*/ 27 w 28"/>
                <a:gd name="T9" fmla="*/ 3 h 51"/>
                <a:gd name="T10" fmla="*/ 23 w 28"/>
                <a:gd name="T11" fmla="*/ 10 h 51"/>
                <a:gd name="T12" fmla="*/ 18 w 28"/>
                <a:gd name="T13" fmla="*/ 14 h 51"/>
                <a:gd name="T14" fmla="*/ 10 w 28"/>
                <a:gd name="T15" fmla="*/ 27 h 51"/>
                <a:gd name="T16" fmla="*/ 10 w 28"/>
                <a:gd name="T17" fmla="*/ 40 h 51"/>
                <a:gd name="T18" fmla="*/ 10 w 28"/>
                <a:gd name="T19" fmla="*/ 50 h 51"/>
                <a:gd name="T20" fmla="*/ 3 w 28"/>
                <a:gd name="T21" fmla="*/ 45 h 51"/>
                <a:gd name="T22" fmla="*/ 1 w 28"/>
                <a:gd name="T23" fmla="*/ 40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8" h="51">
                  <a:moveTo>
                    <a:pt x="1" y="40"/>
                  </a:moveTo>
                  <a:cubicBezTo>
                    <a:pt x="0" y="36"/>
                    <a:pt x="0" y="33"/>
                    <a:pt x="0" y="30"/>
                  </a:cubicBezTo>
                  <a:cubicBezTo>
                    <a:pt x="1" y="23"/>
                    <a:pt x="3" y="16"/>
                    <a:pt x="7" y="11"/>
                  </a:cubicBezTo>
                  <a:cubicBezTo>
                    <a:pt x="10" y="8"/>
                    <a:pt x="13" y="5"/>
                    <a:pt x="17" y="4"/>
                  </a:cubicBezTo>
                  <a:cubicBezTo>
                    <a:pt x="20" y="2"/>
                    <a:pt x="25" y="0"/>
                    <a:pt x="27" y="3"/>
                  </a:cubicBezTo>
                  <a:cubicBezTo>
                    <a:pt x="28" y="5"/>
                    <a:pt x="24" y="9"/>
                    <a:pt x="23" y="10"/>
                  </a:cubicBezTo>
                  <a:cubicBezTo>
                    <a:pt x="22" y="12"/>
                    <a:pt x="20" y="13"/>
                    <a:pt x="18" y="14"/>
                  </a:cubicBezTo>
                  <a:cubicBezTo>
                    <a:pt x="14" y="17"/>
                    <a:pt x="11" y="22"/>
                    <a:pt x="10" y="27"/>
                  </a:cubicBezTo>
                  <a:cubicBezTo>
                    <a:pt x="9" y="31"/>
                    <a:pt x="9" y="36"/>
                    <a:pt x="10" y="40"/>
                  </a:cubicBezTo>
                  <a:cubicBezTo>
                    <a:pt x="11" y="42"/>
                    <a:pt x="13" y="49"/>
                    <a:pt x="10" y="50"/>
                  </a:cubicBezTo>
                  <a:cubicBezTo>
                    <a:pt x="8" y="51"/>
                    <a:pt x="4" y="47"/>
                    <a:pt x="3" y="45"/>
                  </a:cubicBezTo>
                  <a:cubicBezTo>
                    <a:pt x="2" y="44"/>
                    <a:pt x="2" y="42"/>
                    <a:pt x="1" y="4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26" name="Freeform 126"/>
            <p:cNvSpPr>
              <a:spLocks/>
            </p:cNvSpPr>
            <p:nvPr/>
          </p:nvSpPr>
          <p:spPr bwMode="auto">
            <a:xfrm>
              <a:off x="1576388" y="74613"/>
              <a:ext cx="284163" cy="461963"/>
            </a:xfrm>
            <a:custGeom>
              <a:avLst/>
              <a:gdLst>
                <a:gd name="T0" fmla="*/ 4 w 34"/>
                <a:gd name="T1" fmla="*/ 42 h 55"/>
                <a:gd name="T2" fmla="*/ 8 w 34"/>
                <a:gd name="T3" fmla="*/ 17 h 55"/>
                <a:gd name="T4" fmla="*/ 29 w 34"/>
                <a:gd name="T5" fmla="*/ 6 h 55"/>
                <a:gd name="T6" fmla="*/ 20 w 34"/>
                <a:gd name="T7" fmla="*/ 16 h 55"/>
                <a:gd name="T8" fmla="*/ 12 w 34"/>
                <a:gd name="T9" fmla="*/ 39 h 55"/>
                <a:gd name="T10" fmla="*/ 14 w 34"/>
                <a:gd name="T11" fmla="*/ 48 h 55"/>
                <a:gd name="T12" fmla="*/ 8 w 34"/>
                <a:gd name="T13" fmla="*/ 49 h 55"/>
                <a:gd name="T14" fmla="*/ 4 w 34"/>
                <a:gd name="T15" fmla="*/ 42 h 55"/>
                <a:gd name="T16" fmla="*/ 3 w 34"/>
                <a:gd name="T17" fmla="*/ 42 h 55"/>
                <a:gd name="T18" fmla="*/ 14 w 34"/>
                <a:gd name="T19" fmla="*/ 51 h 55"/>
                <a:gd name="T20" fmla="*/ 12 w 34"/>
                <a:gd name="T21" fmla="*/ 35 h 55"/>
                <a:gd name="T22" fmla="*/ 27 w 34"/>
                <a:gd name="T23" fmla="*/ 11 h 55"/>
                <a:gd name="T24" fmla="*/ 21 w 34"/>
                <a:gd name="T25" fmla="*/ 5 h 55"/>
                <a:gd name="T26" fmla="*/ 3 w 34"/>
                <a:gd name="T27" fmla="*/ 42 h 55"/>
                <a:gd name="T28" fmla="*/ 4 w 34"/>
                <a:gd name="T29" fmla="*/ 42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34" h="55">
                  <a:moveTo>
                    <a:pt x="4" y="42"/>
                  </a:moveTo>
                  <a:cubicBezTo>
                    <a:pt x="3" y="33"/>
                    <a:pt x="4" y="25"/>
                    <a:pt x="8" y="17"/>
                  </a:cubicBezTo>
                  <a:cubicBezTo>
                    <a:pt x="10" y="12"/>
                    <a:pt x="22" y="0"/>
                    <a:pt x="29" y="6"/>
                  </a:cubicBezTo>
                  <a:cubicBezTo>
                    <a:pt x="32" y="8"/>
                    <a:pt x="21" y="15"/>
                    <a:pt x="20" y="16"/>
                  </a:cubicBezTo>
                  <a:cubicBezTo>
                    <a:pt x="13" y="22"/>
                    <a:pt x="11" y="30"/>
                    <a:pt x="12" y="39"/>
                  </a:cubicBezTo>
                  <a:cubicBezTo>
                    <a:pt x="12" y="42"/>
                    <a:pt x="13" y="45"/>
                    <a:pt x="14" y="48"/>
                  </a:cubicBezTo>
                  <a:cubicBezTo>
                    <a:pt x="14" y="52"/>
                    <a:pt x="9" y="50"/>
                    <a:pt x="8" y="49"/>
                  </a:cubicBezTo>
                  <a:cubicBezTo>
                    <a:pt x="6" y="47"/>
                    <a:pt x="5" y="44"/>
                    <a:pt x="4" y="42"/>
                  </a:cubicBezTo>
                  <a:cubicBezTo>
                    <a:pt x="4" y="42"/>
                    <a:pt x="3" y="42"/>
                    <a:pt x="3" y="42"/>
                  </a:cubicBezTo>
                  <a:cubicBezTo>
                    <a:pt x="4" y="46"/>
                    <a:pt x="9" y="55"/>
                    <a:pt x="14" y="51"/>
                  </a:cubicBezTo>
                  <a:cubicBezTo>
                    <a:pt x="17" y="49"/>
                    <a:pt x="13" y="37"/>
                    <a:pt x="12" y="35"/>
                  </a:cubicBezTo>
                  <a:cubicBezTo>
                    <a:pt x="11" y="24"/>
                    <a:pt x="20" y="18"/>
                    <a:pt x="27" y="11"/>
                  </a:cubicBezTo>
                  <a:cubicBezTo>
                    <a:pt x="34" y="5"/>
                    <a:pt x="27" y="2"/>
                    <a:pt x="21" y="5"/>
                  </a:cubicBezTo>
                  <a:cubicBezTo>
                    <a:pt x="6" y="11"/>
                    <a:pt x="0" y="27"/>
                    <a:pt x="3" y="42"/>
                  </a:cubicBezTo>
                  <a:cubicBezTo>
                    <a:pt x="3" y="42"/>
                    <a:pt x="4" y="42"/>
                    <a:pt x="4" y="42"/>
                  </a:cubicBezTo>
                  <a:close/>
                </a:path>
              </a:pathLst>
            </a:custGeom>
            <a:solidFill>
              <a:srgbClr val="49321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grpSp>
          <p:nvGrpSpPr>
            <p:cNvPr id="3" name="组合 2117"/>
            <p:cNvGrpSpPr/>
            <p:nvPr/>
          </p:nvGrpSpPr>
          <p:grpSpPr>
            <a:xfrm>
              <a:off x="1884363" y="50800"/>
              <a:ext cx="9677400" cy="1189038"/>
              <a:chOff x="1884363" y="50800"/>
              <a:chExt cx="9677400" cy="1189038"/>
            </a:xfrm>
          </p:grpSpPr>
          <p:sp>
            <p:nvSpPr>
              <p:cNvPr id="29" name="Freeform 75"/>
              <p:cNvSpPr>
                <a:spLocks/>
              </p:cNvSpPr>
              <p:nvPr/>
            </p:nvSpPr>
            <p:spPr bwMode="auto">
              <a:xfrm>
                <a:off x="2201863" y="971550"/>
                <a:ext cx="292100" cy="268288"/>
              </a:xfrm>
              <a:custGeom>
                <a:avLst/>
                <a:gdLst>
                  <a:gd name="T0" fmla="*/ 19 w 35"/>
                  <a:gd name="T1" fmla="*/ 32 h 32"/>
                  <a:gd name="T2" fmla="*/ 12 w 35"/>
                  <a:gd name="T3" fmla="*/ 6 h 32"/>
                  <a:gd name="T4" fmla="*/ 30 w 35"/>
                  <a:gd name="T5" fmla="*/ 15 h 32"/>
                  <a:gd name="T6" fmla="*/ 18 w 35"/>
                  <a:gd name="T7" fmla="*/ 32 h 32"/>
                  <a:gd name="T8" fmla="*/ 17 w 35"/>
                  <a:gd name="T9" fmla="*/ 32 h 32"/>
                  <a:gd name="T10" fmla="*/ 30 w 35"/>
                  <a:gd name="T11" fmla="*/ 25 h 32"/>
                  <a:gd name="T12" fmla="*/ 18 w 35"/>
                  <a:gd name="T13" fmla="*/ 4 h 32"/>
                  <a:gd name="T14" fmla="*/ 17 w 35"/>
                  <a:gd name="T15" fmla="*/ 32 h 32"/>
                  <a:gd name="T16" fmla="*/ 19 w 35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32">
                    <a:moveTo>
                      <a:pt x="19" y="32"/>
                    </a:moveTo>
                    <a:cubicBezTo>
                      <a:pt x="5" y="31"/>
                      <a:pt x="1" y="14"/>
                      <a:pt x="12" y="6"/>
                    </a:cubicBezTo>
                    <a:cubicBezTo>
                      <a:pt x="20" y="0"/>
                      <a:pt x="28" y="8"/>
                      <a:pt x="30" y="15"/>
                    </a:cubicBezTo>
                    <a:cubicBezTo>
                      <a:pt x="32" y="23"/>
                      <a:pt x="27" y="32"/>
                      <a:pt x="18" y="32"/>
                    </a:cubicBezTo>
                    <a:cubicBezTo>
                      <a:pt x="18" y="32"/>
                      <a:pt x="17" y="32"/>
                      <a:pt x="17" y="32"/>
                    </a:cubicBezTo>
                    <a:cubicBezTo>
                      <a:pt x="23" y="32"/>
                      <a:pt x="27" y="30"/>
                      <a:pt x="30" y="25"/>
                    </a:cubicBezTo>
                    <a:cubicBezTo>
                      <a:pt x="35" y="16"/>
                      <a:pt x="28" y="5"/>
                      <a:pt x="18" y="4"/>
                    </a:cubicBezTo>
                    <a:cubicBezTo>
                      <a:pt x="1" y="3"/>
                      <a:pt x="0" y="32"/>
                      <a:pt x="17" y="32"/>
                    </a:cubicBezTo>
                    <a:cubicBezTo>
                      <a:pt x="18" y="32"/>
                      <a:pt x="18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30" name="Freeform 76"/>
              <p:cNvSpPr>
                <a:spLocks/>
              </p:cNvSpPr>
              <p:nvPr/>
            </p:nvSpPr>
            <p:spPr bwMode="auto">
              <a:xfrm>
                <a:off x="2544763" y="971550"/>
                <a:ext cx="300038" cy="268288"/>
              </a:xfrm>
              <a:custGeom>
                <a:avLst/>
                <a:gdLst>
                  <a:gd name="T0" fmla="*/ 19 w 36"/>
                  <a:gd name="T1" fmla="*/ 32 h 32"/>
                  <a:gd name="T2" fmla="*/ 13 w 36"/>
                  <a:gd name="T3" fmla="*/ 6 h 32"/>
                  <a:gd name="T4" fmla="*/ 31 w 36"/>
                  <a:gd name="T5" fmla="*/ 15 h 32"/>
                  <a:gd name="T6" fmla="*/ 19 w 36"/>
                  <a:gd name="T7" fmla="*/ 32 h 32"/>
                  <a:gd name="T8" fmla="*/ 18 w 36"/>
                  <a:gd name="T9" fmla="*/ 32 h 32"/>
                  <a:gd name="T10" fmla="*/ 31 w 36"/>
                  <a:gd name="T11" fmla="*/ 25 h 32"/>
                  <a:gd name="T12" fmla="*/ 19 w 36"/>
                  <a:gd name="T13" fmla="*/ 4 h 32"/>
                  <a:gd name="T14" fmla="*/ 18 w 36"/>
                  <a:gd name="T15" fmla="*/ 32 h 32"/>
                  <a:gd name="T16" fmla="*/ 19 w 36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6" h="32">
                    <a:moveTo>
                      <a:pt x="19" y="32"/>
                    </a:moveTo>
                    <a:cubicBezTo>
                      <a:pt x="6" y="31"/>
                      <a:pt x="2" y="14"/>
                      <a:pt x="13" y="6"/>
                    </a:cubicBezTo>
                    <a:cubicBezTo>
                      <a:pt x="20" y="0"/>
                      <a:pt x="29" y="8"/>
                      <a:pt x="31" y="15"/>
                    </a:cubicBezTo>
                    <a:cubicBezTo>
                      <a:pt x="33" y="23"/>
                      <a:pt x="27" y="32"/>
                      <a:pt x="19" y="32"/>
                    </a:cubicBezTo>
                    <a:cubicBezTo>
                      <a:pt x="19" y="32"/>
                      <a:pt x="18" y="32"/>
                      <a:pt x="18" y="32"/>
                    </a:cubicBezTo>
                    <a:cubicBezTo>
                      <a:pt x="24" y="32"/>
                      <a:pt x="28" y="30"/>
                      <a:pt x="31" y="25"/>
                    </a:cubicBezTo>
                    <a:cubicBezTo>
                      <a:pt x="36" y="16"/>
                      <a:pt x="29" y="5"/>
                      <a:pt x="19" y="4"/>
                    </a:cubicBezTo>
                    <a:cubicBezTo>
                      <a:pt x="2" y="3"/>
                      <a:pt x="0" y="32"/>
                      <a:pt x="18" y="32"/>
                    </a:cubicBezTo>
                    <a:cubicBezTo>
                      <a:pt x="19" y="32"/>
                      <a:pt x="19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31" name="Freeform 77"/>
              <p:cNvSpPr>
                <a:spLocks/>
              </p:cNvSpPr>
              <p:nvPr/>
            </p:nvSpPr>
            <p:spPr bwMode="auto">
              <a:xfrm>
                <a:off x="2894013" y="971550"/>
                <a:ext cx="300038" cy="268288"/>
              </a:xfrm>
              <a:custGeom>
                <a:avLst/>
                <a:gdLst>
                  <a:gd name="T0" fmla="*/ 19 w 36"/>
                  <a:gd name="T1" fmla="*/ 32 h 32"/>
                  <a:gd name="T2" fmla="*/ 12 w 36"/>
                  <a:gd name="T3" fmla="*/ 6 h 32"/>
                  <a:gd name="T4" fmla="*/ 31 w 36"/>
                  <a:gd name="T5" fmla="*/ 15 h 32"/>
                  <a:gd name="T6" fmla="*/ 19 w 36"/>
                  <a:gd name="T7" fmla="*/ 32 h 32"/>
                  <a:gd name="T8" fmla="*/ 18 w 36"/>
                  <a:gd name="T9" fmla="*/ 32 h 32"/>
                  <a:gd name="T10" fmla="*/ 30 w 36"/>
                  <a:gd name="T11" fmla="*/ 25 h 32"/>
                  <a:gd name="T12" fmla="*/ 19 w 36"/>
                  <a:gd name="T13" fmla="*/ 4 h 32"/>
                  <a:gd name="T14" fmla="*/ 18 w 36"/>
                  <a:gd name="T15" fmla="*/ 32 h 32"/>
                  <a:gd name="T16" fmla="*/ 19 w 36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6" h="32">
                    <a:moveTo>
                      <a:pt x="19" y="32"/>
                    </a:moveTo>
                    <a:cubicBezTo>
                      <a:pt x="6" y="31"/>
                      <a:pt x="2" y="14"/>
                      <a:pt x="12" y="6"/>
                    </a:cubicBezTo>
                    <a:cubicBezTo>
                      <a:pt x="20" y="0"/>
                      <a:pt x="29" y="8"/>
                      <a:pt x="31" y="15"/>
                    </a:cubicBezTo>
                    <a:cubicBezTo>
                      <a:pt x="33" y="23"/>
                      <a:pt x="27" y="32"/>
                      <a:pt x="19" y="32"/>
                    </a:cubicBezTo>
                    <a:cubicBezTo>
                      <a:pt x="19" y="32"/>
                      <a:pt x="18" y="32"/>
                      <a:pt x="18" y="32"/>
                    </a:cubicBezTo>
                    <a:cubicBezTo>
                      <a:pt x="23" y="32"/>
                      <a:pt x="28" y="30"/>
                      <a:pt x="30" y="25"/>
                    </a:cubicBezTo>
                    <a:cubicBezTo>
                      <a:pt x="36" y="16"/>
                      <a:pt x="29" y="5"/>
                      <a:pt x="19" y="4"/>
                    </a:cubicBezTo>
                    <a:cubicBezTo>
                      <a:pt x="2" y="3"/>
                      <a:pt x="0" y="32"/>
                      <a:pt x="18" y="32"/>
                    </a:cubicBezTo>
                    <a:cubicBezTo>
                      <a:pt x="18" y="32"/>
                      <a:pt x="19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32" name="Freeform 78"/>
              <p:cNvSpPr>
                <a:spLocks/>
              </p:cNvSpPr>
              <p:nvPr/>
            </p:nvSpPr>
            <p:spPr bwMode="auto">
              <a:xfrm>
                <a:off x="3244850" y="971550"/>
                <a:ext cx="292100" cy="268288"/>
              </a:xfrm>
              <a:custGeom>
                <a:avLst/>
                <a:gdLst>
                  <a:gd name="T0" fmla="*/ 19 w 35"/>
                  <a:gd name="T1" fmla="*/ 32 h 32"/>
                  <a:gd name="T2" fmla="*/ 12 w 35"/>
                  <a:gd name="T3" fmla="*/ 6 h 32"/>
                  <a:gd name="T4" fmla="*/ 30 w 35"/>
                  <a:gd name="T5" fmla="*/ 15 h 32"/>
                  <a:gd name="T6" fmla="*/ 19 w 35"/>
                  <a:gd name="T7" fmla="*/ 32 h 32"/>
                  <a:gd name="T8" fmla="*/ 18 w 35"/>
                  <a:gd name="T9" fmla="*/ 32 h 32"/>
                  <a:gd name="T10" fmla="*/ 30 w 35"/>
                  <a:gd name="T11" fmla="*/ 25 h 32"/>
                  <a:gd name="T12" fmla="*/ 19 w 35"/>
                  <a:gd name="T13" fmla="*/ 4 h 32"/>
                  <a:gd name="T14" fmla="*/ 18 w 35"/>
                  <a:gd name="T15" fmla="*/ 32 h 32"/>
                  <a:gd name="T16" fmla="*/ 19 w 35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32">
                    <a:moveTo>
                      <a:pt x="19" y="32"/>
                    </a:moveTo>
                    <a:cubicBezTo>
                      <a:pt x="5" y="31"/>
                      <a:pt x="2" y="14"/>
                      <a:pt x="12" y="6"/>
                    </a:cubicBezTo>
                    <a:cubicBezTo>
                      <a:pt x="20" y="0"/>
                      <a:pt x="29" y="8"/>
                      <a:pt x="30" y="15"/>
                    </a:cubicBezTo>
                    <a:cubicBezTo>
                      <a:pt x="32" y="23"/>
                      <a:pt x="27" y="32"/>
                      <a:pt x="19" y="32"/>
                    </a:cubicBezTo>
                    <a:cubicBezTo>
                      <a:pt x="19" y="32"/>
                      <a:pt x="18" y="32"/>
                      <a:pt x="18" y="32"/>
                    </a:cubicBezTo>
                    <a:cubicBezTo>
                      <a:pt x="23" y="32"/>
                      <a:pt x="27" y="30"/>
                      <a:pt x="30" y="25"/>
                    </a:cubicBezTo>
                    <a:cubicBezTo>
                      <a:pt x="35" y="16"/>
                      <a:pt x="29" y="5"/>
                      <a:pt x="19" y="4"/>
                    </a:cubicBezTo>
                    <a:cubicBezTo>
                      <a:pt x="2" y="3"/>
                      <a:pt x="0" y="32"/>
                      <a:pt x="18" y="32"/>
                    </a:cubicBezTo>
                    <a:cubicBezTo>
                      <a:pt x="18" y="32"/>
                      <a:pt x="19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33" name="Freeform 79"/>
              <p:cNvSpPr>
                <a:spLocks/>
              </p:cNvSpPr>
              <p:nvPr/>
            </p:nvSpPr>
            <p:spPr bwMode="auto">
              <a:xfrm>
                <a:off x="3595688" y="971550"/>
                <a:ext cx="292100" cy="268288"/>
              </a:xfrm>
              <a:custGeom>
                <a:avLst/>
                <a:gdLst>
                  <a:gd name="T0" fmla="*/ 19 w 35"/>
                  <a:gd name="T1" fmla="*/ 32 h 32"/>
                  <a:gd name="T2" fmla="*/ 12 w 35"/>
                  <a:gd name="T3" fmla="*/ 6 h 32"/>
                  <a:gd name="T4" fmla="*/ 30 w 35"/>
                  <a:gd name="T5" fmla="*/ 15 h 32"/>
                  <a:gd name="T6" fmla="*/ 19 w 35"/>
                  <a:gd name="T7" fmla="*/ 32 h 32"/>
                  <a:gd name="T8" fmla="*/ 18 w 35"/>
                  <a:gd name="T9" fmla="*/ 32 h 32"/>
                  <a:gd name="T10" fmla="*/ 30 w 35"/>
                  <a:gd name="T11" fmla="*/ 25 h 32"/>
                  <a:gd name="T12" fmla="*/ 19 w 35"/>
                  <a:gd name="T13" fmla="*/ 4 h 32"/>
                  <a:gd name="T14" fmla="*/ 18 w 35"/>
                  <a:gd name="T15" fmla="*/ 32 h 32"/>
                  <a:gd name="T16" fmla="*/ 19 w 35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32">
                    <a:moveTo>
                      <a:pt x="19" y="32"/>
                    </a:moveTo>
                    <a:cubicBezTo>
                      <a:pt x="5" y="31"/>
                      <a:pt x="2" y="14"/>
                      <a:pt x="12" y="6"/>
                    </a:cubicBezTo>
                    <a:cubicBezTo>
                      <a:pt x="20" y="0"/>
                      <a:pt x="28" y="8"/>
                      <a:pt x="30" y="15"/>
                    </a:cubicBezTo>
                    <a:cubicBezTo>
                      <a:pt x="32" y="23"/>
                      <a:pt x="27" y="32"/>
                      <a:pt x="19" y="32"/>
                    </a:cubicBezTo>
                    <a:cubicBezTo>
                      <a:pt x="19" y="32"/>
                      <a:pt x="18" y="32"/>
                      <a:pt x="18" y="32"/>
                    </a:cubicBezTo>
                    <a:cubicBezTo>
                      <a:pt x="23" y="32"/>
                      <a:pt x="27" y="30"/>
                      <a:pt x="30" y="25"/>
                    </a:cubicBezTo>
                    <a:cubicBezTo>
                      <a:pt x="35" y="16"/>
                      <a:pt x="29" y="5"/>
                      <a:pt x="19" y="4"/>
                    </a:cubicBezTo>
                    <a:cubicBezTo>
                      <a:pt x="2" y="3"/>
                      <a:pt x="0" y="32"/>
                      <a:pt x="18" y="32"/>
                    </a:cubicBezTo>
                    <a:cubicBezTo>
                      <a:pt x="18" y="32"/>
                      <a:pt x="19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34" name="Freeform 80"/>
              <p:cNvSpPr>
                <a:spLocks/>
              </p:cNvSpPr>
              <p:nvPr/>
            </p:nvSpPr>
            <p:spPr bwMode="auto">
              <a:xfrm>
                <a:off x="3944938" y="971550"/>
                <a:ext cx="292100" cy="268288"/>
              </a:xfrm>
              <a:custGeom>
                <a:avLst/>
                <a:gdLst>
                  <a:gd name="T0" fmla="*/ 19 w 35"/>
                  <a:gd name="T1" fmla="*/ 32 h 32"/>
                  <a:gd name="T2" fmla="*/ 12 w 35"/>
                  <a:gd name="T3" fmla="*/ 6 h 32"/>
                  <a:gd name="T4" fmla="*/ 30 w 35"/>
                  <a:gd name="T5" fmla="*/ 15 h 32"/>
                  <a:gd name="T6" fmla="*/ 19 w 35"/>
                  <a:gd name="T7" fmla="*/ 32 h 32"/>
                  <a:gd name="T8" fmla="*/ 18 w 35"/>
                  <a:gd name="T9" fmla="*/ 32 h 32"/>
                  <a:gd name="T10" fmla="*/ 30 w 35"/>
                  <a:gd name="T11" fmla="*/ 25 h 32"/>
                  <a:gd name="T12" fmla="*/ 18 w 35"/>
                  <a:gd name="T13" fmla="*/ 4 h 32"/>
                  <a:gd name="T14" fmla="*/ 18 w 35"/>
                  <a:gd name="T15" fmla="*/ 32 h 32"/>
                  <a:gd name="T16" fmla="*/ 19 w 35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32">
                    <a:moveTo>
                      <a:pt x="19" y="32"/>
                    </a:moveTo>
                    <a:cubicBezTo>
                      <a:pt x="5" y="31"/>
                      <a:pt x="1" y="14"/>
                      <a:pt x="12" y="6"/>
                    </a:cubicBezTo>
                    <a:cubicBezTo>
                      <a:pt x="20" y="0"/>
                      <a:pt x="28" y="8"/>
                      <a:pt x="30" y="15"/>
                    </a:cubicBezTo>
                    <a:cubicBezTo>
                      <a:pt x="32" y="23"/>
                      <a:pt x="27" y="32"/>
                      <a:pt x="19" y="32"/>
                    </a:cubicBezTo>
                    <a:cubicBezTo>
                      <a:pt x="18" y="32"/>
                      <a:pt x="18" y="32"/>
                      <a:pt x="18" y="32"/>
                    </a:cubicBezTo>
                    <a:cubicBezTo>
                      <a:pt x="23" y="32"/>
                      <a:pt x="27" y="30"/>
                      <a:pt x="30" y="25"/>
                    </a:cubicBezTo>
                    <a:cubicBezTo>
                      <a:pt x="35" y="16"/>
                      <a:pt x="28" y="5"/>
                      <a:pt x="18" y="4"/>
                    </a:cubicBezTo>
                    <a:cubicBezTo>
                      <a:pt x="1" y="3"/>
                      <a:pt x="0" y="32"/>
                      <a:pt x="18" y="32"/>
                    </a:cubicBezTo>
                    <a:cubicBezTo>
                      <a:pt x="18" y="32"/>
                      <a:pt x="18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35" name="Freeform 81"/>
              <p:cNvSpPr>
                <a:spLocks/>
              </p:cNvSpPr>
              <p:nvPr/>
            </p:nvSpPr>
            <p:spPr bwMode="auto">
              <a:xfrm>
                <a:off x="4295775" y="971550"/>
                <a:ext cx="292100" cy="268288"/>
              </a:xfrm>
              <a:custGeom>
                <a:avLst/>
                <a:gdLst>
                  <a:gd name="T0" fmla="*/ 19 w 35"/>
                  <a:gd name="T1" fmla="*/ 32 h 32"/>
                  <a:gd name="T2" fmla="*/ 12 w 35"/>
                  <a:gd name="T3" fmla="*/ 6 h 32"/>
                  <a:gd name="T4" fmla="*/ 30 w 35"/>
                  <a:gd name="T5" fmla="*/ 15 h 32"/>
                  <a:gd name="T6" fmla="*/ 18 w 35"/>
                  <a:gd name="T7" fmla="*/ 32 h 32"/>
                  <a:gd name="T8" fmla="*/ 17 w 35"/>
                  <a:gd name="T9" fmla="*/ 32 h 32"/>
                  <a:gd name="T10" fmla="*/ 30 w 35"/>
                  <a:gd name="T11" fmla="*/ 25 h 32"/>
                  <a:gd name="T12" fmla="*/ 18 w 35"/>
                  <a:gd name="T13" fmla="*/ 4 h 32"/>
                  <a:gd name="T14" fmla="*/ 17 w 35"/>
                  <a:gd name="T15" fmla="*/ 32 h 32"/>
                  <a:gd name="T16" fmla="*/ 19 w 35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32">
                    <a:moveTo>
                      <a:pt x="19" y="32"/>
                    </a:moveTo>
                    <a:cubicBezTo>
                      <a:pt x="5" y="31"/>
                      <a:pt x="1" y="14"/>
                      <a:pt x="12" y="6"/>
                    </a:cubicBezTo>
                    <a:cubicBezTo>
                      <a:pt x="20" y="0"/>
                      <a:pt x="28" y="8"/>
                      <a:pt x="30" y="15"/>
                    </a:cubicBezTo>
                    <a:cubicBezTo>
                      <a:pt x="32" y="23"/>
                      <a:pt x="26" y="32"/>
                      <a:pt x="18" y="32"/>
                    </a:cubicBezTo>
                    <a:cubicBezTo>
                      <a:pt x="18" y="32"/>
                      <a:pt x="17" y="32"/>
                      <a:pt x="17" y="32"/>
                    </a:cubicBezTo>
                    <a:cubicBezTo>
                      <a:pt x="23" y="32"/>
                      <a:pt x="27" y="30"/>
                      <a:pt x="30" y="25"/>
                    </a:cubicBezTo>
                    <a:cubicBezTo>
                      <a:pt x="35" y="16"/>
                      <a:pt x="28" y="5"/>
                      <a:pt x="18" y="4"/>
                    </a:cubicBezTo>
                    <a:cubicBezTo>
                      <a:pt x="1" y="3"/>
                      <a:pt x="0" y="32"/>
                      <a:pt x="17" y="32"/>
                    </a:cubicBezTo>
                    <a:cubicBezTo>
                      <a:pt x="18" y="32"/>
                      <a:pt x="18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36" name="Freeform 82"/>
              <p:cNvSpPr>
                <a:spLocks/>
              </p:cNvSpPr>
              <p:nvPr/>
            </p:nvSpPr>
            <p:spPr bwMode="auto">
              <a:xfrm>
                <a:off x="4638675" y="971550"/>
                <a:ext cx="300038" cy="268288"/>
              </a:xfrm>
              <a:custGeom>
                <a:avLst/>
                <a:gdLst>
                  <a:gd name="T0" fmla="*/ 19 w 36"/>
                  <a:gd name="T1" fmla="*/ 32 h 32"/>
                  <a:gd name="T2" fmla="*/ 13 w 36"/>
                  <a:gd name="T3" fmla="*/ 6 h 32"/>
                  <a:gd name="T4" fmla="*/ 31 w 36"/>
                  <a:gd name="T5" fmla="*/ 15 h 32"/>
                  <a:gd name="T6" fmla="*/ 19 w 36"/>
                  <a:gd name="T7" fmla="*/ 32 h 32"/>
                  <a:gd name="T8" fmla="*/ 18 w 36"/>
                  <a:gd name="T9" fmla="*/ 32 h 32"/>
                  <a:gd name="T10" fmla="*/ 30 w 36"/>
                  <a:gd name="T11" fmla="*/ 25 h 32"/>
                  <a:gd name="T12" fmla="*/ 19 w 36"/>
                  <a:gd name="T13" fmla="*/ 4 h 32"/>
                  <a:gd name="T14" fmla="*/ 18 w 36"/>
                  <a:gd name="T15" fmla="*/ 32 h 32"/>
                  <a:gd name="T16" fmla="*/ 19 w 36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6" h="32">
                    <a:moveTo>
                      <a:pt x="19" y="32"/>
                    </a:moveTo>
                    <a:cubicBezTo>
                      <a:pt x="6" y="31"/>
                      <a:pt x="2" y="14"/>
                      <a:pt x="13" y="6"/>
                    </a:cubicBezTo>
                    <a:cubicBezTo>
                      <a:pt x="20" y="0"/>
                      <a:pt x="29" y="8"/>
                      <a:pt x="31" y="15"/>
                    </a:cubicBezTo>
                    <a:cubicBezTo>
                      <a:pt x="33" y="23"/>
                      <a:pt x="27" y="32"/>
                      <a:pt x="19" y="32"/>
                    </a:cubicBezTo>
                    <a:cubicBezTo>
                      <a:pt x="19" y="32"/>
                      <a:pt x="18" y="32"/>
                      <a:pt x="18" y="32"/>
                    </a:cubicBezTo>
                    <a:cubicBezTo>
                      <a:pt x="24" y="32"/>
                      <a:pt x="28" y="30"/>
                      <a:pt x="30" y="25"/>
                    </a:cubicBezTo>
                    <a:cubicBezTo>
                      <a:pt x="36" y="16"/>
                      <a:pt x="29" y="5"/>
                      <a:pt x="19" y="4"/>
                    </a:cubicBezTo>
                    <a:cubicBezTo>
                      <a:pt x="2" y="3"/>
                      <a:pt x="0" y="32"/>
                      <a:pt x="18" y="32"/>
                    </a:cubicBezTo>
                    <a:cubicBezTo>
                      <a:pt x="19" y="32"/>
                      <a:pt x="19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37" name="Freeform 83"/>
              <p:cNvSpPr>
                <a:spLocks/>
              </p:cNvSpPr>
              <p:nvPr/>
            </p:nvSpPr>
            <p:spPr bwMode="auto">
              <a:xfrm>
                <a:off x="4987925" y="971550"/>
                <a:ext cx="300038" cy="268288"/>
              </a:xfrm>
              <a:custGeom>
                <a:avLst/>
                <a:gdLst>
                  <a:gd name="T0" fmla="*/ 19 w 36"/>
                  <a:gd name="T1" fmla="*/ 32 h 32"/>
                  <a:gd name="T2" fmla="*/ 12 w 36"/>
                  <a:gd name="T3" fmla="*/ 6 h 32"/>
                  <a:gd name="T4" fmla="*/ 31 w 36"/>
                  <a:gd name="T5" fmla="*/ 15 h 32"/>
                  <a:gd name="T6" fmla="*/ 19 w 36"/>
                  <a:gd name="T7" fmla="*/ 32 h 32"/>
                  <a:gd name="T8" fmla="*/ 18 w 36"/>
                  <a:gd name="T9" fmla="*/ 32 h 32"/>
                  <a:gd name="T10" fmla="*/ 30 w 36"/>
                  <a:gd name="T11" fmla="*/ 25 h 32"/>
                  <a:gd name="T12" fmla="*/ 19 w 36"/>
                  <a:gd name="T13" fmla="*/ 4 h 32"/>
                  <a:gd name="T14" fmla="*/ 18 w 36"/>
                  <a:gd name="T15" fmla="*/ 32 h 32"/>
                  <a:gd name="T16" fmla="*/ 19 w 36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6" h="32">
                    <a:moveTo>
                      <a:pt x="19" y="32"/>
                    </a:moveTo>
                    <a:cubicBezTo>
                      <a:pt x="5" y="31"/>
                      <a:pt x="2" y="14"/>
                      <a:pt x="12" y="6"/>
                    </a:cubicBezTo>
                    <a:cubicBezTo>
                      <a:pt x="20" y="0"/>
                      <a:pt x="29" y="8"/>
                      <a:pt x="31" y="15"/>
                    </a:cubicBezTo>
                    <a:cubicBezTo>
                      <a:pt x="32" y="23"/>
                      <a:pt x="27" y="32"/>
                      <a:pt x="19" y="32"/>
                    </a:cubicBezTo>
                    <a:cubicBezTo>
                      <a:pt x="19" y="32"/>
                      <a:pt x="18" y="32"/>
                      <a:pt x="18" y="32"/>
                    </a:cubicBezTo>
                    <a:cubicBezTo>
                      <a:pt x="23" y="32"/>
                      <a:pt x="28" y="30"/>
                      <a:pt x="30" y="25"/>
                    </a:cubicBezTo>
                    <a:cubicBezTo>
                      <a:pt x="36" y="16"/>
                      <a:pt x="29" y="5"/>
                      <a:pt x="19" y="4"/>
                    </a:cubicBezTo>
                    <a:cubicBezTo>
                      <a:pt x="2" y="3"/>
                      <a:pt x="0" y="32"/>
                      <a:pt x="18" y="32"/>
                    </a:cubicBezTo>
                    <a:cubicBezTo>
                      <a:pt x="18" y="32"/>
                      <a:pt x="19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38" name="Freeform 84"/>
              <p:cNvSpPr>
                <a:spLocks/>
              </p:cNvSpPr>
              <p:nvPr/>
            </p:nvSpPr>
            <p:spPr bwMode="auto">
              <a:xfrm>
                <a:off x="5338763" y="971550"/>
                <a:ext cx="292100" cy="268288"/>
              </a:xfrm>
              <a:custGeom>
                <a:avLst/>
                <a:gdLst>
                  <a:gd name="T0" fmla="*/ 19 w 35"/>
                  <a:gd name="T1" fmla="*/ 32 h 32"/>
                  <a:gd name="T2" fmla="*/ 12 w 35"/>
                  <a:gd name="T3" fmla="*/ 6 h 32"/>
                  <a:gd name="T4" fmla="*/ 30 w 35"/>
                  <a:gd name="T5" fmla="*/ 15 h 32"/>
                  <a:gd name="T6" fmla="*/ 19 w 35"/>
                  <a:gd name="T7" fmla="*/ 32 h 32"/>
                  <a:gd name="T8" fmla="*/ 18 w 35"/>
                  <a:gd name="T9" fmla="*/ 32 h 32"/>
                  <a:gd name="T10" fmla="*/ 30 w 35"/>
                  <a:gd name="T11" fmla="*/ 25 h 32"/>
                  <a:gd name="T12" fmla="*/ 19 w 35"/>
                  <a:gd name="T13" fmla="*/ 4 h 32"/>
                  <a:gd name="T14" fmla="*/ 18 w 35"/>
                  <a:gd name="T15" fmla="*/ 32 h 32"/>
                  <a:gd name="T16" fmla="*/ 19 w 35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32">
                    <a:moveTo>
                      <a:pt x="19" y="32"/>
                    </a:moveTo>
                    <a:cubicBezTo>
                      <a:pt x="5" y="31"/>
                      <a:pt x="2" y="14"/>
                      <a:pt x="12" y="6"/>
                    </a:cubicBezTo>
                    <a:cubicBezTo>
                      <a:pt x="20" y="0"/>
                      <a:pt x="28" y="8"/>
                      <a:pt x="30" y="15"/>
                    </a:cubicBezTo>
                    <a:cubicBezTo>
                      <a:pt x="32" y="23"/>
                      <a:pt x="27" y="32"/>
                      <a:pt x="19" y="32"/>
                    </a:cubicBezTo>
                    <a:cubicBezTo>
                      <a:pt x="19" y="32"/>
                      <a:pt x="18" y="32"/>
                      <a:pt x="18" y="32"/>
                    </a:cubicBezTo>
                    <a:cubicBezTo>
                      <a:pt x="23" y="32"/>
                      <a:pt x="27" y="30"/>
                      <a:pt x="30" y="25"/>
                    </a:cubicBezTo>
                    <a:cubicBezTo>
                      <a:pt x="35" y="16"/>
                      <a:pt x="29" y="5"/>
                      <a:pt x="19" y="4"/>
                    </a:cubicBezTo>
                    <a:cubicBezTo>
                      <a:pt x="2" y="3"/>
                      <a:pt x="0" y="32"/>
                      <a:pt x="18" y="32"/>
                    </a:cubicBezTo>
                    <a:cubicBezTo>
                      <a:pt x="18" y="32"/>
                      <a:pt x="19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39" name="Freeform 85"/>
              <p:cNvSpPr>
                <a:spLocks/>
              </p:cNvSpPr>
              <p:nvPr/>
            </p:nvSpPr>
            <p:spPr bwMode="auto">
              <a:xfrm>
                <a:off x="5689600" y="971550"/>
                <a:ext cx="292100" cy="268288"/>
              </a:xfrm>
              <a:custGeom>
                <a:avLst/>
                <a:gdLst>
                  <a:gd name="T0" fmla="*/ 19 w 35"/>
                  <a:gd name="T1" fmla="*/ 32 h 32"/>
                  <a:gd name="T2" fmla="*/ 12 w 35"/>
                  <a:gd name="T3" fmla="*/ 6 h 32"/>
                  <a:gd name="T4" fmla="*/ 30 w 35"/>
                  <a:gd name="T5" fmla="*/ 15 h 32"/>
                  <a:gd name="T6" fmla="*/ 19 w 35"/>
                  <a:gd name="T7" fmla="*/ 32 h 32"/>
                  <a:gd name="T8" fmla="*/ 18 w 35"/>
                  <a:gd name="T9" fmla="*/ 32 h 32"/>
                  <a:gd name="T10" fmla="*/ 30 w 35"/>
                  <a:gd name="T11" fmla="*/ 25 h 32"/>
                  <a:gd name="T12" fmla="*/ 19 w 35"/>
                  <a:gd name="T13" fmla="*/ 4 h 32"/>
                  <a:gd name="T14" fmla="*/ 18 w 35"/>
                  <a:gd name="T15" fmla="*/ 32 h 32"/>
                  <a:gd name="T16" fmla="*/ 19 w 35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32">
                    <a:moveTo>
                      <a:pt x="19" y="32"/>
                    </a:moveTo>
                    <a:cubicBezTo>
                      <a:pt x="5" y="31"/>
                      <a:pt x="2" y="14"/>
                      <a:pt x="12" y="6"/>
                    </a:cubicBezTo>
                    <a:cubicBezTo>
                      <a:pt x="20" y="0"/>
                      <a:pt x="28" y="8"/>
                      <a:pt x="30" y="15"/>
                    </a:cubicBezTo>
                    <a:cubicBezTo>
                      <a:pt x="32" y="23"/>
                      <a:pt x="27" y="32"/>
                      <a:pt x="19" y="32"/>
                    </a:cubicBezTo>
                    <a:cubicBezTo>
                      <a:pt x="19" y="32"/>
                      <a:pt x="18" y="32"/>
                      <a:pt x="18" y="32"/>
                    </a:cubicBezTo>
                    <a:cubicBezTo>
                      <a:pt x="23" y="32"/>
                      <a:pt x="27" y="30"/>
                      <a:pt x="30" y="25"/>
                    </a:cubicBezTo>
                    <a:cubicBezTo>
                      <a:pt x="35" y="16"/>
                      <a:pt x="29" y="5"/>
                      <a:pt x="19" y="4"/>
                    </a:cubicBezTo>
                    <a:cubicBezTo>
                      <a:pt x="1" y="3"/>
                      <a:pt x="0" y="32"/>
                      <a:pt x="18" y="32"/>
                    </a:cubicBezTo>
                    <a:cubicBezTo>
                      <a:pt x="18" y="32"/>
                      <a:pt x="19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40" name="Freeform 86"/>
              <p:cNvSpPr>
                <a:spLocks/>
              </p:cNvSpPr>
              <p:nvPr/>
            </p:nvSpPr>
            <p:spPr bwMode="auto">
              <a:xfrm>
                <a:off x="6038850" y="971550"/>
                <a:ext cx="292100" cy="268288"/>
              </a:xfrm>
              <a:custGeom>
                <a:avLst/>
                <a:gdLst>
                  <a:gd name="T0" fmla="*/ 19 w 35"/>
                  <a:gd name="T1" fmla="*/ 32 h 32"/>
                  <a:gd name="T2" fmla="*/ 12 w 35"/>
                  <a:gd name="T3" fmla="*/ 6 h 32"/>
                  <a:gd name="T4" fmla="*/ 30 w 35"/>
                  <a:gd name="T5" fmla="*/ 15 h 32"/>
                  <a:gd name="T6" fmla="*/ 19 w 35"/>
                  <a:gd name="T7" fmla="*/ 32 h 32"/>
                  <a:gd name="T8" fmla="*/ 18 w 35"/>
                  <a:gd name="T9" fmla="*/ 32 h 32"/>
                  <a:gd name="T10" fmla="*/ 30 w 35"/>
                  <a:gd name="T11" fmla="*/ 25 h 32"/>
                  <a:gd name="T12" fmla="*/ 18 w 35"/>
                  <a:gd name="T13" fmla="*/ 4 h 32"/>
                  <a:gd name="T14" fmla="*/ 18 w 35"/>
                  <a:gd name="T15" fmla="*/ 32 h 32"/>
                  <a:gd name="T16" fmla="*/ 19 w 35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32">
                    <a:moveTo>
                      <a:pt x="19" y="32"/>
                    </a:moveTo>
                    <a:cubicBezTo>
                      <a:pt x="5" y="31"/>
                      <a:pt x="1" y="14"/>
                      <a:pt x="12" y="6"/>
                    </a:cubicBezTo>
                    <a:cubicBezTo>
                      <a:pt x="20" y="0"/>
                      <a:pt x="28" y="8"/>
                      <a:pt x="30" y="15"/>
                    </a:cubicBezTo>
                    <a:cubicBezTo>
                      <a:pt x="32" y="23"/>
                      <a:pt x="27" y="32"/>
                      <a:pt x="19" y="32"/>
                    </a:cubicBezTo>
                    <a:cubicBezTo>
                      <a:pt x="18" y="32"/>
                      <a:pt x="17" y="32"/>
                      <a:pt x="18" y="32"/>
                    </a:cubicBezTo>
                    <a:cubicBezTo>
                      <a:pt x="23" y="32"/>
                      <a:pt x="27" y="30"/>
                      <a:pt x="30" y="25"/>
                    </a:cubicBezTo>
                    <a:cubicBezTo>
                      <a:pt x="35" y="16"/>
                      <a:pt x="28" y="5"/>
                      <a:pt x="18" y="4"/>
                    </a:cubicBezTo>
                    <a:cubicBezTo>
                      <a:pt x="1" y="3"/>
                      <a:pt x="0" y="32"/>
                      <a:pt x="18" y="32"/>
                    </a:cubicBezTo>
                    <a:cubicBezTo>
                      <a:pt x="18" y="32"/>
                      <a:pt x="18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41" name="Freeform 87"/>
              <p:cNvSpPr>
                <a:spLocks/>
              </p:cNvSpPr>
              <p:nvPr/>
            </p:nvSpPr>
            <p:spPr bwMode="auto">
              <a:xfrm>
                <a:off x="6389688" y="971550"/>
                <a:ext cx="292100" cy="268288"/>
              </a:xfrm>
              <a:custGeom>
                <a:avLst/>
                <a:gdLst>
                  <a:gd name="T0" fmla="*/ 18 w 35"/>
                  <a:gd name="T1" fmla="*/ 32 h 32"/>
                  <a:gd name="T2" fmla="*/ 12 w 35"/>
                  <a:gd name="T3" fmla="*/ 6 h 32"/>
                  <a:gd name="T4" fmla="*/ 30 w 35"/>
                  <a:gd name="T5" fmla="*/ 15 h 32"/>
                  <a:gd name="T6" fmla="*/ 18 w 35"/>
                  <a:gd name="T7" fmla="*/ 32 h 32"/>
                  <a:gd name="T8" fmla="*/ 17 w 35"/>
                  <a:gd name="T9" fmla="*/ 32 h 32"/>
                  <a:gd name="T10" fmla="*/ 30 w 35"/>
                  <a:gd name="T11" fmla="*/ 25 h 32"/>
                  <a:gd name="T12" fmla="*/ 18 w 35"/>
                  <a:gd name="T13" fmla="*/ 4 h 32"/>
                  <a:gd name="T14" fmla="*/ 17 w 35"/>
                  <a:gd name="T15" fmla="*/ 32 h 32"/>
                  <a:gd name="T16" fmla="*/ 18 w 35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32">
                    <a:moveTo>
                      <a:pt x="18" y="32"/>
                    </a:moveTo>
                    <a:cubicBezTo>
                      <a:pt x="5" y="31"/>
                      <a:pt x="1" y="14"/>
                      <a:pt x="12" y="6"/>
                    </a:cubicBezTo>
                    <a:cubicBezTo>
                      <a:pt x="20" y="0"/>
                      <a:pt x="28" y="8"/>
                      <a:pt x="30" y="15"/>
                    </a:cubicBezTo>
                    <a:cubicBezTo>
                      <a:pt x="32" y="23"/>
                      <a:pt x="26" y="32"/>
                      <a:pt x="18" y="32"/>
                    </a:cubicBezTo>
                    <a:cubicBezTo>
                      <a:pt x="18" y="32"/>
                      <a:pt x="17" y="32"/>
                      <a:pt x="17" y="32"/>
                    </a:cubicBezTo>
                    <a:cubicBezTo>
                      <a:pt x="23" y="32"/>
                      <a:pt x="27" y="30"/>
                      <a:pt x="30" y="25"/>
                    </a:cubicBezTo>
                    <a:cubicBezTo>
                      <a:pt x="35" y="16"/>
                      <a:pt x="28" y="5"/>
                      <a:pt x="18" y="4"/>
                    </a:cubicBezTo>
                    <a:cubicBezTo>
                      <a:pt x="1" y="3"/>
                      <a:pt x="0" y="32"/>
                      <a:pt x="17" y="32"/>
                    </a:cubicBezTo>
                    <a:cubicBezTo>
                      <a:pt x="18" y="32"/>
                      <a:pt x="18" y="32"/>
                      <a:pt x="18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42" name="Freeform 88"/>
              <p:cNvSpPr>
                <a:spLocks/>
              </p:cNvSpPr>
              <p:nvPr/>
            </p:nvSpPr>
            <p:spPr bwMode="auto">
              <a:xfrm>
                <a:off x="6732588" y="971550"/>
                <a:ext cx="300038" cy="268288"/>
              </a:xfrm>
              <a:custGeom>
                <a:avLst/>
                <a:gdLst>
                  <a:gd name="T0" fmla="*/ 19 w 36"/>
                  <a:gd name="T1" fmla="*/ 32 h 32"/>
                  <a:gd name="T2" fmla="*/ 13 w 36"/>
                  <a:gd name="T3" fmla="*/ 6 h 32"/>
                  <a:gd name="T4" fmla="*/ 31 w 36"/>
                  <a:gd name="T5" fmla="*/ 15 h 32"/>
                  <a:gd name="T6" fmla="*/ 19 w 36"/>
                  <a:gd name="T7" fmla="*/ 32 h 32"/>
                  <a:gd name="T8" fmla="*/ 18 w 36"/>
                  <a:gd name="T9" fmla="*/ 32 h 32"/>
                  <a:gd name="T10" fmla="*/ 30 w 36"/>
                  <a:gd name="T11" fmla="*/ 25 h 32"/>
                  <a:gd name="T12" fmla="*/ 19 w 36"/>
                  <a:gd name="T13" fmla="*/ 4 h 32"/>
                  <a:gd name="T14" fmla="*/ 18 w 36"/>
                  <a:gd name="T15" fmla="*/ 32 h 32"/>
                  <a:gd name="T16" fmla="*/ 19 w 36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6" h="32">
                    <a:moveTo>
                      <a:pt x="19" y="32"/>
                    </a:moveTo>
                    <a:cubicBezTo>
                      <a:pt x="6" y="31"/>
                      <a:pt x="2" y="14"/>
                      <a:pt x="13" y="6"/>
                    </a:cubicBezTo>
                    <a:cubicBezTo>
                      <a:pt x="20" y="0"/>
                      <a:pt x="29" y="8"/>
                      <a:pt x="31" y="15"/>
                    </a:cubicBezTo>
                    <a:cubicBezTo>
                      <a:pt x="33" y="23"/>
                      <a:pt x="27" y="32"/>
                      <a:pt x="19" y="32"/>
                    </a:cubicBezTo>
                    <a:cubicBezTo>
                      <a:pt x="19" y="32"/>
                      <a:pt x="18" y="32"/>
                      <a:pt x="18" y="32"/>
                    </a:cubicBezTo>
                    <a:cubicBezTo>
                      <a:pt x="23" y="32"/>
                      <a:pt x="28" y="30"/>
                      <a:pt x="30" y="25"/>
                    </a:cubicBezTo>
                    <a:cubicBezTo>
                      <a:pt x="36" y="16"/>
                      <a:pt x="29" y="5"/>
                      <a:pt x="19" y="4"/>
                    </a:cubicBezTo>
                    <a:cubicBezTo>
                      <a:pt x="2" y="3"/>
                      <a:pt x="0" y="32"/>
                      <a:pt x="18" y="32"/>
                    </a:cubicBezTo>
                    <a:cubicBezTo>
                      <a:pt x="19" y="32"/>
                      <a:pt x="19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43" name="Freeform 89"/>
              <p:cNvSpPr>
                <a:spLocks/>
              </p:cNvSpPr>
              <p:nvPr/>
            </p:nvSpPr>
            <p:spPr bwMode="auto">
              <a:xfrm>
                <a:off x="7081838" y="971550"/>
                <a:ext cx="300038" cy="268288"/>
              </a:xfrm>
              <a:custGeom>
                <a:avLst/>
                <a:gdLst>
                  <a:gd name="T0" fmla="*/ 19 w 36"/>
                  <a:gd name="T1" fmla="*/ 32 h 32"/>
                  <a:gd name="T2" fmla="*/ 12 w 36"/>
                  <a:gd name="T3" fmla="*/ 6 h 32"/>
                  <a:gd name="T4" fmla="*/ 30 w 36"/>
                  <a:gd name="T5" fmla="*/ 15 h 32"/>
                  <a:gd name="T6" fmla="*/ 19 w 36"/>
                  <a:gd name="T7" fmla="*/ 32 h 32"/>
                  <a:gd name="T8" fmla="*/ 18 w 36"/>
                  <a:gd name="T9" fmla="*/ 32 h 32"/>
                  <a:gd name="T10" fmla="*/ 30 w 36"/>
                  <a:gd name="T11" fmla="*/ 25 h 32"/>
                  <a:gd name="T12" fmla="*/ 19 w 36"/>
                  <a:gd name="T13" fmla="*/ 4 h 32"/>
                  <a:gd name="T14" fmla="*/ 18 w 36"/>
                  <a:gd name="T15" fmla="*/ 32 h 32"/>
                  <a:gd name="T16" fmla="*/ 19 w 36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6" h="32">
                    <a:moveTo>
                      <a:pt x="19" y="32"/>
                    </a:moveTo>
                    <a:cubicBezTo>
                      <a:pt x="5" y="31"/>
                      <a:pt x="2" y="14"/>
                      <a:pt x="12" y="6"/>
                    </a:cubicBezTo>
                    <a:cubicBezTo>
                      <a:pt x="20" y="0"/>
                      <a:pt x="29" y="8"/>
                      <a:pt x="30" y="15"/>
                    </a:cubicBezTo>
                    <a:cubicBezTo>
                      <a:pt x="32" y="23"/>
                      <a:pt x="27" y="32"/>
                      <a:pt x="19" y="32"/>
                    </a:cubicBezTo>
                    <a:cubicBezTo>
                      <a:pt x="19" y="32"/>
                      <a:pt x="18" y="32"/>
                      <a:pt x="18" y="32"/>
                    </a:cubicBezTo>
                    <a:cubicBezTo>
                      <a:pt x="23" y="32"/>
                      <a:pt x="27" y="30"/>
                      <a:pt x="30" y="25"/>
                    </a:cubicBezTo>
                    <a:cubicBezTo>
                      <a:pt x="36" y="16"/>
                      <a:pt x="29" y="5"/>
                      <a:pt x="19" y="4"/>
                    </a:cubicBezTo>
                    <a:cubicBezTo>
                      <a:pt x="2" y="3"/>
                      <a:pt x="0" y="32"/>
                      <a:pt x="18" y="32"/>
                    </a:cubicBezTo>
                    <a:cubicBezTo>
                      <a:pt x="18" y="32"/>
                      <a:pt x="19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44" name="Freeform 90"/>
              <p:cNvSpPr>
                <a:spLocks/>
              </p:cNvSpPr>
              <p:nvPr/>
            </p:nvSpPr>
            <p:spPr bwMode="auto">
              <a:xfrm>
                <a:off x="7432675" y="971550"/>
                <a:ext cx="292100" cy="268288"/>
              </a:xfrm>
              <a:custGeom>
                <a:avLst/>
                <a:gdLst>
                  <a:gd name="T0" fmla="*/ 19 w 35"/>
                  <a:gd name="T1" fmla="*/ 32 h 32"/>
                  <a:gd name="T2" fmla="*/ 12 w 35"/>
                  <a:gd name="T3" fmla="*/ 6 h 32"/>
                  <a:gd name="T4" fmla="*/ 30 w 35"/>
                  <a:gd name="T5" fmla="*/ 15 h 32"/>
                  <a:gd name="T6" fmla="*/ 19 w 35"/>
                  <a:gd name="T7" fmla="*/ 32 h 32"/>
                  <a:gd name="T8" fmla="*/ 18 w 35"/>
                  <a:gd name="T9" fmla="*/ 32 h 32"/>
                  <a:gd name="T10" fmla="*/ 30 w 35"/>
                  <a:gd name="T11" fmla="*/ 25 h 32"/>
                  <a:gd name="T12" fmla="*/ 19 w 35"/>
                  <a:gd name="T13" fmla="*/ 4 h 32"/>
                  <a:gd name="T14" fmla="*/ 18 w 35"/>
                  <a:gd name="T15" fmla="*/ 32 h 32"/>
                  <a:gd name="T16" fmla="*/ 19 w 35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32">
                    <a:moveTo>
                      <a:pt x="19" y="32"/>
                    </a:moveTo>
                    <a:cubicBezTo>
                      <a:pt x="5" y="31"/>
                      <a:pt x="2" y="14"/>
                      <a:pt x="12" y="6"/>
                    </a:cubicBezTo>
                    <a:cubicBezTo>
                      <a:pt x="20" y="0"/>
                      <a:pt x="28" y="8"/>
                      <a:pt x="30" y="15"/>
                    </a:cubicBezTo>
                    <a:cubicBezTo>
                      <a:pt x="32" y="23"/>
                      <a:pt x="27" y="32"/>
                      <a:pt x="19" y="32"/>
                    </a:cubicBezTo>
                    <a:cubicBezTo>
                      <a:pt x="19" y="32"/>
                      <a:pt x="18" y="32"/>
                      <a:pt x="18" y="32"/>
                    </a:cubicBezTo>
                    <a:cubicBezTo>
                      <a:pt x="23" y="32"/>
                      <a:pt x="27" y="30"/>
                      <a:pt x="30" y="25"/>
                    </a:cubicBezTo>
                    <a:cubicBezTo>
                      <a:pt x="35" y="16"/>
                      <a:pt x="29" y="5"/>
                      <a:pt x="19" y="4"/>
                    </a:cubicBezTo>
                    <a:cubicBezTo>
                      <a:pt x="2" y="3"/>
                      <a:pt x="0" y="32"/>
                      <a:pt x="18" y="32"/>
                    </a:cubicBezTo>
                    <a:cubicBezTo>
                      <a:pt x="18" y="32"/>
                      <a:pt x="19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45" name="Freeform 91"/>
              <p:cNvSpPr>
                <a:spLocks/>
              </p:cNvSpPr>
              <p:nvPr/>
            </p:nvSpPr>
            <p:spPr bwMode="auto">
              <a:xfrm>
                <a:off x="7783513" y="971550"/>
                <a:ext cx="292100" cy="268288"/>
              </a:xfrm>
              <a:custGeom>
                <a:avLst/>
                <a:gdLst>
                  <a:gd name="T0" fmla="*/ 19 w 35"/>
                  <a:gd name="T1" fmla="*/ 32 h 32"/>
                  <a:gd name="T2" fmla="*/ 12 w 35"/>
                  <a:gd name="T3" fmla="*/ 6 h 32"/>
                  <a:gd name="T4" fmla="*/ 30 w 35"/>
                  <a:gd name="T5" fmla="*/ 15 h 32"/>
                  <a:gd name="T6" fmla="*/ 19 w 35"/>
                  <a:gd name="T7" fmla="*/ 32 h 32"/>
                  <a:gd name="T8" fmla="*/ 18 w 35"/>
                  <a:gd name="T9" fmla="*/ 32 h 32"/>
                  <a:gd name="T10" fmla="*/ 30 w 35"/>
                  <a:gd name="T11" fmla="*/ 25 h 32"/>
                  <a:gd name="T12" fmla="*/ 19 w 35"/>
                  <a:gd name="T13" fmla="*/ 4 h 32"/>
                  <a:gd name="T14" fmla="*/ 18 w 35"/>
                  <a:gd name="T15" fmla="*/ 32 h 32"/>
                  <a:gd name="T16" fmla="*/ 19 w 35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32">
                    <a:moveTo>
                      <a:pt x="19" y="32"/>
                    </a:moveTo>
                    <a:cubicBezTo>
                      <a:pt x="5" y="31"/>
                      <a:pt x="2" y="14"/>
                      <a:pt x="12" y="6"/>
                    </a:cubicBezTo>
                    <a:cubicBezTo>
                      <a:pt x="20" y="0"/>
                      <a:pt x="28" y="8"/>
                      <a:pt x="30" y="15"/>
                    </a:cubicBezTo>
                    <a:cubicBezTo>
                      <a:pt x="32" y="23"/>
                      <a:pt x="27" y="32"/>
                      <a:pt x="19" y="32"/>
                    </a:cubicBezTo>
                    <a:cubicBezTo>
                      <a:pt x="18" y="32"/>
                      <a:pt x="18" y="32"/>
                      <a:pt x="18" y="32"/>
                    </a:cubicBezTo>
                    <a:cubicBezTo>
                      <a:pt x="23" y="32"/>
                      <a:pt x="27" y="30"/>
                      <a:pt x="30" y="25"/>
                    </a:cubicBezTo>
                    <a:cubicBezTo>
                      <a:pt x="35" y="16"/>
                      <a:pt x="28" y="5"/>
                      <a:pt x="19" y="4"/>
                    </a:cubicBezTo>
                    <a:cubicBezTo>
                      <a:pt x="1" y="3"/>
                      <a:pt x="0" y="32"/>
                      <a:pt x="18" y="32"/>
                    </a:cubicBezTo>
                    <a:cubicBezTo>
                      <a:pt x="18" y="32"/>
                      <a:pt x="19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46" name="Freeform 92"/>
              <p:cNvSpPr>
                <a:spLocks/>
              </p:cNvSpPr>
              <p:nvPr/>
            </p:nvSpPr>
            <p:spPr bwMode="auto">
              <a:xfrm>
                <a:off x="8132763" y="971550"/>
                <a:ext cx="292100" cy="268288"/>
              </a:xfrm>
              <a:custGeom>
                <a:avLst/>
                <a:gdLst>
                  <a:gd name="T0" fmla="*/ 19 w 35"/>
                  <a:gd name="T1" fmla="*/ 32 h 32"/>
                  <a:gd name="T2" fmla="*/ 12 w 35"/>
                  <a:gd name="T3" fmla="*/ 6 h 32"/>
                  <a:gd name="T4" fmla="*/ 30 w 35"/>
                  <a:gd name="T5" fmla="*/ 15 h 32"/>
                  <a:gd name="T6" fmla="*/ 19 w 35"/>
                  <a:gd name="T7" fmla="*/ 32 h 32"/>
                  <a:gd name="T8" fmla="*/ 18 w 35"/>
                  <a:gd name="T9" fmla="*/ 32 h 32"/>
                  <a:gd name="T10" fmla="*/ 30 w 35"/>
                  <a:gd name="T11" fmla="*/ 25 h 32"/>
                  <a:gd name="T12" fmla="*/ 18 w 35"/>
                  <a:gd name="T13" fmla="*/ 4 h 32"/>
                  <a:gd name="T14" fmla="*/ 17 w 35"/>
                  <a:gd name="T15" fmla="*/ 32 h 32"/>
                  <a:gd name="T16" fmla="*/ 19 w 35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32">
                    <a:moveTo>
                      <a:pt x="19" y="32"/>
                    </a:moveTo>
                    <a:cubicBezTo>
                      <a:pt x="5" y="31"/>
                      <a:pt x="1" y="14"/>
                      <a:pt x="12" y="6"/>
                    </a:cubicBezTo>
                    <a:cubicBezTo>
                      <a:pt x="20" y="0"/>
                      <a:pt x="28" y="8"/>
                      <a:pt x="30" y="15"/>
                    </a:cubicBezTo>
                    <a:cubicBezTo>
                      <a:pt x="32" y="23"/>
                      <a:pt x="27" y="32"/>
                      <a:pt x="19" y="32"/>
                    </a:cubicBezTo>
                    <a:cubicBezTo>
                      <a:pt x="18" y="32"/>
                      <a:pt x="17" y="32"/>
                      <a:pt x="18" y="32"/>
                    </a:cubicBezTo>
                    <a:cubicBezTo>
                      <a:pt x="23" y="32"/>
                      <a:pt x="27" y="30"/>
                      <a:pt x="30" y="25"/>
                    </a:cubicBezTo>
                    <a:cubicBezTo>
                      <a:pt x="35" y="16"/>
                      <a:pt x="28" y="5"/>
                      <a:pt x="18" y="4"/>
                    </a:cubicBezTo>
                    <a:cubicBezTo>
                      <a:pt x="1" y="3"/>
                      <a:pt x="0" y="32"/>
                      <a:pt x="17" y="32"/>
                    </a:cubicBezTo>
                    <a:cubicBezTo>
                      <a:pt x="18" y="32"/>
                      <a:pt x="18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47" name="Freeform 93"/>
              <p:cNvSpPr>
                <a:spLocks/>
              </p:cNvSpPr>
              <p:nvPr/>
            </p:nvSpPr>
            <p:spPr bwMode="auto">
              <a:xfrm>
                <a:off x="8483600" y="971550"/>
                <a:ext cx="292100" cy="268288"/>
              </a:xfrm>
              <a:custGeom>
                <a:avLst/>
                <a:gdLst>
                  <a:gd name="T0" fmla="*/ 18 w 35"/>
                  <a:gd name="T1" fmla="*/ 32 h 32"/>
                  <a:gd name="T2" fmla="*/ 12 w 35"/>
                  <a:gd name="T3" fmla="*/ 6 h 32"/>
                  <a:gd name="T4" fmla="*/ 30 w 35"/>
                  <a:gd name="T5" fmla="*/ 15 h 32"/>
                  <a:gd name="T6" fmla="*/ 18 w 35"/>
                  <a:gd name="T7" fmla="*/ 32 h 32"/>
                  <a:gd name="T8" fmla="*/ 17 w 35"/>
                  <a:gd name="T9" fmla="*/ 32 h 32"/>
                  <a:gd name="T10" fmla="*/ 30 w 35"/>
                  <a:gd name="T11" fmla="*/ 25 h 32"/>
                  <a:gd name="T12" fmla="*/ 18 w 35"/>
                  <a:gd name="T13" fmla="*/ 4 h 32"/>
                  <a:gd name="T14" fmla="*/ 17 w 35"/>
                  <a:gd name="T15" fmla="*/ 32 h 32"/>
                  <a:gd name="T16" fmla="*/ 18 w 35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32">
                    <a:moveTo>
                      <a:pt x="18" y="32"/>
                    </a:moveTo>
                    <a:cubicBezTo>
                      <a:pt x="5" y="31"/>
                      <a:pt x="1" y="14"/>
                      <a:pt x="12" y="6"/>
                    </a:cubicBezTo>
                    <a:cubicBezTo>
                      <a:pt x="20" y="0"/>
                      <a:pt x="28" y="8"/>
                      <a:pt x="30" y="15"/>
                    </a:cubicBezTo>
                    <a:cubicBezTo>
                      <a:pt x="32" y="23"/>
                      <a:pt x="26" y="32"/>
                      <a:pt x="18" y="32"/>
                    </a:cubicBezTo>
                    <a:cubicBezTo>
                      <a:pt x="18" y="32"/>
                      <a:pt x="17" y="32"/>
                      <a:pt x="17" y="32"/>
                    </a:cubicBezTo>
                    <a:cubicBezTo>
                      <a:pt x="23" y="32"/>
                      <a:pt x="27" y="30"/>
                      <a:pt x="30" y="25"/>
                    </a:cubicBezTo>
                    <a:cubicBezTo>
                      <a:pt x="35" y="16"/>
                      <a:pt x="28" y="5"/>
                      <a:pt x="18" y="4"/>
                    </a:cubicBezTo>
                    <a:cubicBezTo>
                      <a:pt x="1" y="3"/>
                      <a:pt x="0" y="32"/>
                      <a:pt x="17" y="32"/>
                    </a:cubicBezTo>
                    <a:cubicBezTo>
                      <a:pt x="18" y="32"/>
                      <a:pt x="18" y="32"/>
                      <a:pt x="18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48" name="Freeform 94"/>
              <p:cNvSpPr>
                <a:spLocks/>
              </p:cNvSpPr>
              <p:nvPr/>
            </p:nvSpPr>
            <p:spPr bwMode="auto">
              <a:xfrm>
                <a:off x="8826500" y="971550"/>
                <a:ext cx="300038" cy="268288"/>
              </a:xfrm>
              <a:custGeom>
                <a:avLst/>
                <a:gdLst>
                  <a:gd name="T0" fmla="*/ 19 w 36"/>
                  <a:gd name="T1" fmla="*/ 32 h 32"/>
                  <a:gd name="T2" fmla="*/ 12 w 36"/>
                  <a:gd name="T3" fmla="*/ 6 h 32"/>
                  <a:gd name="T4" fmla="*/ 31 w 36"/>
                  <a:gd name="T5" fmla="*/ 15 h 32"/>
                  <a:gd name="T6" fmla="*/ 19 w 36"/>
                  <a:gd name="T7" fmla="*/ 32 h 32"/>
                  <a:gd name="T8" fmla="*/ 18 w 36"/>
                  <a:gd name="T9" fmla="*/ 32 h 32"/>
                  <a:gd name="T10" fmla="*/ 30 w 36"/>
                  <a:gd name="T11" fmla="*/ 25 h 32"/>
                  <a:gd name="T12" fmla="*/ 19 w 36"/>
                  <a:gd name="T13" fmla="*/ 4 h 32"/>
                  <a:gd name="T14" fmla="*/ 18 w 36"/>
                  <a:gd name="T15" fmla="*/ 32 h 32"/>
                  <a:gd name="T16" fmla="*/ 19 w 36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6" h="32">
                    <a:moveTo>
                      <a:pt x="19" y="32"/>
                    </a:moveTo>
                    <a:cubicBezTo>
                      <a:pt x="6" y="31"/>
                      <a:pt x="2" y="14"/>
                      <a:pt x="12" y="6"/>
                    </a:cubicBezTo>
                    <a:cubicBezTo>
                      <a:pt x="20" y="0"/>
                      <a:pt x="29" y="8"/>
                      <a:pt x="31" y="15"/>
                    </a:cubicBezTo>
                    <a:cubicBezTo>
                      <a:pt x="33" y="23"/>
                      <a:pt x="27" y="32"/>
                      <a:pt x="19" y="32"/>
                    </a:cubicBezTo>
                    <a:cubicBezTo>
                      <a:pt x="19" y="32"/>
                      <a:pt x="18" y="32"/>
                      <a:pt x="18" y="32"/>
                    </a:cubicBezTo>
                    <a:cubicBezTo>
                      <a:pt x="23" y="32"/>
                      <a:pt x="28" y="30"/>
                      <a:pt x="30" y="25"/>
                    </a:cubicBezTo>
                    <a:cubicBezTo>
                      <a:pt x="36" y="16"/>
                      <a:pt x="29" y="5"/>
                      <a:pt x="19" y="4"/>
                    </a:cubicBezTo>
                    <a:cubicBezTo>
                      <a:pt x="2" y="3"/>
                      <a:pt x="0" y="32"/>
                      <a:pt x="18" y="32"/>
                    </a:cubicBezTo>
                    <a:cubicBezTo>
                      <a:pt x="18" y="32"/>
                      <a:pt x="19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49" name="Freeform 95"/>
              <p:cNvSpPr>
                <a:spLocks/>
              </p:cNvSpPr>
              <p:nvPr/>
            </p:nvSpPr>
            <p:spPr bwMode="auto">
              <a:xfrm>
                <a:off x="9175750" y="971550"/>
                <a:ext cx="292100" cy="268288"/>
              </a:xfrm>
              <a:custGeom>
                <a:avLst/>
                <a:gdLst>
                  <a:gd name="T0" fmla="*/ 19 w 35"/>
                  <a:gd name="T1" fmla="*/ 32 h 32"/>
                  <a:gd name="T2" fmla="*/ 12 w 35"/>
                  <a:gd name="T3" fmla="*/ 6 h 32"/>
                  <a:gd name="T4" fmla="*/ 30 w 35"/>
                  <a:gd name="T5" fmla="*/ 15 h 32"/>
                  <a:gd name="T6" fmla="*/ 19 w 35"/>
                  <a:gd name="T7" fmla="*/ 32 h 32"/>
                  <a:gd name="T8" fmla="*/ 18 w 35"/>
                  <a:gd name="T9" fmla="*/ 32 h 32"/>
                  <a:gd name="T10" fmla="*/ 30 w 35"/>
                  <a:gd name="T11" fmla="*/ 25 h 32"/>
                  <a:gd name="T12" fmla="*/ 19 w 35"/>
                  <a:gd name="T13" fmla="*/ 4 h 32"/>
                  <a:gd name="T14" fmla="*/ 18 w 35"/>
                  <a:gd name="T15" fmla="*/ 32 h 32"/>
                  <a:gd name="T16" fmla="*/ 19 w 35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32">
                    <a:moveTo>
                      <a:pt x="19" y="32"/>
                    </a:moveTo>
                    <a:cubicBezTo>
                      <a:pt x="5" y="31"/>
                      <a:pt x="2" y="14"/>
                      <a:pt x="12" y="6"/>
                    </a:cubicBezTo>
                    <a:cubicBezTo>
                      <a:pt x="20" y="0"/>
                      <a:pt x="29" y="8"/>
                      <a:pt x="30" y="15"/>
                    </a:cubicBezTo>
                    <a:cubicBezTo>
                      <a:pt x="32" y="23"/>
                      <a:pt x="27" y="32"/>
                      <a:pt x="19" y="32"/>
                    </a:cubicBezTo>
                    <a:cubicBezTo>
                      <a:pt x="19" y="32"/>
                      <a:pt x="18" y="32"/>
                      <a:pt x="18" y="32"/>
                    </a:cubicBezTo>
                    <a:cubicBezTo>
                      <a:pt x="23" y="32"/>
                      <a:pt x="27" y="30"/>
                      <a:pt x="30" y="25"/>
                    </a:cubicBezTo>
                    <a:cubicBezTo>
                      <a:pt x="35" y="16"/>
                      <a:pt x="29" y="5"/>
                      <a:pt x="19" y="4"/>
                    </a:cubicBezTo>
                    <a:cubicBezTo>
                      <a:pt x="2" y="3"/>
                      <a:pt x="0" y="32"/>
                      <a:pt x="18" y="32"/>
                    </a:cubicBezTo>
                    <a:cubicBezTo>
                      <a:pt x="18" y="32"/>
                      <a:pt x="19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50" name="Freeform 96"/>
              <p:cNvSpPr>
                <a:spLocks/>
              </p:cNvSpPr>
              <p:nvPr/>
            </p:nvSpPr>
            <p:spPr bwMode="auto">
              <a:xfrm>
                <a:off x="9526588" y="971550"/>
                <a:ext cx="292100" cy="268288"/>
              </a:xfrm>
              <a:custGeom>
                <a:avLst/>
                <a:gdLst>
                  <a:gd name="T0" fmla="*/ 19 w 35"/>
                  <a:gd name="T1" fmla="*/ 32 h 32"/>
                  <a:gd name="T2" fmla="*/ 12 w 35"/>
                  <a:gd name="T3" fmla="*/ 6 h 32"/>
                  <a:gd name="T4" fmla="*/ 30 w 35"/>
                  <a:gd name="T5" fmla="*/ 15 h 32"/>
                  <a:gd name="T6" fmla="*/ 19 w 35"/>
                  <a:gd name="T7" fmla="*/ 32 h 32"/>
                  <a:gd name="T8" fmla="*/ 18 w 35"/>
                  <a:gd name="T9" fmla="*/ 32 h 32"/>
                  <a:gd name="T10" fmla="*/ 30 w 35"/>
                  <a:gd name="T11" fmla="*/ 25 h 32"/>
                  <a:gd name="T12" fmla="*/ 19 w 35"/>
                  <a:gd name="T13" fmla="*/ 4 h 32"/>
                  <a:gd name="T14" fmla="*/ 18 w 35"/>
                  <a:gd name="T15" fmla="*/ 32 h 32"/>
                  <a:gd name="T16" fmla="*/ 19 w 35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32">
                    <a:moveTo>
                      <a:pt x="19" y="32"/>
                    </a:moveTo>
                    <a:cubicBezTo>
                      <a:pt x="5" y="31"/>
                      <a:pt x="2" y="14"/>
                      <a:pt x="12" y="6"/>
                    </a:cubicBezTo>
                    <a:cubicBezTo>
                      <a:pt x="20" y="0"/>
                      <a:pt x="28" y="8"/>
                      <a:pt x="30" y="15"/>
                    </a:cubicBezTo>
                    <a:cubicBezTo>
                      <a:pt x="32" y="23"/>
                      <a:pt x="27" y="32"/>
                      <a:pt x="19" y="32"/>
                    </a:cubicBezTo>
                    <a:cubicBezTo>
                      <a:pt x="19" y="32"/>
                      <a:pt x="18" y="32"/>
                      <a:pt x="18" y="32"/>
                    </a:cubicBezTo>
                    <a:cubicBezTo>
                      <a:pt x="23" y="32"/>
                      <a:pt x="27" y="30"/>
                      <a:pt x="30" y="25"/>
                    </a:cubicBezTo>
                    <a:cubicBezTo>
                      <a:pt x="35" y="16"/>
                      <a:pt x="29" y="5"/>
                      <a:pt x="19" y="4"/>
                    </a:cubicBezTo>
                    <a:cubicBezTo>
                      <a:pt x="2" y="3"/>
                      <a:pt x="0" y="32"/>
                      <a:pt x="18" y="32"/>
                    </a:cubicBezTo>
                    <a:cubicBezTo>
                      <a:pt x="18" y="32"/>
                      <a:pt x="19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51" name="Freeform 97"/>
              <p:cNvSpPr>
                <a:spLocks/>
              </p:cNvSpPr>
              <p:nvPr/>
            </p:nvSpPr>
            <p:spPr bwMode="auto">
              <a:xfrm>
                <a:off x="9877425" y="971550"/>
                <a:ext cx="292100" cy="268288"/>
              </a:xfrm>
              <a:custGeom>
                <a:avLst/>
                <a:gdLst>
                  <a:gd name="T0" fmla="*/ 19 w 35"/>
                  <a:gd name="T1" fmla="*/ 32 h 32"/>
                  <a:gd name="T2" fmla="*/ 12 w 35"/>
                  <a:gd name="T3" fmla="*/ 6 h 32"/>
                  <a:gd name="T4" fmla="*/ 30 w 35"/>
                  <a:gd name="T5" fmla="*/ 15 h 32"/>
                  <a:gd name="T6" fmla="*/ 19 w 35"/>
                  <a:gd name="T7" fmla="*/ 32 h 32"/>
                  <a:gd name="T8" fmla="*/ 18 w 35"/>
                  <a:gd name="T9" fmla="*/ 32 h 32"/>
                  <a:gd name="T10" fmla="*/ 30 w 35"/>
                  <a:gd name="T11" fmla="*/ 25 h 32"/>
                  <a:gd name="T12" fmla="*/ 18 w 35"/>
                  <a:gd name="T13" fmla="*/ 4 h 32"/>
                  <a:gd name="T14" fmla="*/ 18 w 35"/>
                  <a:gd name="T15" fmla="*/ 32 h 32"/>
                  <a:gd name="T16" fmla="*/ 19 w 35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32">
                    <a:moveTo>
                      <a:pt x="19" y="32"/>
                    </a:moveTo>
                    <a:cubicBezTo>
                      <a:pt x="5" y="31"/>
                      <a:pt x="1" y="14"/>
                      <a:pt x="12" y="6"/>
                    </a:cubicBezTo>
                    <a:cubicBezTo>
                      <a:pt x="20" y="0"/>
                      <a:pt x="28" y="8"/>
                      <a:pt x="30" y="15"/>
                    </a:cubicBezTo>
                    <a:cubicBezTo>
                      <a:pt x="32" y="23"/>
                      <a:pt x="27" y="32"/>
                      <a:pt x="19" y="32"/>
                    </a:cubicBezTo>
                    <a:cubicBezTo>
                      <a:pt x="18" y="32"/>
                      <a:pt x="18" y="32"/>
                      <a:pt x="18" y="32"/>
                    </a:cubicBezTo>
                    <a:cubicBezTo>
                      <a:pt x="23" y="32"/>
                      <a:pt x="27" y="30"/>
                      <a:pt x="30" y="25"/>
                    </a:cubicBezTo>
                    <a:cubicBezTo>
                      <a:pt x="35" y="16"/>
                      <a:pt x="28" y="5"/>
                      <a:pt x="18" y="4"/>
                    </a:cubicBezTo>
                    <a:cubicBezTo>
                      <a:pt x="1" y="3"/>
                      <a:pt x="0" y="32"/>
                      <a:pt x="18" y="32"/>
                    </a:cubicBezTo>
                    <a:cubicBezTo>
                      <a:pt x="18" y="32"/>
                      <a:pt x="18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52" name="Freeform 98"/>
              <p:cNvSpPr>
                <a:spLocks/>
              </p:cNvSpPr>
              <p:nvPr/>
            </p:nvSpPr>
            <p:spPr bwMode="auto">
              <a:xfrm>
                <a:off x="10226675" y="971550"/>
                <a:ext cx="292100" cy="268288"/>
              </a:xfrm>
              <a:custGeom>
                <a:avLst/>
                <a:gdLst>
                  <a:gd name="T0" fmla="*/ 19 w 35"/>
                  <a:gd name="T1" fmla="*/ 32 h 32"/>
                  <a:gd name="T2" fmla="*/ 12 w 35"/>
                  <a:gd name="T3" fmla="*/ 6 h 32"/>
                  <a:gd name="T4" fmla="*/ 30 w 35"/>
                  <a:gd name="T5" fmla="*/ 15 h 32"/>
                  <a:gd name="T6" fmla="*/ 18 w 35"/>
                  <a:gd name="T7" fmla="*/ 32 h 32"/>
                  <a:gd name="T8" fmla="*/ 17 w 35"/>
                  <a:gd name="T9" fmla="*/ 32 h 32"/>
                  <a:gd name="T10" fmla="*/ 30 w 35"/>
                  <a:gd name="T11" fmla="*/ 25 h 32"/>
                  <a:gd name="T12" fmla="*/ 18 w 35"/>
                  <a:gd name="T13" fmla="*/ 4 h 32"/>
                  <a:gd name="T14" fmla="*/ 17 w 35"/>
                  <a:gd name="T15" fmla="*/ 32 h 32"/>
                  <a:gd name="T16" fmla="*/ 19 w 35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32">
                    <a:moveTo>
                      <a:pt x="19" y="32"/>
                    </a:moveTo>
                    <a:cubicBezTo>
                      <a:pt x="5" y="31"/>
                      <a:pt x="1" y="14"/>
                      <a:pt x="12" y="6"/>
                    </a:cubicBezTo>
                    <a:cubicBezTo>
                      <a:pt x="20" y="0"/>
                      <a:pt x="28" y="8"/>
                      <a:pt x="30" y="15"/>
                    </a:cubicBezTo>
                    <a:cubicBezTo>
                      <a:pt x="32" y="23"/>
                      <a:pt x="27" y="32"/>
                      <a:pt x="18" y="32"/>
                    </a:cubicBezTo>
                    <a:cubicBezTo>
                      <a:pt x="18" y="32"/>
                      <a:pt x="17" y="32"/>
                      <a:pt x="17" y="32"/>
                    </a:cubicBezTo>
                    <a:cubicBezTo>
                      <a:pt x="23" y="32"/>
                      <a:pt x="27" y="30"/>
                      <a:pt x="30" y="25"/>
                    </a:cubicBezTo>
                    <a:cubicBezTo>
                      <a:pt x="35" y="16"/>
                      <a:pt x="28" y="5"/>
                      <a:pt x="18" y="4"/>
                    </a:cubicBezTo>
                    <a:cubicBezTo>
                      <a:pt x="1" y="3"/>
                      <a:pt x="0" y="32"/>
                      <a:pt x="17" y="32"/>
                    </a:cubicBezTo>
                    <a:cubicBezTo>
                      <a:pt x="18" y="32"/>
                      <a:pt x="18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53" name="Freeform 99"/>
              <p:cNvSpPr>
                <a:spLocks/>
              </p:cNvSpPr>
              <p:nvPr/>
            </p:nvSpPr>
            <p:spPr bwMode="auto">
              <a:xfrm>
                <a:off x="10569575" y="971550"/>
                <a:ext cx="300038" cy="268288"/>
              </a:xfrm>
              <a:custGeom>
                <a:avLst/>
                <a:gdLst>
                  <a:gd name="T0" fmla="*/ 19 w 36"/>
                  <a:gd name="T1" fmla="*/ 32 h 32"/>
                  <a:gd name="T2" fmla="*/ 13 w 36"/>
                  <a:gd name="T3" fmla="*/ 6 h 32"/>
                  <a:gd name="T4" fmla="*/ 31 w 36"/>
                  <a:gd name="T5" fmla="*/ 15 h 32"/>
                  <a:gd name="T6" fmla="*/ 19 w 36"/>
                  <a:gd name="T7" fmla="*/ 32 h 32"/>
                  <a:gd name="T8" fmla="*/ 18 w 36"/>
                  <a:gd name="T9" fmla="*/ 32 h 32"/>
                  <a:gd name="T10" fmla="*/ 30 w 36"/>
                  <a:gd name="T11" fmla="*/ 25 h 32"/>
                  <a:gd name="T12" fmla="*/ 19 w 36"/>
                  <a:gd name="T13" fmla="*/ 4 h 32"/>
                  <a:gd name="T14" fmla="*/ 18 w 36"/>
                  <a:gd name="T15" fmla="*/ 32 h 32"/>
                  <a:gd name="T16" fmla="*/ 19 w 36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6" h="32">
                    <a:moveTo>
                      <a:pt x="19" y="32"/>
                    </a:moveTo>
                    <a:cubicBezTo>
                      <a:pt x="6" y="31"/>
                      <a:pt x="2" y="14"/>
                      <a:pt x="13" y="6"/>
                    </a:cubicBezTo>
                    <a:cubicBezTo>
                      <a:pt x="20" y="0"/>
                      <a:pt x="29" y="8"/>
                      <a:pt x="31" y="15"/>
                    </a:cubicBezTo>
                    <a:cubicBezTo>
                      <a:pt x="33" y="23"/>
                      <a:pt x="27" y="32"/>
                      <a:pt x="19" y="32"/>
                    </a:cubicBezTo>
                    <a:cubicBezTo>
                      <a:pt x="19" y="32"/>
                      <a:pt x="18" y="32"/>
                      <a:pt x="18" y="32"/>
                    </a:cubicBezTo>
                    <a:cubicBezTo>
                      <a:pt x="24" y="32"/>
                      <a:pt x="28" y="30"/>
                      <a:pt x="30" y="25"/>
                    </a:cubicBezTo>
                    <a:cubicBezTo>
                      <a:pt x="36" y="16"/>
                      <a:pt x="29" y="5"/>
                      <a:pt x="19" y="4"/>
                    </a:cubicBezTo>
                    <a:cubicBezTo>
                      <a:pt x="2" y="3"/>
                      <a:pt x="0" y="32"/>
                      <a:pt x="18" y="32"/>
                    </a:cubicBezTo>
                    <a:cubicBezTo>
                      <a:pt x="19" y="32"/>
                      <a:pt x="19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54" name="Freeform 100"/>
              <p:cNvSpPr>
                <a:spLocks/>
              </p:cNvSpPr>
              <p:nvPr/>
            </p:nvSpPr>
            <p:spPr bwMode="auto">
              <a:xfrm>
                <a:off x="10920413" y="971550"/>
                <a:ext cx="300038" cy="268288"/>
              </a:xfrm>
              <a:custGeom>
                <a:avLst/>
                <a:gdLst>
                  <a:gd name="T0" fmla="*/ 19 w 36"/>
                  <a:gd name="T1" fmla="*/ 32 h 32"/>
                  <a:gd name="T2" fmla="*/ 12 w 36"/>
                  <a:gd name="T3" fmla="*/ 6 h 32"/>
                  <a:gd name="T4" fmla="*/ 31 w 36"/>
                  <a:gd name="T5" fmla="*/ 15 h 32"/>
                  <a:gd name="T6" fmla="*/ 19 w 36"/>
                  <a:gd name="T7" fmla="*/ 32 h 32"/>
                  <a:gd name="T8" fmla="*/ 18 w 36"/>
                  <a:gd name="T9" fmla="*/ 32 h 32"/>
                  <a:gd name="T10" fmla="*/ 30 w 36"/>
                  <a:gd name="T11" fmla="*/ 25 h 32"/>
                  <a:gd name="T12" fmla="*/ 19 w 36"/>
                  <a:gd name="T13" fmla="*/ 4 h 32"/>
                  <a:gd name="T14" fmla="*/ 18 w 36"/>
                  <a:gd name="T15" fmla="*/ 32 h 32"/>
                  <a:gd name="T16" fmla="*/ 19 w 36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6" h="32">
                    <a:moveTo>
                      <a:pt x="19" y="32"/>
                    </a:moveTo>
                    <a:cubicBezTo>
                      <a:pt x="5" y="31"/>
                      <a:pt x="2" y="14"/>
                      <a:pt x="12" y="6"/>
                    </a:cubicBezTo>
                    <a:cubicBezTo>
                      <a:pt x="20" y="0"/>
                      <a:pt x="29" y="8"/>
                      <a:pt x="31" y="15"/>
                    </a:cubicBezTo>
                    <a:cubicBezTo>
                      <a:pt x="33" y="23"/>
                      <a:pt x="27" y="32"/>
                      <a:pt x="19" y="32"/>
                    </a:cubicBezTo>
                    <a:cubicBezTo>
                      <a:pt x="19" y="32"/>
                      <a:pt x="18" y="32"/>
                      <a:pt x="18" y="32"/>
                    </a:cubicBezTo>
                    <a:cubicBezTo>
                      <a:pt x="23" y="32"/>
                      <a:pt x="28" y="30"/>
                      <a:pt x="30" y="25"/>
                    </a:cubicBezTo>
                    <a:cubicBezTo>
                      <a:pt x="36" y="16"/>
                      <a:pt x="29" y="5"/>
                      <a:pt x="19" y="4"/>
                    </a:cubicBezTo>
                    <a:cubicBezTo>
                      <a:pt x="2" y="3"/>
                      <a:pt x="0" y="32"/>
                      <a:pt x="18" y="32"/>
                    </a:cubicBezTo>
                    <a:cubicBezTo>
                      <a:pt x="18" y="32"/>
                      <a:pt x="19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55" name="Freeform 101"/>
              <p:cNvSpPr>
                <a:spLocks/>
              </p:cNvSpPr>
              <p:nvPr/>
            </p:nvSpPr>
            <p:spPr bwMode="auto">
              <a:xfrm>
                <a:off x="11269663" y="971550"/>
                <a:ext cx="292100" cy="268288"/>
              </a:xfrm>
              <a:custGeom>
                <a:avLst/>
                <a:gdLst>
                  <a:gd name="T0" fmla="*/ 19 w 35"/>
                  <a:gd name="T1" fmla="*/ 32 h 32"/>
                  <a:gd name="T2" fmla="*/ 12 w 35"/>
                  <a:gd name="T3" fmla="*/ 6 h 32"/>
                  <a:gd name="T4" fmla="*/ 30 w 35"/>
                  <a:gd name="T5" fmla="*/ 15 h 32"/>
                  <a:gd name="T6" fmla="*/ 19 w 35"/>
                  <a:gd name="T7" fmla="*/ 32 h 32"/>
                  <a:gd name="T8" fmla="*/ 18 w 35"/>
                  <a:gd name="T9" fmla="*/ 32 h 32"/>
                  <a:gd name="T10" fmla="*/ 30 w 35"/>
                  <a:gd name="T11" fmla="*/ 25 h 32"/>
                  <a:gd name="T12" fmla="*/ 19 w 35"/>
                  <a:gd name="T13" fmla="*/ 4 h 32"/>
                  <a:gd name="T14" fmla="*/ 18 w 35"/>
                  <a:gd name="T15" fmla="*/ 32 h 32"/>
                  <a:gd name="T16" fmla="*/ 19 w 35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32">
                    <a:moveTo>
                      <a:pt x="19" y="32"/>
                    </a:moveTo>
                    <a:cubicBezTo>
                      <a:pt x="5" y="31"/>
                      <a:pt x="2" y="14"/>
                      <a:pt x="12" y="6"/>
                    </a:cubicBezTo>
                    <a:cubicBezTo>
                      <a:pt x="20" y="0"/>
                      <a:pt x="28" y="8"/>
                      <a:pt x="30" y="15"/>
                    </a:cubicBezTo>
                    <a:cubicBezTo>
                      <a:pt x="32" y="23"/>
                      <a:pt x="27" y="32"/>
                      <a:pt x="19" y="32"/>
                    </a:cubicBezTo>
                    <a:cubicBezTo>
                      <a:pt x="19" y="32"/>
                      <a:pt x="18" y="32"/>
                      <a:pt x="18" y="32"/>
                    </a:cubicBezTo>
                    <a:cubicBezTo>
                      <a:pt x="23" y="32"/>
                      <a:pt x="27" y="30"/>
                      <a:pt x="30" y="25"/>
                    </a:cubicBezTo>
                    <a:cubicBezTo>
                      <a:pt x="35" y="16"/>
                      <a:pt x="29" y="5"/>
                      <a:pt x="19" y="4"/>
                    </a:cubicBezTo>
                    <a:cubicBezTo>
                      <a:pt x="2" y="3"/>
                      <a:pt x="0" y="32"/>
                      <a:pt x="18" y="32"/>
                    </a:cubicBezTo>
                    <a:cubicBezTo>
                      <a:pt x="18" y="32"/>
                      <a:pt x="19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56" name="Oval 127"/>
              <p:cNvSpPr>
                <a:spLocks noChangeArrowheads="1"/>
              </p:cNvSpPr>
              <p:nvPr/>
            </p:nvSpPr>
            <p:spPr bwMode="auto">
              <a:xfrm>
                <a:off x="1893888" y="66675"/>
                <a:ext cx="82550" cy="84138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57" name="Oval 128"/>
              <p:cNvSpPr>
                <a:spLocks noChangeArrowheads="1"/>
              </p:cNvSpPr>
              <p:nvPr/>
            </p:nvSpPr>
            <p:spPr bwMode="auto">
              <a:xfrm>
                <a:off x="1909763" y="84138"/>
                <a:ext cx="74613" cy="84138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58" name="Freeform 129"/>
              <p:cNvSpPr>
                <a:spLocks/>
              </p:cNvSpPr>
              <p:nvPr/>
            </p:nvSpPr>
            <p:spPr bwMode="auto">
              <a:xfrm>
                <a:off x="1884363" y="50800"/>
                <a:ext cx="92075" cy="117475"/>
              </a:xfrm>
              <a:custGeom>
                <a:avLst/>
                <a:gdLst>
                  <a:gd name="T0" fmla="*/ 10 w 11"/>
                  <a:gd name="T1" fmla="*/ 7 h 14"/>
                  <a:gd name="T2" fmla="*/ 5 w 11"/>
                  <a:gd name="T3" fmla="*/ 11 h 14"/>
                  <a:gd name="T4" fmla="*/ 2 w 11"/>
                  <a:gd name="T5" fmla="*/ 7 h 14"/>
                  <a:gd name="T6" fmla="*/ 6 w 11"/>
                  <a:gd name="T7" fmla="*/ 2 h 14"/>
                  <a:gd name="T8" fmla="*/ 10 w 11"/>
                  <a:gd name="T9" fmla="*/ 7 h 14"/>
                  <a:gd name="T10" fmla="*/ 11 w 11"/>
                  <a:gd name="T11" fmla="*/ 7 h 14"/>
                  <a:gd name="T12" fmla="*/ 1 w 11"/>
                  <a:gd name="T13" fmla="*/ 7 h 14"/>
                  <a:gd name="T14" fmla="*/ 11 w 11"/>
                  <a:gd name="T15" fmla="*/ 7 h 14"/>
                  <a:gd name="T16" fmla="*/ 10 w 11"/>
                  <a:gd name="T17" fmla="*/ 7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1" h="14">
                    <a:moveTo>
                      <a:pt x="10" y="7"/>
                    </a:moveTo>
                    <a:cubicBezTo>
                      <a:pt x="10" y="9"/>
                      <a:pt x="8" y="12"/>
                      <a:pt x="5" y="11"/>
                    </a:cubicBezTo>
                    <a:cubicBezTo>
                      <a:pt x="3" y="11"/>
                      <a:pt x="2" y="9"/>
                      <a:pt x="2" y="7"/>
                    </a:cubicBezTo>
                    <a:cubicBezTo>
                      <a:pt x="2" y="4"/>
                      <a:pt x="4" y="2"/>
                      <a:pt x="6" y="2"/>
                    </a:cubicBezTo>
                    <a:cubicBezTo>
                      <a:pt x="9" y="3"/>
                      <a:pt x="10" y="5"/>
                      <a:pt x="10" y="7"/>
                    </a:cubicBezTo>
                    <a:cubicBezTo>
                      <a:pt x="10" y="7"/>
                      <a:pt x="11" y="7"/>
                      <a:pt x="11" y="7"/>
                    </a:cubicBezTo>
                    <a:cubicBezTo>
                      <a:pt x="11" y="0"/>
                      <a:pt x="1" y="1"/>
                      <a:pt x="1" y="7"/>
                    </a:cubicBezTo>
                    <a:cubicBezTo>
                      <a:pt x="0" y="14"/>
                      <a:pt x="11" y="13"/>
                      <a:pt x="11" y="7"/>
                    </a:cubicBezTo>
                    <a:cubicBezTo>
                      <a:pt x="11" y="7"/>
                      <a:pt x="10" y="7"/>
                      <a:pt x="10" y="7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</p:grpSp>
        <p:pic>
          <p:nvPicPr>
            <p:cNvPr id="28" name="图片 2121"/>
            <p:cNvPicPr>
              <a:picLocks noChangeAspect="1"/>
            </p:cNvPicPr>
            <p:nvPr/>
          </p:nvPicPr>
          <p:blipFill rotWithShape="1">
            <a:blip r:embed="rId3"/>
            <a:srcRect t="16435"/>
            <a:stretch/>
          </p:blipFill>
          <p:spPr>
            <a:xfrm>
              <a:off x="1734093" y="3705726"/>
              <a:ext cx="10101948" cy="2562565"/>
            </a:xfrm>
            <a:prstGeom prst="rect">
              <a:avLst/>
            </a:prstGeom>
          </p:spPr>
        </p:pic>
      </p:grpSp>
      <p:sp>
        <p:nvSpPr>
          <p:cNvPr id="60" name="Text Box 25"/>
          <p:cNvSpPr txBox="1">
            <a:spLocks noChangeArrowheads="1"/>
          </p:cNvSpPr>
          <p:nvPr/>
        </p:nvSpPr>
        <p:spPr bwMode="auto">
          <a:xfrm>
            <a:off x="583169" y="1187662"/>
            <a:ext cx="7423625" cy="44012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4000" dirty="0"/>
              <a:t> </a:t>
            </a:r>
            <a:r>
              <a:rPr lang="en-US" sz="3200" dirty="0">
                <a:latin typeface="Times New Roman" pitchFamily="18" charset="0"/>
              </a:rPr>
              <a:t>T</a:t>
            </a:r>
            <a:r>
              <a:rPr lang="en-GB" sz="3200" dirty="0" smtClean="0">
                <a:latin typeface="Times New Roman" pitchFamily="18" charset="0"/>
              </a:rPr>
              <a:t>ừ </a:t>
            </a:r>
            <a:r>
              <a:rPr lang="en-GB" sz="3200" i="1" u="sng" dirty="0" err="1">
                <a:latin typeface="Times New Roman" pitchFamily="18" charset="0"/>
              </a:rPr>
              <a:t>các</a:t>
            </a:r>
            <a:r>
              <a:rPr lang="en-GB" sz="3200" i="1" u="sng" dirty="0">
                <a:latin typeface="Times New Roman" pitchFamily="18" charset="0"/>
              </a:rPr>
              <a:t> </a:t>
            </a:r>
            <a:r>
              <a:rPr lang="en-GB" sz="3200" i="1" u="sng" dirty="0" err="1">
                <a:latin typeface="Times New Roman" pitchFamily="18" charset="0"/>
              </a:rPr>
              <a:t>cụ</a:t>
            </a:r>
            <a:r>
              <a:rPr lang="en-GB" sz="3200" i="1" u="sng" dirty="0">
                <a:latin typeface="Times New Roman" pitchFamily="18" charset="0"/>
              </a:rPr>
              <a:t> </a:t>
            </a:r>
            <a:r>
              <a:rPr lang="en-GB" sz="3200" i="1" u="sng" dirty="0" err="1" smtClean="0">
                <a:latin typeface="Times New Roman" pitchFamily="18" charset="0"/>
              </a:rPr>
              <a:t>già</a:t>
            </a:r>
            <a:r>
              <a:rPr lang="en-GB" sz="3200" i="1" dirty="0" smtClean="0">
                <a:latin typeface="Times New Roman" pitchFamily="18" charset="0"/>
              </a:rPr>
              <a:t> </a:t>
            </a:r>
            <a:r>
              <a:rPr lang="en-GB" sz="3200" dirty="0" err="1" smtClean="0">
                <a:latin typeface="Times New Roman" pitchFamily="18" charset="0"/>
              </a:rPr>
              <a:t>đến</a:t>
            </a:r>
            <a:r>
              <a:rPr lang="en-GB" sz="3200" dirty="0" smtClean="0">
                <a:latin typeface="Times New Roman" pitchFamily="18" charset="0"/>
              </a:rPr>
              <a:t> </a:t>
            </a:r>
            <a:r>
              <a:rPr lang="en-GB" sz="3200" i="1" u="sng" dirty="0" err="1" smtClean="0">
                <a:latin typeface="Times New Roman" pitchFamily="18" charset="0"/>
              </a:rPr>
              <a:t>các</a:t>
            </a:r>
            <a:r>
              <a:rPr lang="en-GB" sz="3200" i="1" u="sng" dirty="0" smtClean="0">
                <a:latin typeface="Times New Roman" pitchFamily="18" charset="0"/>
              </a:rPr>
              <a:t> </a:t>
            </a:r>
            <a:r>
              <a:rPr lang="en-GB" sz="3200" i="1" u="sng" dirty="0" err="1">
                <a:latin typeface="Times New Roman" pitchFamily="18" charset="0"/>
              </a:rPr>
              <a:t>cháu</a:t>
            </a:r>
            <a:r>
              <a:rPr lang="en-GB" sz="3200" i="1" u="sng" dirty="0">
                <a:latin typeface="Times New Roman" pitchFamily="18" charset="0"/>
              </a:rPr>
              <a:t> </a:t>
            </a:r>
            <a:r>
              <a:rPr lang="en-GB" sz="3200" i="1" u="sng" dirty="0" err="1">
                <a:latin typeface="Times New Roman" pitchFamily="18" charset="0"/>
              </a:rPr>
              <a:t>nhi</a:t>
            </a:r>
            <a:r>
              <a:rPr lang="en-GB" sz="3200" i="1" u="sng" dirty="0">
                <a:latin typeface="Times New Roman" pitchFamily="18" charset="0"/>
              </a:rPr>
              <a:t> </a:t>
            </a:r>
            <a:r>
              <a:rPr lang="en-GB" sz="3200" i="1" u="sng" dirty="0" err="1">
                <a:latin typeface="Times New Roman" pitchFamily="18" charset="0"/>
              </a:rPr>
              <a:t>đồng</a:t>
            </a:r>
            <a:r>
              <a:rPr lang="en-GB" sz="3200" i="1" dirty="0">
                <a:latin typeface="Times New Roman" pitchFamily="18" charset="0"/>
              </a:rPr>
              <a:t>…</a:t>
            </a:r>
          </a:p>
          <a:p>
            <a:pPr eaLnBrk="1" hangingPunct="1">
              <a:spcBef>
                <a:spcPct val="50000"/>
              </a:spcBef>
            </a:pPr>
            <a:r>
              <a:rPr lang="en-GB" sz="3200" dirty="0">
                <a:latin typeface="Times New Roman" pitchFamily="18" charset="0"/>
              </a:rPr>
              <a:t>  </a:t>
            </a:r>
            <a:r>
              <a:rPr lang="en-GB" sz="3200" dirty="0" err="1" smtClean="0">
                <a:latin typeface="Times New Roman" pitchFamily="18" charset="0"/>
              </a:rPr>
              <a:t>Từ</a:t>
            </a:r>
            <a:r>
              <a:rPr lang="en-GB" sz="3200" i="1" dirty="0" smtClean="0">
                <a:latin typeface="Times New Roman" pitchFamily="18" charset="0"/>
              </a:rPr>
              <a:t> </a:t>
            </a:r>
            <a:r>
              <a:rPr lang="en-GB" sz="3200" i="1" u="sng" dirty="0" err="1">
                <a:latin typeface="Times New Roman" pitchFamily="18" charset="0"/>
              </a:rPr>
              <a:t>kiều</a:t>
            </a:r>
            <a:r>
              <a:rPr lang="en-GB" sz="3200" i="1" u="sng" dirty="0">
                <a:latin typeface="Times New Roman" pitchFamily="18" charset="0"/>
              </a:rPr>
              <a:t> </a:t>
            </a:r>
            <a:r>
              <a:rPr lang="en-GB" sz="3200" i="1" u="sng" dirty="0" err="1">
                <a:latin typeface="Times New Roman" pitchFamily="18" charset="0"/>
              </a:rPr>
              <a:t>bào</a:t>
            </a:r>
            <a:r>
              <a:rPr lang="en-GB" sz="3200" i="1" dirty="0">
                <a:latin typeface="Times New Roman" pitchFamily="18" charset="0"/>
              </a:rPr>
              <a:t> </a:t>
            </a:r>
            <a:r>
              <a:rPr lang="en-GB" sz="3200" dirty="0" err="1" smtClean="0">
                <a:latin typeface="Times New Roman" pitchFamily="18" charset="0"/>
              </a:rPr>
              <a:t>đến</a:t>
            </a:r>
            <a:r>
              <a:rPr lang="en-GB" sz="3200" dirty="0" smtClean="0">
                <a:latin typeface="Times New Roman" pitchFamily="18" charset="0"/>
              </a:rPr>
              <a:t> </a:t>
            </a:r>
            <a:r>
              <a:rPr lang="en-GB" sz="3200" i="1" u="sng" dirty="0" err="1">
                <a:latin typeface="Times New Roman" pitchFamily="18" charset="0"/>
              </a:rPr>
              <a:t>đồng</a:t>
            </a:r>
            <a:r>
              <a:rPr lang="en-GB" sz="3200" i="1" u="sng" dirty="0">
                <a:latin typeface="Times New Roman" pitchFamily="18" charset="0"/>
              </a:rPr>
              <a:t> </a:t>
            </a:r>
            <a:r>
              <a:rPr lang="en-GB" sz="3200" i="1" u="sng" dirty="0" err="1">
                <a:latin typeface="Times New Roman" pitchFamily="18" charset="0"/>
              </a:rPr>
              <a:t>bào</a:t>
            </a:r>
            <a:r>
              <a:rPr lang="en-GB" sz="3200" i="1" dirty="0">
                <a:latin typeface="Times New Roman" pitchFamily="18" charset="0"/>
              </a:rPr>
              <a:t>…</a:t>
            </a:r>
          </a:p>
          <a:p>
            <a:pPr eaLnBrk="1" hangingPunct="1">
              <a:spcBef>
                <a:spcPct val="50000"/>
              </a:spcBef>
            </a:pPr>
            <a:r>
              <a:rPr lang="en-GB" sz="3200" dirty="0">
                <a:latin typeface="Times New Roman" pitchFamily="18" charset="0"/>
              </a:rPr>
              <a:t>  </a:t>
            </a:r>
            <a:r>
              <a:rPr lang="en-GB" sz="3200" dirty="0" err="1">
                <a:latin typeface="Times New Roman" pitchFamily="18" charset="0"/>
              </a:rPr>
              <a:t>Từ</a:t>
            </a:r>
            <a:r>
              <a:rPr lang="en-US" sz="3200" i="1" dirty="0">
                <a:latin typeface="Times New Roman" pitchFamily="18" charset="0"/>
              </a:rPr>
              <a:t> </a:t>
            </a:r>
            <a:r>
              <a:rPr lang="en-US" sz="3200" i="1" u="sng" dirty="0" err="1">
                <a:latin typeface="Times New Roman" pitchFamily="18" charset="0"/>
              </a:rPr>
              <a:t>nhân</a:t>
            </a:r>
            <a:r>
              <a:rPr lang="en-US" sz="3200" i="1" u="sng" dirty="0">
                <a:latin typeface="Times New Roman" pitchFamily="18" charset="0"/>
              </a:rPr>
              <a:t> </a:t>
            </a:r>
            <a:r>
              <a:rPr lang="en-US" sz="3200" i="1" u="sng" dirty="0" err="1">
                <a:latin typeface="Times New Roman" pitchFamily="18" charset="0"/>
              </a:rPr>
              <a:t>dân</a:t>
            </a:r>
            <a:r>
              <a:rPr lang="en-US" sz="3200" i="1" u="sng" dirty="0">
                <a:latin typeface="Times New Roman" pitchFamily="18" charset="0"/>
              </a:rPr>
              <a:t> </a:t>
            </a:r>
            <a:r>
              <a:rPr lang="en-GB" sz="3200" i="1" u="sng" dirty="0" err="1">
                <a:latin typeface="Times New Roman" pitchFamily="18" charset="0"/>
              </a:rPr>
              <a:t>miền</a:t>
            </a:r>
            <a:r>
              <a:rPr lang="en-GB" sz="3200" i="1" u="sng" dirty="0">
                <a:latin typeface="Times New Roman" pitchFamily="18" charset="0"/>
              </a:rPr>
              <a:t> </a:t>
            </a:r>
            <a:r>
              <a:rPr lang="en-GB" sz="3200" i="1" u="sng" dirty="0" err="1">
                <a:latin typeface="Times New Roman" pitchFamily="18" charset="0"/>
              </a:rPr>
              <a:t>ngược</a:t>
            </a:r>
            <a:r>
              <a:rPr lang="en-GB" sz="3200" i="1" u="sng" dirty="0">
                <a:latin typeface="Times New Roman" pitchFamily="18" charset="0"/>
              </a:rPr>
              <a:t> </a:t>
            </a:r>
            <a:r>
              <a:rPr lang="en-GB" sz="3200" dirty="0" err="1">
                <a:latin typeface="Times New Roman" pitchFamily="18" charset="0"/>
              </a:rPr>
              <a:t>đến</a:t>
            </a:r>
            <a:r>
              <a:rPr lang="en-GB" sz="3200" i="1" dirty="0">
                <a:latin typeface="Times New Roman" pitchFamily="18" charset="0"/>
              </a:rPr>
              <a:t> </a:t>
            </a:r>
            <a:r>
              <a:rPr lang="en-GB" sz="3200" i="1" u="sng" dirty="0" err="1">
                <a:latin typeface="Times New Roman" pitchFamily="18" charset="0"/>
              </a:rPr>
              <a:t>miền</a:t>
            </a:r>
            <a:r>
              <a:rPr lang="en-GB" sz="3200" i="1" u="sng" dirty="0">
                <a:latin typeface="Times New Roman" pitchFamily="18" charset="0"/>
              </a:rPr>
              <a:t> </a:t>
            </a:r>
            <a:r>
              <a:rPr lang="en-GB" sz="3200" i="1" u="sng" dirty="0" err="1">
                <a:latin typeface="Times New Roman" pitchFamily="18" charset="0"/>
              </a:rPr>
              <a:t>xuôi</a:t>
            </a:r>
            <a:r>
              <a:rPr lang="en-GB" sz="3200" i="1" dirty="0">
                <a:latin typeface="Times New Roman" pitchFamily="18" charset="0"/>
              </a:rPr>
              <a:t> …</a:t>
            </a:r>
          </a:p>
          <a:p>
            <a:pPr eaLnBrk="1" hangingPunct="1">
              <a:spcBef>
                <a:spcPct val="50000"/>
              </a:spcBef>
            </a:pPr>
            <a:r>
              <a:rPr lang="en-US" sz="3200" i="1" dirty="0">
                <a:latin typeface="Times New Roman" pitchFamily="18" charset="0"/>
              </a:rPr>
              <a:t>   …    </a:t>
            </a:r>
            <a:r>
              <a:rPr lang="en-GB" sz="3200" i="1" u="sng" dirty="0" err="1">
                <a:latin typeface="Times New Roman" pitchFamily="18" charset="0"/>
              </a:rPr>
              <a:t>chiến</a:t>
            </a:r>
            <a:r>
              <a:rPr lang="en-GB" sz="3200" i="1" u="sng" dirty="0">
                <a:latin typeface="Times New Roman" pitchFamily="18" charset="0"/>
              </a:rPr>
              <a:t> </a:t>
            </a:r>
            <a:r>
              <a:rPr lang="en-GB" sz="3200" i="1" u="sng" dirty="0" err="1">
                <a:latin typeface="Times New Roman" pitchFamily="18" charset="0"/>
              </a:rPr>
              <a:t>sỹ</a:t>
            </a:r>
            <a:r>
              <a:rPr lang="en-GB" sz="3200" i="1" dirty="0">
                <a:latin typeface="Times New Roman" pitchFamily="18" charset="0"/>
              </a:rPr>
              <a:t>        …      </a:t>
            </a:r>
            <a:r>
              <a:rPr lang="en-GB" sz="3200" i="1" u="sng" dirty="0" err="1">
                <a:latin typeface="Times New Roman" pitchFamily="18" charset="0"/>
              </a:rPr>
              <a:t>công</a:t>
            </a:r>
            <a:r>
              <a:rPr lang="en-GB" sz="3200" i="1" u="sng" dirty="0">
                <a:latin typeface="Times New Roman" pitchFamily="18" charset="0"/>
              </a:rPr>
              <a:t> </a:t>
            </a:r>
            <a:r>
              <a:rPr lang="en-GB" sz="3200" i="1" u="sng" dirty="0" err="1">
                <a:latin typeface="Times New Roman" pitchFamily="18" charset="0"/>
              </a:rPr>
              <a:t>chức</a:t>
            </a:r>
            <a:r>
              <a:rPr lang="en-GB" sz="3200" i="1" dirty="0">
                <a:latin typeface="Times New Roman" pitchFamily="18" charset="0"/>
              </a:rPr>
              <a:t> …</a:t>
            </a:r>
          </a:p>
          <a:p>
            <a:pPr eaLnBrk="1" hangingPunct="1">
              <a:spcBef>
                <a:spcPct val="50000"/>
              </a:spcBef>
            </a:pPr>
            <a:r>
              <a:rPr lang="en-US" sz="3200" i="1" dirty="0">
                <a:latin typeface="Times New Roman" pitchFamily="18" charset="0"/>
              </a:rPr>
              <a:t>   …    </a:t>
            </a:r>
            <a:r>
              <a:rPr lang="en-GB" sz="3200" i="1" u="sng" dirty="0" err="1">
                <a:latin typeface="Times New Roman" pitchFamily="18" charset="0"/>
              </a:rPr>
              <a:t>phụ</a:t>
            </a:r>
            <a:r>
              <a:rPr lang="en-GB" sz="3200" i="1" u="sng" dirty="0">
                <a:latin typeface="Times New Roman" pitchFamily="18" charset="0"/>
              </a:rPr>
              <a:t> </a:t>
            </a:r>
            <a:r>
              <a:rPr lang="en-GB" sz="3200" i="1" u="sng" dirty="0" err="1">
                <a:latin typeface="Times New Roman" pitchFamily="18" charset="0"/>
              </a:rPr>
              <a:t>nữ</a:t>
            </a:r>
            <a:r>
              <a:rPr lang="en-GB" sz="3200" i="1" dirty="0">
                <a:latin typeface="Times New Roman" pitchFamily="18" charset="0"/>
              </a:rPr>
              <a:t>          …      </a:t>
            </a:r>
            <a:r>
              <a:rPr lang="en-GB" sz="3200" i="1" u="sng" dirty="0" err="1">
                <a:latin typeface="Times New Roman" pitchFamily="18" charset="0"/>
              </a:rPr>
              <a:t>các</a:t>
            </a:r>
            <a:r>
              <a:rPr lang="en-GB" sz="3200" i="1" u="sng" dirty="0">
                <a:latin typeface="Times New Roman" pitchFamily="18" charset="0"/>
              </a:rPr>
              <a:t> </a:t>
            </a:r>
            <a:r>
              <a:rPr lang="en-GB" sz="3200" i="1" u="sng" dirty="0" err="1">
                <a:latin typeface="Times New Roman" pitchFamily="18" charset="0"/>
              </a:rPr>
              <a:t>bà</a:t>
            </a:r>
            <a:r>
              <a:rPr lang="en-GB" sz="3200" i="1" u="sng" dirty="0">
                <a:latin typeface="Times New Roman" pitchFamily="18" charset="0"/>
              </a:rPr>
              <a:t> </a:t>
            </a:r>
            <a:r>
              <a:rPr lang="en-GB" sz="3200" i="1" u="sng" dirty="0" err="1">
                <a:latin typeface="Times New Roman" pitchFamily="18" charset="0"/>
              </a:rPr>
              <a:t>mẹ</a:t>
            </a:r>
            <a:r>
              <a:rPr lang="en-GB" sz="3200" i="1" u="sng" dirty="0">
                <a:latin typeface="Times New Roman" pitchFamily="18" charset="0"/>
              </a:rPr>
              <a:t> </a:t>
            </a:r>
            <a:r>
              <a:rPr lang="en-GB" sz="3200" i="1" dirty="0">
                <a:latin typeface="Times New Roman" pitchFamily="18" charset="0"/>
              </a:rPr>
              <a:t>…</a:t>
            </a:r>
          </a:p>
          <a:p>
            <a:pPr eaLnBrk="1" hangingPunct="1">
              <a:spcBef>
                <a:spcPct val="50000"/>
              </a:spcBef>
            </a:pPr>
            <a:r>
              <a:rPr lang="en-US" sz="3200" i="1" dirty="0">
                <a:latin typeface="Times New Roman" pitchFamily="18" charset="0"/>
              </a:rPr>
              <a:t>   …   </a:t>
            </a:r>
            <a:r>
              <a:rPr lang="en-GB" sz="3200" i="1" dirty="0">
                <a:latin typeface="Times New Roman" pitchFamily="18" charset="0"/>
              </a:rPr>
              <a:t> </a:t>
            </a:r>
            <a:r>
              <a:rPr lang="en-GB" sz="3200" i="1" u="sng" dirty="0" err="1">
                <a:latin typeface="Times New Roman" pitchFamily="18" charset="0"/>
              </a:rPr>
              <a:t>nam</a:t>
            </a:r>
            <a:r>
              <a:rPr lang="en-GB" sz="3200" i="1" u="sng" dirty="0">
                <a:latin typeface="Times New Roman" pitchFamily="18" charset="0"/>
              </a:rPr>
              <a:t> </a:t>
            </a:r>
            <a:r>
              <a:rPr lang="en-GB" sz="3200" i="1" u="sng" dirty="0" err="1">
                <a:latin typeface="Times New Roman" pitchFamily="18" charset="0"/>
              </a:rPr>
              <a:t>nữ</a:t>
            </a:r>
            <a:r>
              <a:rPr lang="en-GB" sz="3200" i="1" dirty="0">
                <a:latin typeface="Times New Roman" pitchFamily="18" charset="0"/>
              </a:rPr>
              <a:t>       …  </a:t>
            </a:r>
            <a:r>
              <a:rPr lang="en-GB" sz="3200" i="1" u="sng" dirty="0" err="1">
                <a:latin typeface="Times New Roman" pitchFamily="18" charset="0"/>
              </a:rPr>
              <a:t>đồng</a:t>
            </a:r>
            <a:r>
              <a:rPr lang="en-GB" sz="3200" i="1" u="sng" dirty="0">
                <a:latin typeface="Times New Roman" pitchFamily="18" charset="0"/>
              </a:rPr>
              <a:t> </a:t>
            </a:r>
            <a:r>
              <a:rPr lang="en-GB" sz="3200" i="1" u="sng" dirty="0" err="1">
                <a:latin typeface="Times New Roman" pitchFamily="18" charset="0"/>
              </a:rPr>
              <a:t>bào</a:t>
            </a:r>
            <a:r>
              <a:rPr lang="en-GB" sz="3200" i="1" u="sng" dirty="0">
                <a:latin typeface="Times New Roman" pitchFamily="18" charset="0"/>
              </a:rPr>
              <a:t> </a:t>
            </a:r>
            <a:r>
              <a:rPr lang="en-GB" sz="3200" i="1" u="sng" dirty="0" err="1">
                <a:latin typeface="Times New Roman" pitchFamily="18" charset="0"/>
              </a:rPr>
              <a:t>điền</a:t>
            </a:r>
            <a:r>
              <a:rPr lang="en-GB" sz="3200" i="1" u="sng" dirty="0">
                <a:latin typeface="Times New Roman" pitchFamily="18" charset="0"/>
              </a:rPr>
              <a:t> </a:t>
            </a:r>
            <a:r>
              <a:rPr lang="en-GB" sz="3200" i="1" u="sng" dirty="0" err="1">
                <a:latin typeface="Times New Roman" pitchFamily="18" charset="0"/>
              </a:rPr>
              <a:t>chủ</a:t>
            </a:r>
            <a:endParaRPr lang="en-GB" sz="3200" i="1" u="sng" dirty="0">
              <a:latin typeface="Times New Roman" pitchFamily="18" charset="0"/>
            </a:endParaRPr>
          </a:p>
        </p:txBody>
      </p:sp>
      <p:sp>
        <p:nvSpPr>
          <p:cNvPr id="64" name="AutoShape 18"/>
          <p:cNvSpPr>
            <a:spLocks/>
          </p:cNvSpPr>
          <p:nvPr/>
        </p:nvSpPr>
        <p:spPr bwMode="auto">
          <a:xfrm>
            <a:off x="6500707" y="228600"/>
            <a:ext cx="914162" cy="2895600"/>
          </a:xfrm>
          <a:prstGeom prst="rightBrace">
            <a:avLst>
              <a:gd name="adj1" fmla="val 35185"/>
              <a:gd name="adj2" fmla="val 50000"/>
            </a:avLst>
          </a:prstGeom>
          <a:noFill/>
          <a:ln w="9525">
            <a:noFill/>
            <a:round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65" name="AutoShape 19"/>
          <p:cNvSpPr>
            <a:spLocks/>
          </p:cNvSpPr>
          <p:nvPr/>
        </p:nvSpPr>
        <p:spPr bwMode="auto">
          <a:xfrm>
            <a:off x="6907001" y="0"/>
            <a:ext cx="711015" cy="3276600"/>
          </a:xfrm>
          <a:prstGeom prst="rightBrace">
            <a:avLst>
              <a:gd name="adj1" fmla="val 51190"/>
              <a:gd name="adj2" fmla="val 50000"/>
            </a:avLst>
          </a:prstGeom>
          <a:noFill/>
          <a:ln w="9525">
            <a:noFill/>
            <a:round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wrap="none" anchor="ctr"/>
          <a:lstStyle/>
          <a:p>
            <a:pPr algn="ctr">
              <a:defRPr/>
            </a:pPr>
            <a:endParaRPr lang="en-US">
              <a:solidFill>
                <a:srgbClr val="FFFF00"/>
              </a:solidFill>
            </a:endParaRPr>
          </a:p>
        </p:txBody>
      </p:sp>
      <p:sp>
        <p:nvSpPr>
          <p:cNvPr id="66" name="AutoShape 20"/>
          <p:cNvSpPr>
            <a:spLocks/>
          </p:cNvSpPr>
          <p:nvPr/>
        </p:nvSpPr>
        <p:spPr bwMode="auto">
          <a:xfrm>
            <a:off x="6703854" y="304800"/>
            <a:ext cx="2133044" cy="2819400"/>
          </a:xfrm>
          <a:prstGeom prst="rightBrace">
            <a:avLst>
              <a:gd name="adj1" fmla="val 14683"/>
              <a:gd name="adj2" fmla="val 50000"/>
            </a:avLst>
          </a:prstGeom>
          <a:noFill/>
          <a:ln w="9525">
            <a:noFill/>
            <a:round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wrap="none" anchor="ctr"/>
          <a:lstStyle/>
          <a:p>
            <a:pPr algn="ctr">
              <a:defRPr/>
            </a:pPr>
            <a:endParaRPr lang="en-US">
              <a:solidFill>
                <a:srgbClr val="FFFF00"/>
              </a:solidFill>
            </a:endParaRPr>
          </a:p>
        </p:txBody>
      </p:sp>
      <p:sp>
        <p:nvSpPr>
          <p:cNvPr id="67" name="AutoShape 21"/>
          <p:cNvSpPr>
            <a:spLocks noChangeArrowheads="1"/>
          </p:cNvSpPr>
          <p:nvPr/>
        </p:nvSpPr>
        <p:spPr bwMode="auto">
          <a:xfrm>
            <a:off x="6602280" y="457200"/>
            <a:ext cx="1015735" cy="1524000"/>
          </a:xfrm>
          <a:prstGeom prst="bracePair">
            <a:avLst>
              <a:gd name="adj" fmla="val 8333"/>
            </a:avLst>
          </a:prstGeom>
          <a:noFill/>
          <a:ln w="9525">
            <a:noFill/>
            <a:round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68" name="AutoShape 22"/>
          <p:cNvSpPr>
            <a:spLocks/>
          </p:cNvSpPr>
          <p:nvPr/>
        </p:nvSpPr>
        <p:spPr bwMode="auto">
          <a:xfrm>
            <a:off x="7516442" y="0"/>
            <a:ext cx="609441" cy="3276600"/>
          </a:xfrm>
          <a:prstGeom prst="rightBrace">
            <a:avLst>
              <a:gd name="adj1" fmla="val 59722"/>
              <a:gd name="adj2" fmla="val 50000"/>
            </a:avLst>
          </a:prstGeom>
          <a:noFill/>
          <a:ln w="9525">
            <a:noFill/>
            <a:round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wrap="none" anchor="ctr"/>
          <a:lstStyle/>
          <a:p>
            <a:pPr algn="ctr">
              <a:defRPr/>
            </a:pPr>
            <a:endParaRPr lang="en-US">
              <a:solidFill>
                <a:srgbClr val="FFFF00"/>
              </a:solidFill>
            </a:endParaRPr>
          </a:p>
        </p:txBody>
      </p:sp>
      <p:sp>
        <p:nvSpPr>
          <p:cNvPr id="69" name="AutoShape 23"/>
          <p:cNvSpPr>
            <a:spLocks/>
          </p:cNvSpPr>
          <p:nvPr/>
        </p:nvSpPr>
        <p:spPr bwMode="auto">
          <a:xfrm>
            <a:off x="7516442" y="304800"/>
            <a:ext cx="1015735" cy="3124200"/>
          </a:xfrm>
          <a:prstGeom prst="rightBrace">
            <a:avLst>
              <a:gd name="adj1" fmla="val 34167"/>
              <a:gd name="adj2" fmla="val 50000"/>
            </a:avLst>
          </a:prstGeom>
          <a:noFill/>
          <a:ln w="9525">
            <a:noFill/>
            <a:round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wrap="none" anchor="ctr"/>
          <a:lstStyle/>
          <a:p>
            <a:pPr algn="ctr">
              <a:defRPr/>
            </a:pPr>
            <a:endParaRPr lang="en-US">
              <a:latin typeface="Times New Roman" pitchFamily="18" charset="0"/>
            </a:endParaRPr>
          </a:p>
        </p:txBody>
      </p:sp>
      <p:sp>
        <p:nvSpPr>
          <p:cNvPr id="70" name="AutoShape 24"/>
          <p:cNvSpPr>
            <a:spLocks/>
          </p:cNvSpPr>
          <p:nvPr/>
        </p:nvSpPr>
        <p:spPr bwMode="auto">
          <a:xfrm>
            <a:off x="7313295" y="228600"/>
            <a:ext cx="3250353" cy="3048000"/>
          </a:xfrm>
          <a:prstGeom prst="rightBrace">
            <a:avLst>
              <a:gd name="adj1" fmla="val 10417"/>
              <a:gd name="adj2" fmla="val 52917"/>
            </a:avLst>
          </a:prstGeom>
          <a:noFill/>
          <a:ln w="9525">
            <a:noFill/>
            <a:round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71" name="AutoShape 25"/>
          <p:cNvSpPr>
            <a:spLocks/>
          </p:cNvSpPr>
          <p:nvPr/>
        </p:nvSpPr>
        <p:spPr bwMode="auto">
          <a:xfrm>
            <a:off x="7982291" y="1098329"/>
            <a:ext cx="406294" cy="4466901"/>
          </a:xfrm>
          <a:prstGeom prst="rightBrace">
            <a:avLst>
              <a:gd name="adj1" fmla="val 87500"/>
              <a:gd name="adj2" fmla="val 50000"/>
            </a:avLst>
          </a:prstGeom>
          <a:noFill/>
          <a:ln w="9525">
            <a:solidFill>
              <a:srgbClr val="FF0000"/>
            </a:solidFill>
            <a:round/>
            <a:headEnd/>
            <a:tailEnd/>
          </a:ln>
          <a:effectLst>
            <a:prstShdw prst="shdw17" dist="17961" dir="2700000">
              <a:srgbClr val="999900"/>
            </a:prstShdw>
          </a:effectLst>
        </p:spPr>
        <p:txBody>
          <a:bodyPr wrap="none" anchor="ctr"/>
          <a:lstStyle/>
          <a:p>
            <a:endParaRPr lang="en-US">
              <a:solidFill>
                <a:srgbClr val="FF0000"/>
              </a:solidFill>
            </a:endParaRPr>
          </a:p>
        </p:txBody>
      </p:sp>
      <p:sp>
        <p:nvSpPr>
          <p:cNvPr id="73" name="Text Box 28"/>
          <p:cNvSpPr txBox="1">
            <a:spLocks noChangeArrowheads="1"/>
          </p:cNvSpPr>
          <p:nvPr/>
        </p:nvSpPr>
        <p:spPr bwMode="auto">
          <a:xfrm>
            <a:off x="2591877" y="5775432"/>
            <a:ext cx="6581264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  <a:defRPr/>
            </a:pP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sym typeface="Wingdings" pitchFamily="2" charset="2"/>
              </a:rPr>
              <a:t>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</a:rPr>
              <a:t>Dẫn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</a:rPr>
              <a:t>chứng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</a:rPr>
              <a:t>toàn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</a:rPr>
              <a:t>diện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</a:rPr>
              <a:t>,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</a:rPr>
              <a:t>bao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</a:rPr>
              <a:t>quát</a:t>
            </a:r>
            <a:endParaRPr lang="en-US" sz="3200" b="1" dirty="0" smtClean="0">
              <a:solidFill>
                <a:srgbClr val="FF0000"/>
              </a:solidFill>
              <a:latin typeface="Times New Roman" pitchFamily="18" charset="0"/>
            </a:endParaRPr>
          </a:p>
        </p:txBody>
      </p:sp>
      <p:sp>
        <p:nvSpPr>
          <p:cNvPr id="75" name="Rectangle 74"/>
          <p:cNvSpPr/>
          <p:nvPr/>
        </p:nvSpPr>
        <p:spPr>
          <a:xfrm>
            <a:off x="8542685" y="2229756"/>
            <a:ext cx="2889598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32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Lứa</a:t>
            </a:r>
            <a:r>
              <a:rPr lang="en-US" sz="32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tuổi</a:t>
            </a:r>
            <a:r>
              <a:rPr lang="en-US" sz="32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địa</a:t>
            </a:r>
            <a:r>
              <a:rPr lang="en-US" sz="32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bàn</a:t>
            </a:r>
            <a:r>
              <a:rPr lang="en-US" sz="32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cư</a:t>
            </a:r>
            <a:r>
              <a:rPr lang="en-US" sz="32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trú</a:t>
            </a:r>
            <a:r>
              <a:rPr lang="en-US" sz="32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tầng</a:t>
            </a:r>
            <a:r>
              <a:rPr lang="en-US" sz="32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32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giai</a:t>
            </a:r>
            <a:r>
              <a:rPr lang="en-US" sz="32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cấp</a:t>
            </a:r>
            <a:r>
              <a:rPr lang="en-US" sz="32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nghề</a:t>
            </a:r>
            <a:r>
              <a:rPr lang="en-US" sz="32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nghiệp</a:t>
            </a:r>
            <a:endParaRPr lang="en-US" sz="3200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2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" grpId="0"/>
      <p:bldP spid="71" grpId="0" animBg="1"/>
      <p:bldP spid="73" grpId="0"/>
      <p:bldP spid="75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 l="23105" t="20378" r="6776" b="9572"/>
          <a:stretch>
            <a:fillRect/>
          </a:stretch>
        </p:blipFill>
        <p:spPr bwMode="auto">
          <a:xfrm>
            <a:off x="1" y="0"/>
            <a:ext cx="1220094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2" name="组合 2123"/>
          <p:cNvGrpSpPr/>
          <p:nvPr/>
        </p:nvGrpSpPr>
        <p:grpSpPr>
          <a:xfrm>
            <a:off x="101201" y="-447561"/>
            <a:ext cx="11593767" cy="6855153"/>
            <a:chOff x="1509713" y="-109538"/>
            <a:chExt cx="10326328" cy="6377829"/>
          </a:xfrm>
        </p:grpSpPr>
        <p:pic>
          <p:nvPicPr>
            <p:cNvPr id="4" name="图片 2122"/>
            <p:cNvPicPr>
              <a:picLocks noChangeAspect="1"/>
            </p:cNvPicPr>
            <p:nvPr/>
          </p:nvPicPr>
          <p:blipFill rotWithShape="1">
            <a:blip r:embed="rId3"/>
            <a:srcRect b="68945"/>
            <a:stretch/>
          </p:blipFill>
          <p:spPr>
            <a:xfrm>
              <a:off x="1705769" y="864432"/>
              <a:ext cx="10101948" cy="952336"/>
            </a:xfrm>
            <a:prstGeom prst="rect">
              <a:avLst/>
            </a:prstGeom>
          </p:spPr>
        </p:pic>
        <p:pic>
          <p:nvPicPr>
            <p:cNvPr id="5" name="图片 147"/>
            <p:cNvPicPr>
              <a:picLocks noChangeAspect="1"/>
            </p:cNvPicPr>
            <p:nvPr/>
          </p:nvPicPr>
          <p:blipFill rotWithShape="1">
            <a:blip r:embed="rId3"/>
            <a:srcRect b="64968"/>
            <a:stretch/>
          </p:blipFill>
          <p:spPr>
            <a:xfrm>
              <a:off x="1727309" y="838200"/>
              <a:ext cx="10101948" cy="2867526"/>
            </a:xfrm>
            <a:prstGeom prst="rect">
              <a:avLst/>
            </a:prstGeom>
          </p:spPr>
        </p:pic>
        <p:sp>
          <p:nvSpPr>
            <p:cNvPr id="21" name="Oval 121"/>
            <p:cNvSpPr>
              <a:spLocks noChangeArrowheads="1"/>
            </p:cNvSpPr>
            <p:nvPr/>
          </p:nvSpPr>
          <p:spPr bwMode="auto">
            <a:xfrm>
              <a:off x="1535113" y="0"/>
              <a:ext cx="700088" cy="703263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22" name="Oval 122"/>
            <p:cNvSpPr>
              <a:spLocks noChangeArrowheads="1"/>
            </p:cNvSpPr>
            <p:nvPr/>
          </p:nvSpPr>
          <p:spPr bwMode="auto">
            <a:xfrm>
              <a:off x="1576388" y="41275"/>
              <a:ext cx="700088" cy="7048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23" name="Freeform 123"/>
            <p:cNvSpPr>
              <a:spLocks/>
            </p:cNvSpPr>
            <p:nvPr/>
          </p:nvSpPr>
          <p:spPr bwMode="auto">
            <a:xfrm>
              <a:off x="1509713" y="-109538"/>
              <a:ext cx="733425" cy="922338"/>
            </a:xfrm>
            <a:custGeom>
              <a:avLst/>
              <a:gdLst>
                <a:gd name="T0" fmla="*/ 86 w 88"/>
                <a:gd name="T1" fmla="*/ 55 h 110"/>
                <a:gd name="T2" fmla="*/ 37 w 88"/>
                <a:gd name="T3" fmla="*/ 96 h 110"/>
                <a:gd name="T4" fmla="*/ 4 w 88"/>
                <a:gd name="T5" fmla="*/ 55 h 110"/>
                <a:gd name="T6" fmla="*/ 54 w 88"/>
                <a:gd name="T7" fmla="*/ 14 h 110"/>
                <a:gd name="T8" fmla="*/ 86 w 88"/>
                <a:gd name="T9" fmla="*/ 55 h 110"/>
                <a:gd name="T10" fmla="*/ 88 w 88"/>
                <a:gd name="T11" fmla="*/ 55 h 110"/>
                <a:gd name="T12" fmla="*/ 3 w 88"/>
                <a:gd name="T13" fmla="*/ 55 h 110"/>
                <a:gd name="T14" fmla="*/ 88 w 88"/>
                <a:gd name="T15" fmla="*/ 55 h 110"/>
                <a:gd name="T16" fmla="*/ 86 w 88"/>
                <a:gd name="T17" fmla="*/ 55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8" h="110">
                  <a:moveTo>
                    <a:pt x="86" y="55"/>
                  </a:moveTo>
                  <a:cubicBezTo>
                    <a:pt x="85" y="81"/>
                    <a:pt x="65" y="100"/>
                    <a:pt x="37" y="96"/>
                  </a:cubicBezTo>
                  <a:cubicBezTo>
                    <a:pt x="17" y="93"/>
                    <a:pt x="5" y="73"/>
                    <a:pt x="4" y="55"/>
                  </a:cubicBezTo>
                  <a:cubicBezTo>
                    <a:pt x="2" y="28"/>
                    <a:pt x="29" y="10"/>
                    <a:pt x="54" y="14"/>
                  </a:cubicBezTo>
                  <a:cubicBezTo>
                    <a:pt x="73" y="17"/>
                    <a:pt x="85" y="36"/>
                    <a:pt x="86" y="55"/>
                  </a:cubicBezTo>
                  <a:cubicBezTo>
                    <a:pt x="86" y="55"/>
                    <a:pt x="88" y="55"/>
                    <a:pt x="88" y="55"/>
                  </a:cubicBezTo>
                  <a:cubicBezTo>
                    <a:pt x="85" y="0"/>
                    <a:pt x="5" y="1"/>
                    <a:pt x="3" y="55"/>
                  </a:cubicBezTo>
                  <a:cubicBezTo>
                    <a:pt x="0" y="110"/>
                    <a:pt x="85" y="109"/>
                    <a:pt x="88" y="55"/>
                  </a:cubicBezTo>
                  <a:cubicBezTo>
                    <a:pt x="88" y="55"/>
                    <a:pt x="86" y="55"/>
                    <a:pt x="86" y="55"/>
                  </a:cubicBezTo>
                  <a:close/>
                </a:path>
              </a:pathLst>
            </a:custGeom>
            <a:solidFill>
              <a:srgbClr val="49321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24" name="Freeform 124"/>
            <p:cNvSpPr>
              <a:spLocks/>
            </p:cNvSpPr>
            <p:nvPr/>
          </p:nvSpPr>
          <p:spPr bwMode="auto">
            <a:xfrm>
              <a:off x="1601788" y="92075"/>
              <a:ext cx="233363" cy="427038"/>
            </a:xfrm>
            <a:custGeom>
              <a:avLst/>
              <a:gdLst>
                <a:gd name="T0" fmla="*/ 1 w 28"/>
                <a:gd name="T1" fmla="*/ 40 h 51"/>
                <a:gd name="T2" fmla="*/ 0 w 28"/>
                <a:gd name="T3" fmla="*/ 30 h 51"/>
                <a:gd name="T4" fmla="*/ 7 w 28"/>
                <a:gd name="T5" fmla="*/ 11 h 51"/>
                <a:gd name="T6" fmla="*/ 17 w 28"/>
                <a:gd name="T7" fmla="*/ 4 h 51"/>
                <a:gd name="T8" fmla="*/ 26 w 28"/>
                <a:gd name="T9" fmla="*/ 4 h 51"/>
                <a:gd name="T10" fmla="*/ 23 w 28"/>
                <a:gd name="T11" fmla="*/ 10 h 51"/>
                <a:gd name="T12" fmla="*/ 17 w 28"/>
                <a:gd name="T13" fmla="*/ 14 h 51"/>
                <a:gd name="T14" fmla="*/ 9 w 28"/>
                <a:gd name="T15" fmla="*/ 27 h 51"/>
                <a:gd name="T16" fmla="*/ 10 w 28"/>
                <a:gd name="T17" fmla="*/ 40 h 51"/>
                <a:gd name="T18" fmla="*/ 10 w 28"/>
                <a:gd name="T19" fmla="*/ 50 h 51"/>
                <a:gd name="T20" fmla="*/ 3 w 28"/>
                <a:gd name="T21" fmla="*/ 45 h 51"/>
                <a:gd name="T22" fmla="*/ 1 w 28"/>
                <a:gd name="T23" fmla="*/ 40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8" h="51">
                  <a:moveTo>
                    <a:pt x="1" y="40"/>
                  </a:moveTo>
                  <a:cubicBezTo>
                    <a:pt x="0" y="36"/>
                    <a:pt x="0" y="33"/>
                    <a:pt x="0" y="30"/>
                  </a:cubicBezTo>
                  <a:cubicBezTo>
                    <a:pt x="0" y="23"/>
                    <a:pt x="3" y="16"/>
                    <a:pt x="7" y="11"/>
                  </a:cubicBezTo>
                  <a:cubicBezTo>
                    <a:pt x="10" y="8"/>
                    <a:pt x="13" y="5"/>
                    <a:pt x="17" y="4"/>
                  </a:cubicBezTo>
                  <a:cubicBezTo>
                    <a:pt x="19" y="2"/>
                    <a:pt x="24" y="0"/>
                    <a:pt x="26" y="4"/>
                  </a:cubicBezTo>
                  <a:cubicBezTo>
                    <a:pt x="28" y="5"/>
                    <a:pt x="24" y="9"/>
                    <a:pt x="23" y="10"/>
                  </a:cubicBezTo>
                  <a:cubicBezTo>
                    <a:pt x="21" y="12"/>
                    <a:pt x="19" y="13"/>
                    <a:pt x="17" y="14"/>
                  </a:cubicBezTo>
                  <a:cubicBezTo>
                    <a:pt x="13" y="17"/>
                    <a:pt x="11" y="22"/>
                    <a:pt x="9" y="27"/>
                  </a:cubicBezTo>
                  <a:cubicBezTo>
                    <a:pt x="8" y="31"/>
                    <a:pt x="9" y="36"/>
                    <a:pt x="10" y="40"/>
                  </a:cubicBezTo>
                  <a:cubicBezTo>
                    <a:pt x="11" y="42"/>
                    <a:pt x="13" y="49"/>
                    <a:pt x="10" y="50"/>
                  </a:cubicBezTo>
                  <a:cubicBezTo>
                    <a:pt x="7" y="51"/>
                    <a:pt x="4" y="47"/>
                    <a:pt x="3" y="45"/>
                  </a:cubicBezTo>
                  <a:cubicBezTo>
                    <a:pt x="2" y="44"/>
                    <a:pt x="1" y="42"/>
                    <a:pt x="1" y="4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25" name="Freeform 125"/>
            <p:cNvSpPr>
              <a:spLocks/>
            </p:cNvSpPr>
            <p:nvPr/>
          </p:nvSpPr>
          <p:spPr bwMode="auto">
            <a:xfrm>
              <a:off x="1617663" y="117475"/>
              <a:ext cx="233363" cy="427038"/>
            </a:xfrm>
            <a:custGeom>
              <a:avLst/>
              <a:gdLst>
                <a:gd name="T0" fmla="*/ 1 w 28"/>
                <a:gd name="T1" fmla="*/ 40 h 51"/>
                <a:gd name="T2" fmla="*/ 0 w 28"/>
                <a:gd name="T3" fmla="*/ 30 h 51"/>
                <a:gd name="T4" fmla="*/ 7 w 28"/>
                <a:gd name="T5" fmla="*/ 11 h 51"/>
                <a:gd name="T6" fmla="*/ 17 w 28"/>
                <a:gd name="T7" fmla="*/ 4 h 51"/>
                <a:gd name="T8" fmla="*/ 27 w 28"/>
                <a:gd name="T9" fmla="*/ 3 h 51"/>
                <a:gd name="T10" fmla="*/ 23 w 28"/>
                <a:gd name="T11" fmla="*/ 10 h 51"/>
                <a:gd name="T12" fmla="*/ 18 w 28"/>
                <a:gd name="T13" fmla="*/ 14 h 51"/>
                <a:gd name="T14" fmla="*/ 10 w 28"/>
                <a:gd name="T15" fmla="*/ 27 h 51"/>
                <a:gd name="T16" fmla="*/ 10 w 28"/>
                <a:gd name="T17" fmla="*/ 40 h 51"/>
                <a:gd name="T18" fmla="*/ 10 w 28"/>
                <a:gd name="T19" fmla="*/ 50 h 51"/>
                <a:gd name="T20" fmla="*/ 3 w 28"/>
                <a:gd name="T21" fmla="*/ 45 h 51"/>
                <a:gd name="T22" fmla="*/ 1 w 28"/>
                <a:gd name="T23" fmla="*/ 40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8" h="51">
                  <a:moveTo>
                    <a:pt x="1" y="40"/>
                  </a:moveTo>
                  <a:cubicBezTo>
                    <a:pt x="0" y="36"/>
                    <a:pt x="0" y="33"/>
                    <a:pt x="0" y="30"/>
                  </a:cubicBezTo>
                  <a:cubicBezTo>
                    <a:pt x="1" y="23"/>
                    <a:pt x="3" y="16"/>
                    <a:pt x="7" y="11"/>
                  </a:cubicBezTo>
                  <a:cubicBezTo>
                    <a:pt x="10" y="8"/>
                    <a:pt x="13" y="5"/>
                    <a:pt x="17" y="4"/>
                  </a:cubicBezTo>
                  <a:cubicBezTo>
                    <a:pt x="20" y="2"/>
                    <a:pt x="25" y="0"/>
                    <a:pt x="27" y="3"/>
                  </a:cubicBezTo>
                  <a:cubicBezTo>
                    <a:pt x="28" y="5"/>
                    <a:pt x="24" y="9"/>
                    <a:pt x="23" y="10"/>
                  </a:cubicBezTo>
                  <a:cubicBezTo>
                    <a:pt x="22" y="12"/>
                    <a:pt x="20" y="13"/>
                    <a:pt x="18" y="14"/>
                  </a:cubicBezTo>
                  <a:cubicBezTo>
                    <a:pt x="14" y="17"/>
                    <a:pt x="11" y="22"/>
                    <a:pt x="10" y="27"/>
                  </a:cubicBezTo>
                  <a:cubicBezTo>
                    <a:pt x="9" y="31"/>
                    <a:pt x="9" y="36"/>
                    <a:pt x="10" y="40"/>
                  </a:cubicBezTo>
                  <a:cubicBezTo>
                    <a:pt x="11" y="42"/>
                    <a:pt x="13" y="49"/>
                    <a:pt x="10" y="50"/>
                  </a:cubicBezTo>
                  <a:cubicBezTo>
                    <a:pt x="8" y="51"/>
                    <a:pt x="4" y="47"/>
                    <a:pt x="3" y="45"/>
                  </a:cubicBezTo>
                  <a:cubicBezTo>
                    <a:pt x="2" y="44"/>
                    <a:pt x="2" y="42"/>
                    <a:pt x="1" y="4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26" name="Freeform 126"/>
            <p:cNvSpPr>
              <a:spLocks/>
            </p:cNvSpPr>
            <p:nvPr/>
          </p:nvSpPr>
          <p:spPr bwMode="auto">
            <a:xfrm>
              <a:off x="1576388" y="74613"/>
              <a:ext cx="284163" cy="461963"/>
            </a:xfrm>
            <a:custGeom>
              <a:avLst/>
              <a:gdLst>
                <a:gd name="T0" fmla="*/ 4 w 34"/>
                <a:gd name="T1" fmla="*/ 42 h 55"/>
                <a:gd name="T2" fmla="*/ 8 w 34"/>
                <a:gd name="T3" fmla="*/ 17 h 55"/>
                <a:gd name="T4" fmla="*/ 29 w 34"/>
                <a:gd name="T5" fmla="*/ 6 h 55"/>
                <a:gd name="T6" fmla="*/ 20 w 34"/>
                <a:gd name="T7" fmla="*/ 16 h 55"/>
                <a:gd name="T8" fmla="*/ 12 w 34"/>
                <a:gd name="T9" fmla="*/ 39 h 55"/>
                <a:gd name="T10" fmla="*/ 14 w 34"/>
                <a:gd name="T11" fmla="*/ 48 h 55"/>
                <a:gd name="T12" fmla="*/ 8 w 34"/>
                <a:gd name="T13" fmla="*/ 49 h 55"/>
                <a:gd name="T14" fmla="*/ 4 w 34"/>
                <a:gd name="T15" fmla="*/ 42 h 55"/>
                <a:gd name="T16" fmla="*/ 3 w 34"/>
                <a:gd name="T17" fmla="*/ 42 h 55"/>
                <a:gd name="T18" fmla="*/ 14 w 34"/>
                <a:gd name="T19" fmla="*/ 51 h 55"/>
                <a:gd name="T20" fmla="*/ 12 w 34"/>
                <a:gd name="T21" fmla="*/ 35 h 55"/>
                <a:gd name="T22" fmla="*/ 27 w 34"/>
                <a:gd name="T23" fmla="*/ 11 h 55"/>
                <a:gd name="T24" fmla="*/ 21 w 34"/>
                <a:gd name="T25" fmla="*/ 5 h 55"/>
                <a:gd name="T26" fmla="*/ 3 w 34"/>
                <a:gd name="T27" fmla="*/ 42 h 55"/>
                <a:gd name="T28" fmla="*/ 4 w 34"/>
                <a:gd name="T29" fmla="*/ 42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34" h="55">
                  <a:moveTo>
                    <a:pt x="4" y="42"/>
                  </a:moveTo>
                  <a:cubicBezTo>
                    <a:pt x="3" y="33"/>
                    <a:pt x="4" y="25"/>
                    <a:pt x="8" y="17"/>
                  </a:cubicBezTo>
                  <a:cubicBezTo>
                    <a:pt x="10" y="12"/>
                    <a:pt x="22" y="0"/>
                    <a:pt x="29" y="6"/>
                  </a:cubicBezTo>
                  <a:cubicBezTo>
                    <a:pt x="32" y="8"/>
                    <a:pt x="21" y="15"/>
                    <a:pt x="20" y="16"/>
                  </a:cubicBezTo>
                  <a:cubicBezTo>
                    <a:pt x="13" y="22"/>
                    <a:pt x="11" y="30"/>
                    <a:pt x="12" y="39"/>
                  </a:cubicBezTo>
                  <a:cubicBezTo>
                    <a:pt x="12" y="42"/>
                    <a:pt x="13" y="45"/>
                    <a:pt x="14" y="48"/>
                  </a:cubicBezTo>
                  <a:cubicBezTo>
                    <a:pt x="14" y="52"/>
                    <a:pt x="9" y="50"/>
                    <a:pt x="8" y="49"/>
                  </a:cubicBezTo>
                  <a:cubicBezTo>
                    <a:pt x="6" y="47"/>
                    <a:pt x="5" y="44"/>
                    <a:pt x="4" y="42"/>
                  </a:cubicBezTo>
                  <a:cubicBezTo>
                    <a:pt x="4" y="42"/>
                    <a:pt x="3" y="42"/>
                    <a:pt x="3" y="42"/>
                  </a:cubicBezTo>
                  <a:cubicBezTo>
                    <a:pt x="4" y="46"/>
                    <a:pt x="9" y="55"/>
                    <a:pt x="14" y="51"/>
                  </a:cubicBezTo>
                  <a:cubicBezTo>
                    <a:pt x="17" y="49"/>
                    <a:pt x="13" y="37"/>
                    <a:pt x="12" y="35"/>
                  </a:cubicBezTo>
                  <a:cubicBezTo>
                    <a:pt x="11" y="24"/>
                    <a:pt x="20" y="18"/>
                    <a:pt x="27" y="11"/>
                  </a:cubicBezTo>
                  <a:cubicBezTo>
                    <a:pt x="34" y="5"/>
                    <a:pt x="27" y="2"/>
                    <a:pt x="21" y="5"/>
                  </a:cubicBezTo>
                  <a:cubicBezTo>
                    <a:pt x="6" y="11"/>
                    <a:pt x="0" y="27"/>
                    <a:pt x="3" y="42"/>
                  </a:cubicBezTo>
                  <a:cubicBezTo>
                    <a:pt x="3" y="42"/>
                    <a:pt x="4" y="42"/>
                    <a:pt x="4" y="42"/>
                  </a:cubicBezTo>
                  <a:close/>
                </a:path>
              </a:pathLst>
            </a:custGeom>
            <a:solidFill>
              <a:srgbClr val="49321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grpSp>
          <p:nvGrpSpPr>
            <p:cNvPr id="3" name="组合 2117"/>
            <p:cNvGrpSpPr/>
            <p:nvPr/>
          </p:nvGrpSpPr>
          <p:grpSpPr>
            <a:xfrm>
              <a:off x="1884363" y="50800"/>
              <a:ext cx="9677400" cy="1189038"/>
              <a:chOff x="1884363" y="50800"/>
              <a:chExt cx="9677400" cy="1189038"/>
            </a:xfrm>
          </p:grpSpPr>
          <p:sp>
            <p:nvSpPr>
              <p:cNvPr id="29" name="Freeform 75"/>
              <p:cNvSpPr>
                <a:spLocks/>
              </p:cNvSpPr>
              <p:nvPr/>
            </p:nvSpPr>
            <p:spPr bwMode="auto">
              <a:xfrm>
                <a:off x="2201863" y="971550"/>
                <a:ext cx="292100" cy="268288"/>
              </a:xfrm>
              <a:custGeom>
                <a:avLst/>
                <a:gdLst>
                  <a:gd name="T0" fmla="*/ 19 w 35"/>
                  <a:gd name="T1" fmla="*/ 32 h 32"/>
                  <a:gd name="T2" fmla="*/ 12 w 35"/>
                  <a:gd name="T3" fmla="*/ 6 h 32"/>
                  <a:gd name="T4" fmla="*/ 30 w 35"/>
                  <a:gd name="T5" fmla="*/ 15 h 32"/>
                  <a:gd name="T6" fmla="*/ 18 w 35"/>
                  <a:gd name="T7" fmla="*/ 32 h 32"/>
                  <a:gd name="T8" fmla="*/ 17 w 35"/>
                  <a:gd name="T9" fmla="*/ 32 h 32"/>
                  <a:gd name="T10" fmla="*/ 30 w 35"/>
                  <a:gd name="T11" fmla="*/ 25 h 32"/>
                  <a:gd name="T12" fmla="*/ 18 w 35"/>
                  <a:gd name="T13" fmla="*/ 4 h 32"/>
                  <a:gd name="T14" fmla="*/ 17 w 35"/>
                  <a:gd name="T15" fmla="*/ 32 h 32"/>
                  <a:gd name="T16" fmla="*/ 19 w 35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32">
                    <a:moveTo>
                      <a:pt x="19" y="32"/>
                    </a:moveTo>
                    <a:cubicBezTo>
                      <a:pt x="5" y="31"/>
                      <a:pt x="1" y="14"/>
                      <a:pt x="12" y="6"/>
                    </a:cubicBezTo>
                    <a:cubicBezTo>
                      <a:pt x="20" y="0"/>
                      <a:pt x="28" y="8"/>
                      <a:pt x="30" y="15"/>
                    </a:cubicBezTo>
                    <a:cubicBezTo>
                      <a:pt x="32" y="23"/>
                      <a:pt x="27" y="32"/>
                      <a:pt x="18" y="32"/>
                    </a:cubicBezTo>
                    <a:cubicBezTo>
                      <a:pt x="18" y="32"/>
                      <a:pt x="17" y="32"/>
                      <a:pt x="17" y="32"/>
                    </a:cubicBezTo>
                    <a:cubicBezTo>
                      <a:pt x="23" y="32"/>
                      <a:pt x="27" y="30"/>
                      <a:pt x="30" y="25"/>
                    </a:cubicBezTo>
                    <a:cubicBezTo>
                      <a:pt x="35" y="16"/>
                      <a:pt x="28" y="5"/>
                      <a:pt x="18" y="4"/>
                    </a:cubicBezTo>
                    <a:cubicBezTo>
                      <a:pt x="1" y="3"/>
                      <a:pt x="0" y="32"/>
                      <a:pt x="17" y="32"/>
                    </a:cubicBezTo>
                    <a:cubicBezTo>
                      <a:pt x="18" y="32"/>
                      <a:pt x="18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30" name="Freeform 76"/>
              <p:cNvSpPr>
                <a:spLocks/>
              </p:cNvSpPr>
              <p:nvPr/>
            </p:nvSpPr>
            <p:spPr bwMode="auto">
              <a:xfrm>
                <a:off x="2544763" y="971550"/>
                <a:ext cx="300038" cy="268288"/>
              </a:xfrm>
              <a:custGeom>
                <a:avLst/>
                <a:gdLst>
                  <a:gd name="T0" fmla="*/ 19 w 36"/>
                  <a:gd name="T1" fmla="*/ 32 h 32"/>
                  <a:gd name="T2" fmla="*/ 13 w 36"/>
                  <a:gd name="T3" fmla="*/ 6 h 32"/>
                  <a:gd name="T4" fmla="*/ 31 w 36"/>
                  <a:gd name="T5" fmla="*/ 15 h 32"/>
                  <a:gd name="T6" fmla="*/ 19 w 36"/>
                  <a:gd name="T7" fmla="*/ 32 h 32"/>
                  <a:gd name="T8" fmla="*/ 18 w 36"/>
                  <a:gd name="T9" fmla="*/ 32 h 32"/>
                  <a:gd name="T10" fmla="*/ 31 w 36"/>
                  <a:gd name="T11" fmla="*/ 25 h 32"/>
                  <a:gd name="T12" fmla="*/ 19 w 36"/>
                  <a:gd name="T13" fmla="*/ 4 h 32"/>
                  <a:gd name="T14" fmla="*/ 18 w 36"/>
                  <a:gd name="T15" fmla="*/ 32 h 32"/>
                  <a:gd name="T16" fmla="*/ 19 w 36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6" h="32">
                    <a:moveTo>
                      <a:pt x="19" y="32"/>
                    </a:moveTo>
                    <a:cubicBezTo>
                      <a:pt x="6" y="31"/>
                      <a:pt x="2" y="14"/>
                      <a:pt x="13" y="6"/>
                    </a:cubicBezTo>
                    <a:cubicBezTo>
                      <a:pt x="20" y="0"/>
                      <a:pt x="29" y="8"/>
                      <a:pt x="31" y="15"/>
                    </a:cubicBezTo>
                    <a:cubicBezTo>
                      <a:pt x="33" y="23"/>
                      <a:pt x="27" y="32"/>
                      <a:pt x="19" y="32"/>
                    </a:cubicBezTo>
                    <a:cubicBezTo>
                      <a:pt x="19" y="32"/>
                      <a:pt x="18" y="32"/>
                      <a:pt x="18" y="32"/>
                    </a:cubicBezTo>
                    <a:cubicBezTo>
                      <a:pt x="24" y="32"/>
                      <a:pt x="28" y="30"/>
                      <a:pt x="31" y="25"/>
                    </a:cubicBezTo>
                    <a:cubicBezTo>
                      <a:pt x="36" y="16"/>
                      <a:pt x="29" y="5"/>
                      <a:pt x="19" y="4"/>
                    </a:cubicBezTo>
                    <a:cubicBezTo>
                      <a:pt x="2" y="3"/>
                      <a:pt x="0" y="32"/>
                      <a:pt x="18" y="32"/>
                    </a:cubicBezTo>
                    <a:cubicBezTo>
                      <a:pt x="19" y="32"/>
                      <a:pt x="19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31" name="Freeform 77"/>
              <p:cNvSpPr>
                <a:spLocks/>
              </p:cNvSpPr>
              <p:nvPr/>
            </p:nvSpPr>
            <p:spPr bwMode="auto">
              <a:xfrm>
                <a:off x="2894013" y="971550"/>
                <a:ext cx="300038" cy="268288"/>
              </a:xfrm>
              <a:custGeom>
                <a:avLst/>
                <a:gdLst>
                  <a:gd name="T0" fmla="*/ 19 w 36"/>
                  <a:gd name="T1" fmla="*/ 32 h 32"/>
                  <a:gd name="T2" fmla="*/ 12 w 36"/>
                  <a:gd name="T3" fmla="*/ 6 h 32"/>
                  <a:gd name="T4" fmla="*/ 31 w 36"/>
                  <a:gd name="T5" fmla="*/ 15 h 32"/>
                  <a:gd name="T6" fmla="*/ 19 w 36"/>
                  <a:gd name="T7" fmla="*/ 32 h 32"/>
                  <a:gd name="T8" fmla="*/ 18 w 36"/>
                  <a:gd name="T9" fmla="*/ 32 h 32"/>
                  <a:gd name="T10" fmla="*/ 30 w 36"/>
                  <a:gd name="T11" fmla="*/ 25 h 32"/>
                  <a:gd name="T12" fmla="*/ 19 w 36"/>
                  <a:gd name="T13" fmla="*/ 4 h 32"/>
                  <a:gd name="T14" fmla="*/ 18 w 36"/>
                  <a:gd name="T15" fmla="*/ 32 h 32"/>
                  <a:gd name="T16" fmla="*/ 19 w 36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6" h="32">
                    <a:moveTo>
                      <a:pt x="19" y="32"/>
                    </a:moveTo>
                    <a:cubicBezTo>
                      <a:pt x="6" y="31"/>
                      <a:pt x="2" y="14"/>
                      <a:pt x="12" y="6"/>
                    </a:cubicBezTo>
                    <a:cubicBezTo>
                      <a:pt x="20" y="0"/>
                      <a:pt x="29" y="8"/>
                      <a:pt x="31" y="15"/>
                    </a:cubicBezTo>
                    <a:cubicBezTo>
                      <a:pt x="33" y="23"/>
                      <a:pt x="27" y="32"/>
                      <a:pt x="19" y="32"/>
                    </a:cubicBezTo>
                    <a:cubicBezTo>
                      <a:pt x="19" y="32"/>
                      <a:pt x="18" y="32"/>
                      <a:pt x="18" y="32"/>
                    </a:cubicBezTo>
                    <a:cubicBezTo>
                      <a:pt x="23" y="32"/>
                      <a:pt x="28" y="30"/>
                      <a:pt x="30" y="25"/>
                    </a:cubicBezTo>
                    <a:cubicBezTo>
                      <a:pt x="36" y="16"/>
                      <a:pt x="29" y="5"/>
                      <a:pt x="19" y="4"/>
                    </a:cubicBezTo>
                    <a:cubicBezTo>
                      <a:pt x="2" y="3"/>
                      <a:pt x="0" y="32"/>
                      <a:pt x="18" y="32"/>
                    </a:cubicBezTo>
                    <a:cubicBezTo>
                      <a:pt x="18" y="32"/>
                      <a:pt x="19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32" name="Freeform 78"/>
              <p:cNvSpPr>
                <a:spLocks/>
              </p:cNvSpPr>
              <p:nvPr/>
            </p:nvSpPr>
            <p:spPr bwMode="auto">
              <a:xfrm>
                <a:off x="3244850" y="971550"/>
                <a:ext cx="292100" cy="268288"/>
              </a:xfrm>
              <a:custGeom>
                <a:avLst/>
                <a:gdLst>
                  <a:gd name="T0" fmla="*/ 19 w 35"/>
                  <a:gd name="T1" fmla="*/ 32 h 32"/>
                  <a:gd name="T2" fmla="*/ 12 w 35"/>
                  <a:gd name="T3" fmla="*/ 6 h 32"/>
                  <a:gd name="T4" fmla="*/ 30 w 35"/>
                  <a:gd name="T5" fmla="*/ 15 h 32"/>
                  <a:gd name="T6" fmla="*/ 19 w 35"/>
                  <a:gd name="T7" fmla="*/ 32 h 32"/>
                  <a:gd name="T8" fmla="*/ 18 w 35"/>
                  <a:gd name="T9" fmla="*/ 32 h 32"/>
                  <a:gd name="T10" fmla="*/ 30 w 35"/>
                  <a:gd name="T11" fmla="*/ 25 h 32"/>
                  <a:gd name="T12" fmla="*/ 19 w 35"/>
                  <a:gd name="T13" fmla="*/ 4 h 32"/>
                  <a:gd name="T14" fmla="*/ 18 w 35"/>
                  <a:gd name="T15" fmla="*/ 32 h 32"/>
                  <a:gd name="T16" fmla="*/ 19 w 35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32">
                    <a:moveTo>
                      <a:pt x="19" y="32"/>
                    </a:moveTo>
                    <a:cubicBezTo>
                      <a:pt x="5" y="31"/>
                      <a:pt x="2" y="14"/>
                      <a:pt x="12" y="6"/>
                    </a:cubicBezTo>
                    <a:cubicBezTo>
                      <a:pt x="20" y="0"/>
                      <a:pt x="29" y="8"/>
                      <a:pt x="30" y="15"/>
                    </a:cubicBezTo>
                    <a:cubicBezTo>
                      <a:pt x="32" y="23"/>
                      <a:pt x="27" y="32"/>
                      <a:pt x="19" y="32"/>
                    </a:cubicBezTo>
                    <a:cubicBezTo>
                      <a:pt x="19" y="32"/>
                      <a:pt x="18" y="32"/>
                      <a:pt x="18" y="32"/>
                    </a:cubicBezTo>
                    <a:cubicBezTo>
                      <a:pt x="23" y="32"/>
                      <a:pt x="27" y="30"/>
                      <a:pt x="30" y="25"/>
                    </a:cubicBezTo>
                    <a:cubicBezTo>
                      <a:pt x="35" y="16"/>
                      <a:pt x="29" y="5"/>
                      <a:pt x="19" y="4"/>
                    </a:cubicBezTo>
                    <a:cubicBezTo>
                      <a:pt x="2" y="3"/>
                      <a:pt x="0" y="32"/>
                      <a:pt x="18" y="32"/>
                    </a:cubicBezTo>
                    <a:cubicBezTo>
                      <a:pt x="18" y="32"/>
                      <a:pt x="19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33" name="Freeform 79"/>
              <p:cNvSpPr>
                <a:spLocks/>
              </p:cNvSpPr>
              <p:nvPr/>
            </p:nvSpPr>
            <p:spPr bwMode="auto">
              <a:xfrm>
                <a:off x="3595688" y="971550"/>
                <a:ext cx="292100" cy="268288"/>
              </a:xfrm>
              <a:custGeom>
                <a:avLst/>
                <a:gdLst>
                  <a:gd name="T0" fmla="*/ 19 w 35"/>
                  <a:gd name="T1" fmla="*/ 32 h 32"/>
                  <a:gd name="T2" fmla="*/ 12 w 35"/>
                  <a:gd name="T3" fmla="*/ 6 h 32"/>
                  <a:gd name="T4" fmla="*/ 30 w 35"/>
                  <a:gd name="T5" fmla="*/ 15 h 32"/>
                  <a:gd name="T6" fmla="*/ 19 w 35"/>
                  <a:gd name="T7" fmla="*/ 32 h 32"/>
                  <a:gd name="T8" fmla="*/ 18 w 35"/>
                  <a:gd name="T9" fmla="*/ 32 h 32"/>
                  <a:gd name="T10" fmla="*/ 30 w 35"/>
                  <a:gd name="T11" fmla="*/ 25 h 32"/>
                  <a:gd name="T12" fmla="*/ 19 w 35"/>
                  <a:gd name="T13" fmla="*/ 4 h 32"/>
                  <a:gd name="T14" fmla="*/ 18 w 35"/>
                  <a:gd name="T15" fmla="*/ 32 h 32"/>
                  <a:gd name="T16" fmla="*/ 19 w 35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32">
                    <a:moveTo>
                      <a:pt x="19" y="32"/>
                    </a:moveTo>
                    <a:cubicBezTo>
                      <a:pt x="5" y="31"/>
                      <a:pt x="2" y="14"/>
                      <a:pt x="12" y="6"/>
                    </a:cubicBezTo>
                    <a:cubicBezTo>
                      <a:pt x="20" y="0"/>
                      <a:pt x="28" y="8"/>
                      <a:pt x="30" y="15"/>
                    </a:cubicBezTo>
                    <a:cubicBezTo>
                      <a:pt x="32" y="23"/>
                      <a:pt x="27" y="32"/>
                      <a:pt x="19" y="32"/>
                    </a:cubicBezTo>
                    <a:cubicBezTo>
                      <a:pt x="19" y="32"/>
                      <a:pt x="18" y="32"/>
                      <a:pt x="18" y="32"/>
                    </a:cubicBezTo>
                    <a:cubicBezTo>
                      <a:pt x="23" y="32"/>
                      <a:pt x="27" y="30"/>
                      <a:pt x="30" y="25"/>
                    </a:cubicBezTo>
                    <a:cubicBezTo>
                      <a:pt x="35" y="16"/>
                      <a:pt x="29" y="5"/>
                      <a:pt x="19" y="4"/>
                    </a:cubicBezTo>
                    <a:cubicBezTo>
                      <a:pt x="2" y="3"/>
                      <a:pt x="0" y="32"/>
                      <a:pt x="18" y="32"/>
                    </a:cubicBezTo>
                    <a:cubicBezTo>
                      <a:pt x="18" y="32"/>
                      <a:pt x="19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34" name="Freeform 80"/>
              <p:cNvSpPr>
                <a:spLocks/>
              </p:cNvSpPr>
              <p:nvPr/>
            </p:nvSpPr>
            <p:spPr bwMode="auto">
              <a:xfrm>
                <a:off x="3944938" y="971550"/>
                <a:ext cx="292100" cy="268288"/>
              </a:xfrm>
              <a:custGeom>
                <a:avLst/>
                <a:gdLst>
                  <a:gd name="T0" fmla="*/ 19 w 35"/>
                  <a:gd name="T1" fmla="*/ 32 h 32"/>
                  <a:gd name="T2" fmla="*/ 12 w 35"/>
                  <a:gd name="T3" fmla="*/ 6 h 32"/>
                  <a:gd name="T4" fmla="*/ 30 w 35"/>
                  <a:gd name="T5" fmla="*/ 15 h 32"/>
                  <a:gd name="T6" fmla="*/ 19 w 35"/>
                  <a:gd name="T7" fmla="*/ 32 h 32"/>
                  <a:gd name="T8" fmla="*/ 18 w 35"/>
                  <a:gd name="T9" fmla="*/ 32 h 32"/>
                  <a:gd name="T10" fmla="*/ 30 w 35"/>
                  <a:gd name="T11" fmla="*/ 25 h 32"/>
                  <a:gd name="T12" fmla="*/ 18 w 35"/>
                  <a:gd name="T13" fmla="*/ 4 h 32"/>
                  <a:gd name="T14" fmla="*/ 18 w 35"/>
                  <a:gd name="T15" fmla="*/ 32 h 32"/>
                  <a:gd name="T16" fmla="*/ 19 w 35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32">
                    <a:moveTo>
                      <a:pt x="19" y="32"/>
                    </a:moveTo>
                    <a:cubicBezTo>
                      <a:pt x="5" y="31"/>
                      <a:pt x="1" y="14"/>
                      <a:pt x="12" y="6"/>
                    </a:cubicBezTo>
                    <a:cubicBezTo>
                      <a:pt x="20" y="0"/>
                      <a:pt x="28" y="8"/>
                      <a:pt x="30" y="15"/>
                    </a:cubicBezTo>
                    <a:cubicBezTo>
                      <a:pt x="32" y="23"/>
                      <a:pt x="27" y="32"/>
                      <a:pt x="19" y="32"/>
                    </a:cubicBezTo>
                    <a:cubicBezTo>
                      <a:pt x="18" y="32"/>
                      <a:pt x="18" y="32"/>
                      <a:pt x="18" y="32"/>
                    </a:cubicBezTo>
                    <a:cubicBezTo>
                      <a:pt x="23" y="32"/>
                      <a:pt x="27" y="30"/>
                      <a:pt x="30" y="25"/>
                    </a:cubicBezTo>
                    <a:cubicBezTo>
                      <a:pt x="35" y="16"/>
                      <a:pt x="28" y="5"/>
                      <a:pt x="18" y="4"/>
                    </a:cubicBezTo>
                    <a:cubicBezTo>
                      <a:pt x="1" y="3"/>
                      <a:pt x="0" y="32"/>
                      <a:pt x="18" y="32"/>
                    </a:cubicBezTo>
                    <a:cubicBezTo>
                      <a:pt x="18" y="32"/>
                      <a:pt x="18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35" name="Freeform 81"/>
              <p:cNvSpPr>
                <a:spLocks/>
              </p:cNvSpPr>
              <p:nvPr/>
            </p:nvSpPr>
            <p:spPr bwMode="auto">
              <a:xfrm>
                <a:off x="4295775" y="971550"/>
                <a:ext cx="292100" cy="268288"/>
              </a:xfrm>
              <a:custGeom>
                <a:avLst/>
                <a:gdLst>
                  <a:gd name="T0" fmla="*/ 19 w 35"/>
                  <a:gd name="T1" fmla="*/ 32 h 32"/>
                  <a:gd name="T2" fmla="*/ 12 w 35"/>
                  <a:gd name="T3" fmla="*/ 6 h 32"/>
                  <a:gd name="T4" fmla="*/ 30 w 35"/>
                  <a:gd name="T5" fmla="*/ 15 h 32"/>
                  <a:gd name="T6" fmla="*/ 18 w 35"/>
                  <a:gd name="T7" fmla="*/ 32 h 32"/>
                  <a:gd name="T8" fmla="*/ 17 w 35"/>
                  <a:gd name="T9" fmla="*/ 32 h 32"/>
                  <a:gd name="T10" fmla="*/ 30 w 35"/>
                  <a:gd name="T11" fmla="*/ 25 h 32"/>
                  <a:gd name="T12" fmla="*/ 18 w 35"/>
                  <a:gd name="T13" fmla="*/ 4 h 32"/>
                  <a:gd name="T14" fmla="*/ 17 w 35"/>
                  <a:gd name="T15" fmla="*/ 32 h 32"/>
                  <a:gd name="T16" fmla="*/ 19 w 35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32">
                    <a:moveTo>
                      <a:pt x="19" y="32"/>
                    </a:moveTo>
                    <a:cubicBezTo>
                      <a:pt x="5" y="31"/>
                      <a:pt x="1" y="14"/>
                      <a:pt x="12" y="6"/>
                    </a:cubicBezTo>
                    <a:cubicBezTo>
                      <a:pt x="20" y="0"/>
                      <a:pt x="28" y="8"/>
                      <a:pt x="30" y="15"/>
                    </a:cubicBezTo>
                    <a:cubicBezTo>
                      <a:pt x="32" y="23"/>
                      <a:pt x="26" y="32"/>
                      <a:pt x="18" y="32"/>
                    </a:cubicBezTo>
                    <a:cubicBezTo>
                      <a:pt x="18" y="32"/>
                      <a:pt x="17" y="32"/>
                      <a:pt x="17" y="32"/>
                    </a:cubicBezTo>
                    <a:cubicBezTo>
                      <a:pt x="23" y="32"/>
                      <a:pt x="27" y="30"/>
                      <a:pt x="30" y="25"/>
                    </a:cubicBezTo>
                    <a:cubicBezTo>
                      <a:pt x="35" y="16"/>
                      <a:pt x="28" y="5"/>
                      <a:pt x="18" y="4"/>
                    </a:cubicBezTo>
                    <a:cubicBezTo>
                      <a:pt x="1" y="3"/>
                      <a:pt x="0" y="32"/>
                      <a:pt x="17" y="32"/>
                    </a:cubicBezTo>
                    <a:cubicBezTo>
                      <a:pt x="18" y="32"/>
                      <a:pt x="18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36" name="Freeform 82"/>
              <p:cNvSpPr>
                <a:spLocks/>
              </p:cNvSpPr>
              <p:nvPr/>
            </p:nvSpPr>
            <p:spPr bwMode="auto">
              <a:xfrm>
                <a:off x="4638675" y="971550"/>
                <a:ext cx="300038" cy="268288"/>
              </a:xfrm>
              <a:custGeom>
                <a:avLst/>
                <a:gdLst>
                  <a:gd name="T0" fmla="*/ 19 w 36"/>
                  <a:gd name="T1" fmla="*/ 32 h 32"/>
                  <a:gd name="T2" fmla="*/ 13 w 36"/>
                  <a:gd name="T3" fmla="*/ 6 h 32"/>
                  <a:gd name="T4" fmla="*/ 31 w 36"/>
                  <a:gd name="T5" fmla="*/ 15 h 32"/>
                  <a:gd name="T6" fmla="*/ 19 w 36"/>
                  <a:gd name="T7" fmla="*/ 32 h 32"/>
                  <a:gd name="T8" fmla="*/ 18 w 36"/>
                  <a:gd name="T9" fmla="*/ 32 h 32"/>
                  <a:gd name="T10" fmla="*/ 30 w 36"/>
                  <a:gd name="T11" fmla="*/ 25 h 32"/>
                  <a:gd name="T12" fmla="*/ 19 w 36"/>
                  <a:gd name="T13" fmla="*/ 4 h 32"/>
                  <a:gd name="T14" fmla="*/ 18 w 36"/>
                  <a:gd name="T15" fmla="*/ 32 h 32"/>
                  <a:gd name="T16" fmla="*/ 19 w 36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6" h="32">
                    <a:moveTo>
                      <a:pt x="19" y="32"/>
                    </a:moveTo>
                    <a:cubicBezTo>
                      <a:pt x="6" y="31"/>
                      <a:pt x="2" y="14"/>
                      <a:pt x="13" y="6"/>
                    </a:cubicBezTo>
                    <a:cubicBezTo>
                      <a:pt x="20" y="0"/>
                      <a:pt x="29" y="8"/>
                      <a:pt x="31" y="15"/>
                    </a:cubicBezTo>
                    <a:cubicBezTo>
                      <a:pt x="33" y="23"/>
                      <a:pt x="27" y="32"/>
                      <a:pt x="19" y="32"/>
                    </a:cubicBezTo>
                    <a:cubicBezTo>
                      <a:pt x="19" y="32"/>
                      <a:pt x="18" y="32"/>
                      <a:pt x="18" y="32"/>
                    </a:cubicBezTo>
                    <a:cubicBezTo>
                      <a:pt x="24" y="32"/>
                      <a:pt x="28" y="30"/>
                      <a:pt x="30" y="25"/>
                    </a:cubicBezTo>
                    <a:cubicBezTo>
                      <a:pt x="36" y="16"/>
                      <a:pt x="29" y="5"/>
                      <a:pt x="19" y="4"/>
                    </a:cubicBezTo>
                    <a:cubicBezTo>
                      <a:pt x="2" y="3"/>
                      <a:pt x="0" y="32"/>
                      <a:pt x="18" y="32"/>
                    </a:cubicBezTo>
                    <a:cubicBezTo>
                      <a:pt x="19" y="32"/>
                      <a:pt x="19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37" name="Freeform 83"/>
              <p:cNvSpPr>
                <a:spLocks/>
              </p:cNvSpPr>
              <p:nvPr/>
            </p:nvSpPr>
            <p:spPr bwMode="auto">
              <a:xfrm>
                <a:off x="4987925" y="971550"/>
                <a:ext cx="300038" cy="268288"/>
              </a:xfrm>
              <a:custGeom>
                <a:avLst/>
                <a:gdLst>
                  <a:gd name="T0" fmla="*/ 19 w 36"/>
                  <a:gd name="T1" fmla="*/ 32 h 32"/>
                  <a:gd name="T2" fmla="*/ 12 w 36"/>
                  <a:gd name="T3" fmla="*/ 6 h 32"/>
                  <a:gd name="T4" fmla="*/ 31 w 36"/>
                  <a:gd name="T5" fmla="*/ 15 h 32"/>
                  <a:gd name="T6" fmla="*/ 19 w 36"/>
                  <a:gd name="T7" fmla="*/ 32 h 32"/>
                  <a:gd name="T8" fmla="*/ 18 w 36"/>
                  <a:gd name="T9" fmla="*/ 32 h 32"/>
                  <a:gd name="T10" fmla="*/ 30 w 36"/>
                  <a:gd name="T11" fmla="*/ 25 h 32"/>
                  <a:gd name="T12" fmla="*/ 19 w 36"/>
                  <a:gd name="T13" fmla="*/ 4 h 32"/>
                  <a:gd name="T14" fmla="*/ 18 w 36"/>
                  <a:gd name="T15" fmla="*/ 32 h 32"/>
                  <a:gd name="T16" fmla="*/ 19 w 36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6" h="32">
                    <a:moveTo>
                      <a:pt x="19" y="32"/>
                    </a:moveTo>
                    <a:cubicBezTo>
                      <a:pt x="5" y="31"/>
                      <a:pt x="2" y="14"/>
                      <a:pt x="12" y="6"/>
                    </a:cubicBezTo>
                    <a:cubicBezTo>
                      <a:pt x="20" y="0"/>
                      <a:pt x="29" y="8"/>
                      <a:pt x="31" y="15"/>
                    </a:cubicBezTo>
                    <a:cubicBezTo>
                      <a:pt x="32" y="23"/>
                      <a:pt x="27" y="32"/>
                      <a:pt x="19" y="32"/>
                    </a:cubicBezTo>
                    <a:cubicBezTo>
                      <a:pt x="19" y="32"/>
                      <a:pt x="18" y="32"/>
                      <a:pt x="18" y="32"/>
                    </a:cubicBezTo>
                    <a:cubicBezTo>
                      <a:pt x="23" y="32"/>
                      <a:pt x="28" y="30"/>
                      <a:pt x="30" y="25"/>
                    </a:cubicBezTo>
                    <a:cubicBezTo>
                      <a:pt x="36" y="16"/>
                      <a:pt x="29" y="5"/>
                      <a:pt x="19" y="4"/>
                    </a:cubicBezTo>
                    <a:cubicBezTo>
                      <a:pt x="2" y="3"/>
                      <a:pt x="0" y="32"/>
                      <a:pt x="18" y="32"/>
                    </a:cubicBezTo>
                    <a:cubicBezTo>
                      <a:pt x="18" y="32"/>
                      <a:pt x="19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38" name="Freeform 84"/>
              <p:cNvSpPr>
                <a:spLocks/>
              </p:cNvSpPr>
              <p:nvPr/>
            </p:nvSpPr>
            <p:spPr bwMode="auto">
              <a:xfrm>
                <a:off x="5338763" y="971550"/>
                <a:ext cx="292100" cy="268288"/>
              </a:xfrm>
              <a:custGeom>
                <a:avLst/>
                <a:gdLst>
                  <a:gd name="T0" fmla="*/ 19 w 35"/>
                  <a:gd name="T1" fmla="*/ 32 h 32"/>
                  <a:gd name="T2" fmla="*/ 12 w 35"/>
                  <a:gd name="T3" fmla="*/ 6 h 32"/>
                  <a:gd name="T4" fmla="*/ 30 w 35"/>
                  <a:gd name="T5" fmla="*/ 15 h 32"/>
                  <a:gd name="T6" fmla="*/ 19 w 35"/>
                  <a:gd name="T7" fmla="*/ 32 h 32"/>
                  <a:gd name="T8" fmla="*/ 18 w 35"/>
                  <a:gd name="T9" fmla="*/ 32 h 32"/>
                  <a:gd name="T10" fmla="*/ 30 w 35"/>
                  <a:gd name="T11" fmla="*/ 25 h 32"/>
                  <a:gd name="T12" fmla="*/ 19 w 35"/>
                  <a:gd name="T13" fmla="*/ 4 h 32"/>
                  <a:gd name="T14" fmla="*/ 18 w 35"/>
                  <a:gd name="T15" fmla="*/ 32 h 32"/>
                  <a:gd name="T16" fmla="*/ 19 w 35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32">
                    <a:moveTo>
                      <a:pt x="19" y="32"/>
                    </a:moveTo>
                    <a:cubicBezTo>
                      <a:pt x="5" y="31"/>
                      <a:pt x="2" y="14"/>
                      <a:pt x="12" y="6"/>
                    </a:cubicBezTo>
                    <a:cubicBezTo>
                      <a:pt x="20" y="0"/>
                      <a:pt x="28" y="8"/>
                      <a:pt x="30" y="15"/>
                    </a:cubicBezTo>
                    <a:cubicBezTo>
                      <a:pt x="32" y="23"/>
                      <a:pt x="27" y="32"/>
                      <a:pt x="19" y="32"/>
                    </a:cubicBezTo>
                    <a:cubicBezTo>
                      <a:pt x="19" y="32"/>
                      <a:pt x="18" y="32"/>
                      <a:pt x="18" y="32"/>
                    </a:cubicBezTo>
                    <a:cubicBezTo>
                      <a:pt x="23" y="32"/>
                      <a:pt x="27" y="30"/>
                      <a:pt x="30" y="25"/>
                    </a:cubicBezTo>
                    <a:cubicBezTo>
                      <a:pt x="35" y="16"/>
                      <a:pt x="29" y="5"/>
                      <a:pt x="19" y="4"/>
                    </a:cubicBezTo>
                    <a:cubicBezTo>
                      <a:pt x="2" y="3"/>
                      <a:pt x="0" y="32"/>
                      <a:pt x="18" y="32"/>
                    </a:cubicBezTo>
                    <a:cubicBezTo>
                      <a:pt x="18" y="32"/>
                      <a:pt x="19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39" name="Freeform 85"/>
              <p:cNvSpPr>
                <a:spLocks/>
              </p:cNvSpPr>
              <p:nvPr/>
            </p:nvSpPr>
            <p:spPr bwMode="auto">
              <a:xfrm>
                <a:off x="5689600" y="971550"/>
                <a:ext cx="292100" cy="268288"/>
              </a:xfrm>
              <a:custGeom>
                <a:avLst/>
                <a:gdLst>
                  <a:gd name="T0" fmla="*/ 19 w 35"/>
                  <a:gd name="T1" fmla="*/ 32 h 32"/>
                  <a:gd name="T2" fmla="*/ 12 w 35"/>
                  <a:gd name="T3" fmla="*/ 6 h 32"/>
                  <a:gd name="T4" fmla="*/ 30 w 35"/>
                  <a:gd name="T5" fmla="*/ 15 h 32"/>
                  <a:gd name="T6" fmla="*/ 19 w 35"/>
                  <a:gd name="T7" fmla="*/ 32 h 32"/>
                  <a:gd name="T8" fmla="*/ 18 w 35"/>
                  <a:gd name="T9" fmla="*/ 32 h 32"/>
                  <a:gd name="T10" fmla="*/ 30 w 35"/>
                  <a:gd name="T11" fmla="*/ 25 h 32"/>
                  <a:gd name="T12" fmla="*/ 19 w 35"/>
                  <a:gd name="T13" fmla="*/ 4 h 32"/>
                  <a:gd name="T14" fmla="*/ 18 w 35"/>
                  <a:gd name="T15" fmla="*/ 32 h 32"/>
                  <a:gd name="T16" fmla="*/ 19 w 35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32">
                    <a:moveTo>
                      <a:pt x="19" y="32"/>
                    </a:moveTo>
                    <a:cubicBezTo>
                      <a:pt x="5" y="31"/>
                      <a:pt x="2" y="14"/>
                      <a:pt x="12" y="6"/>
                    </a:cubicBezTo>
                    <a:cubicBezTo>
                      <a:pt x="20" y="0"/>
                      <a:pt x="28" y="8"/>
                      <a:pt x="30" y="15"/>
                    </a:cubicBezTo>
                    <a:cubicBezTo>
                      <a:pt x="32" y="23"/>
                      <a:pt x="27" y="32"/>
                      <a:pt x="19" y="32"/>
                    </a:cubicBezTo>
                    <a:cubicBezTo>
                      <a:pt x="19" y="32"/>
                      <a:pt x="18" y="32"/>
                      <a:pt x="18" y="32"/>
                    </a:cubicBezTo>
                    <a:cubicBezTo>
                      <a:pt x="23" y="32"/>
                      <a:pt x="27" y="30"/>
                      <a:pt x="30" y="25"/>
                    </a:cubicBezTo>
                    <a:cubicBezTo>
                      <a:pt x="35" y="16"/>
                      <a:pt x="29" y="5"/>
                      <a:pt x="19" y="4"/>
                    </a:cubicBezTo>
                    <a:cubicBezTo>
                      <a:pt x="1" y="3"/>
                      <a:pt x="0" y="32"/>
                      <a:pt x="18" y="32"/>
                    </a:cubicBezTo>
                    <a:cubicBezTo>
                      <a:pt x="18" y="32"/>
                      <a:pt x="19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40" name="Freeform 86"/>
              <p:cNvSpPr>
                <a:spLocks/>
              </p:cNvSpPr>
              <p:nvPr/>
            </p:nvSpPr>
            <p:spPr bwMode="auto">
              <a:xfrm>
                <a:off x="6038850" y="971550"/>
                <a:ext cx="292100" cy="268288"/>
              </a:xfrm>
              <a:custGeom>
                <a:avLst/>
                <a:gdLst>
                  <a:gd name="T0" fmla="*/ 19 w 35"/>
                  <a:gd name="T1" fmla="*/ 32 h 32"/>
                  <a:gd name="T2" fmla="*/ 12 w 35"/>
                  <a:gd name="T3" fmla="*/ 6 h 32"/>
                  <a:gd name="T4" fmla="*/ 30 w 35"/>
                  <a:gd name="T5" fmla="*/ 15 h 32"/>
                  <a:gd name="T6" fmla="*/ 19 w 35"/>
                  <a:gd name="T7" fmla="*/ 32 h 32"/>
                  <a:gd name="T8" fmla="*/ 18 w 35"/>
                  <a:gd name="T9" fmla="*/ 32 h 32"/>
                  <a:gd name="T10" fmla="*/ 30 w 35"/>
                  <a:gd name="T11" fmla="*/ 25 h 32"/>
                  <a:gd name="T12" fmla="*/ 18 w 35"/>
                  <a:gd name="T13" fmla="*/ 4 h 32"/>
                  <a:gd name="T14" fmla="*/ 18 w 35"/>
                  <a:gd name="T15" fmla="*/ 32 h 32"/>
                  <a:gd name="T16" fmla="*/ 19 w 35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32">
                    <a:moveTo>
                      <a:pt x="19" y="32"/>
                    </a:moveTo>
                    <a:cubicBezTo>
                      <a:pt x="5" y="31"/>
                      <a:pt x="1" y="14"/>
                      <a:pt x="12" y="6"/>
                    </a:cubicBezTo>
                    <a:cubicBezTo>
                      <a:pt x="20" y="0"/>
                      <a:pt x="28" y="8"/>
                      <a:pt x="30" y="15"/>
                    </a:cubicBezTo>
                    <a:cubicBezTo>
                      <a:pt x="32" y="23"/>
                      <a:pt x="27" y="32"/>
                      <a:pt x="19" y="32"/>
                    </a:cubicBezTo>
                    <a:cubicBezTo>
                      <a:pt x="18" y="32"/>
                      <a:pt x="17" y="32"/>
                      <a:pt x="18" y="32"/>
                    </a:cubicBezTo>
                    <a:cubicBezTo>
                      <a:pt x="23" y="32"/>
                      <a:pt x="27" y="30"/>
                      <a:pt x="30" y="25"/>
                    </a:cubicBezTo>
                    <a:cubicBezTo>
                      <a:pt x="35" y="16"/>
                      <a:pt x="28" y="5"/>
                      <a:pt x="18" y="4"/>
                    </a:cubicBezTo>
                    <a:cubicBezTo>
                      <a:pt x="1" y="3"/>
                      <a:pt x="0" y="32"/>
                      <a:pt x="18" y="32"/>
                    </a:cubicBezTo>
                    <a:cubicBezTo>
                      <a:pt x="18" y="32"/>
                      <a:pt x="18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41" name="Freeform 87"/>
              <p:cNvSpPr>
                <a:spLocks/>
              </p:cNvSpPr>
              <p:nvPr/>
            </p:nvSpPr>
            <p:spPr bwMode="auto">
              <a:xfrm>
                <a:off x="6389688" y="971550"/>
                <a:ext cx="292100" cy="268288"/>
              </a:xfrm>
              <a:custGeom>
                <a:avLst/>
                <a:gdLst>
                  <a:gd name="T0" fmla="*/ 18 w 35"/>
                  <a:gd name="T1" fmla="*/ 32 h 32"/>
                  <a:gd name="T2" fmla="*/ 12 w 35"/>
                  <a:gd name="T3" fmla="*/ 6 h 32"/>
                  <a:gd name="T4" fmla="*/ 30 w 35"/>
                  <a:gd name="T5" fmla="*/ 15 h 32"/>
                  <a:gd name="T6" fmla="*/ 18 w 35"/>
                  <a:gd name="T7" fmla="*/ 32 h 32"/>
                  <a:gd name="T8" fmla="*/ 17 w 35"/>
                  <a:gd name="T9" fmla="*/ 32 h 32"/>
                  <a:gd name="T10" fmla="*/ 30 w 35"/>
                  <a:gd name="T11" fmla="*/ 25 h 32"/>
                  <a:gd name="T12" fmla="*/ 18 w 35"/>
                  <a:gd name="T13" fmla="*/ 4 h 32"/>
                  <a:gd name="T14" fmla="*/ 17 w 35"/>
                  <a:gd name="T15" fmla="*/ 32 h 32"/>
                  <a:gd name="T16" fmla="*/ 18 w 35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32">
                    <a:moveTo>
                      <a:pt x="18" y="32"/>
                    </a:moveTo>
                    <a:cubicBezTo>
                      <a:pt x="5" y="31"/>
                      <a:pt x="1" y="14"/>
                      <a:pt x="12" y="6"/>
                    </a:cubicBezTo>
                    <a:cubicBezTo>
                      <a:pt x="20" y="0"/>
                      <a:pt x="28" y="8"/>
                      <a:pt x="30" y="15"/>
                    </a:cubicBezTo>
                    <a:cubicBezTo>
                      <a:pt x="32" y="23"/>
                      <a:pt x="26" y="32"/>
                      <a:pt x="18" y="32"/>
                    </a:cubicBezTo>
                    <a:cubicBezTo>
                      <a:pt x="18" y="32"/>
                      <a:pt x="17" y="32"/>
                      <a:pt x="17" y="32"/>
                    </a:cubicBezTo>
                    <a:cubicBezTo>
                      <a:pt x="23" y="32"/>
                      <a:pt x="27" y="30"/>
                      <a:pt x="30" y="25"/>
                    </a:cubicBezTo>
                    <a:cubicBezTo>
                      <a:pt x="35" y="16"/>
                      <a:pt x="28" y="5"/>
                      <a:pt x="18" y="4"/>
                    </a:cubicBezTo>
                    <a:cubicBezTo>
                      <a:pt x="1" y="3"/>
                      <a:pt x="0" y="32"/>
                      <a:pt x="17" y="32"/>
                    </a:cubicBezTo>
                    <a:cubicBezTo>
                      <a:pt x="18" y="32"/>
                      <a:pt x="18" y="32"/>
                      <a:pt x="18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42" name="Freeform 88"/>
              <p:cNvSpPr>
                <a:spLocks/>
              </p:cNvSpPr>
              <p:nvPr/>
            </p:nvSpPr>
            <p:spPr bwMode="auto">
              <a:xfrm>
                <a:off x="6732588" y="971550"/>
                <a:ext cx="300038" cy="268288"/>
              </a:xfrm>
              <a:custGeom>
                <a:avLst/>
                <a:gdLst>
                  <a:gd name="T0" fmla="*/ 19 w 36"/>
                  <a:gd name="T1" fmla="*/ 32 h 32"/>
                  <a:gd name="T2" fmla="*/ 13 w 36"/>
                  <a:gd name="T3" fmla="*/ 6 h 32"/>
                  <a:gd name="T4" fmla="*/ 31 w 36"/>
                  <a:gd name="T5" fmla="*/ 15 h 32"/>
                  <a:gd name="T6" fmla="*/ 19 w 36"/>
                  <a:gd name="T7" fmla="*/ 32 h 32"/>
                  <a:gd name="T8" fmla="*/ 18 w 36"/>
                  <a:gd name="T9" fmla="*/ 32 h 32"/>
                  <a:gd name="T10" fmla="*/ 30 w 36"/>
                  <a:gd name="T11" fmla="*/ 25 h 32"/>
                  <a:gd name="T12" fmla="*/ 19 w 36"/>
                  <a:gd name="T13" fmla="*/ 4 h 32"/>
                  <a:gd name="T14" fmla="*/ 18 w 36"/>
                  <a:gd name="T15" fmla="*/ 32 h 32"/>
                  <a:gd name="T16" fmla="*/ 19 w 36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6" h="32">
                    <a:moveTo>
                      <a:pt x="19" y="32"/>
                    </a:moveTo>
                    <a:cubicBezTo>
                      <a:pt x="6" y="31"/>
                      <a:pt x="2" y="14"/>
                      <a:pt x="13" y="6"/>
                    </a:cubicBezTo>
                    <a:cubicBezTo>
                      <a:pt x="20" y="0"/>
                      <a:pt x="29" y="8"/>
                      <a:pt x="31" y="15"/>
                    </a:cubicBezTo>
                    <a:cubicBezTo>
                      <a:pt x="33" y="23"/>
                      <a:pt x="27" y="32"/>
                      <a:pt x="19" y="32"/>
                    </a:cubicBezTo>
                    <a:cubicBezTo>
                      <a:pt x="19" y="32"/>
                      <a:pt x="18" y="32"/>
                      <a:pt x="18" y="32"/>
                    </a:cubicBezTo>
                    <a:cubicBezTo>
                      <a:pt x="23" y="32"/>
                      <a:pt x="28" y="30"/>
                      <a:pt x="30" y="25"/>
                    </a:cubicBezTo>
                    <a:cubicBezTo>
                      <a:pt x="36" y="16"/>
                      <a:pt x="29" y="5"/>
                      <a:pt x="19" y="4"/>
                    </a:cubicBezTo>
                    <a:cubicBezTo>
                      <a:pt x="2" y="3"/>
                      <a:pt x="0" y="32"/>
                      <a:pt x="18" y="32"/>
                    </a:cubicBezTo>
                    <a:cubicBezTo>
                      <a:pt x="19" y="32"/>
                      <a:pt x="19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43" name="Freeform 89"/>
              <p:cNvSpPr>
                <a:spLocks/>
              </p:cNvSpPr>
              <p:nvPr/>
            </p:nvSpPr>
            <p:spPr bwMode="auto">
              <a:xfrm>
                <a:off x="7081838" y="971550"/>
                <a:ext cx="300038" cy="268288"/>
              </a:xfrm>
              <a:custGeom>
                <a:avLst/>
                <a:gdLst>
                  <a:gd name="T0" fmla="*/ 19 w 36"/>
                  <a:gd name="T1" fmla="*/ 32 h 32"/>
                  <a:gd name="T2" fmla="*/ 12 w 36"/>
                  <a:gd name="T3" fmla="*/ 6 h 32"/>
                  <a:gd name="T4" fmla="*/ 30 w 36"/>
                  <a:gd name="T5" fmla="*/ 15 h 32"/>
                  <a:gd name="T6" fmla="*/ 19 w 36"/>
                  <a:gd name="T7" fmla="*/ 32 h 32"/>
                  <a:gd name="T8" fmla="*/ 18 w 36"/>
                  <a:gd name="T9" fmla="*/ 32 h 32"/>
                  <a:gd name="T10" fmla="*/ 30 w 36"/>
                  <a:gd name="T11" fmla="*/ 25 h 32"/>
                  <a:gd name="T12" fmla="*/ 19 w 36"/>
                  <a:gd name="T13" fmla="*/ 4 h 32"/>
                  <a:gd name="T14" fmla="*/ 18 w 36"/>
                  <a:gd name="T15" fmla="*/ 32 h 32"/>
                  <a:gd name="T16" fmla="*/ 19 w 36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6" h="32">
                    <a:moveTo>
                      <a:pt x="19" y="32"/>
                    </a:moveTo>
                    <a:cubicBezTo>
                      <a:pt x="5" y="31"/>
                      <a:pt x="2" y="14"/>
                      <a:pt x="12" y="6"/>
                    </a:cubicBezTo>
                    <a:cubicBezTo>
                      <a:pt x="20" y="0"/>
                      <a:pt x="29" y="8"/>
                      <a:pt x="30" y="15"/>
                    </a:cubicBezTo>
                    <a:cubicBezTo>
                      <a:pt x="32" y="23"/>
                      <a:pt x="27" y="32"/>
                      <a:pt x="19" y="32"/>
                    </a:cubicBezTo>
                    <a:cubicBezTo>
                      <a:pt x="19" y="32"/>
                      <a:pt x="18" y="32"/>
                      <a:pt x="18" y="32"/>
                    </a:cubicBezTo>
                    <a:cubicBezTo>
                      <a:pt x="23" y="32"/>
                      <a:pt x="27" y="30"/>
                      <a:pt x="30" y="25"/>
                    </a:cubicBezTo>
                    <a:cubicBezTo>
                      <a:pt x="36" y="16"/>
                      <a:pt x="29" y="5"/>
                      <a:pt x="19" y="4"/>
                    </a:cubicBezTo>
                    <a:cubicBezTo>
                      <a:pt x="2" y="3"/>
                      <a:pt x="0" y="32"/>
                      <a:pt x="18" y="32"/>
                    </a:cubicBezTo>
                    <a:cubicBezTo>
                      <a:pt x="18" y="32"/>
                      <a:pt x="19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44" name="Freeform 90"/>
              <p:cNvSpPr>
                <a:spLocks/>
              </p:cNvSpPr>
              <p:nvPr/>
            </p:nvSpPr>
            <p:spPr bwMode="auto">
              <a:xfrm>
                <a:off x="7432675" y="971550"/>
                <a:ext cx="292100" cy="268288"/>
              </a:xfrm>
              <a:custGeom>
                <a:avLst/>
                <a:gdLst>
                  <a:gd name="T0" fmla="*/ 19 w 35"/>
                  <a:gd name="T1" fmla="*/ 32 h 32"/>
                  <a:gd name="T2" fmla="*/ 12 w 35"/>
                  <a:gd name="T3" fmla="*/ 6 h 32"/>
                  <a:gd name="T4" fmla="*/ 30 w 35"/>
                  <a:gd name="T5" fmla="*/ 15 h 32"/>
                  <a:gd name="T6" fmla="*/ 19 w 35"/>
                  <a:gd name="T7" fmla="*/ 32 h 32"/>
                  <a:gd name="T8" fmla="*/ 18 w 35"/>
                  <a:gd name="T9" fmla="*/ 32 h 32"/>
                  <a:gd name="T10" fmla="*/ 30 w 35"/>
                  <a:gd name="T11" fmla="*/ 25 h 32"/>
                  <a:gd name="T12" fmla="*/ 19 w 35"/>
                  <a:gd name="T13" fmla="*/ 4 h 32"/>
                  <a:gd name="T14" fmla="*/ 18 w 35"/>
                  <a:gd name="T15" fmla="*/ 32 h 32"/>
                  <a:gd name="T16" fmla="*/ 19 w 35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32">
                    <a:moveTo>
                      <a:pt x="19" y="32"/>
                    </a:moveTo>
                    <a:cubicBezTo>
                      <a:pt x="5" y="31"/>
                      <a:pt x="2" y="14"/>
                      <a:pt x="12" y="6"/>
                    </a:cubicBezTo>
                    <a:cubicBezTo>
                      <a:pt x="20" y="0"/>
                      <a:pt x="28" y="8"/>
                      <a:pt x="30" y="15"/>
                    </a:cubicBezTo>
                    <a:cubicBezTo>
                      <a:pt x="32" y="23"/>
                      <a:pt x="27" y="32"/>
                      <a:pt x="19" y="32"/>
                    </a:cubicBezTo>
                    <a:cubicBezTo>
                      <a:pt x="19" y="32"/>
                      <a:pt x="18" y="32"/>
                      <a:pt x="18" y="32"/>
                    </a:cubicBezTo>
                    <a:cubicBezTo>
                      <a:pt x="23" y="32"/>
                      <a:pt x="27" y="30"/>
                      <a:pt x="30" y="25"/>
                    </a:cubicBezTo>
                    <a:cubicBezTo>
                      <a:pt x="35" y="16"/>
                      <a:pt x="29" y="5"/>
                      <a:pt x="19" y="4"/>
                    </a:cubicBezTo>
                    <a:cubicBezTo>
                      <a:pt x="2" y="3"/>
                      <a:pt x="0" y="32"/>
                      <a:pt x="18" y="32"/>
                    </a:cubicBezTo>
                    <a:cubicBezTo>
                      <a:pt x="18" y="32"/>
                      <a:pt x="19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45" name="Freeform 91"/>
              <p:cNvSpPr>
                <a:spLocks/>
              </p:cNvSpPr>
              <p:nvPr/>
            </p:nvSpPr>
            <p:spPr bwMode="auto">
              <a:xfrm>
                <a:off x="7783513" y="971550"/>
                <a:ext cx="292100" cy="268288"/>
              </a:xfrm>
              <a:custGeom>
                <a:avLst/>
                <a:gdLst>
                  <a:gd name="T0" fmla="*/ 19 w 35"/>
                  <a:gd name="T1" fmla="*/ 32 h 32"/>
                  <a:gd name="T2" fmla="*/ 12 w 35"/>
                  <a:gd name="T3" fmla="*/ 6 h 32"/>
                  <a:gd name="T4" fmla="*/ 30 w 35"/>
                  <a:gd name="T5" fmla="*/ 15 h 32"/>
                  <a:gd name="T6" fmla="*/ 19 w 35"/>
                  <a:gd name="T7" fmla="*/ 32 h 32"/>
                  <a:gd name="T8" fmla="*/ 18 w 35"/>
                  <a:gd name="T9" fmla="*/ 32 h 32"/>
                  <a:gd name="T10" fmla="*/ 30 w 35"/>
                  <a:gd name="T11" fmla="*/ 25 h 32"/>
                  <a:gd name="T12" fmla="*/ 19 w 35"/>
                  <a:gd name="T13" fmla="*/ 4 h 32"/>
                  <a:gd name="T14" fmla="*/ 18 w 35"/>
                  <a:gd name="T15" fmla="*/ 32 h 32"/>
                  <a:gd name="T16" fmla="*/ 19 w 35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32">
                    <a:moveTo>
                      <a:pt x="19" y="32"/>
                    </a:moveTo>
                    <a:cubicBezTo>
                      <a:pt x="5" y="31"/>
                      <a:pt x="2" y="14"/>
                      <a:pt x="12" y="6"/>
                    </a:cubicBezTo>
                    <a:cubicBezTo>
                      <a:pt x="20" y="0"/>
                      <a:pt x="28" y="8"/>
                      <a:pt x="30" y="15"/>
                    </a:cubicBezTo>
                    <a:cubicBezTo>
                      <a:pt x="32" y="23"/>
                      <a:pt x="27" y="32"/>
                      <a:pt x="19" y="32"/>
                    </a:cubicBezTo>
                    <a:cubicBezTo>
                      <a:pt x="18" y="32"/>
                      <a:pt x="18" y="32"/>
                      <a:pt x="18" y="32"/>
                    </a:cubicBezTo>
                    <a:cubicBezTo>
                      <a:pt x="23" y="32"/>
                      <a:pt x="27" y="30"/>
                      <a:pt x="30" y="25"/>
                    </a:cubicBezTo>
                    <a:cubicBezTo>
                      <a:pt x="35" y="16"/>
                      <a:pt x="28" y="5"/>
                      <a:pt x="19" y="4"/>
                    </a:cubicBezTo>
                    <a:cubicBezTo>
                      <a:pt x="1" y="3"/>
                      <a:pt x="0" y="32"/>
                      <a:pt x="18" y="32"/>
                    </a:cubicBezTo>
                    <a:cubicBezTo>
                      <a:pt x="18" y="32"/>
                      <a:pt x="19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46" name="Freeform 92"/>
              <p:cNvSpPr>
                <a:spLocks/>
              </p:cNvSpPr>
              <p:nvPr/>
            </p:nvSpPr>
            <p:spPr bwMode="auto">
              <a:xfrm>
                <a:off x="8132763" y="971550"/>
                <a:ext cx="292100" cy="268288"/>
              </a:xfrm>
              <a:custGeom>
                <a:avLst/>
                <a:gdLst>
                  <a:gd name="T0" fmla="*/ 19 w 35"/>
                  <a:gd name="T1" fmla="*/ 32 h 32"/>
                  <a:gd name="T2" fmla="*/ 12 w 35"/>
                  <a:gd name="T3" fmla="*/ 6 h 32"/>
                  <a:gd name="T4" fmla="*/ 30 w 35"/>
                  <a:gd name="T5" fmla="*/ 15 h 32"/>
                  <a:gd name="T6" fmla="*/ 19 w 35"/>
                  <a:gd name="T7" fmla="*/ 32 h 32"/>
                  <a:gd name="T8" fmla="*/ 18 w 35"/>
                  <a:gd name="T9" fmla="*/ 32 h 32"/>
                  <a:gd name="T10" fmla="*/ 30 w 35"/>
                  <a:gd name="T11" fmla="*/ 25 h 32"/>
                  <a:gd name="T12" fmla="*/ 18 w 35"/>
                  <a:gd name="T13" fmla="*/ 4 h 32"/>
                  <a:gd name="T14" fmla="*/ 17 w 35"/>
                  <a:gd name="T15" fmla="*/ 32 h 32"/>
                  <a:gd name="T16" fmla="*/ 19 w 35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32">
                    <a:moveTo>
                      <a:pt x="19" y="32"/>
                    </a:moveTo>
                    <a:cubicBezTo>
                      <a:pt x="5" y="31"/>
                      <a:pt x="1" y="14"/>
                      <a:pt x="12" y="6"/>
                    </a:cubicBezTo>
                    <a:cubicBezTo>
                      <a:pt x="20" y="0"/>
                      <a:pt x="28" y="8"/>
                      <a:pt x="30" y="15"/>
                    </a:cubicBezTo>
                    <a:cubicBezTo>
                      <a:pt x="32" y="23"/>
                      <a:pt x="27" y="32"/>
                      <a:pt x="19" y="32"/>
                    </a:cubicBezTo>
                    <a:cubicBezTo>
                      <a:pt x="18" y="32"/>
                      <a:pt x="17" y="32"/>
                      <a:pt x="18" y="32"/>
                    </a:cubicBezTo>
                    <a:cubicBezTo>
                      <a:pt x="23" y="32"/>
                      <a:pt x="27" y="30"/>
                      <a:pt x="30" y="25"/>
                    </a:cubicBezTo>
                    <a:cubicBezTo>
                      <a:pt x="35" y="16"/>
                      <a:pt x="28" y="5"/>
                      <a:pt x="18" y="4"/>
                    </a:cubicBezTo>
                    <a:cubicBezTo>
                      <a:pt x="1" y="3"/>
                      <a:pt x="0" y="32"/>
                      <a:pt x="17" y="32"/>
                    </a:cubicBezTo>
                    <a:cubicBezTo>
                      <a:pt x="18" y="32"/>
                      <a:pt x="18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47" name="Freeform 93"/>
              <p:cNvSpPr>
                <a:spLocks/>
              </p:cNvSpPr>
              <p:nvPr/>
            </p:nvSpPr>
            <p:spPr bwMode="auto">
              <a:xfrm>
                <a:off x="8483600" y="971550"/>
                <a:ext cx="292100" cy="268288"/>
              </a:xfrm>
              <a:custGeom>
                <a:avLst/>
                <a:gdLst>
                  <a:gd name="T0" fmla="*/ 18 w 35"/>
                  <a:gd name="T1" fmla="*/ 32 h 32"/>
                  <a:gd name="T2" fmla="*/ 12 w 35"/>
                  <a:gd name="T3" fmla="*/ 6 h 32"/>
                  <a:gd name="T4" fmla="*/ 30 w 35"/>
                  <a:gd name="T5" fmla="*/ 15 h 32"/>
                  <a:gd name="T6" fmla="*/ 18 w 35"/>
                  <a:gd name="T7" fmla="*/ 32 h 32"/>
                  <a:gd name="T8" fmla="*/ 17 w 35"/>
                  <a:gd name="T9" fmla="*/ 32 h 32"/>
                  <a:gd name="T10" fmla="*/ 30 w 35"/>
                  <a:gd name="T11" fmla="*/ 25 h 32"/>
                  <a:gd name="T12" fmla="*/ 18 w 35"/>
                  <a:gd name="T13" fmla="*/ 4 h 32"/>
                  <a:gd name="T14" fmla="*/ 17 w 35"/>
                  <a:gd name="T15" fmla="*/ 32 h 32"/>
                  <a:gd name="T16" fmla="*/ 18 w 35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32">
                    <a:moveTo>
                      <a:pt x="18" y="32"/>
                    </a:moveTo>
                    <a:cubicBezTo>
                      <a:pt x="5" y="31"/>
                      <a:pt x="1" y="14"/>
                      <a:pt x="12" y="6"/>
                    </a:cubicBezTo>
                    <a:cubicBezTo>
                      <a:pt x="20" y="0"/>
                      <a:pt x="28" y="8"/>
                      <a:pt x="30" y="15"/>
                    </a:cubicBezTo>
                    <a:cubicBezTo>
                      <a:pt x="32" y="23"/>
                      <a:pt x="26" y="32"/>
                      <a:pt x="18" y="32"/>
                    </a:cubicBezTo>
                    <a:cubicBezTo>
                      <a:pt x="18" y="32"/>
                      <a:pt x="17" y="32"/>
                      <a:pt x="17" y="32"/>
                    </a:cubicBezTo>
                    <a:cubicBezTo>
                      <a:pt x="23" y="32"/>
                      <a:pt x="27" y="30"/>
                      <a:pt x="30" y="25"/>
                    </a:cubicBezTo>
                    <a:cubicBezTo>
                      <a:pt x="35" y="16"/>
                      <a:pt x="28" y="5"/>
                      <a:pt x="18" y="4"/>
                    </a:cubicBezTo>
                    <a:cubicBezTo>
                      <a:pt x="1" y="3"/>
                      <a:pt x="0" y="32"/>
                      <a:pt x="17" y="32"/>
                    </a:cubicBezTo>
                    <a:cubicBezTo>
                      <a:pt x="18" y="32"/>
                      <a:pt x="18" y="32"/>
                      <a:pt x="18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48" name="Freeform 94"/>
              <p:cNvSpPr>
                <a:spLocks/>
              </p:cNvSpPr>
              <p:nvPr/>
            </p:nvSpPr>
            <p:spPr bwMode="auto">
              <a:xfrm>
                <a:off x="8826500" y="971550"/>
                <a:ext cx="300038" cy="268288"/>
              </a:xfrm>
              <a:custGeom>
                <a:avLst/>
                <a:gdLst>
                  <a:gd name="T0" fmla="*/ 19 w 36"/>
                  <a:gd name="T1" fmla="*/ 32 h 32"/>
                  <a:gd name="T2" fmla="*/ 12 w 36"/>
                  <a:gd name="T3" fmla="*/ 6 h 32"/>
                  <a:gd name="T4" fmla="*/ 31 w 36"/>
                  <a:gd name="T5" fmla="*/ 15 h 32"/>
                  <a:gd name="T6" fmla="*/ 19 w 36"/>
                  <a:gd name="T7" fmla="*/ 32 h 32"/>
                  <a:gd name="T8" fmla="*/ 18 w 36"/>
                  <a:gd name="T9" fmla="*/ 32 h 32"/>
                  <a:gd name="T10" fmla="*/ 30 w 36"/>
                  <a:gd name="T11" fmla="*/ 25 h 32"/>
                  <a:gd name="T12" fmla="*/ 19 w 36"/>
                  <a:gd name="T13" fmla="*/ 4 h 32"/>
                  <a:gd name="T14" fmla="*/ 18 w 36"/>
                  <a:gd name="T15" fmla="*/ 32 h 32"/>
                  <a:gd name="T16" fmla="*/ 19 w 36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6" h="32">
                    <a:moveTo>
                      <a:pt x="19" y="32"/>
                    </a:moveTo>
                    <a:cubicBezTo>
                      <a:pt x="6" y="31"/>
                      <a:pt x="2" y="14"/>
                      <a:pt x="12" y="6"/>
                    </a:cubicBezTo>
                    <a:cubicBezTo>
                      <a:pt x="20" y="0"/>
                      <a:pt x="29" y="8"/>
                      <a:pt x="31" y="15"/>
                    </a:cubicBezTo>
                    <a:cubicBezTo>
                      <a:pt x="33" y="23"/>
                      <a:pt x="27" y="32"/>
                      <a:pt x="19" y="32"/>
                    </a:cubicBezTo>
                    <a:cubicBezTo>
                      <a:pt x="19" y="32"/>
                      <a:pt x="18" y="32"/>
                      <a:pt x="18" y="32"/>
                    </a:cubicBezTo>
                    <a:cubicBezTo>
                      <a:pt x="23" y="32"/>
                      <a:pt x="28" y="30"/>
                      <a:pt x="30" y="25"/>
                    </a:cubicBezTo>
                    <a:cubicBezTo>
                      <a:pt x="36" y="16"/>
                      <a:pt x="29" y="5"/>
                      <a:pt x="19" y="4"/>
                    </a:cubicBezTo>
                    <a:cubicBezTo>
                      <a:pt x="2" y="3"/>
                      <a:pt x="0" y="32"/>
                      <a:pt x="18" y="32"/>
                    </a:cubicBezTo>
                    <a:cubicBezTo>
                      <a:pt x="18" y="32"/>
                      <a:pt x="19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49" name="Freeform 95"/>
              <p:cNvSpPr>
                <a:spLocks/>
              </p:cNvSpPr>
              <p:nvPr/>
            </p:nvSpPr>
            <p:spPr bwMode="auto">
              <a:xfrm>
                <a:off x="9175750" y="971550"/>
                <a:ext cx="292100" cy="268288"/>
              </a:xfrm>
              <a:custGeom>
                <a:avLst/>
                <a:gdLst>
                  <a:gd name="T0" fmla="*/ 19 w 35"/>
                  <a:gd name="T1" fmla="*/ 32 h 32"/>
                  <a:gd name="T2" fmla="*/ 12 w 35"/>
                  <a:gd name="T3" fmla="*/ 6 h 32"/>
                  <a:gd name="T4" fmla="*/ 30 w 35"/>
                  <a:gd name="T5" fmla="*/ 15 h 32"/>
                  <a:gd name="T6" fmla="*/ 19 w 35"/>
                  <a:gd name="T7" fmla="*/ 32 h 32"/>
                  <a:gd name="T8" fmla="*/ 18 w 35"/>
                  <a:gd name="T9" fmla="*/ 32 h 32"/>
                  <a:gd name="T10" fmla="*/ 30 w 35"/>
                  <a:gd name="T11" fmla="*/ 25 h 32"/>
                  <a:gd name="T12" fmla="*/ 19 w 35"/>
                  <a:gd name="T13" fmla="*/ 4 h 32"/>
                  <a:gd name="T14" fmla="*/ 18 w 35"/>
                  <a:gd name="T15" fmla="*/ 32 h 32"/>
                  <a:gd name="T16" fmla="*/ 19 w 35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32">
                    <a:moveTo>
                      <a:pt x="19" y="32"/>
                    </a:moveTo>
                    <a:cubicBezTo>
                      <a:pt x="5" y="31"/>
                      <a:pt x="2" y="14"/>
                      <a:pt x="12" y="6"/>
                    </a:cubicBezTo>
                    <a:cubicBezTo>
                      <a:pt x="20" y="0"/>
                      <a:pt x="29" y="8"/>
                      <a:pt x="30" y="15"/>
                    </a:cubicBezTo>
                    <a:cubicBezTo>
                      <a:pt x="32" y="23"/>
                      <a:pt x="27" y="32"/>
                      <a:pt x="19" y="32"/>
                    </a:cubicBezTo>
                    <a:cubicBezTo>
                      <a:pt x="19" y="32"/>
                      <a:pt x="18" y="32"/>
                      <a:pt x="18" y="32"/>
                    </a:cubicBezTo>
                    <a:cubicBezTo>
                      <a:pt x="23" y="32"/>
                      <a:pt x="27" y="30"/>
                      <a:pt x="30" y="25"/>
                    </a:cubicBezTo>
                    <a:cubicBezTo>
                      <a:pt x="35" y="16"/>
                      <a:pt x="29" y="5"/>
                      <a:pt x="19" y="4"/>
                    </a:cubicBezTo>
                    <a:cubicBezTo>
                      <a:pt x="2" y="3"/>
                      <a:pt x="0" y="32"/>
                      <a:pt x="18" y="32"/>
                    </a:cubicBezTo>
                    <a:cubicBezTo>
                      <a:pt x="18" y="32"/>
                      <a:pt x="19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50" name="Freeform 96"/>
              <p:cNvSpPr>
                <a:spLocks/>
              </p:cNvSpPr>
              <p:nvPr/>
            </p:nvSpPr>
            <p:spPr bwMode="auto">
              <a:xfrm>
                <a:off x="9526588" y="971550"/>
                <a:ext cx="292100" cy="268288"/>
              </a:xfrm>
              <a:custGeom>
                <a:avLst/>
                <a:gdLst>
                  <a:gd name="T0" fmla="*/ 19 w 35"/>
                  <a:gd name="T1" fmla="*/ 32 h 32"/>
                  <a:gd name="T2" fmla="*/ 12 w 35"/>
                  <a:gd name="T3" fmla="*/ 6 h 32"/>
                  <a:gd name="T4" fmla="*/ 30 w 35"/>
                  <a:gd name="T5" fmla="*/ 15 h 32"/>
                  <a:gd name="T6" fmla="*/ 19 w 35"/>
                  <a:gd name="T7" fmla="*/ 32 h 32"/>
                  <a:gd name="T8" fmla="*/ 18 w 35"/>
                  <a:gd name="T9" fmla="*/ 32 h 32"/>
                  <a:gd name="T10" fmla="*/ 30 w 35"/>
                  <a:gd name="T11" fmla="*/ 25 h 32"/>
                  <a:gd name="T12" fmla="*/ 19 w 35"/>
                  <a:gd name="T13" fmla="*/ 4 h 32"/>
                  <a:gd name="T14" fmla="*/ 18 w 35"/>
                  <a:gd name="T15" fmla="*/ 32 h 32"/>
                  <a:gd name="T16" fmla="*/ 19 w 35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32">
                    <a:moveTo>
                      <a:pt x="19" y="32"/>
                    </a:moveTo>
                    <a:cubicBezTo>
                      <a:pt x="5" y="31"/>
                      <a:pt x="2" y="14"/>
                      <a:pt x="12" y="6"/>
                    </a:cubicBezTo>
                    <a:cubicBezTo>
                      <a:pt x="20" y="0"/>
                      <a:pt x="28" y="8"/>
                      <a:pt x="30" y="15"/>
                    </a:cubicBezTo>
                    <a:cubicBezTo>
                      <a:pt x="32" y="23"/>
                      <a:pt x="27" y="32"/>
                      <a:pt x="19" y="32"/>
                    </a:cubicBezTo>
                    <a:cubicBezTo>
                      <a:pt x="19" y="32"/>
                      <a:pt x="18" y="32"/>
                      <a:pt x="18" y="32"/>
                    </a:cubicBezTo>
                    <a:cubicBezTo>
                      <a:pt x="23" y="32"/>
                      <a:pt x="27" y="30"/>
                      <a:pt x="30" y="25"/>
                    </a:cubicBezTo>
                    <a:cubicBezTo>
                      <a:pt x="35" y="16"/>
                      <a:pt x="29" y="5"/>
                      <a:pt x="19" y="4"/>
                    </a:cubicBezTo>
                    <a:cubicBezTo>
                      <a:pt x="2" y="3"/>
                      <a:pt x="0" y="32"/>
                      <a:pt x="18" y="32"/>
                    </a:cubicBezTo>
                    <a:cubicBezTo>
                      <a:pt x="18" y="32"/>
                      <a:pt x="19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51" name="Freeform 97"/>
              <p:cNvSpPr>
                <a:spLocks/>
              </p:cNvSpPr>
              <p:nvPr/>
            </p:nvSpPr>
            <p:spPr bwMode="auto">
              <a:xfrm>
                <a:off x="9877425" y="971550"/>
                <a:ext cx="292100" cy="268288"/>
              </a:xfrm>
              <a:custGeom>
                <a:avLst/>
                <a:gdLst>
                  <a:gd name="T0" fmla="*/ 19 w 35"/>
                  <a:gd name="T1" fmla="*/ 32 h 32"/>
                  <a:gd name="T2" fmla="*/ 12 w 35"/>
                  <a:gd name="T3" fmla="*/ 6 h 32"/>
                  <a:gd name="T4" fmla="*/ 30 w 35"/>
                  <a:gd name="T5" fmla="*/ 15 h 32"/>
                  <a:gd name="T6" fmla="*/ 19 w 35"/>
                  <a:gd name="T7" fmla="*/ 32 h 32"/>
                  <a:gd name="T8" fmla="*/ 18 w 35"/>
                  <a:gd name="T9" fmla="*/ 32 h 32"/>
                  <a:gd name="T10" fmla="*/ 30 w 35"/>
                  <a:gd name="T11" fmla="*/ 25 h 32"/>
                  <a:gd name="T12" fmla="*/ 18 w 35"/>
                  <a:gd name="T13" fmla="*/ 4 h 32"/>
                  <a:gd name="T14" fmla="*/ 18 w 35"/>
                  <a:gd name="T15" fmla="*/ 32 h 32"/>
                  <a:gd name="T16" fmla="*/ 19 w 35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32">
                    <a:moveTo>
                      <a:pt x="19" y="32"/>
                    </a:moveTo>
                    <a:cubicBezTo>
                      <a:pt x="5" y="31"/>
                      <a:pt x="1" y="14"/>
                      <a:pt x="12" y="6"/>
                    </a:cubicBezTo>
                    <a:cubicBezTo>
                      <a:pt x="20" y="0"/>
                      <a:pt x="28" y="8"/>
                      <a:pt x="30" y="15"/>
                    </a:cubicBezTo>
                    <a:cubicBezTo>
                      <a:pt x="32" y="23"/>
                      <a:pt x="27" y="32"/>
                      <a:pt x="19" y="32"/>
                    </a:cubicBezTo>
                    <a:cubicBezTo>
                      <a:pt x="18" y="32"/>
                      <a:pt x="18" y="32"/>
                      <a:pt x="18" y="32"/>
                    </a:cubicBezTo>
                    <a:cubicBezTo>
                      <a:pt x="23" y="32"/>
                      <a:pt x="27" y="30"/>
                      <a:pt x="30" y="25"/>
                    </a:cubicBezTo>
                    <a:cubicBezTo>
                      <a:pt x="35" y="16"/>
                      <a:pt x="28" y="5"/>
                      <a:pt x="18" y="4"/>
                    </a:cubicBezTo>
                    <a:cubicBezTo>
                      <a:pt x="1" y="3"/>
                      <a:pt x="0" y="32"/>
                      <a:pt x="18" y="32"/>
                    </a:cubicBezTo>
                    <a:cubicBezTo>
                      <a:pt x="18" y="32"/>
                      <a:pt x="18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52" name="Freeform 98"/>
              <p:cNvSpPr>
                <a:spLocks/>
              </p:cNvSpPr>
              <p:nvPr/>
            </p:nvSpPr>
            <p:spPr bwMode="auto">
              <a:xfrm>
                <a:off x="10226675" y="971550"/>
                <a:ext cx="292100" cy="268288"/>
              </a:xfrm>
              <a:custGeom>
                <a:avLst/>
                <a:gdLst>
                  <a:gd name="T0" fmla="*/ 19 w 35"/>
                  <a:gd name="T1" fmla="*/ 32 h 32"/>
                  <a:gd name="T2" fmla="*/ 12 w 35"/>
                  <a:gd name="T3" fmla="*/ 6 h 32"/>
                  <a:gd name="T4" fmla="*/ 30 w 35"/>
                  <a:gd name="T5" fmla="*/ 15 h 32"/>
                  <a:gd name="T6" fmla="*/ 18 w 35"/>
                  <a:gd name="T7" fmla="*/ 32 h 32"/>
                  <a:gd name="T8" fmla="*/ 17 w 35"/>
                  <a:gd name="T9" fmla="*/ 32 h 32"/>
                  <a:gd name="T10" fmla="*/ 30 w 35"/>
                  <a:gd name="T11" fmla="*/ 25 h 32"/>
                  <a:gd name="T12" fmla="*/ 18 w 35"/>
                  <a:gd name="T13" fmla="*/ 4 h 32"/>
                  <a:gd name="T14" fmla="*/ 17 w 35"/>
                  <a:gd name="T15" fmla="*/ 32 h 32"/>
                  <a:gd name="T16" fmla="*/ 19 w 35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32">
                    <a:moveTo>
                      <a:pt x="19" y="32"/>
                    </a:moveTo>
                    <a:cubicBezTo>
                      <a:pt x="5" y="31"/>
                      <a:pt x="1" y="14"/>
                      <a:pt x="12" y="6"/>
                    </a:cubicBezTo>
                    <a:cubicBezTo>
                      <a:pt x="20" y="0"/>
                      <a:pt x="28" y="8"/>
                      <a:pt x="30" y="15"/>
                    </a:cubicBezTo>
                    <a:cubicBezTo>
                      <a:pt x="32" y="23"/>
                      <a:pt x="27" y="32"/>
                      <a:pt x="18" y="32"/>
                    </a:cubicBezTo>
                    <a:cubicBezTo>
                      <a:pt x="18" y="32"/>
                      <a:pt x="17" y="32"/>
                      <a:pt x="17" y="32"/>
                    </a:cubicBezTo>
                    <a:cubicBezTo>
                      <a:pt x="23" y="32"/>
                      <a:pt x="27" y="30"/>
                      <a:pt x="30" y="25"/>
                    </a:cubicBezTo>
                    <a:cubicBezTo>
                      <a:pt x="35" y="16"/>
                      <a:pt x="28" y="5"/>
                      <a:pt x="18" y="4"/>
                    </a:cubicBezTo>
                    <a:cubicBezTo>
                      <a:pt x="1" y="3"/>
                      <a:pt x="0" y="32"/>
                      <a:pt x="17" y="32"/>
                    </a:cubicBezTo>
                    <a:cubicBezTo>
                      <a:pt x="18" y="32"/>
                      <a:pt x="18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53" name="Freeform 99"/>
              <p:cNvSpPr>
                <a:spLocks/>
              </p:cNvSpPr>
              <p:nvPr/>
            </p:nvSpPr>
            <p:spPr bwMode="auto">
              <a:xfrm>
                <a:off x="10569575" y="971550"/>
                <a:ext cx="300038" cy="268288"/>
              </a:xfrm>
              <a:custGeom>
                <a:avLst/>
                <a:gdLst>
                  <a:gd name="T0" fmla="*/ 19 w 36"/>
                  <a:gd name="T1" fmla="*/ 32 h 32"/>
                  <a:gd name="T2" fmla="*/ 13 w 36"/>
                  <a:gd name="T3" fmla="*/ 6 h 32"/>
                  <a:gd name="T4" fmla="*/ 31 w 36"/>
                  <a:gd name="T5" fmla="*/ 15 h 32"/>
                  <a:gd name="T6" fmla="*/ 19 w 36"/>
                  <a:gd name="T7" fmla="*/ 32 h 32"/>
                  <a:gd name="T8" fmla="*/ 18 w 36"/>
                  <a:gd name="T9" fmla="*/ 32 h 32"/>
                  <a:gd name="T10" fmla="*/ 30 w 36"/>
                  <a:gd name="T11" fmla="*/ 25 h 32"/>
                  <a:gd name="T12" fmla="*/ 19 w 36"/>
                  <a:gd name="T13" fmla="*/ 4 h 32"/>
                  <a:gd name="T14" fmla="*/ 18 w 36"/>
                  <a:gd name="T15" fmla="*/ 32 h 32"/>
                  <a:gd name="T16" fmla="*/ 19 w 36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6" h="32">
                    <a:moveTo>
                      <a:pt x="19" y="32"/>
                    </a:moveTo>
                    <a:cubicBezTo>
                      <a:pt x="6" y="31"/>
                      <a:pt x="2" y="14"/>
                      <a:pt x="13" y="6"/>
                    </a:cubicBezTo>
                    <a:cubicBezTo>
                      <a:pt x="20" y="0"/>
                      <a:pt x="29" y="8"/>
                      <a:pt x="31" y="15"/>
                    </a:cubicBezTo>
                    <a:cubicBezTo>
                      <a:pt x="33" y="23"/>
                      <a:pt x="27" y="32"/>
                      <a:pt x="19" y="32"/>
                    </a:cubicBezTo>
                    <a:cubicBezTo>
                      <a:pt x="19" y="32"/>
                      <a:pt x="18" y="32"/>
                      <a:pt x="18" y="32"/>
                    </a:cubicBezTo>
                    <a:cubicBezTo>
                      <a:pt x="24" y="32"/>
                      <a:pt x="28" y="30"/>
                      <a:pt x="30" y="25"/>
                    </a:cubicBezTo>
                    <a:cubicBezTo>
                      <a:pt x="36" y="16"/>
                      <a:pt x="29" y="5"/>
                      <a:pt x="19" y="4"/>
                    </a:cubicBezTo>
                    <a:cubicBezTo>
                      <a:pt x="2" y="3"/>
                      <a:pt x="0" y="32"/>
                      <a:pt x="18" y="32"/>
                    </a:cubicBezTo>
                    <a:cubicBezTo>
                      <a:pt x="19" y="32"/>
                      <a:pt x="19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54" name="Freeform 100"/>
              <p:cNvSpPr>
                <a:spLocks/>
              </p:cNvSpPr>
              <p:nvPr/>
            </p:nvSpPr>
            <p:spPr bwMode="auto">
              <a:xfrm>
                <a:off x="10920413" y="971550"/>
                <a:ext cx="300038" cy="268288"/>
              </a:xfrm>
              <a:custGeom>
                <a:avLst/>
                <a:gdLst>
                  <a:gd name="T0" fmla="*/ 19 w 36"/>
                  <a:gd name="T1" fmla="*/ 32 h 32"/>
                  <a:gd name="T2" fmla="*/ 12 w 36"/>
                  <a:gd name="T3" fmla="*/ 6 h 32"/>
                  <a:gd name="T4" fmla="*/ 31 w 36"/>
                  <a:gd name="T5" fmla="*/ 15 h 32"/>
                  <a:gd name="T6" fmla="*/ 19 w 36"/>
                  <a:gd name="T7" fmla="*/ 32 h 32"/>
                  <a:gd name="T8" fmla="*/ 18 w 36"/>
                  <a:gd name="T9" fmla="*/ 32 h 32"/>
                  <a:gd name="T10" fmla="*/ 30 w 36"/>
                  <a:gd name="T11" fmla="*/ 25 h 32"/>
                  <a:gd name="T12" fmla="*/ 19 w 36"/>
                  <a:gd name="T13" fmla="*/ 4 h 32"/>
                  <a:gd name="T14" fmla="*/ 18 w 36"/>
                  <a:gd name="T15" fmla="*/ 32 h 32"/>
                  <a:gd name="T16" fmla="*/ 19 w 36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6" h="32">
                    <a:moveTo>
                      <a:pt x="19" y="32"/>
                    </a:moveTo>
                    <a:cubicBezTo>
                      <a:pt x="5" y="31"/>
                      <a:pt x="2" y="14"/>
                      <a:pt x="12" y="6"/>
                    </a:cubicBezTo>
                    <a:cubicBezTo>
                      <a:pt x="20" y="0"/>
                      <a:pt x="29" y="8"/>
                      <a:pt x="31" y="15"/>
                    </a:cubicBezTo>
                    <a:cubicBezTo>
                      <a:pt x="33" y="23"/>
                      <a:pt x="27" y="32"/>
                      <a:pt x="19" y="32"/>
                    </a:cubicBezTo>
                    <a:cubicBezTo>
                      <a:pt x="19" y="32"/>
                      <a:pt x="18" y="32"/>
                      <a:pt x="18" y="32"/>
                    </a:cubicBezTo>
                    <a:cubicBezTo>
                      <a:pt x="23" y="32"/>
                      <a:pt x="28" y="30"/>
                      <a:pt x="30" y="25"/>
                    </a:cubicBezTo>
                    <a:cubicBezTo>
                      <a:pt x="36" y="16"/>
                      <a:pt x="29" y="5"/>
                      <a:pt x="19" y="4"/>
                    </a:cubicBezTo>
                    <a:cubicBezTo>
                      <a:pt x="2" y="3"/>
                      <a:pt x="0" y="32"/>
                      <a:pt x="18" y="32"/>
                    </a:cubicBezTo>
                    <a:cubicBezTo>
                      <a:pt x="18" y="32"/>
                      <a:pt x="19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55" name="Freeform 101"/>
              <p:cNvSpPr>
                <a:spLocks/>
              </p:cNvSpPr>
              <p:nvPr/>
            </p:nvSpPr>
            <p:spPr bwMode="auto">
              <a:xfrm>
                <a:off x="11269663" y="971550"/>
                <a:ext cx="292100" cy="268288"/>
              </a:xfrm>
              <a:custGeom>
                <a:avLst/>
                <a:gdLst>
                  <a:gd name="T0" fmla="*/ 19 w 35"/>
                  <a:gd name="T1" fmla="*/ 32 h 32"/>
                  <a:gd name="T2" fmla="*/ 12 w 35"/>
                  <a:gd name="T3" fmla="*/ 6 h 32"/>
                  <a:gd name="T4" fmla="*/ 30 w 35"/>
                  <a:gd name="T5" fmla="*/ 15 h 32"/>
                  <a:gd name="T6" fmla="*/ 19 w 35"/>
                  <a:gd name="T7" fmla="*/ 32 h 32"/>
                  <a:gd name="T8" fmla="*/ 18 w 35"/>
                  <a:gd name="T9" fmla="*/ 32 h 32"/>
                  <a:gd name="T10" fmla="*/ 30 w 35"/>
                  <a:gd name="T11" fmla="*/ 25 h 32"/>
                  <a:gd name="T12" fmla="*/ 19 w 35"/>
                  <a:gd name="T13" fmla="*/ 4 h 32"/>
                  <a:gd name="T14" fmla="*/ 18 w 35"/>
                  <a:gd name="T15" fmla="*/ 32 h 32"/>
                  <a:gd name="T16" fmla="*/ 19 w 35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32">
                    <a:moveTo>
                      <a:pt x="19" y="32"/>
                    </a:moveTo>
                    <a:cubicBezTo>
                      <a:pt x="5" y="31"/>
                      <a:pt x="2" y="14"/>
                      <a:pt x="12" y="6"/>
                    </a:cubicBezTo>
                    <a:cubicBezTo>
                      <a:pt x="20" y="0"/>
                      <a:pt x="28" y="8"/>
                      <a:pt x="30" y="15"/>
                    </a:cubicBezTo>
                    <a:cubicBezTo>
                      <a:pt x="32" y="23"/>
                      <a:pt x="27" y="32"/>
                      <a:pt x="19" y="32"/>
                    </a:cubicBezTo>
                    <a:cubicBezTo>
                      <a:pt x="19" y="32"/>
                      <a:pt x="18" y="32"/>
                      <a:pt x="18" y="32"/>
                    </a:cubicBezTo>
                    <a:cubicBezTo>
                      <a:pt x="23" y="32"/>
                      <a:pt x="27" y="30"/>
                      <a:pt x="30" y="25"/>
                    </a:cubicBezTo>
                    <a:cubicBezTo>
                      <a:pt x="35" y="16"/>
                      <a:pt x="29" y="5"/>
                      <a:pt x="19" y="4"/>
                    </a:cubicBezTo>
                    <a:cubicBezTo>
                      <a:pt x="2" y="3"/>
                      <a:pt x="0" y="32"/>
                      <a:pt x="18" y="32"/>
                    </a:cubicBezTo>
                    <a:cubicBezTo>
                      <a:pt x="18" y="32"/>
                      <a:pt x="19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56" name="Oval 127"/>
              <p:cNvSpPr>
                <a:spLocks noChangeArrowheads="1"/>
              </p:cNvSpPr>
              <p:nvPr/>
            </p:nvSpPr>
            <p:spPr bwMode="auto">
              <a:xfrm>
                <a:off x="1893888" y="66675"/>
                <a:ext cx="82550" cy="84138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57" name="Oval 128"/>
              <p:cNvSpPr>
                <a:spLocks noChangeArrowheads="1"/>
              </p:cNvSpPr>
              <p:nvPr/>
            </p:nvSpPr>
            <p:spPr bwMode="auto">
              <a:xfrm>
                <a:off x="1909763" y="84138"/>
                <a:ext cx="74613" cy="84138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58" name="Freeform 129"/>
              <p:cNvSpPr>
                <a:spLocks/>
              </p:cNvSpPr>
              <p:nvPr/>
            </p:nvSpPr>
            <p:spPr bwMode="auto">
              <a:xfrm>
                <a:off x="1884363" y="50800"/>
                <a:ext cx="92075" cy="117475"/>
              </a:xfrm>
              <a:custGeom>
                <a:avLst/>
                <a:gdLst>
                  <a:gd name="T0" fmla="*/ 10 w 11"/>
                  <a:gd name="T1" fmla="*/ 7 h 14"/>
                  <a:gd name="T2" fmla="*/ 5 w 11"/>
                  <a:gd name="T3" fmla="*/ 11 h 14"/>
                  <a:gd name="T4" fmla="*/ 2 w 11"/>
                  <a:gd name="T5" fmla="*/ 7 h 14"/>
                  <a:gd name="T6" fmla="*/ 6 w 11"/>
                  <a:gd name="T7" fmla="*/ 2 h 14"/>
                  <a:gd name="T8" fmla="*/ 10 w 11"/>
                  <a:gd name="T9" fmla="*/ 7 h 14"/>
                  <a:gd name="T10" fmla="*/ 11 w 11"/>
                  <a:gd name="T11" fmla="*/ 7 h 14"/>
                  <a:gd name="T12" fmla="*/ 1 w 11"/>
                  <a:gd name="T13" fmla="*/ 7 h 14"/>
                  <a:gd name="T14" fmla="*/ 11 w 11"/>
                  <a:gd name="T15" fmla="*/ 7 h 14"/>
                  <a:gd name="T16" fmla="*/ 10 w 11"/>
                  <a:gd name="T17" fmla="*/ 7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1" h="14">
                    <a:moveTo>
                      <a:pt x="10" y="7"/>
                    </a:moveTo>
                    <a:cubicBezTo>
                      <a:pt x="10" y="9"/>
                      <a:pt x="8" y="12"/>
                      <a:pt x="5" y="11"/>
                    </a:cubicBezTo>
                    <a:cubicBezTo>
                      <a:pt x="3" y="11"/>
                      <a:pt x="2" y="9"/>
                      <a:pt x="2" y="7"/>
                    </a:cubicBezTo>
                    <a:cubicBezTo>
                      <a:pt x="2" y="4"/>
                      <a:pt x="4" y="2"/>
                      <a:pt x="6" y="2"/>
                    </a:cubicBezTo>
                    <a:cubicBezTo>
                      <a:pt x="9" y="3"/>
                      <a:pt x="10" y="5"/>
                      <a:pt x="10" y="7"/>
                    </a:cubicBezTo>
                    <a:cubicBezTo>
                      <a:pt x="10" y="7"/>
                      <a:pt x="11" y="7"/>
                      <a:pt x="11" y="7"/>
                    </a:cubicBezTo>
                    <a:cubicBezTo>
                      <a:pt x="11" y="0"/>
                      <a:pt x="1" y="1"/>
                      <a:pt x="1" y="7"/>
                    </a:cubicBezTo>
                    <a:cubicBezTo>
                      <a:pt x="0" y="14"/>
                      <a:pt x="11" y="13"/>
                      <a:pt x="11" y="7"/>
                    </a:cubicBezTo>
                    <a:cubicBezTo>
                      <a:pt x="11" y="7"/>
                      <a:pt x="10" y="7"/>
                      <a:pt x="10" y="7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</p:grpSp>
        <p:pic>
          <p:nvPicPr>
            <p:cNvPr id="28" name="图片 2121"/>
            <p:cNvPicPr>
              <a:picLocks noChangeAspect="1"/>
            </p:cNvPicPr>
            <p:nvPr/>
          </p:nvPicPr>
          <p:blipFill rotWithShape="1">
            <a:blip r:embed="rId3"/>
            <a:srcRect t="16435"/>
            <a:stretch/>
          </p:blipFill>
          <p:spPr>
            <a:xfrm>
              <a:off x="1734093" y="3705726"/>
              <a:ext cx="10101948" cy="2562565"/>
            </a:xfrm>
            <a:prstGeom prst="rect">
              <a:avLst/>
            </a:prstGeom>
          </p:spPr>
        </p:pic>
      </p:grpSp>
      <p:sp>
        <p:nvSpPr>
          <p:cNvPr id="60" name="Text Box 25"/>
          <p:cNvSpPr txBox="1">
            <a:spLocks noChangeArrowheads="1"/>
          </p:cNvSpPr>
          <p:nvPr/>
        </p:nvSpPr>
        <p:spPr bwMode="auto">
          <a:xfrm>
            <a:off x="3766989" y="1187659"/>
            <a:ext cx="8038315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Chịu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đói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bám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sát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lấy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giặc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đặng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tiêu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diệt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giặc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4" name="AutoShape 18"/>
          <p:cNvSpPr>
            <a:spLocks/>
          </p:cNvSpPr>
          <p:nvPr/>
        </p:nvSpPr>
        <p:spPr bwMode="auto">
          <a:xfrm>
            <a:off x="6500707" y="228600"/>
            <a:ext cx="914162" cy="2895600"/>
          </a:xfrm>
          <a:prstGeom prst="rightBrace">
            <a:avLst>
              <a:gd name="adj1" fmla="val 35185"/>
              <a:gd name="adj2" fmla="val 50000"/>
            </a:avLst>
          </a:prstGeom>
          <a:noFill/>
          <a:ln w="9525">
            <a:noFill/>
            <a:round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65" name="AutoShape 19"/>
          <p:cNvSpPr>
            <a:spLocks/>
          </p:cNvSpPr>
          <p:nvPr/>
        </p:nvSpPr>
        <p:spPr bwMode="auto">
          <a:xfrm>
            <a:off x="6907001" y="0"/>
            <a:ext cx="711015" cy="3276600"/>
          </a:xfrm>
          <a:prstGeom prst="rightBrace">
            <a:avLst>
              <a:gd name="adj1" fmla="val 51190"/>
              <a:gd name="adj2" fmla="val 50000"/>
            </a:avLst>
          </a:prstGeom>
          <a:noFill/>
          <a:ln w="9525">
            <a:noFill/>
            <a:round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wrap="none" anchor="ctr"/>
          <a:lstStyle/>
          <a:p>
            <a:pPr algn="ctr">
              <a:defRPr/>
            </a:pPr>
            <a:endParaRPr lang="en-US">
              <a:solidFill>
                <a:srgbClr val="FFFF00"/>
              </a:solidFill>
            </a:endParaRPr>
          </a:p>
        </p:txBody>
      </p:sp>
      <p:sp>
        <p:nvSpPr>
          <p:cNvPr id="66" name="AutoShape 20"/>
          <p:cNvSpPr>
            <a:spLocks/>
          </p:cNvSpPr>
          <p:nvPr/>
        </p:nvSpPr>
        <p:spPr bwMode="auto">
          <a:xfrm>
            <a:off x="6703854" y="304800"/>
            <a:ext cx="2133044" cy="2819400"/>
          </a:xfrm>
          <a:prstGeom prst="rightBrace">
            <a:avLst>
              <a:gd name="adj1" fmla="val 14683"/>
              <a:gd name="adj2" fmla="val 50000"/>
            </a:avLst>
          </a:prstGeom>
          <a:noFill/>
          <a:ln w="9525">
            <a:noFill/>
            <a:round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wrap="none" anchor="ctr"/>
          <a:lstStyle/>
          <a:p>
            <a:pPr algn="ctr">
              <a:defRPr/>
            </a:pPr>
            <a:endParaRPr lang="en-US">
              <a:solidFill>
                <a:srgbClr val="FFFF00"/>
              </a:solidFill>
            </a:endParaRPr>
          </a:p>
        </p:txBody>
      </p:sp>
      <p:sp>
        <p:nvSpPr>
          <p:cNvPr id="67" name="AutoShape 21"/>
          <p:cNvSpPr>
            <a:spLocks noChangeArrowheads="1"/>
          </p:cNvSpPr>
          <p:nvPr/>
        </p:nvSpPr>
        <p:spPr bwMode="auto">
          <a:xfrm>
            <a:off x="6602280" y="457200"/>
            <a:ext cx="1015735" cy="1524000"/>
          </a:xfrm>
          <a:prstGeom prst="bracePair">
            <a:avLst>
              <a:gd name="adj" fmla="val 8333"/>
            </a:avLst>
          </a:prstGeom>
          <a:noFill/>
          <a:ln w="9525">
            <a:noFill/>
            <a:round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68" name="AutoShape 22"/>
          <p:cNvSpPr>
            <a:spLocks/>
          </p:cNvSpPr>
          <p:nvPr/>
        </p:nvSpPr>
        <p:spPr bwMode="auto">
          <a:xfrm>
            <a:off x="7516442" y="0"/>
            <a:ext cx="609441" cy="3276600"/>
          </a:xfrm>
          <a:prstGeom prst="rightBrace">
            <a:avLst>
              <a:gd name="adj1" fmla="val 59722"/>
              <a:gd name="adj2" fmla="val 50000"/>
            </a:avLst>
          </a:prstGeom>
          <a:noFill/>
          <a:ln w="9525">
            <a:noFill/>
            <a:round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wrap="none" anchor="ctr"/>
          <a:lstStyle/>
          <a:p>
            <a:pPr algn="ctr">
              <a:defRPr/>
            </a:pPr>
            <a:endParaRPr lang="en-US">
              <a:solidFill>
                <a:srgbClr val="FFFF00"/>
              </a:solidFill>
            </a:endParaRPr>
          </a:p>
        </p:txBody>
      </p:sp>
      <p:sp>
        <p:nvSpPr>
          <p:cNvPr id="69" name="AutoShape 23"/>
          <p:cNvSpPr>
            <a:spLocks/>
          </p:cNvSpPr>
          <p:nvPr/>
        </p:nvSpPr>
        <p:spPr bwMode="auto">
          <a:xfrm>
            <a:off x="7516442" y="304800"/>
            <a:ext cx="1015735" cy="3124200"/>
          </a:xfrm>
          <a:prstGeom prst="rightBrace">
            <a:avLst>
              <a:gd name="adj1" fmla="val 34167"/>
              <a:gd name="adj2" fmla="val 50000"/>
            </a:avLst>
          </a:prstGeom>
          <a:noFill/>
          <a:ln w="9525">
            <a:noFill/>
            <a:round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wrap="none" anchor="ctr"/>
          <a:lstStyle/>
          <a:p>
            <a:pPr algn="ctr">
              <a:defRPr/>
            </a:pPr>
            <a:endParaRPr lang="en-US">
              <a:latin typeface="Times New Roman" pitchFamily="18" charset="0"/>
            </a:endParaRPr>
          </a:p>
        </p:txBody>
      </p:sp>
      <p:sp>
        <p:nvSpPr>
          <p:cNvPr id="70" name="AutoShape 24"/>
          <p:cNvSpPr>
            <a:spLocks/>
          </p:cNvSpPr>
          <p:nvPr/>
        </p:nvSpPr>
        <p:spPr bwMode="auto">
          <a:xfrm>
            <a:off x="7313295" y="228600"/>
            <a:ext cx="3250353" cy="3048000"/>
          </a:xfrm>
          <a:prstGeom prst="rightBrace">
            <a:avLst>
              <a:gd name="adj1" fmla="val 10417"/>
              <a:gd name="adj2" fmla="val 52917"/>
            </a:avLst>
          </a:prstGeom>
          <a:noFill/>
          <a:ln w="9525">
            <a:noFill/>
            <a:round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71" name="AutoShape 25"/>
          <p:cNvSpPr>
            <a:spLocks/>
          </p:cNvSpPr>
          <p:nvPr/>
        </p:nvSpPr>
        <p:spPr bwMode="auto">
          <a:xfrm flipH="1">
            <a:off x="3029714" y="1240219"/>
            <a:ext cx="516612" cy="4056996"/>
          </a:xfrm>
          <a:prstGeom prst="rightBrace">
            <a:avLst>
              <a:gd name="adj1" fmla="val 87500"/>
              <a:gd name="adj2" fmla="val 50000"/>
            </a:avLst>
          </a:prstGeom>
          <a:noFill/>
          <a:ln w="9525">
            <a:solidFill>
              <a:srgbClr val="FF0000"/>
            </a:solidFill>
            <a:round/>
            <a:headEnd/>
            <a:tailEnd/>
          </a:ln>
          <a:effectLst>
            <a:prstShdw prst="shdw17" dist="17961" dir="2700000">
              <a:srgbClr val="999900"/>
            </a:prstShdw>
          </a:effectLst>
        </p:spPr>
        <p:txBody>
          <a:bodyPr wrap="none" anchor="ctr"/>
          <a:lstStyle/>
          <a:p>
            <a:endParaRPr lang="en-US">
              <a:solidFill>
                <a:srgbClr val="FF0000"/>
              </a:solidFill>
            </a:endParaRPr>
          </a:p>
        </p:txBody>
      </p:sp>
      <p:sp>
        <p:nvSpPr>
          <p:cNvPr id="73" name="Text Box 28"/>
          <p:cNvSpPr txBox="1">
            <a:spLocks noChangeArrowheads="1"/>
          </p:cNvSpPr>
          <p:nvPr/>
        </p:nvSpPr>
        <p:spPr bwMode="auto">
          <a:xfrm>
            <a:off x="2600647" y="5538945"/>
            <a:ext cx="7250250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50000"/>
              </a:spcBef>
              <a:defRPr/>
            </a:pPr>
            <a:r>
              <a:rPr lang="en-US" sz="3200" b="1" i="1" dirty="0" smtClean="0">
                <a:solidFill>
                  <a:srgbClr val="FF0000"/>
                </a:solidFill>
                <a:latin typeface="Times New Roman" pitchFamily="18" charset="0"/>
                <a:sym typeface="Wingdings" pitchFamily="2" charset="2"/>
              </a:rPr>
              <a:t> </a:t>
            </a:r>
            <a:r>
              <a:rPr lang="en-US" sz="3200" b="1" i="1" dirty="0" err="1" smtClean="0">
                <a:solidFill>
                  <a:srgbClr val="FF0000"/>
                </a:solidFill>
                <a:latin typeface="Times New Roman" pitchFamily="18" charset="0"/>
              </a:rPr>
              <a:t>Cụ</a:t>
            </a:r>
            <a:r>
              <a:rPr lang="en-US" sz="3200" b="1" i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3200" b="1" i="1" dirty="0" err="1" smtClean="0">
                <a:solidFill>
                  <a:srgbClr val="FF0000"/>
                </a:solidFill>
                <a:latin typeface="Times New Roman" pitchFamily="18" charset="0"/>
              </a:rPr>
              <a:t>thể</a:t>
            </a:r>
            <a:r>
              <a:rPr lang="en-US" sz="3200" b="1" i="1" dirty="0" smtClean="0">
                <a:solidFill>
                  <a:srgbClr val="FF0000"/>
                </a:solidFill>
                <a:latin typeface="Times New Roman" pitchFamily="18" charset="0"/>
              </a:rPr>
              <a:t>, </a:t>
            </a:r>
            <a:r>
              <a:rPr lang="en-US" sz="3200" b="1" i="1" dirty="0" err="1" smtClean="0">
                <a:solidFill>
                  <a:srgbClr val="FF0000"/>
                </a:solidFill>
                <a:latin typeface="Times New Roman" pitchFamily="18" charset="0"/>
              </a:rPr>
              <a:t>thiết</a:t>
            </a:r>
            <a:r>
              <a:rPr lang="en-US" sz="3200" b="1" i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3200" b="1" i="1" dirty="0" err="1" smtClean="0">
                <a:solidFill>
                  <a:srgbClr val="FF0000"/>
                </a:solidFill>
                <a:latin typeface="Times New Roman" pitchFamily="18" charset="0"/>
              </a:rPr>
              <a:t>thực</a:t>
            </a:r>
            <a:r>
              <a:rPr lang="en-US" sz="3200" b="1" i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3200" b="1" i="1" dirty="0" err="1" smtClean="0">
                <a:solidFill>
                  <a:srgbClr val="FF0000"/>
                </a:solidFill>
                <a:latin typeface="Times New Roman" pitchFamily="18" charset="0"/>
              </a:rPr>
              <a:t>góp</a:t>
            </a:r>
            <a:r>
              <a:rPr lang="en-US" sz="3200" b="1" i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3200" b="1" i="1" dirty="0" err="1" smtClean="0">
                <a:solidFill>
                  <a:srgbClr val="FF0000"/>
                </a:solidFill>
                <a:latin typeface="Times New Roman" pitchFamily="18" charset="0"/>
              </a:rPr>
              <a:t>sức</a:t>
            </a:r>
            <a:r>
              <a:rPr lang="en-US" sz="3200" b="1" i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3200" b="1" i="1" dirty="0" err="1" smtClean="0">
                <a:solidFill>
                  <a:srgbClr val="FF0000"/>
                </a:solidFill>
                <a:latin typeface="Times New Roman" pitchFamily="18" charset="0"/>
              </a:rPr>
              <a:t>vào</a:t>
            </a:r>
            <a:r>
              <a:rPr lang="en-US" sz="3200" b="1" i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3200" b="1" i="1" dirty="0" err="1" smtClean="0">
                <a:solidFill>
                  <a:srgbClr val="FF0000"/>
                </a:solidFill>
                <a:latin typeface="Times New Roman" pitchFamily="18" charset="0"/>
              </a:rPr>
              <a:t>công</a:t>
            </a:r>
            <a:r>
              <a:rPr lang="en-US" sz="3200" b="1" i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3200" b="1" i="1" dirty="0" err="1" smtClean="0">
                <a:solidFill>
                  <a:srgbClr val="FF0000"/>
                </a:solidFill>
                <a:latin typeface="Times New Roman" pitchFamily="18" charset="0"/>
              </a:rPr>
              <a:t>cuộc</a:t>
            </a:r>
            <a:r>
              <a:rPr lang="en-US" sz="3200" b="1" i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3200" b="1" i="1" dirty="0" err="1" smtClean="0">
                <a:solidFill>
                  <a:srgbClr val="FF0000"/>
                </a:solidFill>
                <a:latin typeface="Times New Roman" pitchFamily="18" charset="0"/>
              </a:rPr>
              <a:t>kháng</a:t>
            </a:r>
            <a:r>
              <a:rPr lang="en-US" sz="3200" b="1" i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3200" b="1" i="1" dirty="0" err="1" smtClean="0">
                <a:solidFill>
                  <a:srgbClr val="FF0000"/>
                </a:solidFill>
                <a:latin typeface="Times New Roman" pitchFamily="18" charset="0"/>
              </a:rPr>
              <a:t>chiến</a:t>
            </a:r>
            <a:r>
              <a:rPr lang="en-US" sz="3200" b="1" i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3200" b="1" i="1" dirty="0" err="1" smtClean="0">
                <a:solidFill>
                  <a:srgbClr val="FF0000"/>
                </a:solidFill>
                <a:latin typeface="Times New Roman" pitchFamily="18" charset="0"/>
              </a:rPr>
              <a:t>chống</a:t>
            </a:r>
            <a:r>
              <a:rPr lang="en-US" sz="3200" b="1" i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3200" b="1" i="1" dirty="0" err="1" smtClean="0">
                <a:solidFill>
                  <a:srgbClr val="FF0000"/>
                </a:solidFill>
                <a:latin typeface="Times New Roman" pitchFamily="18" charset="0"/>
              </a:rPr>
              <a:t>Pháp</a:t>
            </a:r>
            <a:endParaRPr lang="en-US" sz="3200" b="1" i="1" dirty="0" smtClean="0">
              <a:solidFill>
                <a:srgbClr val="FF0000"/>
              </a:solidFill>
              <a:latin typeface="Times New Roman" pitchFamily="18" charset="0"/>
            </a:endParaRPr>
          </a:p>
        </p:txBody>
      </p:sp>
      <p:sp>
        <p:nvSpPr>
          <p:cNvPr id="75" name="Rectangle 74"/>
          <p:cNvSpPr/>
          <p:nvPr/>
        </p:nvSpPr>
        <p:spPr>
          <a:xfrm>
            <a:off x="1513119" y="1945963"/>
            <a:ext cx="1513097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32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Nhiều</a:t>
            </a:r>
            <a:r>
              <a:rPr lang="en-US" sz="32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hành</a:t>
            </a:r>
            <a:r>
              <a:rPr lang="en-US" sz="32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động</a:t>
            </a:r>
            <a:r>
              <a:rPr lang="en-US" sz="32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yêu</a:t>
            </a:r>
            <a:r>
              <a:rPr lang="en-US" sz="32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nước</a:t>
            </a:r>
            <a:endParaRPr lang="en-US" sz="3200" b="1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1" name="Text Box 25"/>
          <p:cNvSpPr txBox="1">
            <a:spLocks noChangeArrowheads="1"/>
          </p:cNvSpPr>
          <p:nvPr/>
        </p:nvSpPr>
        <p:spPr bwMode="auto">
          <a:xfrm>
            <a:off x="3793254" y="1765741"/>
            <a:ext cx="8038315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Nhịn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ăn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đê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̉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ủng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hô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̣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bô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̣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đội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2" name="Text Box 25"/>
          <p:cNvSpPr txBox="1">
            <a:spLocks noChangeArrowheads="1"/>
          </p:cNvSpPr>
          <p:nvPr/>
        </p:nvSpPr>
        <p:spPr bwMode="auto">
          <a:xfrm>
            <a:off x="3788006" y="2312275"/>
            <a:ext cx="8038315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Khuyên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chồng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tòng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quân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3" name="Text Box 25"/>
          <p:cNvSpPr txBox="1">
            <a:spLocks noChangeArrowheads="1"/>
          </p:cNvSpPr>
          <p:nvPr/>
        </p:nvSpPr>
        <p:spPr bwMode="auto">
          <a:xfrm>
            <a:off x="3798515" y="2874577"/>
            <a:ext cx="8038315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Xung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phong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giúp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việc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vận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tải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2" name="Text Box 25"/>
          <p:cNvSpPr txBox="1">
            <a:spLocks noChangeArrowheads="1"/>
          </p:cNvSpPr>
          <p:nvPr/>
        </p:nvSpPr>
        <p:spPr bwMode="auto">
          <a:xfrm>
            <a:off x="3824785" y="3436879"/>
            <a:ext cx="8038315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Săn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sóc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yêu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thương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bô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̣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đội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4" name="Text Box 25"/>
          <p:cNvSpPr txBox="1">
            <a:spLocks noChangeArrowheads="1"/>
          </p:cNvSpPr>
          <p:nvPr/>
        </p:nvSpPr>
        <p:spPr bwMode="auto">
          <a:xfrm>
            <a:off x="3835293" y="4027098"/>
            <a:ext cx="8038315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Thi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đua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tăng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gia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sản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xuất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6" name="Text Box 25"/>
          <p:cNvSpPr txBox="1">
            <a:spLocks noChangeArrowheads="1"/>
          </p:cNvSpPr>
          <p:nvPr/>
        </p:nvSpPr>
        <p:spPr bwMode="auto">
          <a:xfrm>
            <a:off x="3830039" y="4636693"/>
            <a:ext cx="8038315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Quyên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ruộng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đất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Chính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phu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̉.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1" name="Shape 10"/>
          <p:cNvSpPr/>
          <p:nvPr/>
        </p:nvSpPr>
        <p:spPr>
          <a:xfrm>
            <a:off x="1177058" y="4644321"/>
            <a:ext cx="439063" cy="221368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6264" h="21600" extrusionOk="0">
                <a:moveTo>
                  <a:pt x="6235" y="14"/>
                </a:moveTo>
                <a:cubicBezTo>
                  <a:pt x="4443" y="4138"/>
                  <a:pt x="-619" y="16185"/>
                  <a:pt x="16264" y="21600"/>
                </a:cubicBezTo>
                <a:lnTo>
                  <a:pt x="5586" y="21600"/>
                </a:lnTo>
                <a:cubicBezTo>
                  <a:pt x="-5336" y="14637"/>
                  <a:pt x="2800" y="2284"/>
                  <a:pt x="4653" y="0"/>
                </a:cubicBezTo>
                <a:cubicBezTo>
                  <a:pt x="4653" y="0"/>
                  <a:pt x="6235" y="14"/>
                  <a:pt x="6235" y="14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</a:schemeClr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/>
          </a:p>
        </p:txBody>
      </p:sp>
      <p:sp>
        <p:nvSpPr>
          <p:cNvPr id="82" name="Shape 12"/>
          <p:cNvSpPr/>
          <p:nvPr/>
        </p:nvSpPr>
        <p:spPr>
          <a:xfrm>
            <a:off x="383929" y="5537984"/>
            <a:ext cx="825956" cy="68537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14832" extrusionOk="0">
                <a:moveTo>
                  <a:pt x="0" y="2088"/>
                </a:moveTo>
                <a:cubicBezTo>
                  <a:pt x="8617" y="-2323"/>
                  <a:pt x="21594" y="-88"/>
                  <a:pt x="21600" y="12104"/>
                </a:cubicBezTo>
                <a:cubicBezTo>
                  <a:pt x="10780" y="19277"/>
                  <a:pt x="1158" y="11032"/>
                  <a:pt x="0" y="2088"/>
                </a:cubicBezTo>
                <a:close/>
              </a:path>
            </a:pathLst>
          </a:custGeom>
          <a:solidFill>
            <a:schemeClr val="tx2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/>
          </a:p>
        </p:txBody>
      </p:sp>
      <p:sp>
        <p:nvSpPr>
          <p:cNvPr id="83" name="Shape 13"/>
          <p:cNvSpPr/>
          <p:nvPr/>
        </p:nvSpPr>
        <p:spPr>
          <a:xfrm>
            <a:off x="1353103" y="4776952"/>
            <a:ext cx="443698" cy="41241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8191" h="16193" extrusionOk="0">
                <a:moveTo>
                  <a:pt x="18083" y="639"/>
                </a:moveTo>
                <a:cubicBezTo>
                  <a:pt x="19149" y="9638"/>
                  <a:pt x="12204" y="19728"/>
                  <a:pt x="460" y="14976"/>
                </a:cubicBezTo>
                <a:cubicBezTo>
                  <a:pt x="-2451" y="3038"/>
                  <a:pt x="9042" y="-1872"/>
                  <a:pt x="18083" y="639"/>
                </a:cubicBezTo>
                <a:close/>
              </a:path>
            </a:pathLst>
          </a:custGeom>
          <a:solidFill>
            <a:schemeClr val="accent4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/>
          </a:p>
        </p:txBody>
      </p:sp>
      <p:sp>
        <p:nvSpPr>
          <p:cNvPr id="84" name="Shape 14"/>
          <p:cNvSpPr/>
          <p:nvPr/>
        </p:nvSpPr>
        <p:spPr>
          <a:xfrm>
            <a:off x="1008729" y="4650829"/>
            <a:ext cx="294011" cy="36260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5429" h="19901" extrusionOk="0">
                <a:moveTo>
                  <a:pt x="1160" y="2"/>
                </a:moveTo>
                <a:cubicBezTo>
                  <a:pt x="10136" y="-134"/>
                  <a:pt x="19427" y="8120"/>
                  <a:pt x="13628" y="19739"/>
                </a:cubicBezTo>
                <a:cubicBezTo>
                  <a:pt x="1579" y="21466"/>
                  <a:pt x="-2173" y="9070"/>
                  <a:pt x="1160" y="2"/>
                </a:cubicBezTo>
                <a:close/>
              </a:path>
            </a:pathLst>
          </a:custGeom>
          <a:solidFill>
            <a:schemeClr val="accent2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/>
          </a:p>
        </p:txBody>
      </p:sp>
      <p:sp>
        <p:nvSpPr>
          <p:cNvPr id="85" name="Shape 15"/>
          <p:cNvSpPr/>
          <p:nvPr/>
        </p:nvSpPr>
        <p:spPr>
          <a:xfrm rot="417701">
            <a:off x="1253385" y="4315879"/>
            <a:ext cx="296035" cy="45904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4664" h="21600" extrusionOk="0">
                <a:moveTo>
                  <a:pt x="11559" y="0"/>
                </a:moveTo>
                <a:cubicBezTo>
                  <a:pt x="16908" y="7635"/>
                  <a:pt x="15994" y="20171"/>
                  <a:pt x="3675" y="21600"/>
                </a:cubicBezTo>
                <a:cubicBezTo>
                  <a:pt x="-4692" y="12203"/>
                  <a:pt x="2642" y="2140"/>
                  <a:pt x="11559" y="0"/>
                </a:cubicBezTo>
                <a:close/>
              </a:path>
            </a:pathLst>
          </a:custGeom>
          <a:solidFill>
            <a:schemeClr val="accent3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/>
          </a:p>
        </p:txBody>
      </p:sp>
      <p:sp>
        <p:nvSpPr>
          <p:cNvPr id="87" name="Shape 17"/>
          <p:cNvSpPr/>
          <p:nvPr/>
        </p:nvSpPr>
        <p:spPr>
          <a:xfrm>
            <a:off x="1335864" y="5553027"/>
            <a:ext cx="784102" cy="94918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6036" h="18464" extrusionOk="0">
                <a:moveTo>
                  <a:pt x="15314" y="77"/>
                </a:moveTo>
                <a:cubicBezTo>
                  <a:pt x="17973" y="9123"/>
                  <a:pt x="13271" y="20772"/>
                  <a:pt x="1313" y="18066"/>
                </a:cubicBezTo>
                <a:cubicBezTo>
                  <a:pt x="-3627" y="6344"/>
                  <a:pt x="6319" y="-828"/>
                  <a:pt x="15314" y="77"/>
                </a:cubicBezTo>
                <a:close/>
              </a:path>
            </a:pathLst>
          </a:custGeom>
          <a:gradFill>
            <a:gsLst>
              <a:gs pos="0">
                <a:schemeClr val="accent5">
                  <a:lumMod val="60000"/>
                  <a:lumOff val="40000"/>
                </a:schemeClr>
              </a:gs>
              <a:gs pos="82000">
                <a:schemeClr val="accent5">
                  <a:lumMod val="75000"/>
                </a:schemeClr>
              </a:gs>
            </a:gsLst>
            <a:lin ang="5400000" scaled="1"/>
          </a:gradFill>
          <a:ln w="12700">
            <a:miter lim="400000"/>
          </a:ln>
        </p:spPr>
        <p:txBody>
          <a:bodyPr lIns="0" tIns="0" rIns="0" bIns="0" anchor="ctr"/>
          <a:lstStyle/>
          <a:p>
            <a:pPr lvl="0"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/>
          </a:p>
        </p:txBody>
      </p:sp>
      <p:sp>
        <p:nvSpPr>
          <p:cNvPr id="88" name="Shape 13"/>
          <p:cNvSpPr/>
          <p:nvPr/>
        </p:nvSpPr>
        <p:spPr>
          <a:xfrm rot="16200000">
            <a:off x="819797" y="5108468"/>
            <a:ext cx="463915" cy="38961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8191" h="16193" extrusionOk="0">
                <a:moveTo>
                  <a:pt x="18083" y="639"/>
                </a:moveTo>
                <a:cubicBezTo>
                  <a:pt x="19149" y="9638"/>
                  <a:pt x="12204" y="19728"/>
                  <a:pt x="460" y="14976"/>
                </a:cubicBezTo>
                <a:cubicBezTo>
                  <a:pt x="-2451" y="3038"/>
                  <a:pt x="9042" y="-1872"/>
                  <a:pt x="18083" y="639"/>
                </a:cubicBezTo>
                <a:close/>
              </a:path>
            </a:pathLst>
          </a:custGeom>
          <a:solidFill>
            <a:schemeClr val="accent1">
              <a:alpha val="75000"/>
            </a:schemeClr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/>
          </a:p>
        </p:txBody>
      </p:sp>
      <p:sp>
        <p:nvSpPr>
          <p:cNvPr id="89" name="Oval 88"/>
          <p:cNvSpPr/>
          <p:nvPr/>
        </p:nvSpPr>
        <p:spPr>
          <a:xfrm>
            <a:off x="4013562" y="4545625"/>
            <a:ext cx="294681" cy="324493"/>
          </a:xfrm>
          <a:prstGeom prst="ellipse">
            <a:avLst/>
          </a:prstGeom>
          <a:solidFill>
            <a:srgbClr val="FEFEF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0" name="Oval 89"/>
          <p:cNvSpPr/>
          <p:nvPr/>
        </p:nvSpPr>
        <p:spPr>
          <a:xfrm>
            <a:off x="636664" y="5666901"/>
            <a:ext cx="347512" cy="382670"/>
          </a:xfrm>
          <a:prstGeom prst="ellipse">
            <a:avLst/>
          </a:prstGeom>
          <a:solidFill>
            <a:srgbClr val="FEFEF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1" name="Oval 90"/>
          <p:cNvSpPr/>
          <p:nvPr/>
        </p:nvSpPr>
        <p:spPr>
          <a:xfrm>
            <a:off x="1573636" y="5844021"/>
            <a:ext cx="301901" cy="332444"/>
          </a:xfrm>
          <a:prstGeom prst="ellipse">
            <a:avLst/>
          </a:prstGeom>
          <a:solidFill>
            <a:srgbClr val="FEFEF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3" name="Shape 11"/>
          <p:cNvSpPr/>
          <p:nvPr/>
        </p:nvSpPr>
        <p:spPr>
          <a:xfrm rot="1111362">
            <a:off x="1314862" y="5198210"/>
            <a:ext cx="500114" cy="46355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947" h="15415" extrusionOk="0">
                <a:moveTo>
                  <a:pt x="19946" y="1174"/>
                </a:moveTo>
                <a:cubicBezTo>
                  <a:pt x="20059" y="10149"/>
                  <a:pt x="11773" y="19422"/>
                  <a:pt x="157" y="13598"/>
                </a:cubicBezTo>
                <a:cubicBezTo>
                  <a:pt x="-1541" y="1547"/>
                  <a:pt x="10877" y="-2178"/>
                  <a:pt x="19946" y="1174"/>
                </a:cubicBezTo>
                <a:close/>
              </a:path>
            </a:pathLst>
          </a:custGeom>
          <a:solidFill>
            <a:schemeClr val="accent4">
              <a:alpha val="80000"/>
            </a:schemeClr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2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2" dur="2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7" dur="2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2" dur="2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7" dur="20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7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" grpId="0"/>
      <p:bldP spid="71" grpId="0" animBg="1"/>
      <p:bldP spid="73" grpId="0"/>
      <p:bldP spid="75" grpId="0"/>
      <p:bldP spid="61" grpId="0"/>
      <p:bldP spid="62" grpId="0"/>
      <p:bldP spid="63" grpId="0"/>
      <p:bldP spid="72" grpId="0"/>
      <p:bldP spid="74" grpId="0"/>
      <p:bldP spid="76" grpId="0"/>
      <p:bldP spid="89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Kết quả hình ảnh cho nền trắng"/>
          <p:cNvPicPr>
            <a:picLocks noChangeAspect="1" noChangeArrowheads="1"/>
          </p:cNvPicPr>
          <p:nvPr/>
        </p:nvPicPr>
        <p:blipFill>
          <a:blip r:embed="rId2"/>
          <a:srcRect r="29408" b="29046"/>
          <a:stretch>
            <a:fillRect/>
          </a:stretch>
        </p:blipFill>
        <p:spPr bwMode="auto">
          <a:xfrm>
            <a:off x="-59611" y="0"/>
            <a:ext cx="12248436" cy="6858000"/>
          </a:xfrm>
          <a:prstGeom prst="rect">
            <a:avLst/>
          </a:prstGeom>
          <a:noFill/>
        </p:spPr>
      </p:pic>
      <p:sp>
        <p:nvSpPr>
          <p:cNvPr id="20" name="Text Box 2"/>
          <p:cNvSpPr txBox="1">
            <a:spLocks noChangeArrowheads="1"/>
          </p:cNvSpPr>
          <p:nvPr/>
        </p:nvSpPr>
        <p:spPr bwMode="auto">
          <a:xfrm>
            <a:off x="157619" y="0"/>
            <a:ext cx="11789537" cy="68941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 eaLnBrk="1" hangingPunct="1">
              <a:spcBef>
                <a:spcPct val="50000"/>
              </a:spcBef>
            </a:pPr>
            <a:r>
              <a:rPr lang="en-US" sz="3400" dirty="0" smtClean="0">
                <a:solidFill>
                  <a:srgbClr val="990000"/>
                </a:solidFill>
              </a:rPr>
              <a:t>       </a:t>
            </a:r>
            <a:r>
              <a:rPr lang="en-US" sz="3400" dirty="0" err="1" smtClean="0">
                <a:latin typeface="Times New Roman" pitchFamily="18" charset="0"/>
              </a:rPr>
              <a:t>Đồng</a:t>
            </a:r>
            <a:r>
              <a:rPr lang="en-US" sz="3400" dirty="0" smtClean="0">
                <a:latin typeface="Times New Roman" pitchFamily="18" charset="0"/>
              </a:rPr>
              <a:t> </a:t>
            </a:r>
            <a:r>
              <a:rPr lang="en-US" sz="3400" dirty="0" err="1" smtClean="0">
                <a:latin typeface="Times New Roman" pitchFamily="18" charset="0"/>
              </a:rPr>
              <a:t>bào</a:t>
            </a:r>
            <a:r>
              <a:rPr lang="en-US" sz="3400" dirty="0" smtClean="0">
                <a:latin typeface="Times New Roman" pitchFamily="18" charset="0"/>
              </a:rPr>
              <a:t> </a:t>
            </a:r>
            <a:r>
              <a:rPr lang="en-US" sz="3400" dirty="0" err="1" smtClean="0">
                <a:latin typeface="Times New Roman" pitchFamily="18" charset="0"/>
              </a:rPr>
              <a:t>ta</a:t>
            </a:r>
            <a:r>
              <a:rPr lang="en-US" sz="3400" dirty="0" smtClean="0">
                <a:latin typeface="Times New Roman" pitchFamily="18" charset="0"/>
              </a:rPr>
              <a:t> </a:t>
            </a:r>
            <a:r>
              <a:rPr lang="en-US" sz="3400" dirty="0" err="1" smtClean="0">
                <a:latin typeface="Times New Roman" pitchFamily="18" charset="0"/>
              </a:rPr>
              <a:t>ngày</a:t>
            </a:r>
            <a:r>
              <a:rPr lang="en-US" sz="3400" dirty="0" smtClean="0">
                <a:latin typeface="Times New Roman" pitchFamily="18" charset="0"/>
              </a:rPr>
              <a:t> nay </a:t>
            </a:r>
            <a:r>
              <a:rPr lang="en-US" sz="3400" dirty="0" err="1" smtClean="0">
                <a:latin typeface="Times New Roman" pitchFamily="18" charset="0"/>
              </a:rPr>
              <a:t>cũng</a:t>
            </a:r>
            <a:r>
              <a:rPr lang="en-US" sz="3400" dirty="0" smtClean="0">
                <a:latin typeface="Times New Roman" pitchFamily="18" charset="0"/>
              </a:rPr>
              <a:t> </a:t>
            </a:r>
            <a:r>
              <a:rPr lang="en-US" sz="3400" dirty="0" err="1" smtClean="0">
                <a:latin typeface="Times New Roman" pitchFamily="18" charset="0"/>
              </a:rPr>
              <a:t>rất</a:t>
            </a:r>
            <a:r>
              <a:rPr lang="en-US" sz="3400" dirty="0" smtClean="0">
                <a:latin typeface="Times New Roman" pitchFamily="18" charset="0"/>
              </a:rPr>
              <a:t> </a:t>
            </a:r>
            <a:r>
              <a:rPr lang="en-US" sz="3400" dirty="0" err="1" smtClean="0">
                <a:latin typeface="Times New Roman" pitchFamily="18" charset="0"/>
              </a:rPr>
              <a:t>xứng</a:t>
            </a:r>
            <a:r>
              <a:rPr lang="en-US" sz="3400" dirty="0" smtClean="0">
                <a:latin typeface="Times New Roman" pitchFamily="18" charset="0"/>
              </a:rPr>
              <a:t> </a:t>
            </a:r>
            <a:r>
              <a:rPr lang="en-US" sz="3400" dirty="0" err="1" smtClean="0">
                <a:latin typeface="Times New Roman" pitchFamily="18" charset="0"/>
              </a:rPr>
              <a:t>đáng</a:t>
            </a:r>
            <a:r>
              <a:rPr lang="en-US" sz="3400" dirty="0" smtClean="0">
                <a:latin typeface="Times New Roman" pitchFamily="18" charset="0"/>
              </a:rPr>
              <a:t> </a:t>
            </a:r>
            <a:r>
              <a:rPr lang="en-US" sz="3400" dirty="0" err="1" smtClean="0">
                <a:latin typeface="Times New Roman" pitchFamily="18" charset="0"/>
              </a:rPr>
              <a:t>với</a:t>
            </a:r>
            <a:r>
              <a:rPr lang="en-US" sz="3400" dirty="0" smtClean="0">
                <a:latin typeface="Times New Roman" pitchFamily="18" charset="0"/>
              </a:rPr>
              <a:t> </a:t>
            </a:r>
            <a:r>
              <a:rPr lang="en-US" sz="3400" dirty="0" err="1" smtClean="0">
                <a:latin typeface="Times New Roman" pitchFamily="18" charset="0"/>
              </a:rPr>
              <a:t>tổ</a:t>
            </a:r>
            <a:r>
              <a:rPr lang="en-US" sz="3400" dirty="0" smtClean="0">
                <a:latin typeface="Times New Roman" pitchFamily="18" charset="0"/>
              </a:rPr>
              <a:t> </a:t>
            </a:r>
            <a:r>
              <a:rPr lang="en-US" sz="3400" dirty="0" err="1" smtClean="0">
                <a:latin typeface="Times New Roman" pitchFamily="18" charset="0"/>
              </a:rPr>
              <a:t>tiên</a:t>
            </a:r>
            <a:r>
              <a:rPr lang="en-US" sz="3400" dirty="0" smtClean="0">
                <a:latin typeface="Times New Roman" pitchFamily="18" charset="0"/>
              </a:rPr>
              <a:t> </a:t>
            </a:r>
            <a:r>
              <a:rPr lang="en-US" sz="3400" dirty="0" err="1" smtClean="0">
                <a:latin typeface="Times New Roman" pitchFamily="18" charset="0"/>
              </a:rPr>
              <a:t>ta</a:t>
            </a:r>
            <a:r>
              <a:rPr lang="en-US" sz="3400" dirty="0" smtClean="0">
                <a:latin typeface="Times New Roman" pitchFamily="18" charset="0"/>
              </a:rPr>
              <a:t> </a:t>
            </a:r>
            <a:r>
              <a:rPr lang="en-US" sz="3400" dirty="0" err="1" smtClean="0">
                <a:latin typeface="Times New Roman" pitchFamily="18" charset="0"/>
              </a:rPr>
              <a:t>ngày</a:t>
            </a:r>
            <a:r>
              <a:rPr lang="en-US" sz="3400" dirty="0" smtClean="0">
                <a:latin typeface="Times New Roman" pitchFamily="18" charset="0"/>
              </a:rPr>
              <a:t> </a:t>
            </a:r>
            <a:r>
              <a:rPr lang="en-US" sz="3400" dirty="0" err="1" smtClean="0">
                <a:latin typeface="Times New Roman" pitchFamily="18" charset="0"/>
              </a:rPr>
              <a:t>trước</a:t>
            </a:r>
            <a:r>
              <a:rPr lang="en-US" sz="3400" dirty="0" smtClean="0">
                <a:latin typeface="Times New Roman" pitchFamily="18" charset="0"/>
              </a:rPr>
              <a:t>. </a:t>
            </a:r>
            <a:r>
              <a:rPr lang="en-US" sz="3400" dirty="0" err="1" smtClean="0">
                <a:solidFill>
                  <a:srgbClr val="FF0000"/>
                </a:solidFill>
                <a:latin typeface="Times New Roman" pitchFamily="18" charset="0"/>
              </a:rPr>
              <a:t>Từ</a:t>
            </a:r>
            <a:r>
              <a:rPr lang="en-US" sz="3400" dirty="0" smtClean="0">
                <a:latin typeface="Times New Roman" pitchFamily="18" charset="0"/>
              </a:rPr>
              <a:t> </a:t>
            </a:r>
            <a:r>
              <a:rPr lang="en-US" sz="3400" i="1" u="sng" dirty="0" err="1" smtClean="0">
                <a:solidFill>
                  <a:srgbClr val="0070C0"/>
                </a:solidFill>
                <a:latin typeface="Times New Roman" pitchFamily="18" charset="0"/>
              </a:rPr>
              <a:t>các</a:t>
            </a:r>
            <a:r>
              <a:rPr lang="en-US" sz="3400" i="1" u="sng" dirty="0" smtClean="0">
                <a:solidFill>
                  <a:srgbClr val="0070C0"/>
                </a:solidFill>
                <a:latin typeface="Times New Roman" pitchFamily="18" charset="0"/>
              </a:rPr>
              <a:t> </a:t>
            </a:r>
            <a:r>
              <a:rPr lang="en-US" sz="3400" i="1" u="sng" dirty="0" err="1" smtClean="0">
                <a:solidFill>
                  <a:srgbClr val="0070C0"/>
                </a:solidFill>
                <a:latin typeface="Times New Roman" pitchFamily="18" charset="0"/>
              </a:rPr>
              <a:t>cụ</a:t>
            </a:r>
            <a:r>
              <a:rPr lang="en-US" sz="3400" i="1" u="sng" dirty="0" smtClean="0">
                <a:solidFill>
                  <a:srgbClr val="0070C0"/>
                </a:solidFill>
                <a:latin typeface="Times New Roman" pitchFamily="18" charset="0"/>
              </a:rPr>
              <a:t> </a:t>
            </a:r>
            <a:r>
              <a:rPr lang="en-US" sz="3400" i="1" u="sng" dirty="0" err="1" smtClean="0">
                <a:solidFill>
                  <a:srgbClr val="0070C0"/>
                </a:solidFill>
                <a:latin typeface="Times New Roman" pitchFamily="18" charset="0"/>
              </a:rPr>
              <a:t>già</a:t>
            </a:r>
            <a:r>
              <a:rPr lang="en-US" sz="3400" i="1" u="sng" dirty="0" smtClean="0">
                <a:solidFill>
                  <a:srgbClr val="0070C0"/>
                </a:solidFill>
                <a:latin typeface="Times New Roman" pitchFamily="18" charset="0"/>
              </a:rPr>
              <a:t> </a:t>
            </a:r>
            <a:r>
              <a:rPr lang="en-US" sz="3400" i="1" u="sng" dirty="0" err="1" smtClean="0">
                <a:solidFill>
                  <a:srgbClr val="0070C0"/>
                </a:solidFill>
                <a:latin typeface="Times New Roman" pitchFamily="18" charset="0"/>
              </a:rPr>
              <a:t>tóc</a:t>
            </a:r>
            <a:r>
              <a:rPr lang="en-US" sz="3400" i="1" u="sng" dirty="0" smtClean="0">
                <a:solidFill>
                  <a:srgbClr val="0070C0"/>
                </a:solidFill>
                <a:latin typeface="Times New Roman" pitchFamily="18" charset="0"/>
              </a:rPr>
              <a:t> </a:t>
            </a:r>
            <a:r>
              <a:rPr lang="en-US" sz="3400" i="1" u="sng" dirty="0" err="1" smtClean="0">
                <a:solidFill>
                  <a:srgbClr val="0070C0"/>
                </a:solidFill>
                <a:latin typeface="Times New Roman" pitchFamily="18" charset="0"/>
              </a:rPr>
              <a:t>bạc</a:t>
            </a:r>
            <a:r>
              <a:rPr lang="en-US" sz="3400" i="1" u="sng" dirty="0" smtClean="0">
                <a:solidFill>
                  <a:srgbClr val="0070C0"/>
                </a:solidFill>
                <a:latin typeface="Times New Roman" pitchFamily="18" charset="0"/>
              </a:rPr>
              <a:t> </a:t>
            </a:r>
            <a:r>
              <a:rPr lang="en-US" sz="3400" dirty="0" err="1" smtClean="0">
                <a:solidFill>
                  <a:srgbClr val="FF0000"/>
                </a:solidFill>
                <a:latin typeface="Times New Roman" pitchFamily="18" charset="0"/>
              </a:rPr>
              <a:t>đến</a:t>
            </a:r>
            <a:r>
              <a:rPr lang="en-US" sz="3400" dirty="0" smtClean="0">
                <a:latin typeface="Times New Roman" pitchFamily="18" charset="0"/>
              </a:rPr>
              <a:t> </a:t>
            </a:r>
            <a:r>
              <a:rPr lang="en-US" sz="3400" i="1" u="sng" dirty="0" err="1" smtClean="0">
                <a:solidFill>
                  <a:srgbClr val="0070C0"/>
                </a:solidFill>
                <a:latin typeface="Times New Roman" pitchFamily="18" charset="0"/>
              </a:rPr>
              <a:t>các</a:t>
            </a:r>
            <a:r>
              <a:rPr lang="en-US" sz="3400" i="1" u="sng" dirty="0" smtClean="0">
                <a:solidFill>
                  <a:srgbClr val="0070C0"/>
                </a:solidFill>
                <a:latin typeface="Times New Roman" pitchFamily="18" charset="0"/>
              </a:rPr>
              <a:t> </a:t>
            </a:r>
            <a:r>
              <a:rPr lang="en-US" sz="3400" i="1" u="sng" dirty="0" err="1" smtClean="0">
                <a:solidFill>
                  <a:srgbClr val="0070C0"/>
                </a:solidFill>
                <a:latin typeface="Times New Roman" pitchFamily="18" charset="0"/>
              </a:rPr>
              <a:t>cháu</a:t>
            </a:r>
            <a:r>
              <a:rPr lang="en-US" sz="3400" i="1" u="sng" dirty="0" smtClean="0">
                <a:solidFill>
                  <a:srgbClr val="0070C0"/>
                </a:solidFill>
                <a:latin typeface="Times New Roman" pitchFamily="18" charset="0"/>
              </a:rPr>
              <a:t> </a:t>
            </a:r>
            <a:r>
              <a:rPr lang="en-US" sz="3400" i="1" u="sng" dirty="0" err="1" smtClean="0">
                <a:solidFill>
                  <a:srgbClr val="0070C0"/>
                </a:solidFill>
                <a:latin typeface="Times New Roman" pitchFamily="18" charset="0"/>
              </a:rPr>
              <a:t>trẻ</a:t>
            </a:r>
            <a:r>
              <a:rPr lang="en-US" sz="3400" i="1" u="sng" dirty="0" smtClean="0">
                <a:solidFill>
                  <a:srgbClr val="0070C0"/>
                </a:solidFill>
                <a:latin typeface="Times New Roman" pitchFamily="18" charset="0"/>
              </a:rPr>
              <a:t> </a:t>
            </a:r>
            <a:r>
              <a:rPr lang="en-US" sz="3400" i="1" u="sng" dirty="0" err="1" smtClean="0">
                <a:solidFill>
                  <a:srgbClr val="0070C0"/>
                </a:solidFill>
                <a:latin typeface="Times New Roman" pitchFamily="18" charset="0"/>
              </a:rPr>
              <a:t>thơ</a:t>
            </a:r>
            <a:r>
              <a:rPr lang="en-US" sz="3400" dirty="0" smtClean="0">
                <a:latin typeface="Times New Roman" pitchFamily="18" charset="0"/>
              </a:rPr>
              <a:t>, </a:t>
            </a:r>
            <a:r>
              <a:rPr lang="en-US" sz="3400" dirty="0" err="1" smtClean="0">
                <a:solidFill>
                  <a:srgbClr val="FF0000"/>
                </a:solidFill>
                <a:latin typeface="Times New Roman" pitchFamily="18" charset="0"/>
              </a:rPr>
              <a:t>từ</a:t>
            </a:r>
            <a:r>
              <a:rPr lang="en-US" sz="3400" dirty="0" smtClean="0">
                <a:latin typeface="Times New Roman" pitchFamily="18" charset="0"/>
              </a:rPr>
              <a:t> </a:t>
            </a:r>
            <a:r>
              <a:rPr lang="en-US" sz="3400" i="1" u="sng" dirty="0" err="1" smtClean="0">
                <a:solidFill>
                  <a:srgbClr val="0070C0"/>
                </a:solidFill>
                <a:latin typeface="Times New Roman" pitchFamily="18" charset="0"/>
              </a:rPr>
              <a:t>những</a:t>
            </a:r>
            <a:r>
              <a:rPr lang="en-US" sz="3400" i="1" u="sng" dirty="0" smtClean="0">
                <a:solidFill>
                  <a:srgbClr val="0070C0"/>
                </a:solidFill>
                <a:latin typeface="Times New Roman" pitchFamily="18" charset="0"/>
              </a:rPr>
              <a:t> </a:t>
            </a:r>
            <a:r>
              <a:rPr lang="en-US" sz="3400" i="1" u="sng" dirty="0" err="1" smtClean="0">
                <a:solidFill>
                  <a:srgbClr val="0070C0"/>
                </a:solidFill>
                <a:latin typeface="Times New Roman" pitchFamily="18" charset="0"/>
              </a:rPr>
              <a:t>kiều</a:t>
            </a:r>
            <a:r>
              <a:rPr lang="en-US" sz="3400" i="1" u="sng" dirty="0" smtClean="0">
                <a:solidFill>
                  <a:srgbClr val="0070C0"/>
                </a:solidFill>
                <a:latin typeface="Times New Roman" pitchFamily="18" charset="0"/>
              </a:rPr>
              <a:t> </a:t>
            </a:r>
            <a:r>
              <a:rPr lang="en-US" sz="3400" i="1" u="sng" dirty="0" err="1" smtClean="0">
                <a:solidFill>
                  <a:srgbClr val="0070C0"/>
                </a:solidFill>
                <a:latin typeface="Times New Roman" pitchFamily="18" charset="0"/>
              </a:rPr>
              <a:t>bào</a:t>
            </a:r>
            <a:r>
              <a:rPr lang="en-US" sz="3400" i="1" u="sng" dirty="0" smtClean="0">
                <a:solidFill>
                  <a:srgbClr val="0070C0"/>
                </a:solidFill>
                <a:latin typeface="Times New Roman" pitchFamily="18" charset="0"/>
              </a:rPr>
              <a:t> ở </a:t>
            </a:r>
            <a:r>
              <a:rPr lang="en-US" sz="3400" i="1" u="sng" dirty="0" err="1" smtClean="0">
                <a:solidFill>
                  <a:srgbClr val="0070C0"/>
                </a:solidFill>
                <a:latin typeface="Times New Roman" pitchFamily="18" charset="0"/>
              </a:rPr>
              <a:t>nước</a:t>
            </a:r>
            <a:r>
              <a:rPr lang="en-US" sz="3400" i="1" u="sng" dirty="0" smtClean="0">
                <a:solidFill>
                  <a:srgbClr val="0070C0"/>
                </a:solidFill>
                <a:latin typeface="Times New Roman" pitchFamily="18" charset="0"/>
              </a:rPr>
              <a:t> </a:t>
            </a:r>
            <a:r>
              <a:rPr lang="en-US" sz="3400" i="1" u="sng" dirty="0" err="1" smtClean="0">
                <a:solidFill>
                  <a:srgbClr val="0070C0"/>
                </a:solidFill>
                <a:latin typeface="Times New Roman" pitchFamily="18" charset="0"/>
              </a:rPr>
              <a:t>ngoài</a:t>
            </a:r>
            <a:r>
              <a:rPr lang="en-US" sz="3400" i="1" u="sng" dirty="0" smtClean="0">
                <a:solidFill>
                  <a:srgbClr val="0070C0"/>
                </a:solidFill>
                <a:latin typeface="Times New Roman" pitchFamily="18" charset="0"/>
              </a:rPr>
              <a:t> </a:t>
            </a:r>
            <a:r>
              <a:rPr lang="en-US" sz="3400" dirty="0" err="1">
                <a:solidFill>
                  <a:srgbClr val="FF0000"/>
                </a:solidFill>
                <a:latin typeface="Times New Roman" pitchFamily="18" charset="0"/>
              </a:rPr>
              <a:t>đến</a:t>
            </a:r>
            <a:r>
              <a:rPr lang="en-US" sz="3400" dirty="0" smtClean="0">
                <a:latin typeface="Times New Roman" pitchFamily="18" charset="0"/>
              </a:rPr>
              <a:t> </a:t>
            </a:r>
            <a:r>
              <a:rPr lang="en-US" sz="3400" i="1" u="sng" dirty="0" err="1" smtClean="0">
                <a:solidFill>
                  <a:srgbClr val="0070C0"/>
                </a:solidFill>
                <a:latin typeface="Times New Roman" pitchFamily="18" charset="0"/>
              </a:rPr>
              <a:t>vùng</a:t>
            </a:r>
            <a:r>
              <a:rPr lang="en-US" sz="3400" i="1" u="sng" dirty="0" smtClean="0">
                <a:solidFill>
                  <a:srgbClr val="0070C0"/>
                </a:solidFill>
                <a:latin typeface="Times New Roman" pitchFamily="18" charset="0"/>
              </a:rPr>
              <a:t> </a:t>
            </a:r>
            <a:r>
              <a:rPr lang="en-US" sz="3400" i="1" u="sng" dirty="0" err="1" smtClean="0">
                <a:solidFill>
                  <a:srgbClr val="0070C0"/>
                </a:solidFill>
                <a:latin typeface="Times New Roman" pitchFamily="18" charset="0"/>
              </a:rPr>
              <a:t>tạm</a:t>
            </a:r>
            <a:r>
              <a:rPr lang="en-US" sz="3400" i="1" u="sng" dirty="0" smtClean="0">
                <a:solidFill>
                  <a:srgbClr val="0070C0"/>
                </a:solidFill>
                <a:latin typeface="Times New Roman" pitchFamily="18" charset="0"/>
              </a:rPr>
              <a:t> </a:t>
            </a:r>
            <a:r>
              <a:rPr lang="en-US" sz="3400" i="1" u="sng" dirty="0" err="1" smtClean="0">
                <a:solidFill>
                  <a:srgbClr val="0070C0"/>
                </a:solidFill>
                <a:latin typeface="Times New Roman" pitchFamily="18" charset="0"/>
              </a:rPr>
              <a:t>bị</a:t>
            </a:r>
            <a:r>
              <a:rPr lang="en-US" sz="3400" i="1" u="sng" dirty="0" smtClean="0">
                <a:solidFill>
                  <a:srgbClr val="0070C0"/>
                </a:solidFill>
                <a:latin typeface="Times New Roman" pitchFamily="18" charset="0"/>
              </a:rPr>
              <a:t> </a:t>
            </a:r>
            <a:r>
              <a:rPr lang="en-US" sz="3400" i="1" u="sng" dirty="0" err="1" smtClean="0">
                <a:solidFill>
                  <a:srgbClr val="0070C0"/>
                </a:solidFill>
                <a:latin typeface="Times New Roman" pitchFamily="18" charset="0"/>
              </a:rPr>
              <a:t>chiếm</a:t>
            </a:r>
            <a:r>
              <a:rPr lang="en-US" sz="3400" dirty="0" smtClean="0">
                <a:latin typeface="Times New Roman" pitchFamily="18" charset="0"/>
              </a:rPr>
              <a:t>, </a:t>
            </a:r>
            <a:r>
              <a:rPr lang="en-US" sz="3400" dirty="0" err="1" smtClean="0">
                <a:solidFill>
                  <a:srgbClr val="FF0000"/>
                </a:solidFill>
                <a:latin typeface="Times New Roman" pitchFamily="18" charset="0"/>
              </a:rPr>
              <a:t>từ</a:t>
            </a:r>
            <a:r>
              <a:rPr lang="en-US" sz="3400" dirty="0" smtClean="0">
                <a:latin typeface="Times New Roman" pitchFamily="18" charset="0"/>
              </a:rPr>
              <a:t> </a:t>
            </a:r>
            <a:r>
              <a:rPr lang="en-US" sz="3400" i="1" u="sng" dirty="0" err="1" smtClean="0">
                <a:solidFill>
                  <a:srgbClr val="0070C0"/>
                </a:solidFill>
                <a:latin typeface="Times New Roman" pitchFamily="18" charset="0"/>
              </a:rPr>
              <a:t>nhân</a:t>
            </a:r>
            <a:r>
              <a:rPr lang="en-US" sz="3400" i="1" u="sng" dirty="0" smtClean="0">
                <a:solidFill>
                  <a:srgbClr val="0070C0"/>
                </a:solidFill>
                <a:latin typeface="Times New Roman" pitchFamily="18" charset="0"/>
              </a:rPr>
              <a:t> </a:t>
            </a:r>
            <a:r>
              <a:rPr lang="en-US" sz="3400" i="1" u="sng" dirty="0" err="1" smtClean="0">
                <a:solidFill>
                  <a:srgbClr val="0070C0"/>
                </a:solidFill>
                <a:latin typeface="Times New Roman" pitchFamily="18" charset="0"/>
              </a:rPr>
              <a:t>dân</a:t>
            </a:r>
            <a:r>
              <a:rPr lang="en-US" sz="3400" i="1" u="sng" dirty="0" smtClean="0">
                <a:solidFill>
                  <a:srgbClr val="0070C0"/>
                </a:solidFill>
                <a:latin typeface="Times New Roman" pitchFamily="18" charset="0"/>
              </a:rPr>
              <a:t> </a:t>
            </a:r>
            <a:r>
              <a:rPr lang="en-US" sz="3400" i="1" u="sng" dirty="0" err="1" smtClean="0">
                <a:solidFill>
                  <a:srgbClr val="0070C0"/>
                </a:solidFill>
                <a:latin typeface="Times New Roman" pitchFamily="18" charset="0"/>
              </a:rPr>
              <a:t>miền</a:t>
            </a:r>
            <a:r>
              <a:rPr lang="en-US" sz="3400" i="1" u="sng" dirty="0" smtClean="0">
                <a:solidFill>
                  <a:srgbClr val="0070C0"/>
                </a:solidFill>
                <a:latin typeface="Times New Roman" pitchFamily="18" charset="0"/>
              </a:rPr>
              <a:t> </a:t>
            </a:r>
            <a:r>
              <a:rPr lang="en-US" sz="3400" i="1" u="sng" dirty="0" err="1" smtClean="0">
                <a:solidFill>
                  <a:srgbClr val="0070C0"/>
                </a:solidFill>
                <a:latin typeface="Times New Roman" pitchFamily="18" charset="0"/>
              </a:rPr>
              <a:t>ngược</a:t>
            </a:r>
            <a:r>
              <a:rPr lang="en-US" sz="3400" i="1" u="sng" dirty="0" smtClean="0">
                <a:solidFill>
                  <a:srgbClr val="0070C0"/>
                </a:solidFill>
                <a:latin typeface="Times New Roman" pitchFamily="18" charset="0"/>
              </a:rPr>
              <a:t> </a:t>
            </a:r>
            <a:r>
              <a:rPr lang="en-US" sz="3400" dirty="0" err="1" smtClean="0">
                <a:solidFill>
                  <a:srgbClr val="FF0000"/>
                </a:solidFill>
                <a:latin typeface="Times New Roman" pitchFamily="18" charset="0"/>
              </a:rPr>
              <a:t>đến</a:t>
            </a:r>
            <a:r>
              <a:rPr lang="en-US" sz="3400" dirty="0" smtClean="0">
                <a:latin typeface="Times New Roman" pitchFamily="18" charset="0"/>
              </a:rPr>
              <a:t> </a:t>
            </a:r>
            <a:r>
              <a:rPr lang="en-US" sz="3400" i="1" u="sng" dirty="0" err="1" smtClean="0">
                <a:solidFill>
                  <a:srgbClr val="0070C0"/>
                </a:solidFill>
                <a:latin typeface="Times New Roman" pitchFamily="18" charset="0"/>
              </a:rPr>
              <a:t>nhân</a:t>
            </a:r>
            <a:r>
              <a:rPr lang="en-US" sz="3400" i="1" u="sng" dirty="0" smtClean="0">
                <a:solidFill>
                  <a:srgbClr val="0070C0"/>
                </a:solidFill>
                <a:latin typeface="Times New Roman" pitchFamily="18" charset="0"/>
              </a:rPr>
              <a:t> </a:t>
            </a:r>
            <a:r>
              <a:rPr lang="en-US" sz="3400" i="1" u="sng" dirty="0" err="1" smtClean="0">
                <a:solidFill>
                  <a:srgbClr val="0070C0"/>
                </a:solidFill>
                <a:latin typeface="Times New Roman" pitchFamily="18" charset="0"/>
              </a:rPr>
              <a:t>dân</a:t>
            </a:r>
            <a:r>
              <a:rPr lang="en-US" sz="3400" i="1" u="sng" dirty="0" smtClean="0">
                <a:solidFill>
                  <a:srgbClr val="0070C0"/>
                </a:solidFill>
                <a:latin typeface="Times New Roman" pitchFamily="18" charset="0"/>
              </a:rPr>
              <a:t> </a:t>
            </a:r>
            <a:r>
              <a:rPr lang="en-US" sz="3400" i="1" u="sng" dirty="0" err="1" smtClean="0">
                <a:solidFill>
                  <a:srgbClr val="0070C0"/>
                </a:solidFill>
                <a:latin typeface="Times New Roman" pitchFamily="18" charset="0"/>
              </a:rPr>
              <a:t>miền</a:t>
            </a:r>
            <a:r>
              <a:rPr lang="en-US" sz="3400" i="1" u="sng" dirty="0" smtClean="0">
                <a:solidFill>
                  <a:srgbClr val="0070C0"/>
                </a:solidFill>
                <a:latin typeface="Times New Roman" pitchFamily="18" charset="0"/>
              </a:rPr>
              <a:t> </a:t>
            </a:r>
            <a:r>
              <a:rPr lang="en-US" sz="3400" i="1" u="sng" dirty="0" err="1" smtClean="0">
                <a:solidFill>
                  <a:srgbClr val="0070C0"/>
                </a:solidFill>
                <a:latin typeface="Times New Roman" pitchFamily="18" charset="0"/>
              </a:rPr>
              <a:t>xuôi</a:t>
            </a:r>
            <a:r>
              <a:rPr lang="en-US" sz="3400" dirty="0" smtClean="0">
                <a:latin typeface="Times New Roman" pitchFamily="18" charset="0"/>
              </a:rPr>
              <a:t>, </a:t>
            </a:r>
            <a:r>
              <a:rPr lang="en-US" sz="3400" dirty="0" err="1" smtClean="0">
                <a:latin typeface="Times New Roman" pitchFamily="18" charset="0"/>
              </a:rPr>
              <a:t>ai</a:t>
            </a:r>
            <a:r>
              <a:rPr lang="en-US" sz="3400" dirty="0" smtClean="0">
                <a:latin typeface="Times New Roman" pitchFamily="18" charset="0"/>
              </a:rPr>
              <a:t> </a:t>
            </a:r>
            <a:r>
              <a:rPr lang="en-US" sz="3400" dirty="0" err="1" smtClean="0">
                <a:latin typeface="Times New Roman" pitchFamily="18" charset="0"/>
              </a:rPr>
              <a:t>cũng</a:t>
            </a:r>
            <a:r>
              <a:rPr lang="en-US" sz="3400" dirty="0" smtClean="0">
                <a:latin typeface="Times New Roman" pitchFamily="18" charset="0"/>
              </a:rPr>
              <a:t> </a:t>
            </a:r>
            <a:r>
              <a:rPr lang="en-US" sz="3400" dirty="0" err="1" smtClean="0">
                <a:latin typeface="Times New Roman" pitchFamily="18" charset="0"/>
              </a:rPr>
              <a:t>một</a:t>
            </a:r>
            <a:r>
              <a:rPr lang="en-US" sz="3400" dirty="0" smtClean="0">
                <a:latin typeface="Times New Roman" pitchFamily="18" charset="0"/>
              </a:rPr>
              <a:t> </a:t>
            </a:r>
            <a:r>
              <a:rPr lang="en-US" sz="3400" dirty="0" err="1" smtClean="0">
                <a:latin typeface="Times New Roman" pitchFamily="18" charset="0"/>
              </a:rPr>
              <a:t>lòng</a:t>
            </a:r>
            <a:r>
              <a:rPr lang="en-US" sz="3400" dirty="0" smtClean="0">
                <a:latin typeface="Times New Roman" pitchFamily="18" charset="0"/>
              </a:rPr>
              <a:t> </a:t>
            </a:r>
            <a:r>
              <a:rPr lang="en-US" sz="3400" dirty="0" err="1" smtClean="0">
                <a:latin typeface="Times New Roman" pitchFamily="18" charset="0"/>
              </a:rPr>
              <a:t>nồng</a:t>
            </a:r>
            <a:r>
              <a:rPr lang="en-US" sz="3400" dirty="0" smtClean="0">
                <a:latin typeface="Times New Roman" pitchFamily="18" charset="0"/>
              </a:rPr>
              <a:t> </a:t>
            </a:r>
            <a:r>
              <a:rPr lang="en-US" sz="3400" dirty="0" err="1" smtClean="0">
                <a:latin typeface="Times New Roman" pitchFamily="18" charset="0"/>
              </a:rPr>
              <a:t>nàn</a:t>
            </a:r>
            <a:r>
              <a:rPr lang="en-US" sz="3400" dirty="0" smtClean="0">
                <a:latin typeface="Times New Roman" pitchFamily="18" charset="0"/>
              </a:rPr>
              <a:t> </a:t>
            </a:r>
            <a:r>
              <a:rPr lang="en-US" sz="3400" dirty="0" err="1" smtClean="0">
                <a:latin typeface="Times New Roman" pitchFamily="18" charset="0"/>
              </a:rPr>
              <a:t>yêu</a:t>
            </a:r>
            <a:r>
              <a:rPr lang="en-US" sz="3400" dirty="0" smtClean="0">
                <a:latin typeface="Times New Roman" pitchFamily="18" charset="0"/>
              </a:rPr>
              <a:t> </a:t>
            </a:r>
            <a:r>
              <a:rPr lang="en-US" sz="3400" dirty="0" err="1" smtClean="0">
                <a:latin typeface="Times New Roman" pitchFamily="18" charset="0"/>
              </a:rPr>
              <a:t>nước</a:t>
            </a:r>
            <a:r>
              <a:rPr lang="en-US" sz="3400" dirty="0" smtClean="0">
                <a:latin typeface="Times New Roman" pitchFamily="18" charset="0"/>
              </a:rPr>
              <a:t>, </a:t>
            </a:r>
            <a:r>
              <a:rPr lang="en-US" sz="3400" dirty="0" err="1" smtClean="0">
                <a:latin typeface="Times New Roman" pitchFamily="18" charset="0"/>
              </a:rPr>
              <a:t>ghét</a:t>
            </a:r>
            <a:r>
              <a:rPr lang="en-US" sz="3400" dirty="0" smtClean="0">
                <a:latin typeface="Times New Roman" pitchFamily="18" charset="0"/>
              </a:rPr>
              <a:t> </a:t>
            </a:r>
            <a:r>
              <a:rPr lang="en-US" sz="3400" dirty="0" err="1" smtClean="0">
                <a:latin typeface="Times New Roman" pitchFamily="18" charset="0"/>
              </a:rPr>
              <a:t>giặc</a:t>
            </a:r>
            <a:r>
              <a:rPr lang="en-US" sz="3400" dirty="0" smtClean="0">
                <a:latin typeface="Times New Roman" pitchFamily="18" charset="0"/>
              </a:rPr>
              <a:t>. </a:t>
            </a:r>
            <a:r>
              <a:rPr lang="en-US" sz="3400" dirty="0" err="1" smtClean="0">
                <a:solidFill>
                  <a:srgbClr val="FF0000"/>
                </a:solidFill>
                <a:latin typeface="Times New Roman" pitchFamily="18" charset="0"/>
              </a:rPr>
              <a:t>Từ</a:t>
            </a:r>
            <a:r>
              <a:rPr lang="en-US" sz="3400" dirty="0" smtClean="0">
                <a:latin typeface="Times New Roman" pitchFamily="18" charset="0"/>
              </a:rPr>
              <a:t> </a:t>
            </a:r>
            <a:r>
              <a:rPr lang="en-US" sz="3400" i="1" u="sng" dirty="0" err="1" smtClean="0">
                <a:solidFill>
                  <a:srgbClr val="0070C0"/>
                </a:solidFill>
                <a:latin typeface="Times New Roman" pitchFamily="18" charset="0"/>
              </a:rPr>
              <a:t>những</a:t>
            </a:r>
            <a:r>
              <a:rPr lang="en-US" sz="3400" i="1" u="sng" dirty="0" smtClean="0">
                <a:solidFill>
                  <a:srgbClr val="0070C0"/>
                </a:solidFill>
                <a:latin typeface="Times New Roman" pitchFamily="18" charset="0"/>
              </a:rPr>
              <a:t> </a:t>
            </a:r>
            <a:r>
              <a:rPr lang="en-US" sz="3400" i="1" u="sng" dirty="0" err="1" smtClean="0">
                <a:solidFill>
                  <a:srgbClr val="0070C0"/>
                </a:solidFill>
                <a:latin typeface="Times New Roman" pitchFamily="18" charset="0"/>
              </a:rPr>
              <a:t>chiến</a:t>
            </a:r>
            <a:r>
              <a:rPr lang="en-US" sz="3400" i="1" u="sng" dirty="0" smtClean="0">
                <a:solidFill>
                  <a:srgbClr val="0070C0"/>
                </a:solidFill>
                <a:latin typeface="Times New Roman" pitchFamily="18" charset="0"/>
              </a:rPr>
              <a:t> </a:t>
            </a:r>
            <a:r>
              <a:rPr lang="en-US" sz="3400" i="1" u="sng" dirty="0" err="1" smtClean="0">
                <a:solidFill>
                  <a:srgbClr val="0070C0"/>
                </a:solidFill>
                <a:latin typeface="Times New Roman" pitchFamily="18" charset="0"/>
              </a:rPr>
              <a:t>sĩ</a:t>
            </a:r>
            <a:r>
              <a:rPr lang="en-US" sz="3400" i="1" u="sng" dirty="0" smtClean="0">
                <a:solidFill>
                  <a:srgbClr val="0070C0"/>
                </a:solidFill>
                <a:latin typeface="Times New Roman" pitchFamily="18" charset="0"/>
              </a:rPr>
              <a:t> </a:t>
            </a:r>
            <a:r>
              <a:rPr lang="en-US" sz="3400" i="1" u="sng" dirty="0" err="1" smtClean="0">
                <a:solidFill>
                  <a:srgbClr val="0070C0"/>
                </a:solidFill>
                <a:latin typeface="Times New Roman" pitchFamily="18" charset="0"/>
              </a:rPr>
              <a:t>ngoài</a:t>
            </a:r>
            <a:r>
              <a:rPr lang="en-US" sz="3400" i="1" u="sng" dirty="0" smtClean="0">
                <a:solidFill>
                  <a:srgbClr val="0070C0"/>
                </a:solidFill>
                <a:latin typeface="Times New Roman" pitchFamily="18" charset="0"/>
              </a:rPr>
              <a:t> </a:t>
            </a:r>
            <a:r>
              <a:rPr lang="en-US" sz="3400" i="1" u="sng" dirty="0" err="1" smtClean="0">
                <a:solidFill>
                  <a:srgbClr val="0070C0"/>
                </a:solidFill>
                <a:latin typeface="Times New Roman" pitchFamily="18" charset="0"/>
              </a:rPr>
              <a:t>mặt</a:t>
            </a:r>
            <a:r>
              <a:rPr lang="en-US" sz="3400" i="1" u="sng" dirty="0" smtClean="0">
                <a:solidFill>
                  <a:srgbClr val="0070C0"/>
                </a:solidFill>
                <a:latin typeface="Times New Roman" pitchFamily="18" charset="0"/>
              </a:rPr>
              <a:t> </a:t>
            </a:r>
            <a:r>
              <a:rPr lang="en-US" sz="3400" i="1" u="sng" dirty="0" err="1" smtClean="0">
                <a:solidFill>
                  <a:srgbClr val="0070C0"/>
                </a:solidFill>
                <a:latin typeface="Times New Roman" pitchFamily="18" charset="0"/>
              </a:rPr>
              <a:t>trận</a:t>
            </a:r>
            <a:r>
              <a:rPr lang="en-US" sz="3400" i="1" u="sng" dirty="0" smtClean="0">
                <a:solidFill>
                  <a:srgbClr val="0070C0"/>
                </a:solidFill>
                <a:latin typeface="Times New Roman" pitchFamily="18" charset="0"/>
              </a:rPr>
              <a:t> </a:t>
            </a:r>
            <a:r>
              <a:rPr lang="en-US" sz="3400" b="1" i="1" dirty="0" err="1" smtClean="0">
                <a:solidFill>
                  <a:srgbClr val="00B050"/>
                </a:solidFill>
                <a:latin typeface="Times New Roman" pitchFamily="18" charset="0"/>
              </a:rPr>
              <a:t>chịu</a:t>
            </a:r>
            <a:r>
              <a:rPr lang="en-US" sz="3400" b="1" i="1" dirty="0" smtClean="0">
                <a:solidFill>
                  <a:srgbClr val="00B050"/>
                </a:solidFill>
                <a:latin typeface="Times New Roman" pitchFamily="18" charset="0"/>
              </a:rPr>
              <a:t> </a:t>
            </a:r>
            <a:r>
              <a:rPr lang="en-US" sz="3400" b="1" i="1" dirty="0" err="1" smtClean="0">
                <a:solidFill>
                  <a:srgbClr val="00B050"/>
                </a:solidFill>
                <a:latin typeface="Times New Roman" pitchFamily="18" charset="0"/>
              </a:rPr>
              <a:t>đói</a:t>
            </a:r>
            <a:r>
              <a:rPr lang="en-US" sz="3400" b="1" i="1" dirty="0" smtClean="0">
                <a:solidFill>
                  <a:srgbClr val="00B050"/>
                </a:solidFill>
                <a:latin typeface="Times New Roman" pitchFamily="18" charset="0"/>
              </a:rPr>
              <a:t> </a:t>
            </a:r>
            <a:r>
              <a:rPr lang="en-US" sz="3400" b="1" i="1" dirty="0" err="1" smtClean="0">
                <a:solidFill>
                  <a:srgbClr val="00B050"/>
                </a:solidFill>
                <a:latin typeface="Times New Roman" pitchFamily="18" charset="0"/>
              </a:rPr>
              <a:t>mấy</a:t>
            </a:r>
            <a:r>
              <a:rPr lang="en-US" sz="3400" b="1" i="1" dirty="0" smtClean="0">
                <a:solidFill>
                  <a:srgbClr val="00B050"/>
                </a:solidFill>
                <a:latin typeface="Times New Roman" pitchFamily="18" charset="0"/>
              </a:rPr>
              <a:t> </a:t>
            </a:r>
            <a:r>
              <a:rPr lang="en-US" sz="3400" b="1" i="1" dirty="0" err="1" smtClean="0">
                <a:solidFill>
                  <a:srgbClr val="00B050"/>
                </a:solidFill>
                <a:latin typeface="Times New Roman" pitchFamily="18" charset="0"/>
              </a:rPr>
              <a:t>ngày</a:t>
            </a:r>
            <a:r>
              <a:rPr lang="en-US" sz="3400" b="1" i="1" dirty="0" smtClean="0">
                <a:solidFill>
                  <a:srgbClr val="00B050"/>
                </a:solidFill>
                <a:latin typeface="Times New Roman" pitchFamily="18" charset="0"/>
              </a:rPr>
              <a:t> </a:t>
            </a:r>
            <a:r>
              <a:rPr lang="en-US" sz="3400" b="1" i="1" dirty="0" err="1" smtClean="0">
                <a:solidFill>
                  <a:srgbClr val="00B050"/>
                </a:solidFill>
                <a:latin typeface="Times New Roman" pitchFamily="18" charset="0"/>
              </a:rPr>
              <a:t>để</a:t>
            </a:r>
            <a:r>
              <a:rPr lang="en-US" sz="3400" b="1" i="1" dirty="0" smtClean="0">
                <a:solidFill>
                  <a:srgbClr val="00B050"/>
                </a:solidFill>
                <a:latin typeface="Times New Roman" pitchFamily="18" charset="0"/>
              </a:rPr>
              <a:t> </a:t>
            </a:r>
            <a:r>
              <a:rPr lang="en-US" sz="3400" b="1" i="1" dirty="0" err="1" smtClean="0">
                <a:solidFill>
                  <a:srgbClr val="00B050"/>
                </a:solidFill>
                <a:latin typeface="Times New Roman" pitchFamily="18" charset="0"/>
              </a:rPr>
              <a:t>bám</a:t>
            </a:r>
            <a:r>
              <a:rPr lang="en-US" sz="3400" b="1" i="1" dirty="0" smtClean="0">
                <a:solidFill>
                  <a:srgbClr val="00B050"/>
                </a:solidFill>
                <a:latin typeface="Times New Roman" pitchFamily="18" charset="0"/>
              </a:rPr>
              <a:t> </a:t>
            </a:r>
            <a:r>
              <a:rPr lang="en-US" sz="3400" b="1" i="1" dirty="0" err="1" smtClean="0">
                <a:solidFill>
                  <a:srgbClr val="00B050"/>
                </a:solidFill>
                <a:latin typeface="Times New Roman" pitchFamily="18" charset="0"/>
              </a:rPr>
              <a:t>sát</a:t>
            </a:r>
            <a:r>
              <a:rPr lang="en-US" sz="3400" b="1" i="1" dirty="0" smtClean="0">
                <a:solidFill>
                  <a:srgbClr val="00B050"/>
                </a:solidFill>
                <a:latin typeface="Times New Roman" pitchFamily="18" charset="0"/>
              </a:rPr>
              <a:t> </a:t>
            </a:r>
            <a:r>
              <a:rPr lang="en-US" sz="3400" b="1" i="1" dirty="0" err="1" smtClean="0">
                <a:solidFill>
                  <a:srgbClr val="00B050"/>
                </a:solidFill>
                <a:latin typeface="Times New Roman" pitchFamily="18" charset="0"/>
              </a:rPr>
              <a:t>lấy</a:t>
            </a:r>
            <a:r>
              <a:rPr lang="en-US" sz="3400" b="1" i="1" dirty="0" smtClean="0">
                <a:solidFill>
                  <a:srgbClr val="00B050"/>
                </a:solidFill>
                <a:latin typeface="Times New Roman" pitchFamily="18" charset="0"/>
              </a:rPr>
              <a:t> </a:t>
            </a:r>
            <a:r>
              <a:rPr lang="en-US" sz="3400" b="1" i="1" dirty="0" err="1" smtClean="0">
                <a:solidFill>
                  <a:srgbClr val="00B050"/>
                </a:solidFill>
                <a:latin typeface="Times New Roman" pitchFamily="18" charset="0"/>
              </a:rPr>
              <a:t>giặc</a:t>
            </a:r>
            <a:r>
              <a:rPr lang="en-US" sz="3400" b="1" i="1" dirty="0" smtClean="0">
                <a:solidFill>
                  <a:srgbClr val="00B050"/>
                </a:solidFill>
                <a:latin typeface="Times New Roman" pitchFamily="18" charset="0"/>
              </a:rPr>
              <a:t> </a:t>
            </a:r>
            <a:r>
              <a:rPr lang="en-US" sz="3400" b="1" i="1" dirty="0" err="1" smtClean="0">
                <a:solidFill>
                  <a:srgbClr val="00B050"/>
                </a:solidFill>
                <a:latin typeface="Times New Roman" pitchFamily="18" charset="0"/>
              </a:rPr>
              <a:t>đặng</a:t>
            </a:r>
            <a:r>
              <a:rPr lang="en-US" sz="3400" b="1" i="1" dirty="0" smtClean="0">
                <a:solidFill>
                  <a:srgbClr val="00B050"/>
                </a:solidFill>
                <a:latin typeface="Times New Roman" pitchFamily="18" charset="0"/>
              </a:rPr>
              <a:t> </a:t>
            </a:r>
            <a:r>
              <a:rPr lang="en-US" sz="3400" b="1" i="1" dirty="0" err="1" smtClean="0">
                <a:solidFill>
                  <a:srgbClr val="00B050"/>
                </a:solidFill>
                <a:latin typeface="Times New Roman" pitchFamily="18" charset="0"/>
              </a:rPr>
              <a:t>tiêu</a:t>
            </a:r>
            <a:r>
              <a:rPr lang="en-US" sz="3400" b="1" i="1" dirty="0" smtClean="0">
                <a:solidFill>
                  <a:srgbClr val="00B050"/>
                </a:solidFill>
                <a:latin typeface="Times New Roman" pitchFamily="18" charset="0"/>
              </a:rPr>
              <a:t> </a:t>
            </a:r>
            <a:r>
              <a:rPr lang="en-US" sz="3400" b="1" i="1" dirty="0" err="1" smtClean="0">
                <a:solidFill>
                  <a:srgbClr val="00B050"/>
                </a:solidFill>
                <a:latin typeface="Times New Roman" pitchFamily="18" charset="0"/>
              </a:rPr>
              <a:t>diệt</a:t>
            </a:r>
            <a:r>
              <a:rPr lang="en-US" sz="3400" b="1" i="1" dirty="0" smtClean="0">
                <a:solidFill>
                  <a:srgbClr val="00B050"/>
                </a:solidFill>
                <a:latin typeface="Times New Roman" pitchFamily="18" charset="0"/>
              </a:rPr>
              <a:t> </a:t>
            </a:r>
            <a:r>
              <a:rPr lang="en-US" sz="3400" b="1" i="1" dirty="0" err="1" smtClean="0">
                <a:solidFill>
                  <a:srgbClr val="00B050"/>
                </a:solidFill>
                <a:latin typeface="Times New Roman" pitchFamily="18" charset="0"/>
              </a:rPr>
              <a:t>giặc</a:t>
            </a:r>
            <a:r>
              <a:rPr lang="en-US" sz="3400" dirty="0" smtClean="0">
                <a:latin typeface="Times New Roman" pitchFamily="18" charset="0"/>
              </a:rPr>
              <a:t>, </a:t>
            </a:r>
            <a:r>
              <a:rPr lang="en-US" sz="3400" dirty="0" err="1" smtClean="0">
                <a:solidFill>
                  <a:srgbClr val="FF0000"/>
                </a:solidFill>
                <a:latin typeface="Times New Roman" pitchFamily="18" charset="0"/>
              </a:rPr>
              <a:t>đến</a:t>
            </a:r>
            <a:r>
              <a:rPr lang="en-US" sz="3400" dirty="0" smtClean="0">
                <a:latin typeface="Times New Roman" pitchFamily="18" charset="0"/>
              </a:rPr>
              <a:t> </a:t>
            </a:r>
            <a:r>
              <a:rPr lang="en-US" sz="3400" i="1" u="sng" dirty="0" err="1" smtClean="0">
                <a:solidFill>
                  <a:srgbClr val="0070C0"/>
                </a:solidFill>
                <a:latin typeface="Times New Roman" pitchFamily="18" charset="0"/>
              </a:rPr>
              <a:t>những</a:t>
            </a:r>
            <a:r>
              <a:rPr lang="en-US" sz="3400" i="1" u="sng" dirty="0" smtClean="0">
                <a:solidFill>
                  <a:srgbClr val="0070C0"/>
                </a:solidFill>
                <a:latin typeface="Times New Roman" pitchFamily="18" charset="0"/>
              </a:rPr>
              <a:t> </a:t>
            </a:r>
            <a:r>
              <a:rPr lang="en-US" sz="3400" i="1" u="sng" dirty="0" err="1" smtClean="0">
                <a:solidFill>
                  <a:srgbClr val="0070C0"/>
                </a:solidFill>
                <a:latin typeface="Times New Roman" pitchFamily="18" charset="0"/>
              </a:rPr>
              <a:t>công</a:t>
            </a:r>
            <a:r>
              <a:rPr lang="en-US" sz="3400" i="1" u="sng" dirty="0" smtClean="0">
                <a:solidFill>
                  <a:srgbClr val="0070C0"/>
                </a:solidFill>
                <a:latin typeface="Times New Roman" pitchFamily="18" charset="0"/>
              </a:rPr>
              <a:t> </a:t>
            </a:r>
            <a:r>
              <a:rPr lang="en-US" sz="3400" i="1" u="sng" dirty="0" err="1" smtClean="0">
                <a:solidFill>
                  <a:srgbClr val="0070C0"/>
                </a:solidFill>
                <a:latin typeface="Times New Roman" pitchFamily="18" charset="0"/>
              </a:rPr>
              <a:t>chức</a:t>
            </a:r>
            <a:r>
              <a:rPr lang="en-US" sz="3400" i="1" u="sng" dirty="0" smtClean="0">
                <a:solidFill>
                  <a:srgbClr val="0070C0"/>
                </a:solidFill>
                <a:latin typeface="Times New Roman" pitchFamily="18" charset="0"/>
              </a:rPr>
              <a:t> ở </a:t>
            </a:r>
            <a:r>
              <a:rPr lang="en-US" sz="3400" i="1" u="sng" dirty="0" err="1" smtClean="0">
                <a:solidFill>
                  <a:srgbClr val="0070C0"/>
                </a:solidFill>
                <a:latin typeface="Times New Roman" pitchFamily="18" charset="0"/>
              </a:rPr>
              <a:t>hậu</a:t>
            </a:r>
            <a:r>
              <a:rPr lang="en-US" sz="3400" i="1" u="sng" dirty="0" smtClean="0">
                <a:solidFill>
                  <a:srgbClr val="0070C0"/>
                </a:solidFill>
                <a:latin typeface="Times New Roman" pitchFamily="18" charset="0"/>
              </a:rPr>
              <a:t> </a:t>
            </a:r>
            <a:r>
              <a:rPr lang="en-US" sz="3400" i="1" u="sng" dirty="0" err="1" smtClean="0">
                <a:solidFill>
                  <a:srgbClr val="0070C0"/>
                </a:solidFill>
                <a:latin typeface="Times New Roman" pitchFamily="18" charset="0"/>
              </a:rPr>
              <a:t>phương</a:t>
            </a:r>
            <a:r>
              <a:rPr lang="en-US" sz="3400" i="1" u="sng" dirty="0" smtClean="0">
                <a:solidFill>
                  <a:srgbClr val="0070C0"/>
                </a:solidFill>
                <a:latin typeface="Times New Roman" pitchFamily="18" charset="0"/>
              </a:rPr>
              <a:t> </a:t>
            </a:r>
            <a:r>
              <a:rPr lang="en-US" sz="3400" b="1" i="1" dirty="0" err="1" smtClean="0">
                <a:solidFill>
                  <a:srgbClr val="00B050"/>
                </a:solidFill>
                <a:latin typeface="Times New Roman" pitchFamily="18" charset="0"/>
              </a:rPr>
              <a:t>nhịn</a:t>
            </a:r>
            <a:r>
              <a:rPr lang="en-US" sz="3400" b="1" i="1" dirty="0" smtClean="0">
                <a:solidFill>
                  <a:srgbClr val="00B050"/>
                </a:solidFill>
                <a:latin typeface="Times New Roman" pitchFamily="18" charset="0"/>
              </a:rPr>
              <a:t> </a:t>
            </a:r>
            <a:r>
              <a:rPr lang="en-US" sz="3400" b="1" i="1" dirty="0" err="1" smtClean="0">
                <a:solidFill>
                  <a:srgbClr val="00B050"/>
                </a:solidFill>
                <a:latin typeface="Times New Roman" pitchFamily="18" charset="0"/>
              </a:rPr>
              <a:t>ăn</a:t>
            </a:r>
            <a:r>
              <a:rPr lang="en-US" sz="3400" b="1" i="1" dirty="0" smtClean="0">
                <a:solidFill>
                  <a:srgbClr val="00B050"/>
                </a:solidFill>
                <a:latin typeface="Times New Roman" pitchFamily="18" charset="0"/>
              </a:rPr>
              <a:t> </a:t>
            </a:r>
            <a:r>
              <a:rPr lang="en-US" sz="3400" b="1" i="1" dirty="0" err="1" smtClean="0">
                <a:solidFill>
                  <a:srgbClr val="00B050"/>
                </a:solidFill>
                <a:latin typeface="Times New Roman" pitchFamily="18" charset="0"/>
              </a:rPr>
              <a:t>để</a:t>
            </a:r>
            <a:r>
              <a:rPr lang="en-US" sz="3400" b="1" i="1" dirty="0" smtClean="0">
                <a:solidFill>
                  <a:srgbClr val="00B050"/>
                </a:solidFill>
                <a:latin typeface="Times New Roman" pitchFamily="18" charset="0"/>
              </a:rPr>
              <a:t> </a:t>
            </a:r>
            <a:r>
              <a:rPr lang="en-US" sz="3400" b="1" i="1" dirty="0" err="1" smtClean="0">
                <a:solidFill>
                  <a:srgbClr val="00B050"/>
                </a:solidFill>
                <a:latin typeface="Times New Roman" pitchFamily="18" charset="0"/>
              </a:rPr>
              <a:t>ủng</a:t>
            </a:r>
            <a:r>
              <a:rPr lang="en-US" sz="3400" b="1" i="1" dirty="0" smtClean="0">
                <a:solidFill>
                  <a:srgbClr val="00B050"/>
                </a:solidFill>
                <a:latin typeface="Times New Roman" pitchFamily="18" charset="0"/>
              </a:rPr>
              <a:t> </a:t>
            </a:r>
            <a:r>
              <a:rPr lang="en-US" sz="3400" b="1" i="1" dirty="0" err="1" smtClean="0">
                <a:solidFill>
                  <a:srgbClr val="00B050"/>
                </a:solidFill>
                <a:latin typeface="Times New Roman" pitchFamily="18" charset="0"/>
              </a:rPr>
              <a:t>hộ</a:t>
            </a:r>
            <a:r>
              <a:rPr lang="en-US" sz="3400" b="1" i="1" dirty="0" smtClean="0">
                <a:solidFill>
                  <a:srgbClr val="00B050"/>
                </a:solidFill>
                <a:latin typeface="Times New Roman" pitchFamily="18" charset="0"/>
              </a:rPr>
              <a:t> </a:t>
            </a:r>
            <a:r>
              <a:rPr lang="en-US" sz="3400" b="1" i="1" dirty="0" err="1" smtClean="0">
                <a:solidFill>
                  <a:srgbClr val="00B050"/>
                </a:solidFill>
                <a:latin typeface="Times New Roman" pitchFamily="18" charset="0"/>
              </a:rPr>
              <a:t>bộ</a:t>
            </a:r>
            <a:r>
              <a:rPr lang="en-US" sz="3400" b="1" i="1" dirty="0" smtClean="0">
                <a:solidFill>
                  <a:srgbClr val="00B050"/>
                </a:solidFill>
                <a:latin typeface="Times New Roman" pitchFamily="18" charset="0"/>
              </a:rPr>
              <a:t> </a:t>
            </a:r>
            <a:r>
              <a:rPr lang="en-US" sz="3400" b="1" i="1" dirty="0" err="1" smtClean="0">
                <a:solidFill>
                  <a:srgbClr val="00B050"/>
                </a:solidFill>
                <a:latin typeface="Times New Roman" pitchFamily="18" charset="0"/>
              </a:rPr>
              <a:t>đội</a:t>
            </a:r>
            <a:r>
              <a:rPr lang="en-US" sz="3400" dirty="0" smtClean="0">
                <a:latin typeface="Times New Roman" pitchFamily="18" charset="0"/>
              </a:rPr>
              <a:t>, </a:t>
            </a:r>
            <a:r>
              <a:rPr lang="en-US" sz="3400" dirty="0" err="1" smtClean="0">
                <a:solidFill>
                  <a:srgbClr val="FF0000"/>
                </a:solidFill>
                <a:latin typeface="Times New Roman" pitchFamily="18" charset="0"/>
              </a:rPr>
              <a:t>từ</a:t>
            </a:r>
            <a:r>
              <a:rPr lang="en-US" sz="3400" dirty="0" smtClean="0">
                <a:latin typeface="Times New Roman" pitchFamily="18" charset="0"/>
              </a:rPr>
              <a:t> </a:t>
            </a:r>
            <a:r>
              <a:rPr lang="en-US" sz="3400" i="1" u="sng" dirty="0" err="1" smtClean="0">
                <a:solidFill>
                  <a:srgbClr val="0070C0"/>
                </a:solidFill>
                <a:latin typeface="Times New Roman" pitchFamily="18" charset="0"/>
              </a:rPr>
              <a:t>những</a:t>
            </a:r>
            <a:r>
              <a:rPr lang="en-US" sz="3400" i="1" u="sng" dirty="0" smtClean="0">
                <a:solidFill>
                  <a:srgbClr val="0070C0"/>
                </a:solidFill>
                <a:latin typeface="Times New Roman" pitchFamily="18" charset="0"/>
              </a:rPr>
              <a:t> </a:t>
            </a:r>
            <a:r>
              <a:rPr lang="en-US" sz="3400" i="1" u="sng" dirty="0" err="1" smtClean="0">
                <a:solidFill>
                  <a:srgbClr val="0070C0"/>
                </a:solidFill>
                <a:latin typeface="Times New Roman" pitchFamily="18" charset="0"/>
              </a:rPr>
              <a:t>phụ</a:t>
            </a:r>
            <a:r>
              <a:rPr lang="en-US" sz="3400" i="1" u="sng" dirty="0" smtClean="0">
                <a:solidFill>
                  <a:srgbClr val="0070C0"/>
                </a:solidFill>
                <a:latin typeface="Times New Roman" pitchFamily="18" charset="0"/>
              </a:rPr>
              <a:t> </a:t>
            </a:r>
            <a:r>
              <a:rPr lang="en-US" sz="3400" i="1" u="sng" dirty="0" err="1" smtClean="0">
                <a:solidFill>
                  <a:srgbClr val="0070C0"/>
                </a:solidFill>
                <a:latin typeface="Times New Roman" pitchFamily="18" charset="0"/>
              </a:rPr>
              <a:t>nữ</a:t>
            </a:r>
            <a:r>
              <a:rPr lang="en-US" sz="3400" i="1" u="sng" dirty="0" smtClean="0">
                <a:solidFill>
                  <a:srgbClr val="0070C0"/>
                </a:solidFill>
                <a:latin typeface="Times New Roman" pitchFamily="18" charset="0"/>
              </a:rPr>
              <a:t> </a:t>
            </a:r>
            <a:r>
              <a:rPr lang="en-US" sz="3400" b="1" i="1" dirty="0" err="1" smtClean="0">
                <a:solidFill>
                  <a:srgbClr val="00B050"/>
                </a:solidFill>
                <a:latin typeface="Times New Roman" pitchFamily="18" charset="0"/>
              </a:rPr>
              <a:t>khuyên</a:t>
            </a:r>
            <a:r>
              <a:rPr lang="en-US" sz="3400" b="1" i="1" dirty="0" smtClean="0">
                <a:solidFill>
                  <a:srgbClr val="00B050"/>
                </a:solidFill>
                <a:latin typeface="Times New Roman" pitchFamily="18" charset="0"/>
              </a:rPr>
              <a:t> </a:t>
            </a:r>
            <a:r>
              <a:rPr lang="en-US" sz="3400" b="1" i="1" dirty="0" err="1" smtClean="0">
                <a:solidFill>
                  <a:srgbClr val="00B050"/>
                </a:solidFill>
                <a:latin typeface="Times New Roman" pitchFamily="18" charset="0"/>
              </a:rPr>
              <a:t>chồng</a:t>
            </a:r>
            <a:r>
              <a:rPr lang="en-US" sz="3400" b="1" i="1" dirty="0" smtClean="0">
                <a:solidFill>
                  <a:srgbClr val="00B050"/>
                </a:solidFill>
                <a:latin typeface="Times New Roman" pitchFamily="18" charset="0"/>
              </a:rPr>
              <a:t> con </a:t>
            </a:r>
            <a:r>
              <a:rPr lang="en-US" sz="3400" b="1" i="1" dirty="0" err="1" smtClean="0">
                <a:solidFill>
                  <a:srgbClr val="00B050"/>
                </a:solidFill>
                <a:latin typeface="Times New Roman" pitchFamily="18" charset="0"/>
              </a:rPr>
              <a:t>đi</a:t>
            </a:r>
            <a:r>
              <a:rPr lang="en-US" sz="3400" b="1" i="1" dirty="0" smtClean="0">
                <a:solidFill>
                  <a:srgbClr val="00B050"/>
                </a:solidFill>
                <a:latin typeface="Times New Roman" pitchFamily="18" charset="0"/>
              </a:rPr>
              <a:t> </a:t>
            </a:r>
            <a:r>
              <a:rPr lang="en-US" sz="3400" b="1" i="1" dirty="0" err="1" smtClean="0">
                <a:solidFill>
                  <a:srgbClr val="00B050"/>
                </a:solidFill>
                <a:latin typeface="Times New Roman" pitchFamily="18" charset="0"/>
              </a:rPr>
              <a:t>tòng</a:t>
            </a:r>
            <a:r>
              <a:rPr lang="en-US" sz="3400" b="1" i="1" dirty="0" smtClean="0">
                <a:solidFill>
                  <a:srgbClr val="00B050"/>
                </a:solidFill>
                <a:latin typeface="Times New Roman" pitchFamily="18" charset="0"/>
              </a:rPr>
              <a:t> </a:t>
            </a:r>
            <a:r>
              <a:rPr lang="en-US" sz="3400" b="1" i="1" dirty="0" err="1" smtClean="0">
                <a:solidFill>
                  <a:srgbClr val="00B050"/>
                </a:solidFill>
                <a:latin typeface="Times New Roman" pitchFamily="18" charset="0"/>
              </a:rPr>
              <a:t>quân</a:t>
            </a:r>
            <a:r>
              <a:rPr lang="en-US" sz="3400" b="1" i="1" dirty="0" smtClean="0">
                <a:solidFill>
                  <a:srgbClr val="00B050"/>
                </a:solidFill>
                <a:latin typeface="Times New Roman" pitchFamily="18" charset="0"/>
              </a:rPr>
              <a:t> </a:t>
            </a:r>
            <a:r>
              <a:rPr lang="en-US" sz="3400" dirty="0" err="1" smtClean="0">
                <a:latin typeface="Times New Roman" pitchFamily="18" charset="0"/>
              </a:rPr>
              <a:t>mà</a:t>
            </a:r>
            <a:r>
              <a:rPr lang="en-US" sz="3400" dirty="0" smtClean="0">
                <a:latin typeface="Times New Roman" pitchFamily="18" charset="0"/>
              </a:rPr>
              <a:t> </a:t>
            </a:r>
            <a:r>
              <a:rPr lang="en-US" sz="3400" dirty="0" err="1" smtClean="0">
                <a:latin typeface="Times New Roman" pitchFamily="18" charset="0"/>
              </a:rPr>
              <a:t>mình</a:t>
            </a:r>
            <a:r>
              <a:rPr lang="en-US" sz="3400" dirty="0" smtClean="0">
                <a:latin typeface="Times New Roman" pitchFamily="18" charset="0"/>
              </a:rPr>
              <a:t> </a:t>
            </a:r>
            <a:r>
              <a:rPr lang="en-US" sz="3400" dirty="0" err="1" smtClean="0">
                <a:latin typeface="Times New Roman" pitchFamily="18" charset="0"/>
              </a:rPr>
              <a:t>thì</a:t>
            </a:r>
            <a:r>
              <a:rPr lang="en-US" sz="3400" dirty="0" smtClean="0">
                <a:latin typeface="Times New Roman" pitchFamily="18" charset="0"/>
              </a:rPr>
              <a:t> </a:t>
            </a:r>
            <a:r>
              <a:rPr lang="en-US" sz="3400" b="1" i="1" dirty="0" err="1" smtClean="0">
                <a:solidFill>
                  <a:srgbClr val="00B050"/>
                </a:solidFill>
                <a:latin typeface="Times New Roman" pitchFamily="18" charset="0"/>
              </a:rPr>
              <a:t>xung</a:t>
            </a:r>
            <a:r>
              <a:rPr lang="en-US" sz="3400" b="1" i="1" dirty="0" smtClean="0">
                <a:solidFill>
                  <a:srgbClr val="00B050"/>
                </a:solidFill>
                <a:latin typeface="Times New Roman" pitchFamily="18" charset="0"/>
              </a:rPr>
              <a:t> </a:t>
            </a:r>
            <a:r>
              <a:rPr lang="en-US" sz="3400" b="1" i="1" dirty="0" err="1" smtClean="0">
                <a:solidFill>
                  <a:srgbClr val="00B050"/>
                </a:solidFill>
                <a:latin typeface="Times New Roman" pitchFamily="18" charset="0"/>
              </a:rPr>
              <a:t>phong</a:t>
            </a:r>
            <a:r>
              <a:rPr lang="en-US" sz="3400" b="1" i="1" dirty="0" smtClean="0">
                <a:solidFill>
                  <a:srgbClr val="00B050"/>
                </a:solidFill>
                <a:latin typeface="Times New Roman" pitchFamily="18" charset="0"/>
              </a:rPr>
              <a:t> </a:t>
            </a:r>
            <a:r>
              <a:rPr lang="en-US" sz="3400" b="1" i="1" dirty="0" err="1" smtClean="0">
                <a:solidFill>
                  <a:srgbClr val="00B050"/>
                </a:solidFill>
                <a:latin typeface="Times New Roman" pitchFamily="18" charset="0"/>
              </a:rPr>
              <a:t>giúp</a:t>
            </a:r>
            <a:r>
              <a:rPr lang="en-US" sz="3400" b="1" i="1" dirty="0" smtClean="0">
                <a:solidFill>
                  <a:srgbClr val="00B050"/>
                </a:solidFill>
                <a:latin typeface="Times New Roman" pitchFamily="18" charset="0"/>
              </a:rPr>
              <a:t> </a:t>
            </a:r>
            <a:r>
              <a:rPr lang="en-US" sz="3400" b="1" i="1" dirty="0" err="1" smtClean="0">
                <a:solidFill>
                  <a:srgbClr val="00B050"/>
                </a:solidFill>
                <a:latin typeface="Times New Roman" pitchFamily="18" charset="0"/>
              </a:rPr>
              <a:t>việc</a:t>
            </a:r>
            <a:r>
              <a:rPr lang="en-US" sz="3400" b="1" i="1" dirty="0" smtClean="0">
                <a:solidFill>
                  <a:srgbClr val="00B050"/>
                </a:solidFill>
                <a:latin typeface="Times New Roman" pitchFamily="18" charset="0"/>
              </a:rPr>
              <a:t> </a:t>
            </a:r>
            <a:r>
              <a:rPr lang="en-US" sz="3400" b="1" i="1" dirty="0" err="1" smtClean="0">
                <a:solidFill>
                  <a:srgbClr val="00B050"/>
                </a:solidFill>
                <a:latin typeface="Times New Roman" pitchFamily="18" charset="0"/>
              </a:rPr>
              <a:t>vận</a:t>
            </a:r>
            <a:r>
              <a:rPr lang="en-US" sz="3400" b="1" i="1" dirty="0" smtClean="0">
                <a:solidFill>
                  <a:srgbClr val="00B050"/>
                </a:solidFill>
                <a:latin typeface="Times New Roman" pitchFamily="18" charset="0"/>
              </a:rPr>
              <a:t> </a:t>
            </a:r>
            <a:r>
              <a:rPr lang="en-US" sz="3400" b="1" i="1" dirty="0" err="1" smtClean="0">
                <a:solidFill>
                  <a:srgbClr val="00B050"/>
                </a:solidFill>
                <a:latin typeface="Times New Roman" pitchFamily="18" charset="0"/>
              </a:rPr>
              <a:t>tải</a:t>
            </a:r>
            <a:r>
              <a:rPr lang="en-US" sz="3400" dirty="0" smtClean="0">
                <a:latin typeface="Times New Roman" pitchFamily="18" charset="0"/>
              </a:rPr>
              <a:t>, </a:t>
            </a:r>
            <a:r>
              <a:rPr lang="en-US" sz="3400" dirty="0" err="1" smtClean="0">
                <a:latin typeface="Times New Roman" pitchFamily="18" charset="0"/>
              </a:rPr>
              <a:t>cho</a:t>
            </a:r>
            <a:r>
              <a:rPr lang="en-US" sz="3400" dirty="0" smtClean="0">
                <a:latin typeface="Times New Roman" pitchFamily="18" charset="0"/>
              </a:rPr>
              <a:t> </a:t>
            </a:r>
            <a:r>
              <a:rPr lang="en-US" sz="3400" dirty="0" err="1" smtClean="0">
                <a:solidFill>
                  <a:srgbClr val="FF0000"/>
                </a:solidFill>
                <a:latin typeface="Times New Roman" pitchFamily="18" charset="0"/>
              </a:rPr>
              <a:t>đến</a:t>
            </a:r>
            <a:r>
              <a:rPr lang="en-US" sz="3400" dirty="0" smtClean="0">
                <a:latin typeface="Times New Roman" pitchFamily="18" charset="0"/>
              </a:rPr>
              <a:t> </a:t>
            </a:r>
            <a:r>
              <a:rPr lang="en-US" sz="3400" i="1" u="sng" dirty="0" err="1" smtClean="0">
                <a:solidFill>
                  <a:srgbClr val="0070C0"/>
                </a:solidFill>
                <a:latin typeface="Times New Roman" pitchFamily="18" charset="0"/>
              </a:rPr>
              <a:t>các</a:t>
            </a:r>
            <a:r>
              <a:rPr lang="en-US" sz="3400" i="1" u="sng" dirty="0" smtClean="0">
                <a:solidFill>
                  <a:srgbClr val="0070C0"/>
                </a:solidFill>
                <a:latin typeface="Times New Roman" pitchFamily="18" charset="0"/>
              </a:rPr>
              <a:t> </a:t>
            </a:r>
            <a:r>
              <a:rPr lang="en-US" sz="3400" i="1" u="sng" dirty="0" err="1" smtClean="0">
                <a:solidFill>
                  <a:srgbClr val="0070C0"/>
                </a:solidFill>
                <a:latin typeface="Times New Roman" pitchFamily="18" charset="0"/>
              </a:rPr>
              <a:t>bà</a:t>
            </a:r>
            <a:r>
              <a:rPr lang="en-US" sz="3400" i="1" u="sng" dirty="0" smtClean="0">
                <a:solidFill>
                  <a:srgbClr val="0070C0"/>
                </a:solidFill>
                <a:latin typeface="Times New Roman" pitchFamily="18" charset="0"/>
              </a:rPr>
              <a:t> </a:t>
            </a:r>
            <a:r>
              <a:rPr lang="en-US" sz="3400" i="1" u="sng" dirty="0" err="1" smtClean="0">
                <a:solidFill>
                  <a:srgbClr val="0070C0"/>
                </a:solidFill>
                <a:latin typeface="Times New Roman" pitchFamily="18" charset="0"/>
              </a:rPr>
              <a:t>mẹ</a:t>
            </a:r>
            <a:r>
              <a:rPr lang="en-US" sz="3400" i="1" u="sng" dirty="0" smtClean="0">
                <a:solidFill>
                  <a:srgbClr val="0070C0"/>
                </a:solidFill>
                <a:latin typeface="Times New Roman" pitchFamily="18" charset="0"/>
              </a:rPr>
              <a:t> </a:t>
            </a:r>
            <a:r>
              <a:rPr lang="en-US" sz="3400" i="1" u="sng" dirty="0" err="1" smtClean="0">
                <a:solidFill>
                  <a:srgbClr val="0070C0"/>
                </a:solidFill>
                <a:latin typeface="Times New Roman" pitchFamily="18" charset="0"/>
              </a:rPr>
              <a:t>chiến</a:t>
            </a:r>
            <a:r>
              <a:rPr lang="en-US" sz="3400" i="1" u="sng" dirty="0" smtClean="0">
                <a:solidFill>
                  <a:srgbClr val="0070C0"/>
                </a:solidFill>
                <a:latin typeface="Times New Roman" pitchFamily="18" charset="0"/>
              </a:rPr>
              <a:t> </a:t>
            </a:r>
            <a:r>
              <a:rPr lang="en-US" sz="3400" i="1" u="sng" dirty="0" err="1" smtClean="0">
                <a:solidFill>
                  <a:srgbClr val="0070C0"/>
                </a:solidFill>
                <a:latin typeface="Times New Roman" pitchFamily="18" charset="0"/>
              </a:rPr>
              <a:t>sĩ</a:t>
            </a:r>
            <a:r>
              <a:rPr lang="en-US" sz="3400" i="1" u="sng" dirty="0" smtClean="0">
                <a:solidFill>
                  <a:srgbClr val="0070C0"/>
                </a:solidFill>
                <a:latin typeface="Times New Roman" pitchFamily="18" charset="0"/>
              </a:rPr>
              <a:t> </a:t>
            </a:r>
            <a:r>
              <a:rPr lang="en-US" sz="3400" b="1" i="1" dirty="0" err="1" smtClean="0">
                <a:solidFill>
                  <a:srgbClr val="00B050"/>
                </a:solidFill>
                <a:latin typeface="Times New Roman" pitchFamily="18" charset="0"/>
              </a:rPr>
              <a:t>săn</a:t>
            </a:r>
            <a:r>
              <a:rPr lang="en-US" sz="3400" b="1" i="1" dirty="0" smtClean="0">
                <a:solidFill>
                  <a:srgbClr val="00B050"/>
                </a:solidFill>
                <a:latin typeface="Times New Roman" pitchFamily="18" charset="0"/>
              </a:rPr>
              <a:t> </a:t>
            </a:r>
            <a:r>
              <a:rPr lang="en-US" sz="3400" b="1" i="1" dirty="0" err="1" smtClean="0">
                <a:solidFill>
                  <a:srgbClr val="00B050"/>
                </a:solidFill>
                <a:latin typeface="Times New Roman" pitchFamily="18" charset="0"/>
              </a:rPr>
              <a:t>sóc</a:t>
            </a:r>
            <a:r>
              <a:rPr lang="en-US" sz="3400" b="1" i="1" dirty="0" smtClean="0">
                <a:solidFill>
                  <a:srgbClr val="00B050"/>
                </a:solidFill>
                <a:latin typeface="Times New Roman" pitchFamily="18" charset="0"/>
              </a:rPr>
              <a:t> </a:t>
            </a:r>
            <a:r>
              <a:rPr lang="en-US" sz="3400" b="1" i="1" dirty="0" err="1" smtClean="0">
                <a:solidFill>
                  <a:srgbClr val="00B050"/>
                </a:solidFill>
                <a:latin typeface="Times New Roman" pitchFamily="18" charset="0"/>
              </a:rPr>
              <a:t>yêu</a:t>
            </a:r>
            <a:r>
              <a:rPr lang="en-US" sz="3400" b="1" i="1" dirty="0" smtClean="0">
                <a:solidFill>
                  <a:srgbClr val="00B050"/>
                </a:solidFill>
                <a:latin typeface="Times New Roman" pitchFamily="18" charset="0"/>
              </a:rPr>
              <a:t> </a:t>
            </a:r>
            <a:r>
              <a:rPr lang="en-US" sz="3400" b="1" i="1" dirty="0" err="1" smtClean="0">
                <a:solidFill>
                  <a:srgbClr val="00B050"/>
                </a:solidFill>
                <a:latin typeface="Times New Roman" pitchFamily="18" charset="0"/>
              </a:rPr>
              <a:t>thương</a:t>
            </a:r>
            <a:r>
              <a:rPr lang="en-US" sz="3400" b="1" i="1" dirty="0" smtClean="0">
                <a:solidFill>
                  <a:srgbClr val="00B050"/>
                </a:solidFill>
                <a:latin typeface="Times New Roman" pitchFamily="18" charset="0"/>
              </a:rPr>
              <a:t> </a:t>
            </a:r>
            <a:r>
              <a:rPr lang="en-US" sz="3400" b="1" i="1" dirty="0" err="1" smtClean="0">
                <a:solidFill>
                  <a:srgbClr val="00B050"/>
                </a:solidFill>
                <a:latin typeface="Times New Roman" pitchFamily="18" charset="0"/>
              </a:rPr>
              <a:t>chiến</a:t>
            </a:r>
            <a:r>
              <a:rPr lang="en-US" sz="3400" b="1" i="1" dirty="0" smtClean="0">
                <a:solidFill>
                  <a:srgbClr val="00B050"/>
                </a:solidFill>
                <a:latin typeface="Times New Roman" pitchFamily="18" charset="0"/>
              </a:rPr>
              <a:t> </a:t>
            </a:r>
            <a:r>
              <a:rPr lang="en-US" sz="3400" b="1" i="1" dirty="0" err="1" smtClean="0">
                <a:solidFill>
                  <a:srgbClr val="00B050"/>
                </a:solidFill>
                <a:latin typeface="Times New Roman" pitchFamily="18" charset="0"/>
              </a:rPr>
              <a:t>sĩ</a:t>
            </a:r>
            <a:r>
              <a:rPr lang="en-US" sz="3400" b="1" i="1" dirty="0" smtClean="0">
                <a:solidFill>
                  <a:srgbClr val="00B050"/>
                </a:solidFill>
                <a:latin typeface="Times New Roman" pitchFamily="18" charset="0"/>
              </a:rPr>
              <a:t> </a:t>
            </a:r>
            <a:r>
              <a:rPr lang="en-US" sz="3400" b="1" i="1" dirty="0" err="1" smtClean="0">
                <a:solidFill>
                  <a:srgbClr val="00B050"/>
                </a:solidFill>
                <a:latin typeface="Times New Roman" pitchFamily="18" charset="0"/>
              </a:rPr>
              <a:t>như</a:t>
            </a:r>
            <a:r>
              <a:rPr lang="en-US" sz="3400" b="1" i="1" dirty="0" smtClean="0">
                <a:solidFill>
                  <a:srgbClr val="00B050"/>
                </a:solidFill>
                <a:latin typeface="Times New Roman" pitchFamily="18" charset="0"/>
              </a:rPr>
              <a:t> con </a:t>
            </a:r>
            <a:r>
              <a:rPr lang="en-US" sz="3400" b="1" i="1" dirty="0" err="1" smtClean="0">
                <a:solidFill>
                  <a:srgbClr val="00B050"/>
                </a:solidFill>
                <a:latin typeface="Times New Roman" pitchFamily="18" charset="0"/>
              </a:rPr>
              <a:t>đẻ</a:t>
            </a:r>
            <a:r>
              <a:rPr lang="en-US" sz="3400" b="1" i="1" dirty="0" smtClean="0">
                <a:solidFill>
                  <a:srgbClr val="00B050"/>
                </a:solidFill>
                <a:latin typeface="Times New Roman" pitchFamily="18" charset="0"/>
              </a:rPr>
              <a:t> </a:t>
            </a:r>
            <a:r>
              <a:rPr lang="en-US" sz="3400" dirty="0" err="1" smtClean="0">
                <a:latin typeface="Times New Roman" pitchFamily="18" charset="0"/>
              </a:rPr>
              <a:t>của</a:t>
            </a:r>
            <a:r>
              <a:rPr lang="en-US" sz="3400" dirty="0" smtClean="0">
                <a:latin typeface="Times New Roman" pitchFamily="18" charset="0"/>
              </a:rPr>
              <a:t> </a:t>
            </a:r>
            <a:r>
              <a:rPr lang="en-US" sz="3400" dirty="0" err="1" smtClean="0">
                <a:latin typeface="Times New Roman" pitchFamily="18" charset="0"/>
              </a:rPr>
              <a:t>mình</a:t>
            </a:r>
            <a:r>
              <a:rPr lang="en-US" sz="3400" dirty="0" smtClean="0">
                <a:latin typeface="Times New Roman" pitchFamily="18" charset="0"/>
              </a:rPr>
              <a:t>. </a:t>
            </a:r>
            <a:r>
              <a:rPr lang="en-US" sz="3400" dirty="0" err="1" smtClean="0">
                <a:solidFill>
                  <a:srgbClr val="FF0000"/>
                </a:solidFill>
                <a:latin typeface="Times New Roman" pitchFamily="18" charset="0"/>
              </a:rPr>
              <a:t>Từ</a:t>
            </a:r>
            <a:r>
              <a:rPr lang="en-US" sz="3400" dirty="0" smtClean="0">
                <a:latin typeface="Times New Roman" pitchFamily="18" charset="0"/>
              </a:rPr>
              <a:t> </a:t>
            </a:r>
            <a:r>
              <a:rPr lang="en-US" sz="3400" i="1" u="sng" dirty="0" err="1" smtClean="0">
                <a:solidFill>
                  <a:srgbClr val="0070C0"/>
                </a:solidFill>
                <a:latin typeface="Times New Roman" pitchFamily="18" charset="0"/>
              </a:rPr>
              <a:t>những</a:t>
            </a:r>
            <a:r>
              <a:rPr lang="en-US" sz="3400" i="1" u="sng" dirty="0" smtClean="0">
                <a:solidFill>
                  <a:srgbClr val="0070C0"/>
                </a:solidFill>
                <a:latin typeface="Times New Roman" pitchFamily="18" charset="0"/>
              </a:rPr>
              <a:t> </a:t>
            </a:r>
            <a:r>
              <a:rPr lang="en-US" sz="3400" i="1" u="sng" dirty="0" err="1" smtClean="0">
                <a:solidFill>
                  <a:srgbClr val="0070C0"/>
                </a:solidFill>
                <a:latin typeface="Times New Roman" pitchFamily="18" charset="0"/>
              </a:rPr>
              <a:t>nam</a:t>
            </a:r>
            <a:r>
              <a:rPr lang="en-US" sz="3400" i="1" u="sng" dirty="0" smtClean="0">
                <a:solidFill>
                  <a:srgbClr val="0070C0"/>
                </a:solidFill>
                <a:latin typeface="Times New Roman" pitchFamily="18" charset="0"/>
              </a:rPr>
              <a:t> </a:t>
            </a:r>
            <a:r>
              <a:rPr lang="en-US" sz="3400" i="1" u="sng" dirty="0" err="1" smtClean="0">
                <a:solidFill>
                  <a:srgbClr val="0070C0"/>
                </a:solidFill>
                <a:latin typeface="Times New Roman" pitchFamily="18" charset="0"/>
              </a:rPr>
              <a:t>nữ</a:t>
            </a:r>
            <a:r>
              <a:rPr lang="en-US" sz="3400" i="1" u="sng" dirty="0" smtClean="0">
                <a:solidFill>
                  <a:srgbClr val="0070C0"/>
                </a:solidFill>
                <a:latin typeface="Times New Roman" pitchFamily="18" charset="0"/>
              </a:rPr>
              <a:t> </a:t>
            </a:r>
            <a:r>
              <a:rPr lang="en-US" sz="3400" i="1" u="sng" dirty="0" err="1" smtClean="0">
                <a:solidFill>
                  <a:srgbClr val="0070C0"/>
                </a:solidFill>
                <a:latin typeface="Times New Roman" pitchFamily="18" charset="0"/>
              </a:rPr>
              <a:t>công</a:t>
            </a:r>
            <a:r>
              <a:rPr lang="en-US" sz="3400" i="1" u="sng" dirty="0" smtClean="0">
                <a:solidFill>
                  <a:srgbClr val="0070C0"/>
                </a:solidFill>
                <a:latin typeface="Times New Roman" pitchFamily="18" charset="0"/>
              </a:rPr>
              <a:t> </a:t>
            </a:r>
            <a:r>
              <a:rPr lang="en-US" sz="3400" i="1" u="sng" dirty="0" err="1" smtClean="0">
                <a:solidFill>
                  <a:srgbClr val="0070C0"/>
                </a:solidFill>
                <a:latin typeface="Times New Roman" pitchFamily="18" charset="0"/>
              </a:rPr>
              <a:t>nhân</a:t>
            </a:r>
            <a:r>
              <a:rPr lang="en-US" sz="3400" i="1" u="sng" dirty="0" smtClean="0">
                <a:solidFill>
                  <a:srgbClr val="0070C0"/>
                </a:solidFill>
                <a:latin typeface="Times New Roman" pitchFamily="18" charset="0"/>
              </a:rPr>
              <a:t> </a:t>
            </a:r>
            <a:r>
              <a:rPr lang="en-US" sz="3400" i="1" u="sng" dirty="0" err="1" smtClean="0">
                <a:solidFill>
                  <a:srgbClr val="0070C0"/>
                </a:solidFill>
                <a:latin typeface="Times New Roman" pitchFamily="18" charset="0"/>
              </a:rPr>
              <a:t>và</a:t>
            </a:r>
            <a:r>
              <a:rPr lang="en-US" sz="3400" i="1" u="sng" dirty="0" smtClean="0">
                <a:solidFill>
                  <a:srgbClr val="0070C0"/>
                </a:solidFill>
                <a:latin typeface="Times New Roman" pitchFamily="18" charset="0"/>
              </a:rPr>
              <a:t> </a:t>
            </a:r>
            <a:r>
              <a:rPr lang="en-US" sz="3400" i="1" u="sng" dirty="0" err="1" smtClean="0">
                <a:solidFill>
                  <a:srgbClr val="0070C0"/>
                </a:solidFill>
                <a:latin typeface="Times New Roman" pitchFamily="18" charset="0"/>
              </a:rPr>
              <a:t>nông</a:t>
            </a:r>
            <a:r>
              <a:rPr lang="en-US" sz="3400" i="1" u="sng" dirty="0" smtClean="0">
                <a:solidFill>
                  <a:srgbClr val="0070C0"/>
                </a:solidFill>
                <a:latin typeface="Times New Roman" pitchFamily="18" charset="0"/>
              </a:rPr>
              <a:t> </a:t>
            </a:r>
            <a:r>
              <a:rPr lang="en-US" sz="3400" i="1" u="sng" dirty="0" err="1" smtClean="0">
                <a:solidFill>
                  <a:srgbClr val="0070C0"/>
                </a:solidFill>
                <a:latin typeface="Times New Roman" pitchFamily="18" charset="0"/>
              </a:rPr>
              <a:t>dân</a:t>
            </a:r>
            <a:r>
              <a:rPr lang="en-US" sz="3400" i="1" u="sng" dirty="0" smtClean="0">
                <a:solidFill>
                  <a:srgbClr val="0070C0"/>
                </a:solidFill>
                <a:latin typeface="Times New Roman" pitchFamily="18" charset="0"/>
              </a:rPr>
              <a:t> </a:t>
            </a:r>
            <a:r>
              <a:rPr lang="en-US" sz="3400" b="1" i="1" dirty="0" err="1" smtClean="0">
                <a:solidFill>
                  <a:srgbClr val="00B050"/>
                </a:solidFill>
                <a:latin typeface="Times New Roman" pitchFamily="18" charset="0"/>
              </a:rPr>
              <a:t>thi</a:t>
            </a:r>
            <a:r>
              <a:rPr lang="en-US" sz="3400" b="1" i="1" dirty="0" smtClean="0">
                <a:solidFill>
                  <a:srgbClr val="00B050"/>
                </a:solidFill>
                <a:latin typeface="Times New Roman" pitchFamily="18" charset="0"/>
              </a:rPr>
              <a:t> </a:t>
            </a:r>
            <a:r>
              <a:rPr lang="en-US" sz="3400" b="1" i="1" dirty="0" err="1" smtClean="0">
                <a:solidFill>
                  <a:srgbClr val="00B050"/>
                </a:solidFill>
                <a:latin typeface="Times New Roman" pitchFamily="18" charset="0"/>
              </a:rPr>
              <a:t>đua</a:t>
            </a:r>
            <a:r>
              <a:rPr lang="en-US" sz="3400" b="1" i="1" dirty="0" smtClean="0">
                <a:solidFill>
                  <a:srgbClr val="00B050"/>
                </a:solidFill>
                <a:latin typeface="Times New Roman" pitchFamily="18" charset="0"/>
              </a:rPr>
              <a:t> </a:t>
            </a:r>
            <a:r>
              <a:rPr lang="en-US" sz="3400" b="1" i="1" dirty="0" err="1" smtClean="0">
                <a:solidFill>
                  <a:srgbClr val="00B050"/>
                </a:solidFill>
                <a:latin typeface="Times New Roman" pitchFamily="18" charset="0"/>
              </a:rPr>
              <a:t>tăng</a:t>
            </a:r>
            <a:r>
              <a:rPr lang="en-US" sz="3400" b="1" i="1" dirty="0" smtClean="0">
                <a:solidFill>
                  <a:srgbClr val="00B050"/>
                </a:solidFill>
                <a:latin typeface="Times New Roman" pitchFamily="18" charset="0"/>
              </a:rPr>
              <a:t> </a:t>
            </a:r>
            <a:r>
              <a:rPr lang="en-US" sz="3400" b="1" i="1" dirty="0" err="1" smtClean="0">
                <a:solidFill>
                  <a:srgbClr val="00B050"/>
                </a:solidFill>
                <a:latin typeface="Times New Roman" pitchFamily="18" charset="0"/>
              </a:rPr>
              <a:t>gia</a:t>
            </a:r>
            <a:r>
              <a:rPr lang="en-US" sz="3400" b="1" i="1" dirty="0" smtClean="0">
                <a:solidFill>
                  <a:srgbClr val="00B050"/>
                </a:solidFill>
                <a:latin typeface="Times New Roman" pitchFamily="18" charset="0"/>
              </a:rPr>
              <a:t> </a:t>
            </a:r>
            <a:r>
              <a:rPr lang="en-US" sz="3400" b="1" i="1" dirty="0" err="1" smtClean="0">
                <a:solidFill>
                  <a:srgbClr val="00B050"/>
                </a:solidFill>
                <a:latin typeface="Times New Roman" pitchFamily="18" charset="0"/>
              </a:rPr>
              <a:t>sản</a:t>
            </a:r>
            <a:r>
              <a:rPr lang="en-US" sz="3400" b="1" i="1" dirty="0" smtClean="0">
                <a:solidFill>
                  <a:srgbClr val="00B050"/>
                </a:solidFill>
                <a:latin typeface="Times New Roman" pitchFamily="18" charset="0"/>
              </a:rPr>
              <a:t> </a:t>
            </a:r>
            <a:r>
              <a:rPr lang="en-US" sz="3400" b="1" i="1" dirty="0" err="1" smtClean="0">
                <a:solidFill>
                  <a:srgbClr val="00B050"/>
                </a:solidFill>
                <a:latin typeface="Times New Roman" pitchFamily="18" charset="0"/>
              </a:rPr>
              <a:t>xuất</a:t>
            </a:r>
            <a:r>
              <a:rPr lang="en-US" sz="3400" dirty="0" smtClean="0">
                <a:latin typeface="Times New Roman" pitchFamily="18" charset="0"/>
              </a:rPr>
              <a:t>, </a:t>
            </a:r>
            <a:r>
              <a:rPr lang="en-US" sz="3400" dirty="0" err="1" smtClean="0">
                <a:latin typeface="Times New Roman" pitchFamily="18" charset="0"/>
              </a:rPr>
              <a:t>không</a:t>
            </a:r>
            <a:r>
              <a:rPr lang="en-US" sz="3400" dirty="0" smtClean="0">
                <a:latin typeface="Times New Roman" pitchFamily="18" charset="0"/>
              </a:rPr>
              <a:t> </a:t>
            </a:r>
            <a:r>
              <a:rPr lang="en-US" sz="3400" dirty="0" err="1" smtClean="0">
                <a:latin typeface="Times New Roman" pitchFamily="18" charset="0"/>
              </a:rPr>
              <a:t>quản</a:t>
            </a:r>
            <a:r>
              <a:rPr lang="en-US" sz="3400" dirty="0" smtClean="0">
                <a:latin typeface="Times New Roman" pitchFamily="18" charset="0"/>
              </a:rPr>
              <a:t> </a:t>
            </a:r>
            <a:r>
              <a:rPr lang="en-US" sz="3400" dirty="0" err="1" smtClean="0">
                <a:latin typeface="Times New Roman" pitchFamily="18" charset="0"/>
              </a:rPr>
              <a:t>khó</a:t>
            </a:r>
            <a:r>
              <a:rPr lang="en-US" sz="3400" dirty="0" smtClean="0">
                <a:latin typeface="Times New Roman" pitchFamily="18" charset="0"/>
              </a:rPr>
              <a:t> </a:t>
            </a:r>
            <a:r>
              <a:rPr lang="en-US" sz="3400" dirty="0" err="1" smtClean="0">
                <a:latin typeface="Times New Roman" pitchFamily="18" charset="0"/>
              </a:rPr>
              <a:t>nhọc</a:t>
            </a:r>
            <a:r>
              <a:rPr lang="en-US" sz="3400" dirty="0" smtClean="0">
                <a:latin typeface="Times New Roman" pitchFamily="18" charset="0"/>
              </a:rPr>
              <a:t> </a:t>
            </a:r>
            <a:r>
              <a:rPr lang="en-US" sz="3400" dirty="0" err="1" smtClean="0">
                <a:latin typeface="Times New Roman" pitchFamily="18" charset="0"/>
              </a:rPr>
              <a:t>để</a:t>
            </a:r>
            <a:r>
              <a:rPr lang="en-US" sz="3400" dirty="0" smtClean="0">
                <a:latin typeface="Times New Roman" pitchFamily="18" charset="0"/>
              </a:rPr>
              <a:t> </a:t>
            </a:r>
            <a:r>
              <a:rPr lang="en-US" sz="3400" dirty="0" err="1" smtClean="0">
                <a:latin typeface="Times New Roman" pitchFamily="18" charset="0"/>
              </a:rPr>
              <a:t>giúp</a:t>
            </a:r>
            <a:r>
              <a:rPr lang="en-US" sz="3400" dirty="0" smtClean="0">
                <a:latin typeface="Times New Roman" pitchFamily="18" charset="0"/>
              </a:rPr>
              <a:t> </a:t>
            </a:r>
            <a:r>
              <a:rPr lang="en-US" sz="3400" dirty="0" err="1" smtClean="0">
                <a:latin typeface="Times New Roman" pitchFamily="18" charset="0"/>
              </a:rPr>
              <a:t>một</a:t>
            </a:r>
            <a:r>
              <a:rPr lang="en-US" sz="3400" dirty="0" smtClean="0">
                <a:latin typeface="Times New Roman" pitchFamily="18" charset="0"/>
              </a:rPr>
              <a:t> </a:t>
            </a:r>
            <a:r>
              <a:rPr lang="en-US" sz="3400" dirty="0" err="1" smtClean="0">
                <a:latin typeface="Times New Roman" pitchFamily="18" charset="0"/>
              </a:rPr>
              <a:t>phần</a:t>
            </a:r>
            <a:r>
              <a:rPr lang="en-US" sz="3400" dirty="0" smtClean="0">
                <a:latin typeface="Times New Roman" pitchFamily="18" charset="0"/>
              </a:rPr>
              <a:t> </a:t>
            </a:r>
            <a:r>
              <a:rPr lang="en-US" sz="3400" dirty="0" err="1" smtClean="0">
                <a:latin typeface="Times New Roman" pitchFamily="18" charset="0"/>
              </a:rPr>
              <a:t>vào</a:t>
            </a:r>
            <a:r>
              <a:rPr lang="en-US" sz="3400" dirty="0" smtClean="0">
                <a:latin typeface="Times New Roman" pitchFamily="18" charset="0"/>
              </a:rPr>
              <a:t> </a:t>
            </a:r>
            <a:r>
              <a:rPr lang="en-US" sz="3400" dirty="0" err="1" smtClean="0">
                <a:latin typeface="Times New Roman" pitchFamily="18" charset="0"/>
              </a:rPr>
              <a:t>kháng</a:t>
            </a:r>
            <a:r>
              <a:rPr lang="en-US" sz="3400" dirty="0" smtClean="0">
                <a:latin typeface="Times New Roman" pitchFamily="18" charset="0"/>
              </a:rPr>
              <a:t> </a:t>
            </a:r>
            <a:r>
              <a:rPr lang="en-US" sz="3400" dirty="0" err="1" smtClean="0">
                <a:latin typeface="Times New Roman" pitchFamily="18" charset="0"/>
              </a:rPr>
              <a:t>chiến</a:t>
            </a:r>
            <a:r>
              <a:rPr lang="en-US" sz="3400" dirty="0" smtClean="0">
                <a:latin typeface="Times New Roman" pitchFamily="18" charset="0"/>
              </a:rPr>
              <a:t>, </a:t>
            </a:r>
            <a:r>
              <a:rPr lang="en-US" sz="3400" dirty="0" err="1" smtClean="0">
                <a:latin typeface="Times New Roman" pitchFamily="18" charset="0"/>
              </a:rPr>
              <a:t>cho</a:t>
            </a:r>
            <a:r>
              <a:rPr lang="en-US" sz="3400" dirty="0" smtClean="0">
                <a:latin typeface="Times New Roman" pitchFamily="18" charset="0"/>
              </a:rPr>
              <a:t> </a:t>
            </a:r>
            <a:r>
              <a:rPr lang="en-US" sz="3400" dirty="0" err="1" smtClean="0">
                <a:solidFill>
                  <a:srgbClr val="FF0000"/>
                </a:solidFill>
                <a:latin typeface="Times New Roman" pitchFamily="18" charset="0"/>
              </a:rPr>
              <a:t>đến</a:t>
            </a:r>
            <a:r>
              <a:rPr lang="en-US" sz="3400" dirty="0" smtClean="0">
                <a:latin typeface="Times New Roman" pitchFamily="18" charset="0"/>
              </a:rPr>
              <a:t> </a:t>
            </a:r>
            <a:r>
              <a:rPr lang="en-US" sz="3400" i="1" u="sng" dirty="0" err="1" smtClean="0">
                <a:solidFill>
                  <a:srgbClr val="0070C0"/>
                </a:solidFill>
                <a:latin typeface="Times New Roman" pitchFamily="18" charset="0"/>
              </a:rPr>
              <a:t>những</a:t>
            </a:r>
            <a:r>
              <a:rPr lang="en-US" sz="3400" i="1" u="sng" dirty="0" smtClean="0">
                <a:solidFill>
                  <a:srgbClr val="0070C0"/>
                </a:solidFill>
                <a:latin typeface="Times New Roman" pitchFamily="18" charset="0"/>
              </a:rPr>
              <a:t> </a:t>
            </a:r>
            <a:r>
              <a:rPr lang="en-US" sz="3400" i="1" u="sng" dirty="0" err="1" smtClean="0">
                <a:solidFill>
                  <a:srgbClr val="0070C0"/>
                </a:solidFill>
                <a:latin typeface="Times New Roman" pitchFamily="18" charset="0"/>
              </a:rPr>
              <a:t>đồng</a:t>
            </a:r>
            <a:r>
              <a:rPr lang="en-US" sz="3400" i="1" u="sng" dirty="0" smtClean="0">
                <a:solidFill>
                  <a:srgbClr val="0070C0"/>
                </a:solidFill>
                <a:latin typeface="Times New Roman" pitchFamily="18" charset="0"/>
              </a:rPr>
              <a:t> </a:t>
            </a:r>
            <a:r>
              <a:rPr lang="en-US" sz="3400" i="1" u="sng" dirty="0" err="1" smtClean="0">
                <a:solidFill>
                  <a:srgbClr val="0070C0"/>
                </a:solidFill>
                <a:latin typeface="Times New Roman" pitchFamily="18" charset="0"/>
              </a:rPr>
              <a:t>bào</a:t>
            </a:r>
            <a:r>
              <a:rPr lang="en-US" sz="3400" i="1" u="sng" dirty="0" smtClean="0">
                <a:solidFill>
                  <a:srgbClr val="0070C0"/>
                </a:solidFill>
                <a:latin typeface="Times New Roman" pitchFamily="18" charset="0"/>
              </a:rPr>
              <a:t> </a:t>
            </a:r>
            <a:r>
              <a:rPr lang="en-US" sz="3400" i="1" u="sng" dirty="0" err="1" smtClean="0">
                <a:solidFill>
                  <a:srgbClr val="0070C0"/>
                </a:solidFill>
                <a:latin typeface="Times New Roman" pitchFamily="18" charset="0"/>
              </a:rPr>
              <a:t>điền</a:t>
            </a:r>
            <a:r>
              <a:rPr lang="en-US" sz="3400" i="1" u="sng" dirty="0" smtClean="0">
                <a:solidFill>
                  <a:srgbClr val="0070C0"/>
                </a:solidFill>
                <a:latin typeface="Times New Roman" pitchFamily="18" charset="0"/>
              </a:rPr>
              <a:t> </a:t>
            </a:r>
            <a:r>
              <a:rPr lang="en-US" sz="3400" i="1" u="sng" dirty="0" err="1" smtClean="0">
                <a:solidFill>
                  <a:srgbClr val="0070C0"/>
                </a:solidFill>
                <a:latin typeface="Times New Roman" pitchFamily="18" charset="0"/>
              </a:rPr>
              <a:t>chủ</a:t>
            </a:r>
            <a:r>
              <a:rPr lang="en-US" sz="3400" i="1" u="sng" dirty="0" smtClean="0">
                <a:solidFill>
                  <a:srgbClr val="0070C0"/>
                </a:solidFill>
                <a:latin typeface="Times New Roman" pitchFamily="18" charset="0"/>
              </a:rPr>
              <a:t> </a:t>
            </a:r>
            <a:r>
              <a:rPr lang="en-US" sz="3400" b="1" i="1" dirty="0" err="1" smtClean="0">
                <a:solidFill>
                  <a:srgbClr val="00B050"/>
                </a:solidFill>
                <a:latin typeface="Times New Roman" pitchFamily="18" charset="0"/>
              </a:rPr>
              <a:t>quyên</a:t>
            </a:r>
            <a:r>
              <a:rPr lang="en-US" sz="3400" b="1" i="1" dirty="0" smtClean="0">
                <a:solidFill>
                  <a:srgbClr val="00B050"/>
                </a:solidFill>
                <a:latin typeface="Times New Roman" pitchFamily="18" charset="0"/>
              </a:rPr>
              <a:t> </a:t>
            </a:r>
            <a:r>
              <a:rPr lang="en-US" sz="3400" b="1" i="1" dirty="0" err="1" smtClean="0">
                <a:solidFill>
                  <a:srgbClr val="00B050"/>
                </a:solidFill>
                <a:latin typeface="Times New Roman" pitchFamily="18" charset="0"/>
              </a:rPr>
              <a:t>đất</a:t>
            </a:r>
            <a:r>
              <a:rPr lang="en-US" sz="3400" b="1" i="1" dirty="0" smtClean="0">
                <a:solidFill>
                  <a:srgbClr val="00B050"/>
                </a:solidFill>
                <a:latin typeface="Times New Roman" pitchFamily="18" charset="0"/>
              </a:rPr>
              <a:t> </a:t>
            </a:r>
            <a:r>
              <a:rPr lang="en-US" sz="3400" b="1" i="1" dirty="0" err="1" smtClean="0">
                <a:solidFill>
                  <a:srgbClr val="00B050"/>
                </a:solidFill>
                <a:latin typeface="Times New Roman" pitchFamily="18" charset="0"/>
              </a:rPr>
              <a:t>ruộng</a:t>
            </a:r>
            <a:r>
              <a:rPr lang="en-US" sz="3400" b="1" i="1" dirty="0" smtClean="0">
                <a:solidFill>
                  <a:srgbClr val="00B050"/>
                </a:solidFill>
                <a:latin typeface="Times New Roman" pitchFamily="18" charset="0"/>
              </a:rPr>
              <a:t> </a:t>
            </a:r>
            <a:r>
              <a:rPr lang="en-US" sz="3400" b="1" i="1" dirty="0" err="1" smtClean="0">
                <a:solidFill>
                  <a:srgbClr val="00B050"/>
                </a:solidFill>
                <a:latin typeface="Times New Roman" pitchFamily="18" charset="0"/>
              </a:rPr>
              <a:t>cho</a:t>
            </a:r>
            <a:r>
              <a:rPr lang="en-US" sz="3400" b="1" i="1" dirty="0" smtClean="0">
                <a:solidFill>
                  <a:srgbClr val="00B050"/>
                </a:solidFill>
                <a:latin typeface="Times New Roman" pitchFamily="18" charset="0"/>
              </a:rPr>
              <a:t> </a:t>
            </a:r>
            <a:r>
              <a:rPr lang="en-US" sz="3400" b="1" i="1" dirty="0" err="1" smtClean="0">
                <a:solidFill>
                  <a:srgbClr val="00B050"/>
                </a:solidFill>
                <a:latin typeface="Times New Roman" pitchFamily="18" charset="0"/>
              </a:rPr>
              <a:t>Chính</a:t>
            </a:r>
            <a:r>
              <a:rPr lang="en-US" sz="3400" b="1" i="1" dirty="0" smtClean="0">
                <a:solidFill>
                  <a:srgbClr val="00B050"/>
                </a:solidFill>
                <a:latin typeface="Times New Roman" pitchFamily="18" charset="0"/>
              </a:rPr>
              <a:t> </a:t>
            </a:r>
            <a:r>
              <a:rPr lang="en-US" sz="3400" b="1" i="1" dirty="0" err="1" smtClean="0">
                <a:solidFill>
                  <a:srgbClr val="00B050"/>
                </a:solidFill>
                <a:latin typeface="Times New Roman" pitchFamily="18" charset="0"/>
              </a:rPr>
              <a:t>phủ</a:t>
            </a:r>
            <a:r>
              <a:rPr lang="en-US" sz="3400" dirty="0" smtClean="0">
                <a:latin typeface="Times New Roman" pitchFamily="18" charset="0"/>
              </a:rPr>
              <a:t>…</a:t>
            </a:r>
            <a:endParaRPr lang="en-US" sz="3400" dirty="0">
              <a:latin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 l="23105" t="20378" r="6776" b="9572"/>
          <a:stretch>
            <a:fillRect/>
          </a:stretch>
        </p:blipFill>
        <p:spPr bwMode="auto">
          <a:xfrm>
            <a:off x="1" y="0"/>
            <a:ext cx="1220094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2" name="组合 2123"/>
          <p:cNvGrpSpPr/>
          <p:nvPr/>
        </p:nvGrpSpPr>
        <p:grpSpPr>
          <a:xfrm>
            <a:off x="101201" y="-447561"/>
            <a:ext cx="11593767" cy="6855153"/>
            <a:chOff x="1509713" y="-109538"/>
            <a:chExt cx="10326328" cy="6377829"/>
          </a:xfrm>
        </p:grpSpPr>
        <p:pic>
          <p:nvPicPr>
            <p:cNvPr id="4" name="图片 2122"/>
            <p:cNvPicPr>
              <a:picLocks noChangeAspect="1"/>
            </p:cNvPicPr>
            <p:nvPr/>
          </p:nvPicPr>
          <p:blipFill rotWithShape="1">
            <a:blip r:embed="rId3"/>
            <a:srcRect b="68945"/>
            <a:stretch/>
          </p:blipFill>
          <p:spPr>
            <a:xfrm>
              <a:off x="1705769" y="864432"/>
              <a:ext cx="10101948" cy="952336"/>
            </a:xfrm>
            <a:prstGeom prst="rect">
              <a:avLst/>
            </a:prstGeom>
          </p:spPr>
        </p:pic>
        <p:pic>
          <p:nvPicPr>
            <p:cNvPr id="5" name="图片 147"/>
            <p:cNvPicPr>
              <a:picLocks noChangeAspect="1"/>
            </p:cNvPicPr>
            <p:nvPr/>
          </p:nvPicPr>
          <p:blipFill rotWithShape="1">
            <a:blip r:embed="rId3"/>
            <a:srcRect b="64968"/>
            <a:stretch/>
          </p:blipFill>
          <p:spPr>
            <a:xfrm>
              <a:off x="1727309" y="838200"/>
              <a:ext cx="10101948" cy="2867526"/>
            </a:xfrm>
            <a:prstGeom prst="rect">
              <a:avLst/>
            </a:prstGeom>
          </p:spPr>
        </p:pic>
        <p:sp>
          <p:nvSpPr>
            <p:cNvPr id="21" name="Oval 121"/>
            <p:cNvSpPr>
              <a:spLocks noChangeArrowheads="1"/>
            </p:cNvSpPr>
            <p:nvPr/>
          </p:nvSpPr>
          <p:spPr bwMode="auto">
            <a:xfrm>
              <a:off x="1535113" y="0"/>
              <a:ext cx="700088" cy="703263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22" name="Oval 122"/>
            <p:cNvSpPr>
              <a:spLocks noChangeArrowheads="1"/>
            </p:cNvSpPr>
            <p:nvPr/>
          </p:nvSpPr>
          <p:spPr bwMode="auto">
            <a:xfrm>
              <a:off x="1576388" y="41275"/>
              <a:ext cx="700088" cy="7048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23" name="Freeform 123"/>
            <p:cNvSpPr>
              <a:spLocks/>
            </p:cNvSpPr>
            <p:nvPr/>
          </p:nvSpPr>
          <p:spPr bwMode="auto">
            <a:xfrm>
              <a:off x="1509713" y="-109538"/>
              <a:ext cx="733425" cy="922338"/>
            </a:xfrm>
            <a:custGeom>
              <a:avLst/>
              <a:gdLst>
                <a:gd name="T0" fmla="*/ 86 w 88"/>
                <a:gd name="T1" fmla="*/ 55 h 110"/>
                <a:gd name="T2" fmla="*/ 37 w 88"/>
                <a:gd name="T3" fmla="*/ 96 h 110"/>
                <a:gd name="T4" fmla="*/ 4 w 88"/>
                <a:gd name="T5" fmla="*/ 55 h 110"/>
                <a:gd name="T6" fmla="*/ 54 w 88"/>
                <a:gd name="T7" fmla="*/ 14 h 110"/>
                <a:gd name="T8" fmla="*/ 86 w 88"/>
                <a:gd name="T9" fmla="*/ 55 h 110"/>
                <a:gd name="T10" fmla="*/ 88 w 88"/>
                <a:gd name="T11" fmla="*/ 55 h 110"/>
                <a:gd name="T12" fmla="*/ 3 w 88"/>
                <a:gd name="T13" fmla="*/ 55 h 110"/>
                <a:gd name="T14" fmla="*/ 88 w 88"/>
                <a:gd name="T15" fmla="*/ 55 h 110"/>
                <a:gd name="T16" fmla="*/ 86 w 88"/>
                <a:gd name="T17" fmla="*/ 55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8" h="110">
                  <a:moveTo>
                    <a:pt x="86" y="55"/>
                  </a:moveTo>
                  <a:cubicBezTo>
                    <a:pt x="85" y="81"/>
                    <a:pt x="65" y="100"/>
                    <a:pt x="37" y="96"/>
                  </a:cubicBezTo>
                  <a:cubicBezTo>
                    <a:pt x="17" y="93"/>
                    <a:pt x="5" y="73"/>
                    <a:pt x="4" y="55"/>
                  </a:cubicBezTo>
                  <a:cubicBezTo>
                    <a:pt x="2" y="28"/>
                    <a:pt x="29" y="10"/>
                    <a:pt x="54" y="14"/>
                  </a:cubicBezTo>
                  <a:cubicBezTo>
                    <a:pt x="73" y="17"/>
                    <a:pt x="85" y="36"/>
                    <a:pt x="86" y="55"/>
                  </a:cubicBezTo>
                  <a:cubicBezTo>
                    <a:pt x="86" y="55"/>
                    <a:pt x="88" y="55"/>
                    <a:pt x="88" y="55"/>
                  </a:cubicBezTo>
                  <a:cubicBezTo>
                    <a:pt x="85" y="0"/>
                    <a:pt x="5" y="1"/>
                    <a:pt x="3" y="55"/>
                  </a:cubicBezTo>
                  <a:cubicBezTo>
                    <a:pt x="0" y="110"/>
                    <a:pt x="85" y="109"/>
                    <a:pt x="88" y="55"/>
                  </a:cubicBezTo>
                  <a:cubicBezTo>
                    <a:pt x="88" y="55"/>
                    <a:pt x="86" y="55"/>
                    <a:pt x="86" y="55"/>
                  </a:cubicBezTo>
                  <a:close/>
                </a:path>
              </a:pathLst>
            </a:custGeom>
            <a:solidFill>
              <a:srgbClr val="49321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24" name="Freeform 124"/>
            <p:cNvSpPr>
              <a:spLocks/>
            </p:cNvSpPr>
            <p:nvPr/>
          </p:nvSpPr>
          <p:spPr bwMode="auto">
            <a:xfrm>
              <a:off x="1601788" y="92075"/>
              <a:ext cx="233363" cy="427038"/>
            </a:xfrm>
            <a:custGeom>
              <a:avLst/>
              <a:gdLst>
                <a:gd name="T0" fmla="*/ 1 w 28"/>
                <a:gd name="T1" fmla="*/ 40 h 51"/>
                <a:gd name="T2" fmla="*/ 0 w 28"/>
                <a:gd name="T3" fmla="*/ 30 h 51"/>
                <a:gd name="T4" fmla="*/ 7 w 28"/>
                <a:gd name="T5" fmla="*/ 11 h 51"/>
                <a:gd name="T6" fmla="*/ 17 w 28"/>
                <a:gd name="T7" fmla="*/ 4 h 51"/>
                <a:gd name="T8" fmla="*/ 26 w 28"/>
                <a:gd name="T9" fmla="*/ 4 h 51"/>
                <a:gd name="T10" fmla="*/ 23 w 28"/>
                <a:gd name="T11" fmla="*/ 10 h 51"/>
                <a:gd name="T12" fmla="*/ 17 w 28"/>
                <a:gd name="T13" fmla="*/ 14 h 51"/>
                <a:gd name="T14" fmla="*/ 9 w 28"/>
                <a:gd name="T15" fmla="*/ 27 h 51"/>
                <a:gd name="T16" fmla="*/ 10 w 28"/>
                <a:gd name="T17" fmla="*/ 40 h 51"/>
                <a:gd name="T18" fmla="*/ 10 w 28"/>
                <a:gd name="T19" fmla="*/ 50 h 51"/>
                <a:gd name="T20" fmla="*/ 3 w 28"/>
                <a:gd name="T21" fmla="*/ 45 h 51"/>
                <a:gd name="T22" fmla="*/ 1 w 28"/>
                <a:gd name="T23" fmla="*/ 40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8" h="51">
                  <a:moveTo>
                    <a:pt x="1" y="40"/>
                  </a:moveTo>
                  <a:cubicBezTo>
                    <a:pt x="0" y="36"/>
                    <a:pt x="0" y="33"/>
                    <a:pt x="0" y="30"/>
                  </a:cubicBezTo>
                  <a:cubicBezTo>
                    <a:pt x="0" y="23"/>
                    <a:pt x="3" y="16"/>
                    <a:pt x="7" y="11"/>
                  </a:cubicBezTo>
                  <a:cubicBezTo>
                    <a:pt x="10" y="8"/>
                    <a:pt x="13" y="5"/>
                    <a:pt x="17" y="4"/>
                  </a:cubicBezTo>
                  <a:cubicBezTo>
                    <a:pt x="19" y="2"/>
                    <a:pt x="24" y="0"/>
                    <a:pt x="26" y="4"/>
                  </a:cubicBezTo>
                  <a:cubicBezTo>
                    <a:pt x="28" y="5"/>
                    <a:pt x="24" y="9"/>
                    <a:pt x="23" y="10"/>
                  </a:cubicBezTo>
                  <a:cubicBezTo>
                    <a:pt x="21" y="12"/>
                    <a:pt x="19" y="13"/>
                    <a:pt x="17" y="14"/>
                  </a:cubicBezTo>
                  <a:cubicBezTo>
                    <a:pt x="13" y="17"/>
                    <a:pt x="11" y="22"/>
                    <a:pt x="9" y="27"/>
                  </a:cubicBezTo>
                  <a:cubicBezTo>
                    <a:pt x="8" y="31"/>
                    <a:pt x="9" y="36"/>
                    <a:pt x="10" y="40"/>
                  </a:cubicBezTo>
                  <a:cubicBezTo>
                    <a:pt x="11" y="42"/>
                    <a:pt x="13" y="49"/>
                    <a:pt x="10" y="50"/>
                  </a:cubicBezTo>
                  <a:cubicBezTo>
                    <a:pt x="7" y="51"/>
                    <a:pt x="4" y="47"/>
                    <a:pt x="3" y="45"/>
                  </a:cubicBezTo>
                  <a:cubicBezTo>
                    <a:pt x="2" y="44"/>
                    <a:pt x="1" y="42"/>
                    <a:pt x="1" y="4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25" name="Freeform 125"/>
            <p:cNvSpPr>
              <a:spLocks/>
            </p:cNvSpPr>
            <p:nvPr/>
          </p:nvSpPr>
          <p:spPr bwMode="auto">
            <a:xfrm>
              <a:off x="1617663" y="117475"/>
              <a:ext cx="233363" cy="427038"/>
            </a:xfrm>
            <a:custGeom>
              <a:avLst/>
              <a:gdLst>
                <a:gd name="T0" fmla="*/ 1 w 28"/>
                <a:gd name="T1" fmla="*/ 40 h 51"/>
                <a:gd name="T2" fmla="*/ 0 w 28"/>
                <a:gd name="T3" fmla="*/ 30 h 51"/>
                <a:gd name="T4" fmla="*/ 7 w 28"/>
                <a:gd name="T5" fmla="*/ 11 h 51"/>
                <a:gd name="T6" fmla="*/ 17 w 28"/>
                <a:gd name="T7" fmla="*/ 4 h 51"/>
                <a:gd name="T8" fmla="*/ 27 w 28"/>
                <a:gd name="T9" fmla="*/ 3 h 51"/>
                <a:gd name="T10" fmla="*/ 23 w 28"/>
                <a:gd name="T11" fmla="*/ 10 h 51"/>
                <a:gd name="T12" fmla="*/ 18 w 28"/>
                <a:gd name="T13" fmla="*/ 14 h 51"/>
                <a:gd name="T14" fmla="*/ 10 w 28"/>
                <a:gd name="T15" fmla="*/ 27 h 51"/>
                <a:gd name="T16" fmla="*/ 10 w 28"/>
                <a:gd name="T17" fmla="*/ 40 h 51"/>
                <a:gd name="T18" fmla="*/ 10 w 28"/>
                <a:gd name="T19" fmla="*/ 50 h 51"/>
                <a:gd name="T20" fmla="*/ 3 w 28"/>
                <a:gd name="T21" fmla="*/ 45 h 51"/>
                <a:gd name="T22" fmla="*/ 1 w 28"/>
                <a:gd name="T23" fmla="*/ 40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8" h="51">
                  <a:moveTo>
                    <a:pt x="1" y="40"/>
                  </a:moveTo>
                  <a:cubicBezTo>
                    <a:pt x="0" y="36"/>
                    <a:pt x="0" y="33"/>
                    <a:pt x="0" y="30"/>
                  </a:cubicBezTo>
                  <a:cubicBezTo>
                    <a:pt x="1" y="23"/>
                    <a:pt x="3" y="16"/>
                    <a:pt x="7" y="11"/>
                  </a:cubicBezTo>
                  <a:cubicBezTo>
                    <a:pt x="10" y="8"/>
                    <a:pt x="13" y="5"/>
                    <a:pt x="17" y="4"/>
                  </a:cubicBezTo>
                  <a:cubicBezTo>
                    <a:pt x="20" y="2"/>
                    <a:pt x="25" y="0"/>
                    <a:pt x="27" y="3"/>
                  </a:cubicBezTo>
                  <a:cubicBezTo>
                    <a:pt x="28" y="5"/>
                    <a:pt x="24" y="9"/>
                    <a:pt x="23" y="10"/>
                  </a:cubicBezTo>
                  <a:cubicBezTo>
                    <a:pt x="22" y="12"/>
                    <a:pt x="20" y="13"/>
                    <a:pt x="18" y="14"/>
                  </a:cubicBezTo>
                  <a:cubicBezTo>
                    <a:pt x="14" y="17"/>
                    <a:pt x="11" y="22"/>
                    <a:pt x="10" y="27"/>
                  </a:cubicBezTo>
                  <a:cubicBezTo>
                    <a:pt x="9" y="31"/>
                    <a:pt x="9" y="36"/>
                    <a:pt x="10" y="40"/>
                  </a:cubicBezTo>
                  <a:cubicBezTo>
                    <a:pt x="11" y="42"/>
                    <a:pt x="13" y="49"/>
                    <a:pt x="10" y="50"/>
                  </a:cubicBezTo>
                  <a:cubicBezTo>
                    <a:pt x="8" y="51"/>
                    <a:pt x="4" y="47"/>
                    <a:pt x="3" y="45"/>
                  </a:cubicBezTo>
                  <a:cubicBezTo>
                    <a:pt x="2" y="44"/>
                    <a:pt x="2" y="42"/>
                    <a:pt x="1" y="4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26" name="Freeform 126"/>
            <p:cNvSpPr>
              <a:spLocks/>
            </p:cNvSpPr>
            <p:nvPr/>
          </p:nvSpPr>
          <p:spPr bwMode="auto">
            <a:xfrm>
              <a:off x="1576388" y="74613"/>
              <a:ext cx="284163" cy="461963"/>
            </a:xfrm>
            <a:custGeom>
              <a:avLst/>
              <a:gdLst>
                <a:gd name="T0" fmla="*/ 4 w 34"/>
                <a:gd name="T1" fmla="*/ 42 h 55"/>
                <a:gd name="T2" fmla="*/ 8 w 34"/>
                <a:gd name="T3" fmla="*/ 17 h 55"/>
                <a:gd name="T4" fmla="*/ 29 w 34"/>
                <a:gd name="T5" fmla="*/ 6 h 55"/>
                <a:gd name="T6" fmla="*/ 20 w 34"/>
                <a:gd name="T7" fmla="*/ 16 h 55"/>
                <a:gd name="T8" fmla="*/ 12 w 34"/>
                <a:gd name="T9" fmla="*/ 39 h 55"/>
                <a:gd name="T10" fmla="*/ 14 w 34"/>
                <a:gd name="T11" fmla="*/ 48 h 55"/>
                <a:gd name="T12" fmla="*/ 8 w 34"/>
                <a:gd name="T13" fmla="*/ 49 h 55"/>
                <a:gd name="T14" fmla="*/ 4 w 34"/>
                <a:gd name="T15" fmla="*/ 42 h 55"/>
                <a:gd name="T16" fmla="*/ 3 w 34"/>
                <a:gd name="T17" fmla="*/ 42 h 55"/>
                <a:gd name="T18" fmla="*/ 14 w 34"/>
                <a:gd name="T19" fmla="*/ 51 h 55"/>
                <a:gd name="T20" fmla="*/ 12 w 34"/>
                <a:gd name="T21" fmla="*/ 35 h 55"/>
                <a:gd name="T22" fmla="*/ 27 w 34"/>
                <a:gd name="T23" fmla="*/ 11 h 55"/>
                <a:gd name="T24" fmla="*/ 21 w 34"/>
                <a:gd name="T25" fmla="*/ 5 h 55"/>
                <a:gd name="T26" fmla="*/ 3 w 34"/>
                <a:gd name="T27" fmla="*/ 42 h 55"/>
                <a:gd name="T28" fmla="*/ 4 w 34"/>
                <a:gd name="T29" fmla="*/ 42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34" h="55">
                  <a:moveTo>
                    <a:pt x="4" y="42"/>
                  </a:moveTo>
                  <a:cubicBezTo>
                    <a:pt x="3" y="33"/>
                    <a:pt x="4" y="25"/>
                    <a:pt x="8" y="17"/>
                  </a:cubicBezTo>
                  <a:cubicBezTo>
                    <a:pt x="10" y="12"/>
                    <a:pt x="22" y="0"/>
                    <a:pt x="29" y="6"/>
                  </a:cubicBezTo>
                  <a:cubicBezTo>
                    <a:pt x="32" y="8"/>
                    <a:pt x="21" y="15"/>
                    <a:pt x="20" y="16"/>
                  </a:cubicBezTo>
                  <a:cubicBezTo>
                    <a:pt x="13" y="22"/>
                    <a:pt x="11" y="30"/>
                    <a:pt x="12" y="39"/>
                  </a:cubicBezTo>
                  <a:cubicBezTo>
                    <a:pt x="12" y="42"/>
                    <a:pt x="13" y="45"/>
                    <a:pt x="14" y="48"/>
                  </a:cubicBezTo>
                  <a:cubicBezTo>
                    <a:pt x="14" y="52"/>
                    <a:pt x="9" y="50"/>
                    <a:pt x="8" y="49"/>
                  </a:cubicBezTo>
                  <a:cubicBezTo>
                    <a:pt x="6" y="47"/>
                    <a:pt x="5" y="44"/>
                    <a:pt x="4" y="42"/>
                  </a:cubicBezTo>
                  <a:cubicBezTo>
                    <a:pt x="4" y="42"/>
                    <a:pt x="3" y="42"/>
                    <a:pt x="3" y="42"/>
                  </a:cubicBezTo>
                  <a:cubicBezTo>
                    <a:pt x="4" y="46"/>
                    <a:pt x="9" y="55"/>
                    <a:pt x="14" y="51"/>
                  </a:cubicBezTo>
                  <a:cubicBezTo>
                    <a:pt x="17" y="49"/>
                    <a:pt x="13" y="37"/>
                    <a:pt x="12" y="35"/>
                  </a:cubicBezTo>
                  <a:cubicBezTo>
                    <a:pt x="11" y="24"/>
                    <a:pt x="20" y="18"/>
                    <a:pt x="27" y="11"/>
                  </a:cubicBezTo>
                  <a:cubicBezTo>
                    <a:pt x="34" y="5"/>
                    <a:pt x="27" y="2"/>
                    <a:pt x="21" y="5"/>
                  </a:cubicBezTo>
                  <a:cubicBezTo>
                    <a:pt x="6" y="11"/>
                    <a:pt x="0" y="27"/>
                    <a:pt x="3" y="42"/>
                  </a:cubicBezTo>
                  <a:cubicBezTo>
                    <a:pt x="3" y="42"/>
                    <a:pt x="4" y="42"/>
                    <a:pt x="4" y="42"/>
                  </a:cubicBezTo>
                  <a:close/>
                </a:path>
              </a:pathLst>
            </a:custGeom>
            <a:solidFill>
              <a:srgbClr val="49321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grpSp>
          <p:nvGrpSpPr>
            <p:cNvPr id="3" name="组合 2117"/>
            <p:cNvGrpSpPr/>
            <p:nvPr/>
          </p:nvGrpSpPr>
          <p:grpSpPr>
            <a:xfrm>
              <a:off x="1884363" y="50800"/>
              <a:ext cx="9677400" cy="1189038"/>
              <a:chOff x="1884363" y="50800"/>
              <a:chExt cx="9677400" cy="1189038"/>
            </a:xfrm>
          </p:grpSpPr>
          <p:sp>
            <p:nvSpPr>
              <p:cNvPr id="29" name="Freeform 75"/>
              <p:cNvSpPr>
                <a:spLocks/>
              </p:cNvSpPr>
              <p:nvPr/>
            </p:nvSpPr>
            <p:spPr bwMode="auto">
              <a:xfrm>
                <a:off x="2201863" y="971550"/>
                <a:ext cx="292100" cy="268288"/>
              </a:xfrm>
              <a:custGeom>
                <a:avLst/>
                <a:gdLst>
                  <a:gd name="T0" fmla="*/ 19 w 35"/>
                  <a:gd name="T1" fmla="*/ 32 h 32"/>
                  <a:gd name="T2" fmla="*/ 12 w 35"/>
                  <a:gd name="T3" fmla="*/ 6 h 32"/>
                  <a:gd name="T4" fmla="*/ 30 w 35"/>
                  <a:gd name="T5" fmla="*/ 15 h 32"/>
                  <a:gd name="T6" fmla="*/ 18 w 35"/>
                  <a:gd name="T7" fmla="*/ 32 h 32"/>
                  <a:gd name="T8" fmla="*/ 17 w 35"/>
                  <a:gd name="T9" fmla="*/ 32 h 32"/>
                  <a:gd name="T10" fmla="*/ 30 w 35"/>
                  <a:gd name="T11" fmla="*/ 25 h 32"/>
                  <a:gd name="T12" fmla="*/ 18 w 35"/>
                  <a:gd name="T13" fmla="*/ 4 h 32"/>
                  <a:gd name="T14" fmla="*/ 17 w 35"/>
                  <a:gd name="T15" fmla="*/ 32 h 32"/>
                  <a:gd name="T16" fmla="*/ 19 w 35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32">
                    <a:moveTo>
                      <a:pt x="19" y="32"/>
                    </a:moveTo>
                    <a:cubicBezTo>
                      <a:pt x="5" y="31"/>
                      <a:pt x="1" y="14"/>
                      <a:pt x="12" y="6"/>
                    </a:cubicBezTo>
                    <a:cubicBezTo>
                      <a:pt x="20" y="0"/>
                      <a:pt x="28" y="8"/>
                      <a:pt x="30" y="15"/>
                    </a:cubicBezTo>
                    <a:cubicBezTo>
                      <a:pt x="32" y="23"/>
                      <a:pt x="27" y="32"/>
                      <a:pt x="18" y="32"/>
                    </a:cubicBezTo>
                    <a:cubicBezTo>
                      <a:pt x="18" y="32"/>
                      <a:pt x="17" y="32"/>
                      <a:pt x="17" y="32"/>
                    </a:cubicBezTo>
                    <a:cubicBezTo>
                      <a:pt x="23" y="32"/>
                      <a:pt x="27" y="30"/>
                      <a:pt x="30" y="25"/>
                    </a:cubicBezTo>
                    <a:cubicBezTo>
                      <a:pt x="35" y="16"/>
                      <a:pt x="28" y="5"/>
                      <a:pt x="18" y="4"/>
                    </a:cubicBezTo>
                    <a:cubicBezTo>
                      <a:pt x="1" y="3"/>
                      <a:pt x="0" y="32"/>
                      <a:pt x="17" y="32"/>
                    </a:cubicBezTo>
                    <a:cubicBezTo>
                      <a:pt x="18" y="32"/>
                      <a:pt x="18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30" name="Freeform 76"/>
              <p:cNvSpPr>
                <a:spLocks/>
              </p:cNvSpPr>
              <p:nvPr/>
            </p:nvSpPr>
            <p:spPr bwMode="auto">
              <a:xfrm>
                <a:off x="2544763" y="971550"/>
                <a:ext cx="300038" cy="268288"/>
              </a:xfrm>
              <a:custGeom>
                <a:avLst/>
                <a:gdLst>
                  <a:gd name="T0" fmla="*/ 19 w 36"/>
                  <a:gd name="T1" fmla="*/ 32 h 32"/>
                  <a:gd name="T2" fmla="*/ 13 w 36"/>
                  <a:gd name="T3" fmla="*/ 6 h 32"/>
                  <a:gd name="T4" fmla="*/ 31 w 36"/>
                  <a:gd name="T5" fmla="*/ 15 h 32"/>
                  <a:gd name="T6" fmla="*/ 19 w 36"/>
                  <a:gd name="T7" fmla="*/ 32 h 32"/>
                  <a:gd name="T8" fmla="*/ 18 w 36"/>
                  <a:gd name="T9" fmla="*/ 32 h 32"/>
                  <a:gd name="T10" fmla="*/ 31 w 36"/>
                  <a:gd name="T11" fmla="*/ 25 h 32"/>
                  <a:gd name="T12" fmla="*/ 19 w 36"/>
                  <a:gd name="T13" fmla="*/ 4 h 32"/>
                  <a:gd name="T14" fmla="*/ 18 w 36"/>
                  <a:gd name="T15" fmla="*/ 32 h 32"/>
                  <a:gd name="T16" fmla="*/ 19 w 36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6" h="32">
                    <a:moveTo>
                      <a:pt x="19" y="32"/>
                    </a:moveTo>
                    <a:cubicBezTo>
                      <a:pt x="6" y="31"/>
                      <a:pt x="2" y="14"/>
                      <a:pt x="13" y="6"/>
                    </a:cubicBezTo>
                    <a:cubicBezTo>
                      <a:pt x="20" y="0"/>
                      <a:pt x="29" y="8"/>
                      <a:pt x="31" y="15"/>
                    </a:cubicBezTo>
                    <a:cubicBezTo>
                      <a:pt x="33" y="23"/>
                      <a:pt x="27" y="32"/>
                      <a:pt x="19" y="32"/>
                    </a:cubicBezTo>
                    <a:cubicBezTo>
                      <a:pt x="19" y="32"/>
                      <a:pt x="18" y="32"/>
                      <a:pt x="18" y="32"/>
                    </a:cubicBezTo>
                    <a:cubicBezTo>
                      <a:pt x="24" y="32"/>
                      <a:pt x="28" y="30"/>
                      <a:pt x="31" y="25"/>
                    </a:cubicBezTo>
                    <a:cubicBezTo>
                      <a:pt x="36" y="16"/>
                      <a:pt x="29" y="5"/>
                      <a:pt x="19" y="4"/>
                    </a:cubicBezTo>
                    <a:cubicBezTo>
                      <a:pt x="2" y="3"/>
                      <a:pt x="0" y="32"/>
                      <a:pt x="18" y="32"/>
                    </a:cubicBezTo>
                    <a:cubicBezTo>
                      <a:pt x="19" y="32"/>
                      <a:pt x="19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31" name="Freeform 77"/>
              <p:cNvSpPr>
                <a:spLocks/>
              </p:cNvSpPr>
              <p:nvPr/>
            </p:nvSpPr>
            <p:spPr bwMode="auto">
              <a:xfrm>
                <a:off x="2894013" y="971550"/>
                <a:ext cx="300038" cy="268288"/>
              </a:xfrm>
              <a:custGeom>
                <a:avLst/>
                <a:gdLst>
                  <a:gd name="T0" fmla="*/ 19 w 36"/>
                  <a:gd name="T1" fmla="*/ 32 h 32"/>
                  <a:gd name="T2" fmla="*/ 12 w 36"/>
                  <a:gd name="T3" fmla="*/ 6 h 32"/>
                  <a:gd name="T4" fmla="*/ 31 w 36"/>
                  <a:gd name="T5" fmla="*/ 15 h 32"/>
                  <a:gd name="T6" fmla="*/ 19 w 36"/>
                  <a:gd name="T7" fmla="*/ 32 h 32"/>
                  <a:gd name="T8" fmla="*/ 18 w 36"/>
                  <a:gd name="T9" fmla="*/ 32 h 32"/>
                  <a:gd name="T10" fmla="*/ 30 w 36"/>
                  <a:gd name="T11" fmla="*/ 25 h 32"/>
                  <a:gd name="T12" fmla="*/ 19 w 36"/>
                  <a:gd name="T13" fmla="*/ 4 h 32"/>
                  <a:gd name="T14" fmla="*/ 18 w 36"/>
                  <a:gd name="T15" fmla="*/ 32 h 32"/>
                  <a:gd name="T16" fmla="*/ 19 w 36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6" h="32">
                    <a:moveTo>
                      <a:pt x="19" y="32"/>
                    </a:moveTo>
                    <a:cubicBezTo>
                      <a:pt x="6" y="31"/>
                      <a:pt x="2" y="14"/>
                      <a:pt x="12" y="6"/>
                    </a:cubicBezTo>
                    <a:cubicBezTo>
                      <a:pt x="20" y="0"/>
                      <a:pt x="29" y="8"/>
                      <a:pt x="31" y="15"/>
                    </a:cubicBezTo>
                    <a:cubicBezTo>
                      <a:pt x="33" y="23"/>
                      <a:pt x="27" y="32"/>
                      <a:pt x="19" y="32"/>
                    </a:cubicBezTo>
                    <a:cubicBezTo>
                      <a:pt x="19" y="32"/>
                      <a:pt x="18" y="32"/>
                      <a:pt x="18" y="32"/>
                    </a:cubicBezTo>
                    <a:cubicBezTo>
                      <a:pt x="23" y="32"/>
                      <a:pt x="28" y="30"/>
                      <a:pt x="30" y="25"/>
                    </a:cubicBezTo>
                    <a:cubicBezTo>
                      <a:pt x="36" y="16"/>
                      <a:pt x="29" y="5"/>
                      <a:pt x="19" y="4"/>
                    </a:cubicBezTo>
                    <a:cubicBezTo>
                      <a:pt x="2" y="3"/>
                      <a:pt x="0" y="32"/>
                      <a:pt x="18" y="32"/>
                    </a:cubicBezTo>
                    <a:cubicBezTo>
                      <a:pt x="18" y="32"/>
                      <a:pt x="19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32" name="Freeform 78"/>
              <p:cNvSpPr>
                <a:spLocks/>
              </p:cNvSpPr>
              <p:nvPr/>
            </p:nvSpPr>
            <p:spPr bwMode="auto">
              <a:xfrm>
                <a:off x="3244850" y="971550"/>
                <a:ext cx="292100" cy="268288"/>
              </a:xfrm>
              <a:custGeom>
                <a:avLst/>
                <a:gdLst>
                  <a:gd name="T0" fmla="*/ 19 w 35"/>
                  <a:gd name="T1" fmla="*/ 32 h 32"/>
                  <a:gd name="T2" fmla="*/ 12 w 35"/>
                  <a:gd name="T3" fmla="*/ 6 h 32"/>
                  <a:gd name="T4" fmla="*/ 30 w 35"/>
                  <a:gd name="T5" fmla="*/ 15 h 32"/>
                  <a:gd name="T6" fmla="*/ 19 w 35"/>
                  <a:gd name="T7" fmla="*/ 32 h 32"/>
                  <a:gd name="T8" fmla="*/ 18 w 35"/>
                  <a:gd name="T9" fmla="*/ 32 h 32"/>
                  <a:gd name="T10" fmla="*/ 30 w 35"/>
                  <a:gd name="T11" fmla="*/ 25 h 32"/>
                  <a:gd name="T12" fmla="*/ 19 w 35"/>
                  <a:gd name="T13" fmla="*/ 4 h 32"/>
                  <a:gd name="T14" fmla="*/ 18 w 35"/>
                  <a:gd name="T15" fmla="*/ 32 h 32"/>
                  <a:gd name="T16" fmla="*/ 19 w 35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32">
                    <a:moveTo>
                      <a:pt x="19" y="32"/>
                    </a:moveTo>
                    <a:cubicBezTo>
                      <a:pt x="5" y="31"/>
                      <a:pt x="2" y="14"/>
                      <a:pt x="12" y="6"/>
                    </a:cubicBezTo>
                    <a:cubicBezTo>
                      <a:pt x="20" y="0"/>
                      <a:pt x="29" y="8"/>
                      <a:pt x="30" y="15"/>
                    </a:cubicBezTo>
                    <a:cubicBezTo>
                      <a:pt x="32" y="23"/>
                      <a:pt x="27" y="32"/>
                      <a:pt x="19" y="32"/>
                    </a:cubicBezTo>
                    <a:cubicBezTo>
                      <a:pt x="19" y="32"/>
                      <a:pt x="18" y="32"/>
                      <a:pt x="18" y="32"/>
                    </a:cubicBezTo>
                    <a:cubicBezTo>
                      <a:pt x="23" y="32"/>
                      <a:pt x="27" y="30"/>
                      <a:pt x="30" y="25"/>
                    </a:cubicBezTo>
                    <a:cubicBezTo>
                      <a:pt x="35" y="16"/>
                      <a:pt x="29" y="5"/>
                      <a:pt x="19" y="4"/>
                    </a:cubicBezTo>
                    <a:cubicBezTo>
                      <a:pt x="2" y="3"/>
                      <a:pt x="0" y="32"/>
                      <a:pt x="18" y="32"/>
                    </a:cubicBezTo>
                    <a:cubicBezTo>
                      <a:pt x="18" y="32"/>
                      <a:pt x="19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33" name="Freeform 79"/>
              <p:cNvSpPr>
                <a:spLocks/>
              </p:cNvSpPr>
              <p:nvPr/>
            </p:nvSpPr>
            <p:spPr bwMode="auto">
              <a:xfrm>
                <a:off x="3595688" y="971550"/>
                <a:ext cx="292100" cy="268288"/>
              </a:xfrm>
              <a:custGeom>
                <a:avLst/>
                <a:gdLst>
                  <a:gd name="T0" fmla="*/ 19 w 35"/>
                  <a:gd name="T1" fmla="*/ 32 h 32"/>
                  <a:gd name="T2" fmla="*/ 12 w 35"/>
                  <a:gd name="T3" fmla="*/ 6 h 32"/>
                  <a:gd name="T4" fmla="*/ 30 w 35"/>
                  <a:gd name="T5" fmla="*/ 15 h 32"/>
                  <a:gd name="T6" fmla="*/ 19 w 35"/>
                  <a:gd name="T7" fmla="*/ 32 h 32"/>
                  <a:gd name="T8" fmla="*/ 18 w 35"/>
                  <a:gd name="T9" fmla="*/ 32 h 32"/>
                  <a:gd name="T10" fmla="*/ 30 w 35"/>
                  <a:gd name="T11" fmla="*/ 25 h 32"/>
                  <a:gd name="T12" fmla="*/ 19 w 35"/>
                  <a:gd name="T13" fmla="*/ 4 h 32"/>
                  <a:gd name="T14" fmla="*/ 18 w 35"/>
                  <a:gd name="T15" fmla="*/ 32 h 32"/>
                  <a:gd name="T16" fmla="*/ 19 w 35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32">
                    <a:moveTo>
                      <a:pt x="19" y="32"/>
                    </a:moveTo>
                    <a:cubicBezTo>
                      <a:pt x="5" y="31"/>
                      <a:pt x="2" y="14"/>
                      <a:pt x="12" y="6"/>
                    </a:cubicBezTo>
                    <a:cubicBezTo>
                      <a:pt x="20" y="0"/>
                      <a:pt x="28" y="8"/>
                      <a:pt x="30" y="15"/>
                    </a:cubicBezTo>
                    <a:cubicBezTo>
                      <a:pt x="32" y="23"/>
                      <a:pt x="27" y="32"/>
                      <a:pt x="19" y="32"/>
                    </a:cubicBezTo>
                    <a:cubicBezTo>
                      <a:pt x="19" y="32"/>
                      <a:pt x="18" y="32"/>
                      <a:pt x="18" y="32"/>
                    </a:cubicBezTo>
                    <a:cubicBezTo>
                      <a:pt x="23" y="32"/>
                      <a:pt x="27" y="30"/>
                      <a:pt x="30" y="25"/>
                    </a:cubicBezTo>
                    <a:cubicBezTo>
                      <a:pt x="35" y="16"/>
                      <a:pt x="29" y="5"/>
                      <a:pt x="19" y="4"/>
                    </a:cubicBezTo>
                    <a:cubicBezTo>
                      <a:pt x="2" y="3"/>
                      <a:pt x="0" y="32"/>
                      <a:pt x="18" y="32"/>
                    </a:cubicBezTo>
                    <a:cubicBezTo>
                      <a:pt x="18" y="32"/>
                      <a:pt x="19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34" name="Freeform 80"/>
              <p:cNvSpPr>
                <a:spLocks/>
              </p:cNvSpPr>
              <p:nvPr/>
            </p:nvSpPr>
            <p:spPr bwMode="auto">
              <a:xfrm>
                <a:off x="3944938" y="971550"/>
                <a:ext cx="292100" cy="268288"/>
              </a:xfrm>
              <a:custGeom>
                <a:avLst/>
                <a:gdLst>
                  <a:gd name="T0" fmla="*/ 19 w 35"/>
                  <a:gd name="T1" fmla="*/ 32 h 32"/>
                  <a:gd name="T2" fmla="*/ 12 w 35"/>
                  <a:gd name="T3" fmla="*/ 6 h 32"/>
                  <a:gd name="T4" fmla="*/ 30 w 35"/>
                  <a:gd name="T5" fmla="*/ 15 h 32"/>
                  <a:gd name="T6" fmla="*/ 19 w 35"/>
                  <a:gd name="T7" fmla="*/ 32 h 32"/>
                  <a:gd name="T8" fmla="*/ 18 w 35"/>
                  <a:gd name="T9" fmla="*/ 32 h 32"/>
                  <a:gd name="T10" fmla="*/ 30 w 35"/>
                  <a:gd name="T11" fmla="*/ 25 h 32"/>
                  <a:gd name="T12" fmla="*/ 18 w 35"/>
                  <a:gd name="T13" fmla="*/ 4 h 32"/>
                  <a:gd name="T14" fmla="*/ 18 w 35"/>
                  <a:gd name="T15" fmla="*/ 32 h 32"/>
                  <a:gd name="T16" fmla="*/ 19 w 35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32">
                    <a:moveTo>
                      <a:pt x="19" y="32"/>
                    </a:moveTo>
                    <a:cubicBezTo>
                      <a:pt x="5" y="31"/>
                      <a:pt x="1" y="14"/>
                      <a:pt x="12" y="6"/>
                    </a:cubicBezTo>
                    <a:cubicBezTo>
                      <a:pt x="20" y="0"/>
                      <a:pt x="28" y="8"/>
                      <a:pt x="30" y="15"/>
                    </a:cubicBezTo>
                    <a:cubicBezTo>
                      <a:pt x="32" y="23"/>
                      <a:pt x="27" y="32"/>
                      <a:pt x="19" y="32"/>
                    </a:cubicBezTo>
                    <a:cubicBezTo>
                      <a:pt x="18" y="32"/>
                      <a:pt x="18" y="32"/>
                      <a:pt x="18" y="32"/>
                    </a:cubicBezTo>
                    <a:cubicBezTo>
                      <a:pt x="23" y="32"/>
                      <a:pt x="27" y="30"/>
                      <a:pt x="30" y="25"/>
                    </a:cubicBezTo>
                    <a:cubicBezTo>
                      <a:pt x="35" y="16"/>
                      <a:pt x="28" y="5"/>
                      <a:pt x="18" y="4"/>
                    </a:cubicBezTo>
                    <a:cubicBezTo>
                      <a:pt x="1" y="3"/>
                      <a:pt x="0" y="32"/>
                      <a:pt x="18" y="32"/>
                    </a:cubicBezTo>
                    <a:cubicBezTo>
                      <a:pt x="18" y="32"/>
                      <a:pt x="18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35" name="Freeform 81"/>
              <p:cNvSpPr>
                <a:spLocks/>
              </p:cNvSpPr>
              <p:nvPr/>
            </p:nvSpPr>
            <p:spPr bwMode="auto">
              <a:xfrm>
                <a:off x="4295775" y="971550"/>
                <a:ext cx="292100" cy="268288"/>
              </a:xfrm>
              <a:custGeom>
                <a:avLst/>
                <a:gdLst>
                  <a:gd name="T0" fmla="*/ 19 w 35"/>
                  <a:gd name="T1" fmla="*/ 32 h 32"/>
                  <a:gd name="T2" fmla="*/ 12 w 35"/>
                  <a:gd name="T3" fmla="*/ 6 h 32"/>
                  <a:gd name="T4" fmla="*/ 30 w 35"/>
                  <a:gd name="T5" fmla="*/ 15 h 32"/>
                  <a:gd name="T6" fmla="*/ 18 w 35"/>
                  <a:gd name="T7" fmla="*/ 32 h 32"/>
                  <a:gd name="T8" fmla="*/ 17 w 35"/>
                  <a:gd name="T9" fmla="*/ 32 h 32"/>
                  <a:gd name="T10" fmla="*/ 30 w 35"/>
                  <a:gd name="T11" fmla="*/ 25 h 32"/>
                  <a:gd name="T12" fmla="*/ 18 w 35"/>
                  <a:gd name="T13" fmla="*/ 4 h 32"/>
                  <a:gd name="T14" fmla="*/ 17 w 35"/>
                  <a:gd name="T15" fmla="*/ 32 h 32"/>
                  <a:gd name="T16" fmla="*/ 19 w 35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32">
                    <a:moveTo>
                      <a:pt x="19" y="32"/>
                    </a:moveTo>
                    <a:cubicBezTo>
                      <a:pt x="5" y="31"/>
                      <a:pt x="1" y="14"/>
                      <a:pt x="12" y="6"/>
                    </a:cubicBezTo>
                    <a:cubicBezTo>
                      <a:pt x="20" y="0"/>
                      <a:pt x="28" y="8"/>
                      <a:pt x="30" y="15"/>
                    </a:cubicBezTo>
                    <a:cubicBezTo>
                      <a:pt x="32" y="23"/>
                      <a:pt x="26" y="32"/>
                      <a:pt x="18" y="32"/>
                    </a:cubicBezTo>
                    <a:cubicBezTo>
                      <a:pt x="18" y="32"/>
                      <a:pt x="17" y="32"/>
                      <a:pt x="17" y="32"/>
                    </a:cubicBezTo>
                    <a:cubicBezTo>
                      <a:pt x="23" y="32"/>
                      <a:pt x="27" y="30"/>
                      <a:pt x="30" y="25"/>
                    </a:cubicBezTo>
                    <a:cubicBezTo>
                      <a:pt x="35" y="16"/>
                      <a:pt x="28" y="5"/>
                      <a:pt x="18" y="4"/>
                    </a:cubicBezTo>
                    <a:cubicBezTo>
                      <a:pt x="1" y="3"/>
                      <a:pt x="0" y="32"/>
                      <a:pt x="17" y="32"/>
                    </a:cubicBezTo>
                    <a:cubicBezTo>
                      <a:pt x="18" y="32"/>
                      <a:pt x="18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36" name="Freeform 82"/>
              <p:cNvSpPr>
                <a:spLocks/>
              </p:cNvSpPr>
              <p:nvPr/>
            </p:nvSpPr>
            <p:spPr bwMode="auto">
              <a:xfrm>
                <a:off x="4638675" y="971550"/>
                <a:ext cx="300038" cy="268288"/>
              </a:xfrm>
              <a:custGeom>
                <a:avLst/>
                <a:gdLst>
                  <a:gd name="T0" fmla="*/ 19 w 36"/>
                  <a:gd name="T1" fmla="*/ 32 h 32"/>
                  <a:gd name="T2" fmla="*/ 13 w 36"/>
                  <a:gd name="T3" fmla="*/ 6 h 32"/>
                  <a:gd name="T4" fmla="*/ 31 w 36"/>
                  <a:gd name="T5" fmla="*/ 15 h 32"/>
                  <a:gd name="T6" fmla="*/ 19 w 36"/>
                  <a:gd name="T7" fmla="*/ 32 h 32"/>
                  <a:gd name="T8" fmla="*/ 18 w 36"/>
                  <a:gd name="T9" fmla="*/ 32 h 32"/>
                  <a:gd name="T10" fmla="*/ 30 w 36"/>
                  <a:gd name="T11" fmla="*/ 25 h 32"/>
                  <a:gd name="T12" fmla="*/ 19 w 36"/>
                  <a:gd name="T13" fmla="*/ 4 h 32"/>
                  <a:gd name="T14" fmla="*/ 18 w 36"/>
                  <a:gd name="T15" fmla="*/ 32 h 32"/>
                  <a:gd name="T16" fmla="*/ 19 w 36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6" h="32">
                    <a:moveTo>
                      <a:pt x="19" y="32"/>
                    </a:moveTo>
                    <a:cubicBezTo>
                      <a:pt x="6" y="31"/>
                      <a:pt x="2" y="14"/>
                      <a:pt x="13" y="6"/>
                    </a:cubicBezTo>
                    <a:cubicBezTo>
                      <a:pt x="20" y="0"/>
                      <a:pt x="29" y="8"/>
                      <a:pt x="31" y="15"/>
                    </a:cubicBezTo>
                    <a:cubicBezTo>
                      <a:pt x="33" y="23"/>
                      <a:pt x="27" y="32"/>
                      <a:pt x="19" y="32"/>
                    </a:cubicBezTo>
                    <a:cubicBezTo>
                      <a:pt x="19" y="32"/>
                      <a:pt x="18" y="32"/>
                      <a:pt x="18" y="32"/>
                    </a:cubicBezTo>
                    <a:cubicBezTo>
                      <a:pt x="24" y="32"/>
                      <a:pt x="28" y="30"/>
                      <a:pt x="30" y="25"/>
                    </a:cubicBezTo>
                    <a:cubicBezTo>
                      <a:pt x="36" y="16"/>
                      <a:pt x="29" y="5"/>
                      <a:pt x="19" y="4"/>
                    </a:cubicBezTo>
                    <a:cubicBezTo>
                      <a:pt x="2" y="3"/>
                      <a:pt x="0" y="32"/>
                      <a:pt x="18" y="32"/>
                    </a:cubicBezTo>
                    <a:cubicBezTo>
                      <a:pt x="19" y="32"/>
                      <a:pt x="19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37" name="Freeform 83"/>
              <p:cNvSpPr>
                <a:spLocks/>
              </p:cNvSpPr>
              <p:nvPr/>
            </p:nvSpPr>
            <p:spPr bwMode="auto">
              <a:xfrm>
                <a:off x="4987925" y="971550"/>
                <a:ext cx="300038" cy="268288"/>
              </a:xfrm>
              <a:custGeom>
                <a:avLst/>
                <a:gdLst>
                  <a:gd name="T0" fmla="*/ 19 w 36"/>
                  <a:gd name="T1" fmla="*/ 32 h 32"/>
                  <a:gd name="T2" fmla="*/ 12 w 36"/>
                  <a:gd name="T3" fmla="*/ 6 h 32"/>
                  <a:gd name="T4" fmla="*/ 31 w 36"/>
                  <a:gd name="T5" fmla="*/ 15 h 32"/>
                  <a:gd name="T6" fmla="*/ 19 w 36"/>
                  <a:gd name="T7" fmla="*/ 32 h 32"/>
                  <a:gd name="T8" fmla="*/ 18 w 36"/>
                  <a:gd name="T9" fmla="*/ 32 h 32"/>
                  <a:gd name="T10" fmla="*/ 30 w 36"/>
                  <a:gd name="T11" fmla="*/ 25 h 32"/>
                  <a:gd name="T12" fmla="*/ 19 w 36"/>
                  <a:gd name="T13" fmla="*/ 4 h 32"/>
                  <a:gd name="T14" fmla="*/ 18 w 36"/>
                  <a:gd name="T15" fmla="*/ 32 h 32"/>
                  <a:gd name="T16" fmla="*/ 19 w 36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6" h="32">
                    <a:moveTo>
                      <a:pt x="19" y="32"/>
                    </a:moveTo>
                    <a:cubicBezTo>
                      <a:pt x="5" y="31"/>
                      <a:pt x="2" y="14"/>
                      <a:pt x="12" y="6"/>
                    </a:cubicBezTo>
                    <a:cubicBezTo>
                      <a:pt x="20" y="0"/>
                      <a:pt x="29" y="8"/>
                      <a:pt x="31" y="15"/>
                    </a:cubicBezTo>
                    <a:cubicBezTo>
                      <a:pt x="32" y="23"/>
                      <a:pt x="27" y="32"/>
                      <a:pt x="19" y="32"/>
                    </a:cubicBezTo>
                    <a:cubicBezTo>
                      <a:pt x="19" y="32"/>
                      <a:pt x="18" y="32"/>
                      <a:pt x="18" y="32"/>
                    </a:cubicBezTo>
                    <a:cubicBezTo>
                      <a:pt x="23" y="32"/>
                      <a:pt x="28" y="30"/>
                      <a:pt x="30" y="25"/>
                    </a:cubicBezTo>
                    <a:cubicBezTo>
                      <a:pt x="36" y="16"/>
                      <a:pt x="29" y="5"/>
                      <a:pt x="19" y="4"/>
                    </a:cubicBezTo>
                    <a:cubicBezTo>
                      <a:pt x="2" y="3"/>
                      <a:pt x="0" y="32"/>
                      <a:pt x="18" y="32"/>
                    </a:cubicBezTo>
                    <a:cubicBezTo>
                      <a:pt x="18" y="32"/>
                      <a:pt x="19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38" name="Freeform 84"/>
              <p:cNvSpPr>
                <a:spLocks/>
              </p:cNvSpPr>
              <p:nvPr/>
            </p:nvSpPr>
            <p:spPr bwMode="auto">
              <a:xfrm>
                <a:off x="5338763" y="971550"/>
                <a:ext cx="292100" cy="268288"/>
              </a:xfrm>
              <a:custGeom>
                <a:avLst/>
                <a:gdLst>
                  <a:gd name="T0" fmla="*/ 19 w 35"/>
                  <a:gd name="T1" fmla="*/ 32 h 32"/>
                  <a:gd name="T2" fmla="*/ 12 w 35"/>
                  <a:gd name="T3" fmla="*/ 6 h 32"/>
                  <a:gd name="T4" fmla="*/ 30 w 35"/>
                  <a:gd name="T5" fmla="*/ 15 h 32"/>
                  <a:gd name="T6" fmla="*/ 19 w 35"/>
                  <a:gd name="T7" fmla="*/ 32 h 32"/>
                  <a:gd name="T8" fmla="*/ 18 w 35"/>
                  <a:gd name="T9" fmla="*/ 32 h 32"/>
                  <a:gd name="T10" fmla="*/ 30 w 35"/>
                  <a:gd name="T11" fmla="*/ 25 h 32"/>
                  <a:gd name="T12" fmla="*/ 19 w 35"/>
                  <a:gd name="T13" fmla="*/ 4 h 32"/>
                  <a:gd name="T14" fmla="*/ 18 w 35"/>
                  <a:gd name="T15" fmla="*/ 32 h 32"/>
                  <a:gd name="T16" fmla="*/ 19 w 35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32">
                    <a:moveTo>
                      <a:pt x="19" y="32"/>
                    </a:moveTo>
                    <a:cubicBezTo>
                      <a:pt x="5" y="31"/>
                      <a:pt x="2" y="14"/>
                      <a:pt x="12" y="6"/>
                    </a:cubicBezTo>
                    <a:cubicBezTo>
                      <a:pt x="20" y="0"/>
                      <a:pt x="28" y="8"/>
                      <a:pt x="30" y="15"/>
                    </a:cubicBezTo>
                    <a:cubicBezTo>
                      <a:pt x="32" y="23"/>
                      <a:pt x="27" y="32"/>
                      <a:pt x="19" y="32"/>
                    </a:cubicBezTo>
                    <a:cubicBezTo>
                      <a:pt x="19" y="32"/>
                      <a:pt x="18" y="32"/>
                      <a:pt x="18" y="32"/>
                    </a:cubicBezTo>
                    <a:cubicBezTo>
                      <a:pt x="23" y="32"/>
                      <a:pt x="27" y="30"/>
                      <a:pt x="30" y="25"/>
                    </a:cubicBezTo>
                    <a:cubicBezTo>
                      <a:pt x="35" y="16"/>
                      <a:pt x="29" y="5"/>
                      <a:pt x="19" y="4"/>
                    </a:cubicBezTo>
                    <a:cubicBezTo>
                      <a:pt x="2" y="3"/>
                      <a:pt x="0" y="32"/>
                      <a:pt x="18" y="32"/>
                    </a:cubicBezTo>
                    <a:cubicBezTo>
                      <a:pt x="18" y="32"/>
                      <a:pt x="19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39" name="Freeform 85"/>
              <p:cNvSpPr>
                <a:spLocks/>
              </p:cNvSpPr>
              <p:nvPr/>
            </p:nvSpPr>
            <p:spPr bwMode="auto">
              <a:xfrm>
                <a:off x="5689600" y="971550"/>
                <a:ext cx="292100" cy="268288"/>
              </a:xfrm>
              <a:custGeom>
                <a:avLst/>
                <a:gdLst>
                  <a:gd name="T0" fmla="*/ 19 w 35"/>
                  <a:gd name="T1" fmla="*/ 32 h 32"/>
                  <a:gd name="T2" fmla="*/ 12 w 35"/>
                  <a:gd name="T3" fmla="*/ 6 h 32"/>
                  <a:gd name="T4" fmla="*/ 30 w 35"/>
                  <a:gd name="T5" fmla="*/ 15 h 32"/>
                  <a:gd name="T6" fmla="*/ 19 w 35"/>
                  <a:gd name="T7" fmla="*/ 32 h 32"/>
                  <a:gd name="T8" fmla="*/ 18 w 35"/>
                  <a:gd name="T9" fmla="*/ 32 h 32"/>
                  <a:gd name="T10" fmla="*/ 30 w 35"/>
                  <a:gd name="T11" fmla="*/ 25 h 32"/>
                  <a:gd name="T12" fmla="*/ 19 w 35"/>
                  <a:gd name="T13" fmla="*/ 4 h 32"/>
                  <a:gd name="T14" fmla="*/ 18 w 35"/>
                  <a:gd name="T15" fmla="*/ 32 h 32"/>
                  <a:gd name="T16" fmla="*/ 19 w 35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32">
                    <a:moveTo>
                      <a:pt x="19" y="32"/>
                    </a:moveTo>
                    <a:cubicBezTo>
                      <a:pt x="5" y="31"/>
                      <a:pt x="2" y="14"/>
                      <a:pt x="12" y="6"/>
                    </a:cubicBezTo>
                    <a:cubicBezTo>
                      <a:pt x="20" y="0"/>
                      <a:pt x="28" y="8"/>
                      <a:pt x="30" y="15"/>
                    </a:cubicBezTo>
                    <a:cubicBezTo>
                      <a:pt x="32" y="23"/>
                      <a:pt x="27" y="32"/>
                      <a:pt x="19" y="32"/>
                    </a:cubicBezTo>
                    <a:cubicBezTo>
                      <a:pt x="19" y="32"/>
                      <a:pt x="18" y="32"/>
                      <a:pt x="18" y="32"/>
                    </a:cubicBezTo>
                    <a:cubicBezTo>
                      <a:pt x="23" y="32"/>
                      <a:pt x="27" y="30"/>
                      <a:pt x="30" y="25"/>
                    </a:cubicBezTo>
                    <a:cubicBezTo>
                      <a:pt x="35" y="16"/>
                      <a:pt x="29" y="5"/>
                      <a:pt x="19" y="4"/>
                    </a:cubicBezTo>
                    <a:cubicBezTo>
                      <a:pt x="1" y="3"/>
                      <a:pt x="0" y="32"/>
                      <a:pt x="18" y="32"/>
                    </a:cubicBezTo>
                    <a:cubicBezTo>
                      <a:pt x="18" y="32"/>
                      <a:pt x="19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40" name="Freeform 86"/>
              <p:cNvSpPr>
                <a:spLocks/>
              </p:cNvSpPr>
              <p:nvPr/>
            </p:nvSpPr>
            <p:spPr bwMode="auto">
              <a:xfrm>
                <a:off x="6038850" y="971550"/>
                <a:ext cx="292100" cy="268288"/>
              </a:xfrm>
              <a:custGeom>
                <a:avLst/>
                <a:gdLst>
                  <a:gd name="T0" fmla="*/ 19 w 35"/>
                  <a:gd name="T1" fmla="*/ 32 h 32"/>
                  <a:gd name="T2" fmla="*/ 12 w 35"/>
                  <a:gd name="T3" fmla="*/ 6 h 32"/>
                  <a:gd name="T4" fmla="*/ 30 w 35"/>
                  <a:gd name="T5" fmla="*/ 15 h 32"/>
                  <a:gd name="T6" fmla="*/ 19 w 35"/>
                  <a:gd name="T7" fmla="*/ 32 h 32"/>
                  <a:gd name="T8" fmla="*/ 18 w 35"/>
                  <a:gd name="T9" fmla="*/ 32 h 32"/>
                  <a:gd name="T10" fmla="*/ 30 w 35"/>
                  <a:gd name="T11" fmla="*/ 25 h 32"/>
                  <a:gd name="T12" fmla="*/ 18 w 35"/>
                  <a:gd name="T13" fmla="*/ 4 h 32"/>
                  <a:gd name="T14" fmla="*/ 18 w 35"/>
                  <a:gd name="T15" fmla="*/ 32 h 32"/>
                  <a:gd name="T16" fmla="*/ 19 w 35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32">
                    <a:moveTo>
                      <a:pt x="19" y="32"/>
                    </a:moveTo>
                    <a:cubicBezTo>
                      <a:pt x="5" y="31"/>
                      <a:pt x="1" y="14"/>
                      <a:pt x="12" y="6"/>
                    </a:cubicBezTo>
                    <a:cubicBezTo>
                      <a:pt x="20" y="0"/>
                      <a:pt x="28" y="8"/>
                      <a:pt x="30" y="15"/>
                    </a:cubicBezTo>
                    <a:cubicBezTo>
                      <a:pt x="32" y="23"/>
                      <a:pt x="27" y="32"/>
                      <a:pt x="19" y="32"/>
                    </a:cubicBezTo>
                    <a:cubicBezTo>
                      <a:pt x="18" y="32"/>
                      <a:pt x="17" y="32"/>
                      <a:pt x="18" y="32"/>
                    </a:cubicBezTo>
                    <a:cubicBezTo>
                      <a:pt x="23" y="32"/>
                      <a:pt x="27" y="30"/>
                      <a:pt x="30" y="25"/>
                    </a:cubicBezTo>
                    <a:cubicBezTo>
                      <a:pt x="35" y="16"/>
                      <a:pt x="28" y="5"/>
                      <a:pt x="18" y="4"/>
                    </a:cubicBezTo>
                    <a:cubicBezTo>
                      <a:pt x="1" y="3"/>
                      <a:pt x="0" y="32"/>
                      <a:pt x="18" y="32"/>
                    </a:cubicBezTo>
                    <a:cubicBezTo>
                      <a:pt x="18" y="32"/>
                      <a:pt x="18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41" name="Freeform 87"/>
              <p:cNvSpPr>
                <a:spLocks/>
              </p:cNvSpPr>
              <p:nvPr/>
            </p:nvSpPr>
            <p:spPr bwMode="auto">
              <a:xfrm>
                <a:off x="6389688" y="971550"/>
                <a:ext cx="292100" cy="268288"/>
              </a:xfrm>
              <a:custGeom>
                <a:avLst/>
                <a:gdLst>
                  <a:gd name="T0" fmla="*/ 18 w 35"/>
                  <a:gd name="T1" fmla="*/ 32 h 32"/>
                  <a:gd name="T2" fmla="*/ 12 w 35"/>
                  <a:gd name="T3" fmla="*/ 6 h 32"/>
                  <a:gd name="T4" fmla="*/ 30 w 35"/>
                  <a:gd name="T5" fmla="*/ 15 h 32"/>
                  <a:gd name="T6" fmla="*/ 18 w 35"/>
                  <a:gd name="T7" fmla="*/ 32 h 32"/>
                  <a:gd name="T8" fmla="*/ 17 w 35"/>
                  <a:gd name="T9" fmla="*/ 32 h 32"/>
                  <a:gd name="T10" fmla="*/ 30 w 35"/>
                  <a:gd name="T11" fmla="*/ 25 h 32"/>
                  <a:gd name="T12" fmla="*/ 18 w 35"/>
                  <a:gd name="T13" fmla="*/ 4 h 32"/>
                  <a:gd name="T14" fmla="*/ 17 w 35"/>
                  <a:gd name="T15" fmla="*/ 32 h 32"/>
                  <a:gd name="T16" fmla="*/ 18 w 35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32">
                    <a:moveTo>
                      <a:pt x="18" y="32"/>
                    </a:moveTo>
                    <a:cubicBezTo>
                      <a:pt x="5" y="31"/>
                      <a:pt x="1" y="14"/>
                      <a:pt x="12" y="6"/>
                    </a:cubicBezTo>
                    <a:cubicBezTo>
                      <a:pt x="20" y="0"/>
                      <a:pt x="28" y="8"/>
                      <a:pt x="30" y="15"/>
                    </a:cubicBezTo>
                    <a:cubicBezTo>
                      <a:pt x="32" y="23"/>
                      <a:pt x="26" y="32"/>
                      <a:pt x="18" y="32"/>
                    </a:cubicBezTo>
                    <a:cubicBezTo>
                      <a:pt x="18" y="32"/>
                      <a:pt x="17" y="32"/>
                      <a:pt x="17" y="32"/>
                    </a:cubicBezTo>
                    <a:cubicBezTo>
                      <a:pt x="23" y="32"/>
                      <a:pt x="27" y="30"/>
                      <a:pt x="30" y="25"/>
                    </a:cubicBezTo>
                    <a:cubicBezTo>
                      <a:pt x="35" y="16"/>
                      <a:pt x="28" y="5"/>
                      <a:pt x="18" y="4"/>
                    </a:cubicBezTo>
                    <a:cubicBezTo>
                      <a:pt x="1" y="3"/>
                      <a:pt x="0" y="32"/>
                      <a:pt x="17" y="32"/>
                    </a:cubicBezTo>
                    <a:cubicBezTo>
                      <a:pt x="18" y="32"/>
                      <a:pt x="18" y="32"/>
                      <a:pt x="18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42" name="Freeform 88"/>
              <p:cNvSpPr>
                <a:spLocks/>
              </p:cNvSpPr>
              <p:nvPr/>
            </p:nvSpPr>
            <p:spPr bwMode="auto">
              <a:xfrm>
                <a:off x="6732588" y="971550"/>
                <a:ext cx="300038" cy="268288"/>
              </a:xfrm>
              <a:custGeom>
                <a:avLst/>
                <a:gdLst>
                  <a:gd name="T0" fmla="*/ 19 w 36"/>
                  <a:gd name="T1" fmla="*/ 32 h 32"/>
                  <a:gd name="T2" fmla="*/ 13 w 36"/>
                  <a:gd name="T3" fmla="*/ 6 h 32"/>
                  <a:gd name="T4" fmla="*/ 31 w 36"/>
                  <a:gd name="T5" fmla="*/ 15 h 32"/>
                  <a:gd name="T6" fmla="*/ 19 w 36"/>
                  <a:gd name="T7" fmla="*/ 32 h 32"/>
                  <a:gd name="T8" fmla="*/ 18 w 36"/>
                  <a:gd name="T9" fmla="*/ 32 h 32"/>
                  <a:gd name="T10" fmla="*/ 30 w 36"/>
                  <a:gd name="T11" fmla="*/ 25 h 32"/>
                  <a:gd name="T12" fmla="*/ 19 w 36"/>
                  <a:gd name="T13" fmla="*/ 4 h 32"/>
                  <a:gd name="T14" fmla="*/ 18 w 36"/>
                  <a:gd name="T15" fmla="*/ 32 h 32"/>
                  <a:gd name="T16" fmla="*/ 19 w 36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6" h="32">
                    <a:moveTo>
                      <a:pt x="19" y="32"/>
                    </a:moveTo>
                    <a:cubicBezTo>
                      <a:pt x="6" y="31"/>
                      <a:pt x="2" y="14"/>
                      <a:pt x="13" y="6"/>
                    </a:cubicBezTo>
                    <a:cubicBezTo>
                      <a:pt x="20" y="0"/>
                      <a:pt x="29" y="8"/>
                      <a:pt x="31" y="15"/>
                    </a:cubicBezTo>
                    <a:cubicBezTo>
                      <a:pt x="33" y="23"/>
                      <a:pt x="27" y="32"/>
                      <a:pt x="19" y="32"/>
                    </a:cubicBezTo>
                    <a:cubicBezTo>
                      <a:pt x="19" y="32"/>
                      <a:pt x="18" y="32"/>
                      <a:pt x="18" y="32"/>
                    </a:cubicBezTo>
                    <a:cubicBezTo>
                      <a:pt x="23" y="32"/>
                      <a:pt x="28" y="30"/>
                      <a:pt x="30" y="25"/>
                    </a:cubicBezTo>
                    <a:cubicBezTo>
                      <a:pt x="36" y="16"/>
                      <a:pt x="29" y="5"/>
                      <a:pt x="19" y="4"/>
                    </a:cubicBezTo>
                    <a:cubicBezTo>
                      <a:pt x="2" y="3"/>
                      <a:pt x="0" y="32"/>
                      <a:pt x="18" y="32"/>
                    </a:cubicBezTo>
                    <a:cubicBezTo>
                      <a:pt x="19" y="32"/>
                      <a:pt x="19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43" name="Freeform 89"/>
              <p:cNvSpPr>
                <a:spLocks/>
              </p:cNvSpPr>
              <p:nvPr/>
            </p:nvSpPr>
            <p:spPr bwMode="auto">
              <a:xfrm>
                <a:off x="7081838" y="971550"/>
                <a:ext cx="300038" cy="268288"/>
              </a:xfrm>
              <a:custGeom>
                <a:avLst/>
                <a:gdLst>
                  <a:gd name="T0" fmla="*/ 19 w 36"/>
                  <a:gd name="T1" fmla="*/ 32 h 32"/>
                  <a:gd name="T2" fmla="*/ 12 w 36"/>
                  <a:gd name="T3" fmla="*/ 6 h 32"/>
                  <a:gd name="T4" fmla="*/ 30 w 36"/>
                  <a:gd name="T5" fmla="*/ 15 h 32"/>
                  <a:gd name="T6" fmla="*/ 19 w 36"/>
                  <a:gd name="T7" fmla="*/ 32 h 32"/>
                  <a:gd name="T8" fmla="*/ 18 w 36"/>
                  <a:gd name="T9" fmla="*/ 32 h 32"/>
                  <a:gd name="T10" fmla="*/ 30 w 36"/>
                  <a:gd name="T11" fmla="*/ 25 h 32"/>
                  <a:gd name="T12" fmla="*/ 19 w 36"/>
                  <a:gd name="T13" fmla="*/ 4 h 32"/>
                  <a:gd name="T14" fmla="*/ 18 w 36"/>
                  <a:gd name="T15" fmla="*/ 32 h 32"/>
                  <a:gd name="T16" fmla="*/ 19 w 36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6" h="32">
                    <a:moveTo>
                      <a:pt x="19" y="32"/>
                    </a:moveTo>
                    <a:cubicBezTo>
                      <a:pt x="5" y="31"/>
                      <a:pt x="2" y="14"/>
                      <a:pt x="12" y="6"/>
                    </a:cubicBezTo>
                    <a:cubicBezTo>
                      <a:pt x="20" y="0"/>
                      <a:pt x="29" y="8"/>
                      <a:pt x="30" y="15"/>
                    </a:cubicBezTo>
                    <a:cubicBezTo>
                      <a:pt x="32" y="23"/>
                      <a:pt x="27" y="32"/>
                      <a:pt x="19" y="32"/>
                    </a:cubicBezTo>
                    <a:cubicBezTo>
                      <a:pt x="19" y="32"/>
                      <a:pt x="18" y="32"/>
                      <a:pt x="18" y="32"/>
                    </a:cubicBezTo>
                    <a:cubicBezTo>
                      <a:pt x="23" y="32"/>
                      <a:pt x="27" y="30"/>
                      <a:pt x="30" y="25"/>
                    </a:cubicBezTo>
                    <a:cubicBezTo>
                      <a:pt x="36" y="16"/>
                      <a:pt x="29" y="5"/>
                      <a:pt x="19" y="4"/>
                    </a:cubicBezTo>
                    <a:cubicBezTo>
                      <a:pt x="2" y="3"/>
                      <a:pt x="0" y="32"/>
                      <a:pt x="18" y="32"/>
                    </a:cubicBezTo>
                    <a:cubicBezTo>
                      <a:pt x="18" y="32"/>
                      <a:pt x="19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44" name="Freeform 90"/>
              <p:cNvSpPr>
                <a:spLocks/>
              </p:cNvSpPr>
              <p:nvPr/>
            </p:nvSpPr>
            <p:spPr bwMode="auto">
              <a:xfrm>
                <a:off x="7432675" y="971550"/>
                <a:ext cx="292100" cy="268288"/>
              </a:xfrm>
              <a:custGeom>
                <a:avLst/>
                <a:gdLst>
                  <a:gd name="T0" fmla="*/ 19 w 35"/>
                  <a:gd name="T1" fmla="*/ 32 h 32"/>
                  <a:gd name="T2" fmla="*/ 12 w 35"/>
                  <a:gd name="T3" fmla="*/ 6 h 32"/>
                  <a:gd name="T4" fmla="*/ 30 w 35"/>
                  <a:gd name="T5" fmla="*/ 15 h 32"/>
                  <a:gd name="T6" fmla="*/ 19 w 35"/>
                  <a:gd name="T7" fmla="*/ 32 h 32"/>
                  <a:gd name="T8" fmla="*/ 18 w 35"/>
                  <a:gd name="T9" fmla="*/ 32 h 32"/>
                  <a:gd name="T10" fmla="*/ 30 w 35"/>
                  <a:gd name="T11" fmla="*/ 25 h 32"/>
                  <a:gd name="T12" fmla="*/ 19 w 35"/>
                  <a:gd name="T13" fmla="*/ 4 h 32"/>
                  <a:gd name="T14" fmla="*/ 18 w 35"/>
                  <a:gd name="T15" fmla="*/ 32 h 32"/>
                  <a:gd name="T16" fmla="*/ 19 w 35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32">
                    <a:moveTo>
                      <a:pt x="19" y="32"/>
                    </a:moveTo>
                    <a:cubicBezTo>
                      <a:pt x="5" y="31"/>
                      <a:pt x="2" y="14"/>
                      <a:pt x="12" y="6"/>
                    </a:cubicBezTo>
                    <a:cubicBezTo>
                      <a:pt x="20" y="0"/>
                      <a:pt x="28" y="8"/>
                      <a:pt x="30" y="15"/>
                    </a:cubicBezTo>
                    <a:cubicBezTo>
                      <a:pt x="32" y="23"/>
                      <a:pt x="27" y="32"/>
                      <a:pt x="19" y="32"/>
                    </a:cubicBezTo>
                    <a:cubicBezTo>
                      <a:pt x="19" y="32"/>
                      <a:pt x="18" y="32"/>
                      <a:pt x="18" y="32"/>
                    </a:cubicBezTo>
                    <a:cubicBezTo>
                      <a:pt x="23" y="32"/>
                      <a:pt x="27" y="30"/>
                      <a:pt x="30" y="25"/>
                    </a:cubicBezTo>
                    <a:cubicBezTo>
                      <a:pt x="35" y="16"/>
                      <a:pt x="29" y="5"/>
                      <a:pt x="19" y="4"/>
                    </a:cubicBezTo>
                    <a:cubicBezTo>
                      <a:pt x="2" y="3"/>
                      <a:pt x="0" y="32"/>
                      <a:pt x="18" y="32"/>
                    </a:cubicBezTo>
                    <a:cubicBezTo>
                      <a:pt x="18" y="32"/>
                      <a:pt x="19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45" name="Freeform 91"/>
              <p:cNvSpPr>
                <a:spLocks/>
              </p:cNvSpPr>
              <p:nvPr/>
            </p:nvSpPr>
            <p:spPr bwMode="auto">
              <a:xfrm>
                <a:off x="7783513" y="971550"/>
                <a:ext cx="292100" cy="268288"/>
              </a:xfrm>
              <a:custGeom>
                <a:avLst/>
                <a:gdLst>
                  <a:gd name="T0" fmla="*/ 19 w 35"/>
                  <a:gd name="T1" fmla="*/ 32 h 32"/>
                  <a:gd name="T2" fmla="*/ 12 w 35"/>
                  <a:gd name="T3" fmla="*/ 6 h 32"/>
                  <a:gd name="T4" fmla="*/ 30 w 35"/>
                  <a:gd name="T5" fmla="*/ 15 h 32"/>
                  <a:gd name="T6" fmla="*/ 19 w 35"/>
                  <a:gd name="T7" fmla="*/ 32 h 32"/>
                  <a:gd name="T8" fmla="*/ 18 w 35"/>
                  <a:gd name="T9" fmla="*/ 32 h 32"/>
                  <a:gd name="T10" fmla="*/ 30 w 35"/>
                  <a:gd name="T11" fmla="*/ 25 h 32"/>
                  <a:gd name="T12" fmla="*/ 19 w 35"/>
                  <a:gd name="T13" fmla="*/ 4 h 32"/>
                  <a:gd name="T14" fmla="*/ 18 w 35"/>
                  <a:gd name="T15" fmla="*/ 32 h 32"/>
                  <a:gd name="T16" fmla="*/ 19 w 35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32">
                    <a:moveTo>
                      <a:pt x="19" y="32"/>
                    </a:moveTo>
                    <a:cubicBezTo>
                      <a:pt x="5" y="31"/>
                      <a:pt x="2" y="14"/>
                      <a:pt x="12" y="6"/>
                    </a:cubicBezTo>
                    <a:cubicBezTo>
                      <a:pt x="20" y="0"/>
                      <a:pt x="28" y="8"/>
                      <a:pt x="30" y="15"/>
                    </a:cubicBezTo>
                    <a:cubicBezTo>
                      <a:pt x="32" y="23"/>
                      <a:pt x="27" y="32"/>
                      <a:pt x="19" y="32"/>
                    </a:cubicBezTo>
                    <a:cubicBezTo>
                      <a:pt x="18" y="32"/>
                      <a:pt x="18" y="32"/>
                      <a:pt x="18" y="32"/>
                    </a:cubicBezTo>
                    <a:cubicBezTo>
                      <a:pt x="23" y="32"/>
                      <a:pt x="27" y="30"/>
                      <a:pt x="30" y="25"/>
                    </a:cubicBezTo>
                    <a:cubicBezTo>
                      <a:pt x="35" y="16"/>
                      <a:pt x="28" y="5"/>
                      <a:pt x="19" y="4"/>
                    </a:cubicBezTo>
                    <a:cubicBezTo>
                      <a:pt x="1" y="3"/>
                      <a:pt x="0" y="32"/>
                      <a:pt x="18" y="32"/>
                    </a:cubicBezTo>
                    <a:cubicBezTo>
                      <a:pt x="18" y="32"/>
                      <a:pt x="19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46" name="Freeform 92"/>
              <p:cNvSpPr>
                <a:spLocks/>
              </p:cNvSpPr>
              <p:nvPr/>
            </p:nvSpPr>
            <p:spPr bwMode="auto">
              <a:xfrm>
                <a:off x="8132763" y="971550"/>
                <a:ext cx="292100" cy="268288"/>
              </a:xfrm>
              <a:custGeom>
                <a:avLst/>
                <a:gdLst>
                  <a:gd name="T0" fmla="*/ 19 w 35"/>
                  <a:gd name="T1" fmla="*/ 32 h 32"/>
                  <a:gd name="T2" fmla="*/ 12 w 35"/>
                  <a:gd name="T3" fmla="*/ 6 h 32"/>
                  <a:gd name="T4" fmla="*/ 30 w 35"/>
                  <a:gd name="T5" fmla="*/ 15 h 32"/>
                  <a:gd name="T6" fmla="*/ 19 w 35"/>
                  <a:gd name="T7" fmla="*/ 32 h 32"/>
                  <a:gd name="T8" fmla="*/ 18 w 35"/>
                  <a:gd name="T9" fmla="*/ 32 h 32"/>
                  <a:gd name="T10" fmla="*/ 30 w 35"/>
                  <a:gd name="T11" fmla="*/ 25 h 32"/>
                  <a:gd name="T12" fmla="*/ 18 w 35"/>
                  <a:gd name="T13" fmla="*/ 4 h 32"/>
                  <a:gd name="T14" fmla="*/ 17 w 35"/>
                  <a:gd name="T15" fmla="*/ 32 h 32"/>
                  <a:gd name="T16" fmla="*/ 19 w 35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32">
                    <a:moveTo>
                      <a:pt x="19" y="32"/>
                    </a:moveTo>
                    <a:cubicBezTo>
                      <a:pt x="5" y="31"/>
                      <a:pt x="1" y="14"/>
                      <a:pt x="12" y="6"/>
                    </a:cubicBezTo>
                    <a:cubicBezTo>
                      <a:pt x="20" y="0"/>
                      <a:pt x="28" y="8"/>
                      <a:pt x="30" y="15"/>
                    </a:cubicBezTo>
                    <a:cubicBezTo>
                      <a:pt x="32" y="23"/>
                      <a:pt x="27" y="32"/>
                      <a:pt x="19" y="32"/>
                    </a:cubicBezTo>
                    <a:cubicBezTo>
                      <a:pt x="18" y="32"/>
                      <a:pt x="17" y="32"/>
                      <a:pt x="18" y="32"/>
                    </a:cubicBezTo>
                    <a:cubicBezTo>
                      <a:pt x="23" y="32"/>
                      <a:pt x="27" y="30"/>
                      <a:pt x="30" y="25"/>
                    </a:cubicBezTo>
                    <a:cubicBezTo>
                      <a:pt x="35" y="16"/>
                      <a:pt x="28" y="5"/>
                      <a:pt x="18" y="4"/>
                    </a:cubicBezTo>
                    <a:cubicBezTo>
                      <a:pt x="1" y="3"/>
                      <a:pt x="0" y="32"/>
                      <a:pt x="17" y="32"/>
                    </a:cubicBezTo>
                    <a:cubicBezTo>
                      <a:pt x="18" y="32"/>
                      <a:pt x="18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47" name="Freeform 93"/>
              <p:cNvSpPr>
                <a:spLocks/>
              </p:cNvSpPr>
              <p:nvPr/>
            </p:nvSpPr>
            <p:spPr bwMode="auto">
              <a:xfrm>
                <a:off x="8483600" y="971550"/>
                <a:ext cx="292100" cy="268288"/>
              </a:xfrm>
              <a:custGeom>
                <a:avLst/>
                <a:gdLst>
                  <a:gd name="T0" fmla="*/ 18 w 35"/>
                  <a:gd name="T1" fmla="*/ 32 h 32"/>
                  <a:gd name="T2" fmla="*/ 12 w 35"/>
                  <a:gd name="T3" fmla="*/ 6 h 32"/>
                  <a:gd name="T4" fmla="*/ 30 w 35"/>
                  <a:gd name="T5" fmla="*/ 15 h 32"/>
                  <a:gd name="T6" fmla="*/ 18 w 35"/>
                  <a:gd name="T7" fmla="*/ 32 h 32"/>
                  <a:gd name="T8" fmla="*/ 17 w 35"/>
                  <a:gd name="T9" fmla="*/ 32 h 32"/>
                  <a:gd name="T10" fmla="*/ 30 w 35"/>
                  <a:gd name="T11" fmla="*/ 25 h 32"/>
                  <a:gd name="T12" fmla="*/ 18 w 35"/>
                  <a:gd name="T13" fmla="*/ 4 h 32"/>
                  <a:gd name="T14" fmla="*/ 17 w 35"/>
                  <a:gd name="T15" fmla="*/ 32 h 32"/>
                  <a:gd name="T16" fmla="*/ 18 w 35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32">
                    <a:moveTo>
                      <a:pt x="18" y="32"/>
                    </a:moveTo>
                    <a:cubicBezTo>
                      <a:pt x="5" y="31"/>
                      <a:pt x="1" y="14"/>
                      <a:pt x="12" y="6"/>
                    </a:cubicBezTo>
                    <a:cubicBezTo>
                      <a:pt x="20" y="0"/>
                      <a:pt x="28" y="8"/>
                      <a:pt x="30" y="15"/>
                    </a:cubicBezTo>
                    <a:cubicBezTo>
                      <a:pt x="32" y="23"/>
                      <a:pt x="26" y="32"/>
                      <a:pt x="18" y="32"/>
                    </a:cubicBezTo>
                    <a:cubicBezTo>
                      <a:pt x="18" y="32"/>
                      <a:pt x="17" y="32"/>
                      <a:pt x="17" y="32"/>
                    </a:cubicBezTo>
                    <a:cubicBezTo>
                      <a:pt x="23" y="32"/>
                      <a:pt x="27" y="30"/>
                      <a:pt x="30" y="25"/>
                    </a:cubicBezTo>
                    <a:cubicBezTo>
                      <a:pt x="35" y="16"/>
                      <a:pt x="28" y="5"/>
                      <a:pt x="18" y="4"/>
                    </a:cubicBezTo>
                    <a:cubicBezTo>
                      <a:pt x="1" y="3"/>
                      <a:pt x="0" y="32"/>
                      <a:pt x="17" y="32"/>
                    </a:cubicBezTo>
                    <a:cubicBezTo>
                      <a:pt x="18" y="32"/>
                      <a:pt x="18" y="32"/>
                      <a:pt x="18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48" name="Freeform 94"/>
              <p:cNvSpPr>
                <a:spLocks/>
              </p:cNvSpPr>
              <p:nvPr/>
            </p:nvSpPr>
            <p:spPr bwMode="auto">
              <a:xfrm>
                <a:off x="8826500" y="971550"/>
                <a:ext cx="300038" cy="268288"/>
              </a:xfrm>
              <a:custGeom>
                <a:avLst/>
                <a:gdLst>
                  <a:gd name="T0" fmla="*/ 19 w 36"/>
                  <a:gd name="T1" fmla="*/ 32 h 32"/>
                  <a:gd name="T2" fmla="*/ 12 w 36"/>
                  <a:gd name="T3" fmla="*/ 6 h 32"/>
                  <a:gd name="T4" fmla="*/ 31 w 36"/>
                  <a:gd name="T5" fmla="*/ 15 h 32"/>
                  <a:gd name="T6" fmla="*/ 19 w 36"/>
                  <a:gd name="T7" fmla="*/ 32 h 32"/>
                  <a:gd name="T8" fmla="*/ 18 w 36"/>
                  <a:gd name="T9" fmla="*/ 32 h 32"/>
                  <a:gd name="T10" fmla="*/ 30 w 36"/>
                  <a:gd name="T11" fmla="*/ 25 h 32"/>
                  <a:gd name="T12" fmla="*/ 19 w 36"/>
                  <a:gd name="T13" fmla="*/ 4 h 32"/>
                  <a:gd name="T14" fmla="*/ 18 w 36"/>
                  <a:gd name="T15" fmla="*/ 32 h 32"/>
                  <a:gd name="T16" fmla="*/ 19 w 36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6" h="32">
                    <a:moveTo>
                      <a:pt x="19" y="32"/>
                    </a:moveTo>
                    <a:cubicBezTo>
                      <a:pt x="6" y="31"/>
                      <a:pt x="2" y="14"/>
                      <a:pt x="12" y="6"/>
                    </a:cubicBezTo>
                    <a:cubicBezTo>
                      <a:pt x="20" y="0"/>
                      <a:pt x="29" y="8"/>
                      <a:pt x="31" y="15"/>
                    </a:cubicBezTo>
                    <a:cubicBezTo>
                      <a:pt x="33" y="23"/>
                      <a:pt x="27" y="32"/>
                      <a:pt x="19" y="32"/>
                    </a:cubicBezTo>
                    <a:cubicBezTo>
                      <a:pt x="19" y="32"/>
                      <a:pt x="18" y="32"/>
                      <a:pt x="18" y="32"/>
                    </a:cubicBezTo>
                    <a:cubicBezTo>
                      <a:pt x="23" y="32"/>
                      <a:pt x="28" y="30"/>
                      <a:pt x="30" y="25"/>
                    </a:cubicBezTo>
                    <a:cubicBezTo>
                      <a:pt x="36" y="16"/>
                      <a:pt x="29" y="5"/>
                      <a:pt x="19" y="4"/>
                    </a:cubicBezTo>
                    <a:cubicBezTo>
                      <a:pt x="2" y="3"/>
                      <a:pt x="0" y="32"/>
                      <a:pt x="18" y="32"/>
                    </a:cubicBezTo>
                    <a:cubicBezTo>
                      <a:pt x="18" y="32"/>
                      <a:pt x="19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49" name="Freeform 95"/>
              <p:cNvSpPr>
                <a:spLocks/>
              </p:cNvSpPr>
              <p:nvPr/>
            </p:nvSpPr>
            <p:spPr bwMode="auto">
              <a:xfrm>
                <a:off x="9175750" y="971550"/>
                <a:ext cx="292100" cy="268288"/>
              </a:xfrm>
              <a:custGeom>
                <a:avLst/>
                <a:gdLst>
                  <a:gd name="T0" fmla="*/ 19 w 35"/>
                  <a:gd name="T1" fmla="*/ 32 h 32"/>
                  <a:gd name="T2" fmla="*/ 12 w 35"/>
                  <a:gd name="T3" fmla="*/ 6 h 32"/>
                  <a:gd name="T4" fmla="*/ 30 w 35"/>
                  <a:gd name="T5" fmla="*/ 15 h 32"/>
                  <a:gd name="T6" fmla="*/ 19 w 35"/>
                  <a:gd name="T7" fmla="*/ 32 h 32"/>
                  <a:gd name="T8" fmla="*/ 18 w 35"/>
                  <a:gd name="T9" fmla="*/ 32 h 32"/>
                  <a:gd name="T10" fmla="*/ 30 w 35"/>
                  <a:gd name="T11" fmla="*/ 25 h 32"/>
                  <a:gd name="T12" fmla="*/ 19 w 35"/>
                  <a:gd name="T13" fmla="*/ 4 h 32"/>
                  <a:gd name="T14" fmla="*/ 18 w 35"/>
                  <a:gd name="T15" fmla="*/ 32 h 32"/>
                  <a:gd name="T16" fmla="*/ 19 w 35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32">
                    <a:moveTo>
                      <a:pt x="19" y="32"/>
                    </a:moveTo>
                    <a:cubicBezTo>
                      <a:pt x="5" y="31"/>
                      <a:pt x="2" y="14"/>
                      <a:pt x="12" y="6"/>
                    </a:cubicBezTo>
                    <a:cubicBezTo>
                      <a:pt x="20" y="0"/>
                      <a:pt x="29" y="8"/>
                      <a:pt x="30" y="15"/>
                    </a:cubicBezTo>
                    <a:cubicBezTo>
                      <a:pt x="32" y="23"/>
                      <a:pt x="27" y="32"/>
                      <a:pt x="19" y="32"/>
                    </a:cubicBezTo>
                    <a:cubicBezTo>
                      <a:pt x="19" y="32"/>
                      <a:pt x="18" y="32"/>
                      <a:pt x="18" y="32"/>
                    </a:cubicBezTo>
                    <a:cubicBezTo>
                      <a:pt x="23" y="32"/>
                      <a:pt x="27" y="30"/>
                      <a:pt x="30" y="25"/>
                    </a:cubicBezTo>
                    <a:cubicBezTo>
                      <a:pt x="35" y="16"/>
                      <a:pt x="29" y="5"/>
                      <a:pt x="19" y="4"/>
                    </a:cubicBezTo>
                    <a:cubicBezTo>
                      <a:pt x="2" y="3"/>
                      <a:pt x="0" y="32"/>
                      <a:pt x="18" y="32"/>
                    </a:cubicBezTo>
                    <a:cubicBezTo>
                      <a:pt x="18" y="32"/>
                      <a:pt x="19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50" name="Freeform 96"/>
              <p:cNvSpPr>
                <a:spLocks/>
              </p:cNvSpPr>
              <p:nvPr/>
            </p:nvSpPr>
            <p:spPr bwMode="auto">
              <a:xfrm>
                <a:off x="9526588" y="971550"/>
                <a:ext cx="292100" cy="268288"/>
              </a:xfrm>
              <a:custGeom>
                <a:avLst/>
                <a:gdLst>
                  <a:gd name="T0" fmla="*/ 19 w 35"/>
                  <a:gd name="T1" fmla="*/ 32 h 32"/>
                  <a:gd name="T2" fmla="*/ 12 w 35"/>
                  <a:gd name="T3" fmla="*/ 6 h 32"/>
                  <a:gd name="T4" fmla="*/ 30 w 35"/>
                  <a:gd name="T5" fmla="*/ 15 h 32"/>
                  <a:gd name="T6" fmla="*/ 19 w 35"/>
                  <a:gd name="T7" fmla="*/ 32 h 32"/>
                  <a:gd name="T8" fmla="*/ 18 w 35"/>
                  <a:gd name="T9" fmla="*/ 32 h 32"/>
                  <a:gd name="T10" fmla="*/ 30 w 35"/>
                  <a:gd name="T11" fmla="*/ 25 h 32"/>
                  <a:gd name="T12" fmla="*/ 19 w 35"/>
                  <a:gd name="T13" fmla="*/ 4 h 32"/>
                  <a:gd name="T14" fmla="*/ 18 w 35"/>
                  <a:gd name="T15" fmla="*/ 32 h 32"/>
                  <a:gd name="T16" fmla="*/ 19 w 35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32">
                    <a:moveTo>
                      <a:pt x="19" y="32"/>
                    </a:moveTo>
                    <a:cubicBezTo>
                      <a:pt x="5" y="31"/>
                      <a:pt x="2" y="14"/>
                      <a:pt x="12" y="6"/>
                    </a:cubicBezTo>
                    <a:cubicBezTo>
                      <a:pt x="20" y="0"/>
                      <a:pt x="28" y="8"/>
                      <a:pt x="30" y="15"/>
                    </a:cubicBezTo>
                    <a:cubicBezTo>
                      <a:pt x="32" y="23"/>
                      <a:pt x="27" y="32"/>
                      <a:pt x="19" y="32"/>
                    </a:cubicBezTo>
                    <a:cubicBezTo>
                      <a:pt x="19" y="32"/>
                      <a:pt x="18" y="32"/>
                      <a:pt x="18" y="32"/>
                    </a:cubicBezTo>
                    <a:cubicBezTo>
                      <a:pt x="23" y="32"/>
                      <a:pt x="27" y="30"/>
                      <a:pt x="30" y="25"/>
                    </a:cubicBezTo>
                    <a:cubicBezTo>
                      <a:pt x="35" y="16"/>
                      <a:pt x="29" y="5"/>
                      <a:pt x="19" y="4"/>
                    </a:cubicBezTo>
                    <a:cubicBezTo>
                      <a:pt x="2" y="3"/>
                      <a:pt x="0" y="32"/>
                      <a:pt x="18" y="32"/>
                    </a:cubicBezTo>
                    <a:cubicBezTo>
                      <a:pt x="18" y="32"/>
                      <a:pt x="19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51" name="Freeform 97"/>
              <p:cNvSpPr>
                <a:spLocks/>
              </p:cNvSpPr>
              <p:nvPr/>
            </p:nvSpPr>
            <p:spPr bwMode="auto">
              <a:xfrm>
                <a:off x="9877425" y="971550"/>
                <a:ext cx="292100" cy="268288"/>
              </a:xfrm>
              <a:custGeom>
                <a:avLst/>
                <a:gdLst>
                  <a:gd name="T0" fmla="*/ 19 w 35"/>
                  <a:gd name="T1" fmla="*/ 32 h 32"/>
                  <a:gd name="T2" fmla="*/ 12 w 35"/>
                  <a:gd name="T3" fmla="*/ 6 h 32"/>
                  <a:gd name="T4" fmla="*/ 30 w 35"/>
                  <a:gd name="T5" fmla="*/ 15 h 32"/>
                  <a:gd name="T6" fmla="*/ 19 w 35"/>
                  <a:gd name="T7" fmla="*/ 32 h 32"/>
                  <a:gd name="T8" fmla="*/ 18 w 35"/>
                  <a:gd name="T9" fmla="*/ 32 h 32"/>
                  <a:gd name="T10" fmla="*/ 30 w 35"/>
                  <a:gd name="T11" fmla="*/ 25 h 32"/>
                  <a:gd name="T12" fmla="*/ 18 w 35"/>
                  <a:gd name="T13" fmla="*/ 4 h 32"/>
                  <a:gd name="T14" fmla="*/ 18 w 35"/>
                  <a:gd name="T15" fmla="*/ 32 h 32"/>
                  <a:gd name="T16" fmla="*/ 19 w 35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32">
                    <a:moveTo>
                      <a:pt x="19" y="32"/>
                    </a:moveTo>
                    <a:cubicBezTo>
                      <a:pt x="5" y="31"/>
                      <a:pt x="1" y="14"/>
                      <a:pt x="12" y="6"/>
                    </a:cubicBezTo>
                    <a:cubicBezTo>
                      <a:pt x="20" y="0"/>
                      <a:pt x="28" y="8"/>
                      <a:pt x="30" y="15"/>
                    </a:cubicBezTo>
                    <a:cubicBezTo>
                      <a:pt x="32" y="23"/>
                      <a:pt x="27" y="32"/>
                      <a:pt x="19" y="32"/>
                    </a:cubicBezTo>
                    <a:cubicBezTo>
                      <a:pt x="18" y="32"/>
                      <a:pt x="18" y="32"/>
                      <a:pt x="18" y="32"/>
                    </a:cubicBezTo>
                    <a:cubicBezTo>
                      <a:pt x="23" y="32"/>
                      <a:pt x="27" y="30"/>
                      <a:pt x="30" y="25"/>
                    </a:cubicBezTo>
                    <a:cubicBezTo>
                      <a:pt x="35" y="16"/>
                      <a:pt x="28" y="5"/>
                      <a:pt x="18" y="4"/>
                    </a:cubicBezTo>
                    <a:cubicBezTo>
                      <a:pt x="1" y="3"/>
                      <a:pt x="0" y="32"/>
                      <a:pt x="18" y="32"/>
                    </a:cubicBezTo>
                    <a:cubicBezTo>
                      <a:pt x="18" y="32"/>
                      <a:pt x="18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52" name="Freeform 98"/>
              <p:cNvSpPr>
                <a:spLocks/>
              </p:cNvSpPr>
              <p:nvPr/>
            </p:nvSpPr>
            <p:spPr bwMode="auto">
              <a:xfrm>
                <a:off x="10226675" y="971550"/>
                <a:ext cx="292100" cy="268288"/>
              </a:xfrm>
              <a:custGeom>
                <a:avLst/>
                <a:gdLst>
                  <a:gd name="T0" fmla="*/ 19 w 35"/>
                  <a:gd name="T1" fmla="*/ 32 h 32"/>
                  <a:gd name="T2" fmla="*/ 12 w 35"/>
                  <a:gd name="T3" fmla="*/ 6 h 32"/>
                  <a:gd name="T4" fmla="*/ 30 w 35"/>
                  <a:gd name="T5" fmla="*/ 15 h 32"/>
                  <a:gd name="T6" fmla="*/ 18 w 35"/>
                  <a:gd name="T7" fmla="*/ 32 h 32"/>
                  <a:gd name="T8" fmla="*/ 17 w 35"/>
                  <a:gd name="T9" fmla="*/ 32 h 32"/>
                  <a:gd name="T10" fmla="*/ 30 w 35"/>
                  <a:gd name="T11" fmla="*/ 25 h 32"/>
                  <a:gd name="T12" fmla="*/ 18 w 35"/>
                  <a:gd name="T13" fmla="*/ 4 h 32"/>
                  <a:gd name="T14" fmla="*/ 17 w 35"/>
                  <a:gd name="T15" fmla="*/ 32 h 32"/>
                  <a:gd name="T16" fmla="*/ 19 w 35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32">
                    <a:moveTo>
                      <a:pt x="19" y="32"/>
                    </a:moveTo>
                    <a:cubicBezTo>
                      <a:pt x="5" y="31"/>
                      <a:pt x="1" y="14"/>
                      <a:pt x="12" y="6"/>
                    </a:cubicBezTo>
                    <a:cubicBezTo>
                      <a:pt x="20" y="0"/>
                      <a:pt x="28" y="8"/>
                      <a:pt x="30" y="15"/>
                    </a:cubicBezTo>
                    <a:cubicBezTo>
                      <a:pt x="32" y="23"/>
                      <a:pt x="27" y="32"/>
                      <a:pt x="18" y="32"/>
                    </a:cubicBezTo>
                    <a:cubicBezTo>
                      <a:pt x="18" y="32"/>
                      <a:pt x="17" y="32"/>
                      <a:pt x="17" y="32"/>
                    </a:cubicBezTo>
                    <a:cubicBezTo>
                      <a:pt x="23" y="32"/>
                      <a:pt x="27" y="30"/>
                      <a:pt x="30" y="25"/>
                    </a:cubicBezTo>
                    <a:cubicBezTo>
                      <a:pt x="35" y="16"/>
                      <a:pt x="28" y="5"/>
                      <a:pt x="18" y="4"/>
                    </a:cubicBezTo>
                    <a:cubicBezTo>
                      <a:pt x="1" y="3"/>
                      <a:pt x="0" y="32"/>
                      <a:pt x="17" y="32"/>
                    </a:cubicBezTo>
                    <a:cubicBezTo>
                      <a:pt x="18" y="32"/>
                      <a:pt x="18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53" name="Freeform 99"/>
              <p:cNvSpPr>
                <a:spLocks/>
              </p:cNvSpPr>
              <p:nvPr/>
            </p:nvSpPr>
            <p:spPr bwMode="auto">
              <a:xfrm>
                <a:off x="10569575" y="971550"/>
                <a:ext cx="300038" cy="268288"/>
              </a:xfrm>
              <a:custGeom>
                <a:avLst/>
                <a:gdLst>
                  <a:gd name="T0" fmla="*/ 19 w 36"/>
                  <a:gd name="T1" fmla="*/ 32 h 32"/>
                  <a:gd name="T2" fmla="*/ 13 w 36"/>
                  <a:gd name="T3" fmla="*/ 6 h 32"/>
                  <a:gd name="T4" fmla="*/ 31 w 36"/>
                  <a:gd name="T5" fmla="*/ 15 h 32"/>
                  <a:gd name="T6" fmla="*/ 19 w 36"/>
                  <a:gd name="T7" fmla="*/ 32 h 32"/>
                  <a:gd name="T8" fmla="*/ 18 w 36"/>
                  <a:gd name="T9" fmla="*/ 32 h 32"/>
                  <a:gd name="T10" fmla="*/ 30 w 36"/>
                  <a:gd name="T11" fmla="*/ 25 h 32"/>
                  <a:gd name="T12" fmla="*/ 19 w 36"/>
                  <a:gd name="T13" fmla="*/ 4 h 32"/>
                  <a:gd name="T14" fmla="*/ 18 w 36"/>
                  <a:gd name="T15" fmla="*/ 32 h 32"/>
                  <a:gd name="T16" fmla="*/ 19 w 36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6" h="32">
                    <a:moveTo>
                      <a:pt x="19" y="32"/>
                    </a:moveTo>
                    <a:cubicBezTo>
                      <a:pt x="6" y="31"/>
                      <a:pt x="2" y="14"/>
                      <a:pt x="13" y="6"/>
                    </a:cubicBezTo>
                    <a:cubicBezTo>
                      <a:pt x="20" y="0"/>
                      <a:pt x="29" y="8"/>
                      <a:pt x="31" y="15"/>
                    </a:cubicBezTo>
                    <a:cubicBezTo>
                      <a:pt x="33" y="23"/>
                      <a:pt x="27" y="32"/>
                      <a:pt x="19" y="32"/>
                    </a:cubicBezTo>
                    <a:cubicBezTo>
                      <a:pt x="19" y="32"/>
                      <a:pt x="18" y="32"/>
                      <a:pt x="18" y="32"/>
                    </a:cubicBezTo>
                    <a:cubicBezTo>
                      <a:pt x="24" y="32"/>
                      <a:pt x="28" y="30"/>
                      <a:pt x="30" y="25"/>
                    </a:cubicBezTo>
                    <a:cubicBezTo>
                      <a:pt x="36" y="16"/>
                      <a:pt x="29" y="5"/>
                      <a:pt x="19" y="4"/>
                    </a:cubicBezTo>
                    <a:cubicBezTo>
                      <a:pt x="2" y="3"/>
                      <a:pt x="0" y="32"/>
                      <a:pt x="18" y="32"/>
                    </a:cubicBezTo>
                    <a:cubicBezTo>
                      <a:pt x="19" y="32"/>
                      <a:pt x="19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54" name="Freeform 100"/>
              <p:cNvSpPr>
                <a:spLocks/>
              </p:cNvSpPr>
              <p:nvPr/>
            </p:nvSpPr>
            <p:spPr bwMode="auto">
              <a:xfrm>
                <a:off x="10920413" y="971550"/>
                <a:ext cx="300038" cy="268288"/>
              </a:xfrm>
              <a:custGeom>
                <a:avLst/>
                <a:gdLst>
                  <a:gd name="T0" fmla="*/ 19 w 36"/>
                  <a:gd name="T1" fmla="*/ 32 h 32"/>
                  <a:gd name="T2" fmla="*/ 12 w 36"/>
                  <a:gd name="T3" fmla="*/ 6 h 32"/>
                  <a:gd name="T4" fmla="*/ 31 w 36"/>
                  <a:gd name="T5" fmla="*/ 15 h 32"/>
                  <a:gd name="T6" fmla="*/ 19 w 36"/>
                  <a:gd name="T7" fmla="*/ 32 h 32"/>
                  <a:gd name="T8" fmla="*/ 18 w 36"/>
                  <a:gd name="T9" fmla="*/ 32 h 32"/>
                  <a:gd name="T10" fmla="*/ 30 w 36"/>
                  <a:gd name="T11" fmla="*/ 25 h 32"/>
                  <a:gd name="T12" fmla="*/ 19 w 36"/>
                  <a:gd name="T13" fmla="*/ 4 h 32"/>
                  <a:gd name="T14" fmla="*/ 18 w 36"/>
                  <a:gd name="T15" fmla="*/ 32 h 32"/>
                  <a:gd name="T16" fmla="*/ 19 w 36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6" h="32">
                    <a:moveTo>
                      <a:pt x="19" y="32"/>
                    </a:moveTo>
                    <a:cubicBezTo>
                      <a:pt x="5" y="31"/>
                      <a:pt x="2" y="14"/>
                      <a:pt x="12" y="6"/>
                    </a:cubicBezTo>
                    <a:cubicBezTo>
                      <a:pt x="20" y="0"/>
                      <a:pt x="29" y="8"/>
                      <a:pt x="31" y="15"/>
                    </a:cubicBezTo>
                    <a:cubicBezTo>
                      <a:pt x="33" y="23"/>
                      <a:pt x="27" y="32"/>
                      <a:pt x="19" y="32"/>
                    </a:cubicBezTo>
                    <a:cubicBezTo>
                      <a:pt x="19" y="32"/>
                      <a:pt x="18" y="32"/>
                      <a:pt x="18" y="32"/>
                    </a:cubicBezTo>
                    <a:cubicBezTo>
                      <a:pt x="23" y="32"/>
                      <a:pt x="28" y="30"/>
                      <a:pt x="30" y="25"/>
                    </a:cubicBezTo>
                    <a:cubicBezTo>
                      <a:pt x="36" y="16"/>
                      <a:pt x="29" y="5"/>
                      <a:pt x="19" y="4"/>
                    </a:cubicBezTo>
                    <a:cubicBezTo>
                      <a:pt x="2" y="3"/>
                      <a:pt x="0" y="32"/>
                      <a:pt x="18" y="32"/>
                    </a:cubicBezTo>
                    <a:cubicBezTo>
                      <a:pt x="18" y="32"/>
                      <a:pt x="19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55" name="Freeform 101"/>
              <p:cNvSpPr>
                <a:spLocks/>
              </p:cNvSpPr>
              <p:nvPr/>
            </p:nvSpPr>
            <p:spPr bwMode="auto">
              <a:xfrm>
                <a:off x="11269663" y="971550"/>
                <a:ext cx="292100" cy="268288"/>
              </a:xfrm>
              <a:custGeom>
                <a:avLst/>
                <a:gdLst>
                  <a:gd name="T0" fmla="*/ 19 w 35"/>
                  <a:gd name="T1" fmla="*/ 32 h 32"/>
                  <a:gd name="T2" fmla="*/ 12 w 35"/>
                  <a:gd name="T3" fmla="*/ 6 h 32"/>
                  <a:gd name="T4" fmla="*/ 30 w 35"/>
                  <a:gd name="T5" fmla="*/ 15 h 32"/>
                  <a:gd name="T6" fmla="*/ 19 w 35"/>
                  <a:gd name="T7" fmla="*/ 32 h 32"/>
                  <a:gd name="T8" fmla="*/ 18 w 35"/>
                  <a:gd name="T9" fmla="*/ 32 h 32"/>
                  <a:gd name="T10" fmla="*/ 30 w 35"/>
                  <a:gd name="T11" fmla="*/ 25 h 32"/>
                  <a:gd name="T12" fmla="*/ 19 w 35"/>
                  <a:gd name="T13" fmla="*/ 4 h 32"/>
                  <a:gd name="T14" fmla="*/ 18 w 35"/>
                  <a:gd name="T15" fmla="*/ 32 h 32"/>
                  <a:gd name="T16" fmla="*/ 19 w 35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32">
                    <a:moveTo>
                      <a:pt x="19" y="32"/>
                    </a:moveTo>
                    <a:cubicBezTo>
                      <a:pt x="5" y="31"/>
                      <a:pt x="2" y="14"/>
                      <a:pt x="12" y="6"/>
                    </a:cubicBezTo>
                    <a:cubicBezTo>
                      <a:pt x="20" y="0"/>
                      <a:pt x="28" y="8"/>
                      <a:pt x="30" y="15"/>
                    </a:cubicBezTo>
                    <a:cubicBezTo>
                      <a:pt x="32" y="23"/>
                      <a:pt x="27" y="32"/>
                      <a:pt x="19" y="32"/>
                    </a:cubicBezTo>
                    <a:cubicBezTo>
                      <a:pt x="19" y="32"/>
                      <a:pt x="18" y="32"/>
                      <a:pt x="18" y="32"/>
                    </a:cubicBezTo>
                    <a:cubicBezTo>
                      <a:pt x="23" y="32"/>
                      <a:pt x="27" y="30"/>
                      <a:pt x="30" y="25"/>
                    </a:cubicBezTo>
                    <a:cubicBezTo>
                      <a:pt x="35" y="16"/>
                      <a:pt x="29" y="5"/>
                      <a:pt x="19" y="4"/>
                    </a:cubicBezTo>
                    <a:cubicBezTo>
                      <a:pt x="2" y="3"/>
                      <a:pt x="0" y="32"/>
                      <a:pt x="18" y="32"/>
                    </a:cubicBezTo>
                    <a:cubicBezTo>
                      <a:pt x="18" y="32"/>
                      <a:pt x="19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56" name="Oval 127"/>
              <p:cNvSpPr>
                <a:spLocks noChangeArrowheads="1"/>
              </p:cNvSpPr>
              <p:nvPr/>
            </p:nvSpPr>
            <p:spPr bwMode="auto">
              <a:xfrm>
                <a:off x="1893888" y="66675"/>
                <a:ext cx="82550" cy="84138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57" name="Oval 128"/>
              <p:cNvSpPr>
                <a:spLocks noChangeArrowheads="1"/>
              </p:cNvSpPr>
              <p:nvPr/>
            </p:nvSpPr>
            <p:spPr bwMode="auto">
              <a:xfrm>
                <a:off x="1909763" y="84138"/>
                <a:ext cx="74613" cy="84138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58" name="Freeform 129"/>
              <p:cNvSpPr>
                <a:spLocks/>
              </p:cNvSpPr>
              <p:nvPr/>
            </p:nvSpPr>
            <p:spPr bwMode="auto">
              <a:xfrm>
                <a:off x="1884363" y="50800"/>
                <a:ext cx="92075" cy="117475"/>
              </a:xfrm>
              <a:custGeom>
                <a:avLst/>
                <a:gdLst>
                  <a:gd name="T0" fmla="*/ 10 w 11"/>
                  <a:gd name="T1" fmla="*/ 7 h 14"/>
                  <a:gd name="T2" fmla="*/ 5 w 11"/>
                  <a:gd name="T3" fmla="*/ 11 h 14"/>
                  <a:gd name="T4" fmla="*/ 2 w 11"/>
                  <a:gd name="T5" fmla="*/ 7 h 14"/>
                  <a:gd name="T6" fmla="*/ 6 w 11"/>
                  <a:gd name="T7" fmla="*/ 2 h 14"/>
                  <a:gd name="T8" fmla="*/ 10 w 11"/>
                  <a:gd name="T9" fmla="*/ 7 h 14"/>
                  <a:gd name="T10" fmla="*/ 11 w 11"/>
                  <a:gd name="T11" fmla="*/ 7 h 14"/>
                  <a:gd name="T12" fmla="*/ 1 w 11"/>
                  <a:gd name="T13" fmla="*/ 7 h 14"/>
                  <a:gd name="T14" fmla="*/ 11 w 11"/>
                  <a:gd name="T15" fmla="*/ 7 h 14"/>
                  <a:gd name="T16" fmla="*/ 10 w 11"/>
                  <a:gd name="T17" fmla="*/ 7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1" h="14">
                    <a:moveTo>
                      <a:pt x="10" y="7"/>
                    </a:moveTo>
                    <a:cubicBezTo>
                      <a:pt x="10" y="9"/>
                      <a:pt x="8" y="12"/>
                      <a:pt x="5" y="11"/>
                    </a:cubicBezTo>
                    <a:cubicBezTo>
                      <a:pt x="3" y="11"/>
                      <a:pt x="2" y="9"/>
                      <a:pt x="2" y="7"/>
                    </a:cubicBezTo>
                    <a:cubicBezTo>
                      <a:pt x="2" y="4"/>
                      <a:pt x="4" y="2"/>
                      <a:pt x="6" y="2"/>
                    </a:cubicBezTo>
                    <a:cubicBezTo>
                      <a:pt x="9" y="3"/>
                      <a:pt x="10" y="5"/>
                      <a:pt x="10" y="7"/>
                    </a:cubicBezTo>
                    <a:cubicBezTo>
                      <a:pt x="10" y="7"/>
                      <a:pt x="11" y="7"/>
                      <a:pt x="11" y="7"/>
                    </a:cubicBezTo>
                    <a:cubicBezTo>
                      <a:pt x="11" y="0"/>
                      <a:pt x="1" y="1"/>
                      <a:pt x="1" y="7"/>
                    </a:cubicBezTo>
                    <a:cubicBezTo>
                      <a:pt x="0" y="14"/>
                      <a:pt x="11" y="13"/>
                      <a:pt x="11" y="7"/>
                    </a:cubicBezTo>
                    <a:cubicBezTo>
                      <a:pt x="11" y="7"/>
                      <a:pt x="10" y="7"/>
                      <a:pt x="10" y="7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</p:grpSp>
        <p:pic>
          <p:nvPicPr>
            <p:cNvPr id="28" name="图片 2121"/>
            <p:cNvPicPr>
              <a:picLocks noChangeAspect="1"/>
            </p:cNvPicPr>
            <p:nvPr/>
          </p:nvPicPr>
          <p:blipFill rotWithShape="1">
            <a:blip r:embed="rId3"/>
            <a:srcRect t="16435"/>
            <a:stretch/>
          </p:blipFill>
          <p:spPr>
            <a:xfrm>
              <a:off x="1734093" y="3705726"/>
              <a:ext cx="10101948" cy="2562565"/>
            </a:xfrm>
            <a:prstGeom prst="rect">
              <a:avLst/>
            </a:prstGeom>
          </p:spPr>
        </p:pic>
      </p:grpSp>
      <p:sp>
        <p:nvSpPr>
          <p:cNvPr id="59" name="TextBox 58"/>
          <p:cNvSpPr txBox="1"/>
          <p:nvPr/>
        </p:nvSpPr>
        <p:spPr>
          <a:xfrm>
            <a:off x="2883403" y="377654"/>
            <a:ext cx="6778353" cy="707886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4000" b="1" i="1" dirty="0" err="1" smtClean="0">
                <a:solidFill>
                  <a:srgbClr val="FF0000"/>
                </a:solidFill>
                <a:latin typeface="Times New Roman" pitchFamily="18" charset="0"/>
              </a:rPr>
              <a:t>Biểu</a:t>
            </a:r>
            <a:r>
              <a:rPr lang="en-US" sz="4000" b="1" i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4000" b="1" i="1" dirty="0" err="1" smtClean="0">
                <a:solidFill>
                  <a:srgbClr val="FF0000"/>
                </a:solidFill>
                <a:latin typeface="Times New Roman" pitchFamily="18" charset="0"/>
              </a:rPr>
              <a:t>hiện</a:t>
            </a:r>
            <a:r>
              <a:rPr lang="en-US" sz="4000" b="1" i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4000" b="1" i="1" dirty="0" err="1" smtClean="0">
                <a:solidFill>
                  <a:srgbClr val="FF0000"/>
                </a:solidFill>
                <a:latin typeface="Times New Roman" pitchFamily="18" charset="0"/>
              </a:rPr>
              <a:t>của</a:t>
            </a:r>
            <a:r>
              <a:rPr lang="en-US" sz="4000" b="1" i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4000" b="1" i="1" dirty="0" err="1" smtClean="0">
                <a:solidFill>
                  <a:srgbClr val="FF0000"/>
                </a:solidFill>
                <a:latin typeface="Times New Roman" pitchFamily="18" charset="0"/>
              </a:rPr>
              <a:t>lòng</a:t>
            </a:r>
            <a:r>
              <a:rPr lang="en-US" sz="4000" b="1" i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4000" b="1" i="1" dirty="0" err="1" smtClean="0">
                <a:solidFill>
                  <a:srgbClr val="FF0000"/>
                </a:solidFill>
                <a:latin typeface="Times New Roman" pitchFamily="18" charset="0"/>
              </a:rPr>
              <a:t>yêu</a:t>
            </a:r>
            <a:r>
              <a:rPr lang="en-US" sz="4000" b="1" i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4000" b="1" i="1" dirty="0" err="1" smtClean="0">
                <a:solidFill>
                  <a:srgbClr val="FF0000"/>
                </a:solidFill>
                <a:latin typeface="Times New Roman" pitchFamily="18" charset="0"/>
              </a:rPr>
              <a:t>nước</a:t>
            </a:r>
            <a:endParaRPr lang="en-US" sz="4000" b="1" i="1" dirty="0">
              <a:solidFill>
                <a:srgbClr val="FF0000"/>
              </a:solidFill>
              <a:latin typeface="Times New Roman" pitchFamily="18" charset="0"/>
            </a:endParaRPr>
          </a:p>
        </p:txBody>
      </p:sp>
      <p:sp>
        <p:nvSpPr>
          <p:cNvPr id="61" name="Rectangle 60"/>
          <p:cNvSpPr/>
          <p:nvPr/>
        </p:nvSpPr>
        <p:spPr>
          <a:xfrm>
            <a:off x="677727" y="1825398"/>
            <a:ext cx="1686479" cy="3970318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600" b="1" i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600" b="1" i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cuộc</a:t>
            </a:r>
            <a:r>
              <a:rPr lang="en-US" sz="3600" b="1" i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kháng</a:t>
            </a:r>
            <a:r>
              <a:rPr lang="en-US" sz="3600" b="1" i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chiến</a:t>
            </a:r>
            <a:r>
              <a:rPr lang="en-US" sz="3600" b="1" i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3600" b="1" i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tại</a:t>
            </a:r>
            <a:r>
              <a:rPr lang="en-US" sz="3600" b="1" i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sz="3600" b="1" i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3600" b="1" i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1951)</a:t>
            </a:r>
            <a:endParaRPr lang="en-US" sz="3600" b="1" i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8" name="Rectangle 77"/>
          <p:cNvSpPr/>
          <p:nvPr/>
        </p:nvSpPr>
        <p:spPr>
          <a:xfrm>
            <a:off x="3935138" y="1977823"/>
            <a:ext cx="3535771" cy="1138773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Liệt</a:t>
            </a:r>
            <a:r>
              <a:rPr lang="en-US" sz="3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kê</a:t>
            </a:r>
            <a:r>
              <a:rPr lang="en-US" sz="3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(con </a:t>
            </a:r>
            <a:r>
              <a:rPr lang="en-US" sz="3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3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+ </a:t>
            </a:r>
            <a:r>
              <a:rPr lang="en-US" sz="3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hành</a:t>
            </a:r>
            <a:r>
              <a:rPr lang="en-US" sz="3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3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endParaRPr lang="en-US" sz="3400" i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5" name="Freeform 104"/>
          <p:cNvSpPr>
            <a:spLocks noEditPoints="1"/>
          </p:cNvSpPr>
          <p:nvPr/>
        </p:nvSpPr>
        <p:spPr bwMode="auto">
          <a:xfrm>
            <a:off x="2472346" y="3531477"/>
            <a:ext cx="774500" cy="550917"/>
          </a:xfrm>
          <a:custGeom>
            <a:avLst/>
            <a:gdLst>
              <a:gd name="T0" fmla="*/ 422 w 572"/>
              <a:gd name="T1" fmla="*/ 251 h 254"/>
              <a:gd name="T2" fmla="*/ 415 w 572"/>
              <a:gd name="T3" fmla="*/ 17 h 254"/>
              <a:gd name="T4" fmla="*/ 381 w 572"/>
              <a:gd name="T5" fmla="*/ 92 h 254"/>
              <a:gd name="T6" fmla="*/ 31 w 572"/>
              <a:gd name="T7" fmla="*/ 34 h 254"/>
              <a:gd name="T8" fmla="*/ 43 w 572"/>
              <a:gd name="T9" fmla="*/ 224 h 254"/>
              <a:gd name="T10" fmla="*/ 203 w 572"/>
              <a:gd name="T11" fmla="*/ 174 h 254"/>
              <a:gd name="T12" fmla="*/ 52 w 572"/>
              <a:gd name="T13" fmla="*/ 141 h 254"/>
              <a:gd name="T14" fmla="*/ 57 w 572"/>
              <a:gd name="T15" fmla="*/ 132 h 254"/>
              <a:gd name="T16" fmla="*/ 127 w 572"/>
              <a:gd name="T17" fmla="*/ 173 h 254"/>
              <a:gd name="T18" fmla="*/ 103 w 572"/>
              <a:gd name="T19" fmla="*/ 187 h 254"/>
              <a:gd name="T20" fmla="*/ 59 w 572"/>
              <a:gd name="T21" fmla="*/ 77 h 254"/>
              <a:gd name="T22" fmla="*/ 94 w 572"/>
              <a:gd name="T23" fmla="*/ 79 h 254"/>
              <a:gd name="T24" fmla="*/ 191 w 572"/>
              <a:gd name="T25" fmla="*/ 155 h 254"/>
              <a:gd name="T26" fmla="*/ 228 w 572"/>
              <a:gd name="T27" fmla="*/ 167 h 254"/>
              <a:gd name="T28" fmla="*/ 248 w 572"/>
              <a:gd name="T29" fmla="*/ 166 h 254"/>
              <a:gd name="T30" fmla="*/ 298 w 572"/>
              <a:gd name="T31" fmla="*/ 127 h 254"/>
              <a:gd name="T32" fmla="*/ 334 w 572"/>
              <a:gd name="T33" fmla="*/ 165 h 254"/>
              <a:gd name="T34" fmla="*/ 421 w 572"/>
              <a:gd name="T35" fmla="*/ 245 h 254"/>
              <a:gd name="T36" fmla="*/ 439 w 572"/>
              <a:gd name="T37" fmla="*/ 234 h 254"/>
              <a:gd name="T38" fmla="*/ 492 w 572"/>
              <a:gd name="T39" fmla="*/ 190 h 254"/>
              <a:gd name="T40" fmla="*/ 514 w 572"/>
              <a:gd name="T41" fmla="*/ 181 h 254"/>
              <a:gd name="T42" fmla="*/ 558 w 572"/>
              <a:gd name="T43" fmla="*/ 148 h 254"/>
              <a:gd name="T44" fmla="*/ 501 w 572"/>
              <a:gd name="T45" fmla="*/ 84 h 254"/>
              <a:gd name="T46" fmla="*/ 427 w 572"/>
              <a:gd name="T47" fmla="*/ 28 h 254"/>
              <a:gd name="T48" fmla="*/ 449 w 572"/>
              <a:gd name="T49" fmla="*/ 54 h 254"/>
              <a:gd name="T50" fmla="*/ 421 w 572"/>
              <a:gd name="T51" fmla="*/ 90 h 254"/>
              <a:gd name="T52" fmla="*/ 555 w 572"/>
              <a:gd name="T53" fmla="*/ 151 h 254"/>
              <a:gd name="T54" fmla="*/ 533 w 572"/>
              <a:gd name="T55" fmla="*/ 167 h 254"/>
              <a:gd name="T56" fmla="*/ 498 w 572"/>
              <a:gd name="T57" fmla="*/ 128 h 254"/>
              <a:gd name="T58" fmla="*/ 442 w 572"/>
              <a:gd name="T59" fmla="*/ 114 h 254"/>
              <a:gd name="T60" fmla="*/ 426 w 572"/>
              <a:gd name="T61" fmla="*/ 118 h 254"/>
              <a:gd name="T62" fmla="*/ 426 w 572"/>
              <a:gd name="T63" fmla="*/ 118 h 254"/>
              <a:gd name="T64" fmla="*/ 405 w 572"/>
              <a:gd name="T65" fmla="*/ 116 h 254"/>
              <a:gd name="T66" fmla="*/ 334 w 572"/>
              <a:gd name="T67" fmla="*/ 98 h 254"/>
              <a:gd name="T68" fmla="*/ 372 w 572"/>
              <a:gd name="T69" fmla="*/ 110 h 254"/>
              <a:gd name="T70" fmla="*/ 418 w 572"/>
              <a:gd name="T71" fmla="*/ 141 h 254"/>
              <a:gd name="T72" fmla="*/ 478 w 572"/>
              <a:gd name="T73" fmla="*/ 197 h 254"/>
              <a:gd name="T74" fmla="*/ 468 w 572"/>
              <a:gd name="T75" fmla="*/ 191 h 254"/>
              <a:gd name="T76" fmla="*/ 428 w 572"/>
              <a:gd name="T77" fmla="*/ 206 h 254"/>
              <a:gd name="T78" fmla="*/ 466 w 572"/>
              <a:gd name="T79" fmla="*/ 213 h 254"/>
              <a:gd name="T80" fmla="*/ 420 w 572"/>
              <a:gd name="T81" fmla="*/ 168 h 254"/>
              <a:gd name="T82" fmla="*/ 304 w 572"/>
              <a:gd name="T83" fmla="*/ 100 h 254"/>
              <a:gd name="T84" fmla="*/ 299 w 572"/>
              <a:gd name="T85" fmla="*/ 109 h 254"/>
              <a:gd name="T86" fmla="*/ 424 w 572"/>
              <a:gd name="T87" fmla="*/ 187 h 254"/>
              <a:gd name="T88" fmla="*/ 298 w 572"/>
              <a:gd name="T89" fmla="*/ 112 h 254"/>
              <a:gd name="T90" fmla="*/ 232 w 572"/>
              <a:gd name="T91" fmla="*/ 91 h 254"/>
              <a:gd name="T92" fmla="*/ 230 w 572"/>
              <a:gd name="T93" fmla="*/ 95 h 254"/>
              <a:gd name="T94" fmla="*/ 258 w 572"/>
              <a:gd name="T95" fmla="*/ 159 h 254"/>
              <a:gd name="T96" fmla="*/ 295 w 572"/>
              <a:gd name="T97" fmla="*/ 158 h 254"/>
              <a:gd name="T98" fmla="*/ 185 w 572"/>
              <a:gd name="T99" fmla="*/ 82 h 254"/>
              <a:gd name="T100" fmla="*/ 188 w 572"/>
              <a:gd name="T101" fmla="*/ 92 h 254"/>
              <a:gd name="T102" fmla="*/ 234 w 572"/>
              <a:gd name="T103" fmla="*/ 147 h 254"/>
              <a:gd name="T104" fmla="*/ 122 w 572"/>
              <a:gd name="T105" fmla="*/ 66 h 254"/>
              <a:gd name="T106" fmla="*/ 118 w 572"/>
              <a:gd name="T107" fmla="*/ 69 h 254"/>
              <a:gd name="T108" fmla="*/ 62 w 572"/>
              <a:gd name="T109" fmla="*/ 42 h 254"/>
              <a:gd name="T110" fmla="*/ 41 w 572"/>
              <a:gd name="T111" fmla="*/ 41 h 254"/>
              <a:gd name="T112" fmla="*/ 96 w 572"/>
              <a:gd name="T113" fmla="*/ 93 h 254"/>
              <a:gd name="T114" fmla="*/ 58 w 572"/>
              <a:gd name="T115" fmla="*/ 179 h 254"/>
              <a:gd name="T116" fmla="*/ 79 w 572"/>
              <a:gd name="T117" fmla="*/ 188 h 254"/>
              <a:gd name="T118" fmla="*/ 70 w 572"/>
              <a:gd name="T119" fmla="*/ 201 h 254"/>
              <a:gd name="T120" fmla="*/ 51 w 572"/>
              <a:gd name="T121" fmla="*/ 207 h 254"/>
              <a:gd name="T122" fmla="*/ 63 w 572"/>
              <a:gd name="T123" fmla="*/ 205 h 254"/>
              <a:gd name="T124" fmla="*/ 32 w 572"/>
              <a:gd name="T125" fmla="*/ 205 h 2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572" h="254">
                <a:moveTo>
                  <a:pt x="65" y="219"/>
                </a:moveTo>
                <a:cubicBezTo>
                  <a:pt x="120" y="192"/>
                  <a:pt x="188" y="179"/>
                  <a:pt x="259" y="170"/>
                </a:cubicBezTo>
                <a:cubicBezTo>
                  <a:pt x="304" y="165"/>
                  <a:pt x="356" y="173"/>
                  <a:pt x="401" y="173"/>
                </a:cubicBezTo>
                <a:cubicBezTo>
                  <a:pt x="407" y="173"/>
                  <a:pt x="415" y="175"/>
                  <a:pt x="418" y="174"/>
                </a:cubicBezTo>
                <a:cubicBezTo>
                  <a:pt x="416" y="252"/>
                  <a:pt x="416" y="252"/>
                  <a:pt x="416" y="252"/>
                </a:cubicBezTo>
                <a:cubicBezTo>
                  <a:pt x="416" y="254"/>
                  <a:pt x="420" y="252"/>
                  <a:pt x="422" y="251"/>
                </a:cubicBezTo>
                <a:cubicBezTo>
                  <a:pt x="473" y="218"/>
                  <a:pt x="523" y="182"/>
                  <a:pt x="572" y="146"/>
                </a:cubicBezTo>
                <a:cubicBezTo>
                  <a:pt x="524" y="98"/>
                  <a:pt x="475" y="54"/>
                  <a:pt x="429" y="7"/>
                </a:cubicBezTo>
                <a:cubicBezTo>
                  <a:pt x="427" y="5"/>
                  <a:pt x="426" y="0"/>
                  <a:pt x="423" y="2"/>
                </a:cubicBezTo>
                <a:cubicBezTo>
                  <a:pt x="423" y="2"/>
                  <a:pt x="422" y="3"/>
                  <a:pt x="422" y="3"/>
                </a:cubicBezTo>
                <a:cubicBezTo>
                  <a:pt x="422" y="5"/>
                  <a:pt x="422" y="10"/>
                  <a:pt x="422" y="12"/>
                </a:cubicBezTo>
                <a:cubicBezTo>
                  <a:pt x="422" y="16"/>
                  <a:pt x="422" y="22"/>
                  <a:pt x="415" y="17"/>
                </a:cubicBezTo>
                <a:cubicBezTo>
                  <a:pt x="417" y="20"/>
                  <a:pt x="419" y="20"/>
                  <a:pt x="420" y="22"/>
                </a:cubicBezTo>
                <a:cubicBezTo>
                  <a:pt x="422" y="29"/>
                  <a:pt x="421" y="43"/>
                  <a:pt x="418" y="50"/>
                </a:cubicBezTo>
                <a:cubicBezTo>
                  <a:pt x="422" y="59"/>
                  <a:pt x="420" y="78"/>
                  <a:pt x="416" y="85"/>
                </a:cubicBezTo>
                <a:cubicBezTo>
                  <a:pt x="415" y="87"/>
                  <a:pt x="416" y="91"/>
                  <a:pt x="413" y="88"/>
                </a:cubicBezTo>
                <a:cubicBezTo>
                  <a:pt x="402" y="91"/>
                  <a:pt x="387" y="93"/>
                  <a:pt x="377" y="87"/>
                </a:cubicBezTo>
                <a:cubicBezTo>
                  <a:pt x="377" y="90"/>
                  <a:pt x="380" y="91"/>
                  <a:pt x="381" y="92"/>
                </a:cubicBezTo>
                <a:cubicBezTo>
                  <a:pt x="331" y="96"/>
                  <a:pt x="283" y="89"/>
                  <a:pt x="237" y="85"/>
                </a:cubicBezTo>
                <a:cubicBezTo>
                  <a:pt x="217" y="83"/>
                  <a:pt x="198" y="78"/>
                  <a:pt x="184" y="73"/>
                </a:cubicBezTo>
                <a:cubicBezTo>
                  <a:pt x="169" y="73"/>
                  <a:pt x="152" y="68"/>
                  <a:pt x="139" y="65"/>
                </a:cubicBezTo>
                <a:cubicBezTo>
                  <a:pt x="95" y="55"/>
                  <a:pt x="62" y="35"/>
                  <a:pt x="30" y="15"/>
                </a:cubicBezTo>
                <a:cubicBezTo>
                  <a:pt x="28" y="14"/>
                  <a:pt x="23" y="10"/>
                  <a:pt x="23" y="17"/>
                </a:cubicBezTo>
                <a:cubicBezTo>
                  <a:pt x="23" y="21"/>
                  <a:pt x="31" y="26"/>
                  <a:pt x="31" y="34"/>
                </a:cubicBezTo>
                <a:cubicBezTo>
                  <a:pt x="32" y="34"/>
                  <a:pt x="42" y="50"/>
                  <a:pt x="38" y="57"/>
                </a:cubicBezTo>
                <a:cubicBezTo>
                  <a:pt x="42" y="61"/>
                  <a:pt x="46" y="67"/>
                  <a:pt x="46" y="74"/>
                </a:cubicBezTo>
                <a:cubicBezTo>
                  <a:pt x="45" y="86"/>
                  <a:pt x="43" y="94"/>
                  <a:pt x="48" y="106"/>
                </a:cubicBezTo>
                <a:cubicBezTo>
                  <a:pt x="46" y="168"/>
                  <a:pt x="25" y="209"/>
                  <a:pt x="0" y="246"/>
                </a:cubicBezTo>
                <a:cubicBezTo>
                  <a:pt x="23" y="239"/>
                  <a:pt x="45" y="229"/>
                  <a:pt x="65" y="219"/>
                </a:cubicBezTo>
                <a:close/>
                <a:moveTo>
                  <a:pt x="43" y="224"/>
                </a:moveTo>
                <a:cubicBezTo>
                  <a:pt x="51" y="219"/>
                  <a:pt x="59" y="214"/>
                  <a:pt x="68" y="210"/>
                </a:cubicBezTo>
                <a:cubicBezTo>
                  <a:pt x="60" y="214"/>
                  <a:pt x="51" y="221"/>
                  <a:pt x="43" y="224"/>
                </a:cubicBezTo>
                <a:close/>
                <a:moveTo>
                  <a:pt x="70" y="209"/>
                </a:moveTo>
                <a:cubicBezTo>
                  <a:pt x="71" y="208"/>
                  <a:pt x="73" y="207"/>
                  <a:pt x="75" y="206"/>
                </a:cubicBezTo>
                <a:cubicBezTo>
                  <a:pt x="74" y="208"/>
                  <a:pt x="72" y="209"/>
                  <a:pt x="70" y="209"/>
                </a:cubicBezTo>
                <a:close/>
                <a:moveTo>
                  <a:pt x="203" y="174"/>
                </a:moveTo>
                <a:cubicBezTo>
                  <a:pt x="158" y="181"/>
                  <a:pt x="118" y="192"/>
                  <a:pt x="79" y="204"/>
                </a:cubicBezTo>
                <a:cubicBezTo>
                  <a:pt x="115" y="186"/>
                  <a:pt x="156" y="175"/>
                  <a:pt x="205" y="170"/>
                </a:cubicBezTo>
                <a:cubicBezTo>
                  <a:pt x="208" y="170"/>
                  <a:pt x="203" y="173"/>
                  <a:pt x="203" y="174"/>
                </a:cubicBezTo>
                <a:close/>
                <a:moveTo>
                  <a:pt x="97" y="181"/>
                </a:moveTo>
                <a:cubicBezTo>
                  <a:pt x="94" y="179"/>
                  <a:pt x="91" y="177"/>
                  <a:pt x="89" y="175"/>
                </a:cubicBezTo>
                <a:cubicBezTo>
                  <a:pt x="52" y="141"/>
                  <a:pt x="52" y="141"/>
                  <a:pt x="52" y="141"/>
                </a:cubicBezTo>
                <a:cubicBezTo>
                  <a:pt x="53" y="110"/>
                  <a:pt x="53" y="110"/>
                  <a:pt x="53" y="110"/>
                </a:cubicBezTo>
                <a:cubicBezTo>
                  <a:pt x="53" y="103"/>
                  <a:pt x="57" y="111"/>
                  <a:pt x="57" y="110"/>
                </a:cubicBezTo>
                <a:cubicBezTo>
                  <a:pt x="73" y="128"/>
                  <a:pt x="88" y="144"/>
                  <a:pt x="102" y="162"/>
                </a:cubicBezTo>
                <a:cubicBezTo>
                  <a:pt x="102" y="162"/>
                  <a:pt x="102" y="164"/>
                  <a:pt x="102" y="164"/>
                </a:cubicBezTo>
                <a:cubicBezTo>
                  <a:pt x="88" y="150"/>
                  <a:pt x="74" y="138"/>
                  <a:pt x="59" y="127"/>
                </a:cubicBezTo>
                <a:cubicBezTo>
                  <a:pt x="54" y="124"/>
                  <a:pt x="55" y="132"/>
                  <a:pt x="57" y="132"/>
                </a:cubicBezTo>
                <a:cubicBezTo>
                  <a:pt x="60" y="139"/>
                  <a:pt x="68" y="140"/>
                  <a:pt x="74" y="143"/>
                </a:cubicBezTo>
                <a:cubicBezTo>
                  <a:pt x="89" y="153"/>
                  <a:pt x="100" y="167"/>
                  <a:pt x="113" y="178"/>
                </a:cubicBezTo>
                <a:cubicBezTo>
                  <a:pt x="106" y="157"/>
                  <a:pt x="90" y="142"/>
                  <a:pt x="77" y="127"/>
                </a:cubicBezTo>
                <a:cubicBezTo>
                  <a:pt x="70" y="119"/>
                  <a:pt x="61" y="112"/>
                  <a:pt x="54" y="105"/>
                </a:cubicBezTo>
                <a:cubicBezTo>
                  <a:pt x="55" y="103"/>
                  <a:pt x="53" y="98"/>
                  <a:pt x="54" y="95"/>
                </a:cubicBezTo>
                <a:cubicBezTo>
                  <a:pt x="80" y="120"/>
                  <a:pt x="105" y="148"/>
                  <a:pt x="127" y="173"/>
                </a:cubicBezTo>
                <a:cubicBezTo>
                  <a:pt x="130" y="176"/>
                  <a:pt x="131" y="171"/>
                  <a:pt x="131" y="171"/>
                </a:cubicBezTo>
                <a:cubicBezTo>
                  <a:pt x="122" y="149"/>
                  <a:pt x="110" y="131"/>
                  <a:pt x="97" y="115"/>
                </a:cubicBezTo>
                <a:cubicBezTo>
                  <a:pt x="110" y="128"/>
                  <a:pt x="121" y="143"/>
                  <a:pt x="136" y="153"/>
                </a:cubicBezTo>
                <a:cubicBezTo>
                  <a:pt x="136" y="154"/>
                  <a:pt x="136" y="154"/>
                  <a:pt x="136" y="154"/>
                </a:cubicBezTo>
                <a:cubicBezTo>
                  <a:pt x="142" y="160"/>
                  <a:pt x="147" y="166"/>
                  <a:pt x="154" y="171"/>
                </a:cubicBezTo>
                <a:cubicBezTo>
                  <a:pt x="136" y="176"/>
                  <a:pt x="118" y="180"/>
                  <a:pt x="103" y="187"/>
                </a:cubicBezTo>
                <a:cubicBezTo>
                  <a:pt x="95" y="170"/>
                  <a:pt x="85" y="155"/>
                  <a:pt x="70" y="146"/>
                </a:cubicBezTo>
                <a:cubicBezTo>
                  <a:pt x="77" y="155"/>
                  <a:pt x="89" y="169"/>
                  <a:pt x="97" y="181"/>
                </a:cubicBezTo>
                <a:close/>
                <a:moveTo>
                  <a:pt x="123" y="163"/>
                </a:moveTo>
                <a:cubicBezTo>
                  <a:pt x="101" y="139"/>
                  <a:pt x="79" y="112"/>
                  <a:pt x="54" y="90"/>
                </a:cubicBezTo>
                <a:cubicBezTo>
                  <a:pt x="51" y="68"/>
                  <a:pt x="51" y="68"/>
                  <a:pt x="51" y="68"/>
                </a:cubicBezTo>
                <a:cubicBezTo>
                  <a:pt x="59" y="77"/>
                  <a:pt x="59" y="77"/>
                  <a:pt x="59" y="77"/>
                </a:cubicBezTo>
                <a:cubicBezTo>
                  <a:pt x="57" y="76"/>
                  <a:pt x="55" y="73"/>
                  <a:pt x="53" y="73"/>
                </a:cubicBezTo>
                <a:cubicBezTo>
                  <a:pt x="80" y="98"/>
                  <a:pt x="106" y="127"/>
                  <a:pt x="123" y="163"/>
                </a:cubicBezTo>
                <a:close/>
                <a:moveTo>
                  <a:pt x="174" y="164"/>
                </a:moveTo>
                <a:cubicBezTo>
                  <a:pt x="175" y="165"/>
                  <a:pt x="179" y="167"/>
                  <a:pt x="174" y="168"/>
                </a:cubicBezTo>
                <a:cubicBezTo>
                  <a:pt x="170" y="168"/>
                  <a:pt x="157" y="171"/>
                  <a:pt x="156" y="169"/>
                </a:cubicBezTo>
                <a:cubicBezTo>
                  <a:pt x="139" y="136"/>
                  <a:pt x="117" y="107"/>
                  <a:pt x="94" y="79"/>
                </a:cubicBezTo>
                <a:cubicBezTo>
                  <a:pt x="144" y="133"/>
                  <a:pt x="144" y="133"/>
                  <a:pt x="144" y="133"/>
                </a:cubicBezTo>
                <a:cubicBezTo>
                  <a:pt x="144" y="133"/>
                  <a:pt x="151" y="138"/>
                  <a:pt x="145" y="136"/>
                </a:cubicBezTo>
                <a:lnTo>
                  <a:pt x="174" y="164"/>
                </a:lnTo>
                <a:close/>
                <a:moveTo>
                  <a:pt x="124" y="89"/>
                </a:moveTo>
                <a:cubicBezTo>
                  <a:pt x="124" y="89"/>
                  <a:pt x="125" y="89"/>
                  <a:pt x="126" y="89"/>
                </a:cubicBezTo>
                <a:cubicBezTo>
                  <a:pt x="149" y="111"/>
                  <a:pt x="167" y="135"/>
                  <a:pt x="191" y="155"/>
                </a:cubicBezTo>
                <a:cubicBezTo>
                  <a:pt x="191" y="155"/>
                  <a:pt x="193" y="161"/>
                  <a:pt x="199" y="163"/>
                </a:cubicBezTo>
                <a:cubicBezTo>
                  <a:pt x="191" y="166"/>
                  <a:pt x="181" y="168"/>
                  <a:pt x="179" y="165"/>
                </a:cubicBezTo>
                <a:cubicBezTo>
                  <a:pt x="167" y="134"/>
                  <a:pt x="144" y="112"/>
                  <a:pt x="124" y="89"/>
                </a:cubicBezTo>
                <a:close/>
                <a:moveTo>
                  <a:pt x="211" y="172"/>
                </a:moveTo>
                <a:cubicBezTo>
                  <a:pt x="208" y="168"/>
                  <a:pt x="214" y="168"/>
                  <a:pt x="216" y="168"/>
                </a:cubicBezTo>
                <a:cubicBezTo>
                  <a:pt x="220" y="168"/>
                  <a:pt x="224" y="168"/>
                  <a:pt x="228" y="167"/>
                </a:cubicBezTo>
                <a:cubicBezTo>
                  <a:pt x="233" y="166"/>
                  <a:pt x="239" y="166"/>
                  <a:pt x="245" y="166"/>
                </a:cubicBezTo>
                <a:lnTo>
                  <a:pt x="211" y="172"/>
                </a:lnTo>
                <a:close/>
                <a:moveTo>
                  <a:pt x="248" y="166"/>
                </a:moveTo>
                <a:cubicBezTo>
                  <a:pt x="248" y="165"/>
                  <a:pt x="248" y="165"/>
                  <a:pt x="248" y="165"/>
                </a:cubicBezTo>
                <a:cubicBezTo>
                  <a:pt x="255" y="165"/>
                  <a:pt x="255" y="165"/>
                  <a:pt x="255" y="165"/>
                </a:cubicBezTo>
                <a:cubicBezTo>
                  <a:pt x="256" y="167"/>
                  <a:pt x="249" y="166"/>
                  <a:pt x="248" y="166"/>
                </a:cubicBezTo>
                <a:close/>
                <a:moveTo>
                  <a:pt x="313" y="165"/>
                </a:moveTo>
                <a:cubicBezTo>
                  <a:pt x="312" y="165"/>
                  <a:pt x="309" y="165"/>
                  <a:pt x="307" y="164"/>
                </a:cubicBezTo>
                <a:cubicBezTo>
                  <a:pt x="313" y="163"/>
                  <a:pt x="320" y="165"/>
                  <a:pt x="324" y="165"/>
                </a:cubicBezTo>
                <a:cubicBezTo>
                  <a:pt x="331" y="165"/>
                  <a:pt x="317" y="165"/>
                  <a:pt x="313" y="165"/>
                </a:cubicBezTo>
                <a:close/>
                <a:moveTo>
                  <a:pt x="329" y="159"/>
                </a:moveTo>
                <a:cubicBezTo>
                  <a:pt x="320" y="148"/>
                  <a:pt x="309" y="137"/>
                  <a:pt x="298" y="127"/>
                </a:cubicBezTo>
                <a:cubicBezTo>
                  <a:pt x="311" y="135"/>
                  <a:pt x="322" y="144"/>
                  <a:pt x="336" y="151"/>
                </a:cubicBezTo>
                <a:cubicBezTo>
                  <a:pt x="337" y="151"/>
                  <a:pt x="337" y="151"/>
                  <a:pt x="337" y="151"/>
                </a:cubicBezTo>
                <a:cubicBezTo>
                  <a:pt x="338" y="151"/>
                  <a:pt x="339" y="151"/>
                  <a:pt x="339" y="152"/>
                </a:cubicBezTo>
                <a:cubicBezTo>
                  <a:pt x="346" y="154"/>
                  <a:pt x="339" y="155"/>
                  <a:pt x="345" y="158"/>
                </a:cubicBezTo>
                <a:cubicBezTo>
                  <a:pt x="341" y="159"/>
                  <a:pt x="331" y="161"/>
                  <a:pt x="329" y="159"/>
                </a:cubicBezTo>
                <a:close/>
                <a:moveTo>
                  <a:pt x="334" y="165"/>
                </a:moveTo>
                <a:cubicBezTo>
                  <a:pt x="356" y="164"/>
                  <a:pt x="376" y="165"/>
                  <a:pt x="396" y="169"/>
                </a:cubicBezTo>
                <a:cubicBezTo>
                  <a:pt x="376" y="168"/>
                  <a:pt x="355" y="167"/>
                  <a:pt x="334" y="165"/>
                </a:cubicBezTo>
                <a:close/>
                <a:moveTo>
                  <a:pt x="387" y="157"/>
                </a:moveTo>
                <a:cubicBezTo>
                  <a:pt x="387" y="156"/>
                  <a:pt x="389" y="156"/>
                  <a:pt x="390" y="157"/>
                </a:cubicBezTo>
                <a:cubicBezTo>
                  <a:pt x="392" y="159"/>
                  <a:pt x="386" y="159"/>
                  <a:pt x="387" y="157"/>
                </a:cubicBezTo>
                <a:close/>
                <a:moveTo>
                  <a:pt x="421" y="245"/>
                </a:moveTo>
                <a:cubicBezTo>
                  <a:pt x="421" y="229"/>
                  <a:pt x="421" y="229"/>
                  <a:pt x="421" y="229"/>
                </a:cubicBezTo>
                <a:cubicBezTo>
                  <a:pt x="427" y="229"/>
                  <a:pt x="430" y="235"/>
                  <a:pt x="436" y="237"/>
                </a:cubicBezTo>
                <a:cubicBezTo>
                  <a:pt x="434" y="241"/>
                  <a:pt x="426" y="242"/>
                  <a:pt x="421" y="245"/>
                </a:cubicBezTo>
                <a:close/>
                <a:moveTo>
                  <a:pt x="421" y="224"/>
                </a:moveTo>
                <a:cubicBezTo>
                  <a:pt x="422" y="208"/>
                  <a:pt x="422" y="208"/>
                  <a:pt x="422" y="208"/>
                </a:cubicBezTo>
                <a:cubicBezTo>
                  <a:pt x="428" y="212"/>
                  <a:pt x="438" y="223"/>
                  <a:pt x="439" y="234"/>
                </a:cubicBezTo>
                <a:cubicBezTo>
                  <a:pt x="433" y="230"/>
                  <a:pt x="427" y="227"/>
                  <a:pt x="421" y="224"/>
                </a:cubicBezTo>
                <a:close/>
                <a:moveTo>
                  <a:pt x="488" y="200"/>
                </a:moveTo>
                <a:cubicBezTo>
                  <a:pt x="486" y="201"/>
                  <a:pt x="485" y="199"/>
                  <a:pt x="484" y="198"/>
                </a:cubicBezTo>
                <a:cubicBezTo>
                  <a:pt x="468" y="177"/>
                  <a:pt x="450" y="158"/>
                  <a:pt x="431" y="140"/>
                </a:cubicBezTo>
                <a:cubicBezTo>
                  <a:pt x="432" y="140"/>
                  <a:pt x="433" y="140"/>
                  <a:pt x="434" y="140"/>
                </a:cubicBezTo>
                <a:cubicBezTo>
                  <a:pt x="454" y="156"/>
                  <a:pt x="470" y="171"/>
                  <a:pt x="492" y="190"/>
                </a:cubicBezTo>
                <a:cubicBezTo>
                  <a:pt x="491" y="190"/>
                  <a:pt x="499" y="193"/>
                  <a:pt x="496" y="189"/>
                </a:cubicBezTo>
                <a:cubicBezTo>
                  <a:pt x="480" y="165"/>
                  <a:pt x="460" y="143"/>
                  <a:pt x="437" y="123"/>
                </a:cubicBezTo>
                <a:cubicBezTo>
                  <a:pt x="438" y="123"/>
                  <a:pt x="439" y="123"/>
                  <a:pt x="439" y="124"/>
                </a:cubicBezTo>
                <a:cubicBezTo>
                  <a:pt x="464" y="142"/>
                  <a:pt x="488" y="163"/>
                  <a:pt x="511" y="184"/>
                </a:cubicBezTo>
                <a:cubicBezTo>
                  <a:pt x="505" y="189"/>
                  <a:pt x="496" y="194"/>
                  <a:pt x="488" y="200"/>
                </a:cubicBezTo>
                <a:close/>
                <a:moveTo>
                  <a:pt x="514" y="181"/>
                </a:moveTo>
                <a:cubicBezTo>
                  <a:pt x="495" y="156"/>
                  <a:pt x="472" y="136"/>
                  <a:pt x="448" y="115"/>
                </a:cubicBezTo>
                <a:cubicBezTo>
                  <a:pt x="449" y="115"/>
                  <a:pt x="450" y="115"/>
                  <a:pt x="451" y="116"/>
                </a:cubicBezTo>
                <a:cubicBezTo>
                  <a:pt x="471" y="130"/>
                  <a:pt x="494" y="150"/>
                  <a:pt x="515" y="163"/>
                </a:cubicBezTo>
                <a:cubicBezTo>
                  <a:pt x="519" y="165"/>
                  <a:pt x="524" y="168"/>
                  <a:pt x="527" y="171"/>
                </a:cubicBezTo>
                <a:lnTo>
                  <a:pt x="514" y="181"/>
                </a:lnTo>
                <a:close/>
                <a:moveTo>
                  <a:pt x="558" y="148"/>
                </a:moveTo>
                <a:cubicBezTo>
                  <a:pt x="524" y="120"/>
                  <a:pt x="494" y="89"/>
                  <a:pt x="461" y="59"/>
                </a:cubicBezTo>
                <a:cubicBezTo>
                  <a:pt x="462" y="59"/>
                  <a:pt x="463" y="59"/>
                  <a:pt x="463" y="59"/>
                </a:cubicBezTo>
                <a:cubicBezTo>
                  <a:pt x="497" y="86"/>
                  <a:pt x="530" y="113"/>
                  <a:pt x="562" y="142"/>
                </a:cubicBezTo>
                <a:cubicBezTo>
                  <a:pt x="567" y="146"/>
                  <a:pt x="559" y="146"/>
                  <a:pt x="558" y="148"/>
                </a:cubicBezTo>
                <a:close/>
                <a:moveTo>
                  <a:pt x="431" y="16"/>
                </a:moveTo>
                <a:cubicBezTo>
                  <a:pt x="454" y="39"/>
                  <a:pt x="477" y="62"/>
                  <a:pt x="501" y="84"/>
                </a:cubicBezTo>
                <a:cubicBezTo>
                  <a:pt x="482" y="70"/>
                  <a:pt x="460" y="53"/>
                  <a:pt x="439" y="39"/>
                </a:cubicBezTo>
                <a:cubicBezTo>
                  <a:pt x="442" y="39"/>
                  <a:pt x="445" y="39"/>
                  <a:pt x="443" y="37"/>
                </a:cubicBezTo>
                <a:cubicBezTo>
                  <a:pt x="436" y="33"/>
                  <a:pt x="430" y="28"/>
                  <a:pt x="427" y="23"/>
                </a:cubicBezTo>
                <a:cubicBezTo>
                  <a:pt x="427" y="21"/>
                  <a:pt x="426" y="10"/>
                  <a:pt x="431" y="16"/>
                </a:cubicBezTo>
                <a:close/>
                <a:moveTo>
                  <a:pt x="425" y="48"/>
                </a:moveTo>
                <a:cubicBezTo>
                  <a:pt x="426" y="41"/>
                  <a:pt x="425" y="34"/>
                  <a:pt x="427" y="28"/>
                </a:cubicBezTo>
                <a:cubicBezTo>
                  <a:pt x="431" y="32"/>
                  <a:pt x="434" y="34"/>
                  <a:pt x="438" y="37"/>
                </a:cubicBezTo>
                <a:cubicBezTo>
                  <a:pt x="435" y="39"/>
                  <a:pt x="433" y="35"/>
                  <a:pt x="430" y="36"/>
                </a:cubicBezTo>
                <a:cubicBezTo>
                  <a:pt x="433" y="41"/>
                  <a:pt x="439" y="45"/>
                  <a:pt x="444" y="49"/>
                </a:cubicBezTo>
                <a:cubicBezTo>
                  <a:pt x="444" y="49"/>
                  <a:pt x="445" y="48"/>
                  <a:pt x="445" y="48"/>
                </a:cubicBezTo>
                <a:cubicBezTo>
                  <a:pt x="448" y="50"/>
                  <a:pt x="452" y="52"/>
                  <a:pt x="454" y="55"/>
                </a:cubicBezTo>
                <a:cubicBezTo>
                  <a:pt x="452" y="55"/>
                  <a:pt x="451" y="54"/>
                  <a:pt x="449" y="54"/>
                </a:cubicBezTo>
                <a:cubicBezTo>
                  <a:pt x="473" y="74"/>
                  <a:pt x="497" y="96"/>
                  <a:pt x="519" y="119"/>
                </a:cubicBezTo>
                <a:cubicBezTo>
                  <a:pt x="491" y="96"/>
                  <a:pt x="462" y="73"/>
                  <a:pt x="430" y="54"/>
                </a:cubicBezTo>
                <a:cubicBezTo>
                  <a:pt x="427" y="52"/>
                  <a:pt x="425" y="50"/>
                  <a:pt x="425" y="48"/>
                </a:cubicBezTo>
                <a:close/>
                <a:moveTo>
                  <a:pt x="417" y="96"/>
                </a:moveTo>
                <a:cubicBezTo>
                  <a:pt x="419" y="96"/>
                  <a:pt x="422" y="97"/>
                  <a:pt x="421" y="93"/>
                </a:cubicBezTo>
                <a:cubicBezTo>
                  <a:pt x="426" y="95"/>
                  <a:pt x="425" y="88"/>
                  <a:pt x="421" y="90"/>
                </a:cubicBezTo>
                <a:cubicBezTo>
                  <a:pt x="423" y="81"/>
                  <a:pt x="426" y="71"/>
                  <a:pt x="425" y="60"/>
                </a:cubicBezTo>
                <a:cubicBezTo>
                  <a:pt x="428" y="62"/>
                  <a:pt x="429" y="65"/>
                  <a:pt x="433" y="66"/>
                </a:cubicBezTo>
                <a:cubicBezTo>
                  <a:pt x="431" y="64"/>
                  <a:pt x="434" y="64"/>
                  <a:pt x="435" y="65"/>
                </a:cubicBezTo>
                <a:cubicBezTo>
                  <a:pt x="433" y="60"/>
                  <a:pt x="428" y="63"/>
                  <a:pt x="427" y="57"/>
                </a:cubicBezTo>
                <a:cubicBezTo>
                  <a:pt x="461" y="75"/>
                  <a:pt x="490" y="100"/>
                  <a:pt x="519" y="123"/>
                </a:cubicBezTo>
                <a:cubicBezTo>
                  <a:pt x="531" y="132"/>
                  <a:pt x="544" y="141"/>
                  <a:pt x="555" y="151"/>
                </a:cubicBezTo>
                <a:cubicBezTo>
                  <a:pt x="552" y="155"/>
                  <a:pt x="548" y="152"/>
                  <a:pt x="547" y="151"/>
                </a:cubicBezTo>
                <a:cubicBezTo>
                  <a:pt x="529" y="139"/>
                  <a:pt x="512" y="125"/>
                  <a:pt x="495" y="112"/>
                </a:cubicBezTo>
                <a:cubicBezTo>
                  <a:pt x="508" y="127"/>
                  <a:pt x="526" y="141"/>
                  <a:pt x="542" y="152"/>
                </a:cubicBezTo>
                <a:cubicBezTo>
                  <a:pt x="542" y="152"/>
                  <a:pt x="543" y="153"/>
                  <a:pt x="544" y="153"/>
                </a:cubicBezTo>
                <a:cubicBezTo>
                  <a:pt x="544" y="155"/>
                  <a:pt x="550" y="153"/>
                  <a:pt x="548" y="156"/>
                </a:cubicBezTo>
                <a:cubicBezTo>
                  <a:pt x="545" y="161"/>
                  <a:pt x="538" y="163"/>
                  <a:pt x="533" y="167"/>
                </a:cubicBezTo>
                <a:cubicBezTo>
                  <a:pt x="521" y="155"/>
                  <a:pt x="506" y="142"/>
                  <a:pt x="493" y="130"/>
                </a:cubicBezTo>
                <a:cubicBezTo>
                  <a:pt x="505" y="136"/>
                  <a:pt x="517" y="147"/>
                  <a:pt x="529" y="154"/>
                </a:cubicBezTo>
                <a:cubicBezTo>
                  <a:pt x="531" y="156"/>
                  <a:pt x="528" y="151"/>
                  <a:pt x="527" y="149"/>
                </a:cubicBezTo>
                <a:cubicBezTo>
                  <a:pt x="496" y="122"/>
                  <a:pt x="468" y="92"/>
                  <a:pt x="436" y="68"/>
                </a:cubicBezTo>
                <a:cubicBezTo>
                  <a:pt x="435" y="67"/>
                  <a:pt x="434" y="67"/>
                  <a:pt x="433" y="68"/>
                </a:cubicBezTo>
                <a:cubicBezTo>
                  <a:pt x="455" y="87"/>
                  <a:pt x="477" y="107"/>
                  <a:pt x="498" y="128"/>
                </a:cubicBezTo>
                <a:cubicBezTo>
                  <a:pt x="476" y="112"/>
                  <a:pt x="454" y="95"/>
                  <a:pt x="429" y="80"/>
                </a:cubicBezTo>
                <a:cubicBezTo>
                  <a:pt x="428" y="79"/>
                  <a:pt x="423" y="82"/>
                  <a:pt x="426" y="84"/>
                </a:cubicBezTo>
                <a:cubicBezTo>
                  <a:pt x="460" y="107"/>
                  <a:pt x="498" y="138"/>
                  <a:pt x="524" y="165"/>
                </a:cubicBezTo>
                <a:cubicBezTo>
                  <a:pt x="503" y="150"/>
                  <a:pt x="503" y="150"/>
                  <a:pt x="503" y="150"/>
                </a:cubicBezTo>
                <a:cubicBezTo>
                  <a:pt x="478" y="131"/>
                  <a:pt x="454" y="110"/>
                  <a:pt x="424" y="97"/>
                </a:cubicBezTo>
                <a:cubicBezTo>
                  <a:pt x="424" y="104"/>
                  <a:pt x="445" y="112"/>
                  <a:pt x="442" y="114"/>
                </a:cubicBezTo>
                <a:cubicBezTo>
                  <a:pt x="457" y="129"/>
                  <a:pt x="475" y="143"/>
                  <a:pt x="490" y="160"/>
                </a:cubicBezTo>
                <a:cubicBezTo>
                  <a:pt x="470" y="142"/>
                  <a:pt x="450" y="125"/>
                  <a:pt x="426" y="110"/>
                </a:cubicBezTo>
                <a:cubicBezTo>
                  <a:pt x="423" y="108"/>
                  <a:pt x="418" y="105"/>
                  <a:pt x="413" y="105"/>
                </a:cubicBezTo>
                <a:cubicBezTo>
                  <a:pt x="408" y="106"/>
                  <a:pt x="402" y="101"/>
                  <a:pt x="397" y="97"/>
                </a:cubicBezTo>
                <a:cubicBezTo>
                  <a:pt x="403" y="96"/>
                  <a:pt x="410" y="95"/>
                  <a:pt x="417" y="96"/>
                </a:cubicBezTo>
                <a:close/>
                <a:moveTo>
                  <a:pt x="426" y="118"/>
                </a:moveTo>
                <a:cubicBezTo>
                  <a:pt x="428" y="120"/>
                  <a:pt x="433" y="121"/>
                  <a:pt x="433" y="124"/>
                </a:cubicBezTo>
                <a:cubicBezTo>
                  <a:pt x="452" y="141"/>
                  <a:pt x="472" y="160"/>
                  <a:pt x="487" y="181"/>
                </a:cubicBezTo>
                <a:cubicBezTo>
                  <a:pt x="466" y="163"/>
                  <a:pt x="443" y="141"/>
                  <a:pt x="419" y="124"/>
                </a:cubicBezTo>
                <a:cubicBezTo>
                  <a:pt x="422" y="124"/>
                  <a:pt x="424" y="127"/>
                  <a:pt x="428" y="125"/>
                </a:cubicBezTo>
                <a:cubicBezTo>
                  <a:pt x="413" y="116"/>
                  <a:pt x="398" y="106"/>
                  <a:pt x="384" y="97"/>
                </a:cubicBezTo>
                <a:cubicBezTo>
                  <a:pt x="399" y="102"/>
                  <a:pt x="413" y="111"/>
                  <a:pt x="426" y="118"/>
                </a:cubicBezTo>
                <a:close/>
                <a:moveTo>
                  <a:pt x="405" y="116"/>
                </a:moveTo>
                <a:cubicBezTo>
                  <a:pt x="403" y="121"/>
                  <a:pt x="399" y="113"/>
                  <a:pt x="398" y="112"/>
                </a:cubicBezTo>
                <a:cubicBezTo>
                  <a:pt x="397" y="112"/>
                  <a:pt x="397" y="111"/>
                  <a:pt x="396" y="111"/>
                </a:cubicBezTo>
                <a:cubicBezTo>
                  <a:pt x="396" y="111"/>
                  <a:pt x="396" y="111"/>
                  <a:pt x="396" y="111"/>
                </a:cubicBezTo>
                <a:cubicBezTo>
                  <a:pt x="396" y="111"/>
                  <a:pt x="396" y="111"/>
                  <a:pt x="396" y="111"/>
                </a:cubicBezTo>
                <a:cubicBezTo>
                  <a:pt x="396" y="109"/>
                  <a:pt x="402" y="114"/>
                  <a:pt x="405" y="116"/>
                </a:cubicBezTo>
                <a:close/>
                <a:moveTo>
                  <a:pt x="361" y="105"/>
                </a:moveTo>
                <a:cubicBezTo>
                  <a:pt x="374" y="117"/>
                  <a:pt x="387" y="129"/>
                  <a:pt x="398" y="143"/>
                </a:cubicBezTo>
                <a:cubicBezTo>
                  <a:pt x="346" y="102"/>
                  <a:pt x="346" y="102"/>
                  <a:pt x="346" y="102"/>
                </a:cubicBezTo>
                <a:cubicBezTo>
                  <a:pt x="345" y="101"/>
                  <a:pt x="343" y="101"/>
                  <a:pt x="342" y="100"/>
                </a:cubicBezTo>
                <a:cubicBezTo>
                  <a:pt x="347" y="97"/>
                  <a:pt x="357" y="101"/>
                  <a:pt x="361" y="105"/>
                </a:cubicBezTo>
                <a:close/>
                <a:moveTo>
                  <a:pt x="334" y="98"/>
                </a:moveTo>
                <a:cubicBezTo>
                  <a:pt x="334" y="101"/>
                  <a:pt x="336" y="103"/>
                  <a:pt x="338" y="105"/>
                </a:cubicBezTo>
                <a:cubicBezTo>
                  <a:pt x="342" y="111"/>
                  <a:pt x="347" y="108"/>
                  <a:pt x="352" y="112"/>
                </a:cubicBezTo>
                <a:cubicBezTo>
                  <a:pt x="411" y="158"/>
                  <a:pt x="411" y="158"/>
                  <a:pt x="411" y="158"/>
                </a:cubicBezTo>
                <a:cubicBezTo>
                  <a:pt x="412" y="158"/>
                  <a:pt x="419" y="161"/>
                  <a:pt x="416" y="158"/>
                </a:cubicBezTo>
                <a:cubicBezTo>
                  <a:pt x="403" y="143"/>
                  <a:pt x="390" y="128"/>
                  <a:pt x="376" y="115"/>
                </a:cubicBezTo>
                <a:cubicBezTo>
                  <a:pt x="375" y="114"/>
                  <a:pt x="371" y="109"/>
                  <a:pt x="372" y="110"/>
                </a:cubicBezTo>
                <a:cubicBezTo>
                  <a:pt x="410" y="133"/>
                  <a:pt x="410" y="133"/>
                  <a:pt x="410" y="133"/>
                </a:cubicBezTo>
                <a:cubicBezTo>
                  <a:pt x="397" y="121"/>
                  <a:pt x="379" y="109"/>
                  <a:pt x="363" y="99"/>
                </a:cubicBezTo>
                <a:cubicBezTo>
                  <a:pt x="368" y="99"/>
                  <a:pt x="374" y="98"/>
                  <a:pt x="377" y="100"/>
                </a:cubicBezTo>
                <a:cubicBezTo>
                  <a:pt x="393" y="111"/>
                  <a:pt x="405" y="123"/>
                  <a:pt x="417" y="137"/>
                </a:cubicBezTo>
                <a:cubicBezTo>
                  <a:pt x="410" y="135"/>
                  <a:pt x="410" y="135"/>
                  <a:pt x="410" y="135"/>
                </a:cubicBezTo>
                <a:cubicBezTo>
                  <a:pt x="413" y="137"/>
                  <a:pt x="416" y="138"/>
                  <a:pt x="418" y="141"/>
                </a:cubicBezTo>
                <a:cubicBezTo>
                  <a:pt x="419" y="142"/>
                  <a:pt x="423" y="143"/>
                  <a:pt x="422" y="140"/>
                </a:cubicBezTo>
                <a:cubicBezTo>
                  <a:pt x="421" y="136"/>
                  <a:pt x="416" y="134"/>
                  <a:pt x="415" y="129"/>
                </a:cubicBezTo>
                <a:cubicBezTo>
                  <a:pt x="418" y="128"/>
                  <a:pt x="420" y="132"/>
                  <a:pt x="421" y="134"/>
                </a:cubicBezTo>
                <a:cubicBezTo>
                  <a:pt x="421" y="135"/>
                  <a:pt x="421" y="135"/>
                  <a:pt x="421" y="135"/>
                </a:cubicBezTo>
                <a:cubicBezTo>
                  <a:pt x="441" y="153"/>
                  <a:pt x="459" y="171"/>
                  <a:pt x="475" y="192"/>
                </a:cubicBezTo>
                <a:cubicBezTo>
                  <a:pt x="476" y="193"/>
                  <a:pt x="479" y="194"/>
                  <a:pt x="478" y="197"/>
                </a:cubicBezTo>
                <a:cubicBezTo>
                  <a:pt x="478" y="193"/>
                  <a:pt x="472" y="196"/>
                  <a:pt x="475" y="192"/>
                </a:cubicBezTo>
                <a:cubicBezTo>
                  <a:pt x="421" y="150"/>
                  <a:pt x="421" y="150"/>
                  <a:pt x="421" y="150"/>
                </a:cubicBezTo>
                <a:cubicBezTo>
                  <a:pt x="419" y="148"/>
                  <a:pt x="412" y="146"/>
                  <a:pt x="414" y="150"/>
                </a:cubicBezTo>
                <a:cubicBezTo>
                  <a:pt x="416" y="155"/>
                  <a:pt x="421" y="161"/>
                  <a:pt x="426" y="163"/>
                </a:cubicBezTo>
                <a:cubicBezTo>
                  <a:pt x="429" y="164"/>
                  <a:pt x="429" y="162"/>
                  <a:pt x="428" y="160"/>
                </a:cubicBezTo>
                <a:cubicBezTo>
                  <a:pt x="468" y="191"/>
                  <a:pt x="468" y="191"/>
                  <a:pt x="468" y="191"/>
                </a:cubicBezTo>
                <a:cubicBezTo>
                  <a:pt x="473" y="194"/>
                  <a:pt x="478" y="199"/>
                  <a:pt x="483" y="204"/>
                </a:cubicBezTo>
                <a:cubicBezTo>
                  <a:pt x="470" y="213"/>
                  <a:pt x="454" y="223"/>
                  <a:pt x="442" y="232"/>
                </a:cubicBezTo>
                <a:cubicBezTo>
                  <a:pt x="438" y="220"/>
                  <a:pt x="432" y="211"/>
                  <a:pt x="422" y="204"/>
                </a:cubicBezTo>
                <a:cubicBezTo>
                  <a:pt x="428" y="205"/>
                  <a:pt x="428" y="205"/>
                  <a:pt x="428" y="205"/>
                </a:cubicBezTo>
                <a:cubicBezTo>
                  <a:pt x="424" y="201"/>
                  <a:pt x="424" y="201"/>
                  <a:pt x="424" y="201"/>
                </a:cubicBezTo>
                <a:cubicBezTo>
                  <a:pt x="426" y="201"/>
                  <a:pt x="433" y="206"/>
                  <a:pt x="428" y="206"/>
                </a:cubicBezTo>
                <a:cubicBezTo>
                  <a:pt x="435" y="211"/>
                  <a:pt x="441" y="218"/>
                  <a:pt x="449" y="221"/>
                </a:cubicBezTo>
                <a:cubicBezTo>
                  <a:pt x="448" y="208"/>
                  <a:pt x="434" y="200"/>
                  <a:pt x="430" y="189"/>
                </a:cubicBezTo>
                <a:cubicBezTo>
                  <a:pt x="433" y="190"/>
                  <a:pt x="441" y="194"/>
                  <a:pt x="445" y="198"/>
                </a:cubicBezTo>
                <a:cubicBezTo>
                  <a:pt x="445" y="199"/>
                  <a:pt x="446" y="199"/>
                  <a:pt x="446" y="199"/>
                </a:cubicBezTo>
                <a:cubicBezTo>
                  <a:pt x="451" y="204"/>
                  <a:pt x="455" y="210"/>
                  <a:pt x="462" y="213"/>
                </a:cubicBezTo>
                <a:cubicBezTo>
                  <a:pt x="461" y="216"/>
                  <a:pt x="466" y="215"/>
                  <a:pt x="466" y="213"/>
                </a:cubicBezTo>
                <a:cubicBezTo>
                  <a:pt x="462" y="197"/>
                  <a:pt x="438" y="173"/>
                  <a:pt x="434" y="169"/>
                </a:cubicBezTo>
                <a:cubicBezTo>
                  <a:pt x="433" y="168"/>
                  <a:pt x="426" y="165"/>
                  <a:pt x="428" y="167"/>
                </a:cubicBezTo>
                <a:cubicBezTo>
                  <a:pt x="439" y="178"/>
                  <a:pt x="451" y="191"/>
                  <a:pt x="459" y="206"/>
                </a:cubicBezTo>
                <a:cubicBezTo>
                  <a:pt x="451" y="200"/>
                  <a:pt x="444" y="191"/>
                  <a:pt x="435" y="187"/>
                </a:cubicBezTo>
                <a:cubicBezTo>
                  <a:pt x="429" y="184"/>
                  <a:pt x="423" y="177"/>
                  <a:pt x="424" y="169"/>
                </a:cubicBezTo>
                <a:cubicBezTo>
                  <a:pt x="424" y="168"/>
                  <a:pt x="417" y="164"/>
                  <a:pt x="420" y="168"/>
                </a:cubicBezTo>
                <a:cubicBezTo>
                  <a:pt x="418" y="167"/>
                  <a:pt x="410" y="166"/>
                  <a:pt x="408" y="165"/>
                </a:cubicBezTo>
                <a:cubicBezTo>
                  <a:pt x="386" y="151"/>
                  <a:pt x="371" y="129"/>
                  <a:pt x="352" y="112"/>
                </a:cubicBezTo>
                <a:cubicBezTo>
                  <a:pt x="351" y="112"/>
                  <a:pt x="350" y="113"/>
                  <a:pt x="353" y="115"/>
                </a:cubicBezTo>
                <a:cubicBezTo>
                  <a:pt x="355" y="116"/>
                  <a:pt x="351" y="117"/>
                  <a:pt x="350" y="116"/>
                </a:cubicBezTo>
                <a:cubicBezTo>
                  <a:pt x="361" y="127"/>
                  <a:pt x="376" y="139"/>
                  <a:pt x="384" y="153"/>
                </a:cubicBezTo>
                <a:cubicBezTo>
                  <a:pt x="360" y="134"/>
                  <a:pt x="335" y="115"/>
                  <a:pt x="304" y="100"/>
                </a:cubicBezTo>
                <a:cubicBezTo>
                  <a:pt x="304" y="100"/>
                  <a:pt x="299" y="101"/>
                  <a:pt x="301" y="102"/>
                </a:cubicBezTo>
                <a:cubicBezTo>
                  <a:pt x="332" y="115"/>
                  <a:pt x="356" y="137"/>
                  <a:pt x="383" y="156"/>
                </a:cubicBezTo>
                <a:cubicBezTo>
                  <a:pt x="383" y="156"/>
                  <a:pt x="381" y="155"/>
                  <a:pt x="380" y="155"/>
                </a:cubicBezTo>
                <a:cubicBezTo>
                  <a:pt x="390" y="163"/>
                  <a:pt x="390" y="163"/>
                  <a:pt x="390" y="163"/>
                </a:cubicBezTo>
                <a:cubicBezTo>
                  <a:pt x="360" y="159"/>
                  <a:pt x="360" y="159"/>
                  <a:pt x="360" y="159"/>
                </a:cubicBezTo>
                <a:cubicBezTo>
                  <a:pt x="341" y="142"/>
                  <a:pt x="320" y="125"/>
                  <a:pt x="299" y="109"/>
                </a:cubicBezTo>
                <a:cubicBezTo>
                  <a:pt x="323" y="124"/>
                  <a:pt x="349" y="139"/>
                  <a:pt x="372" y="157"/>
                </a:cubicBezTo>
                <a:cubicBezTo>
                  <a:pt x="373" y="157"/>
                  <a:pt x="379" y="158"/>
                  <a:pt x="377" y="157"/>
                </a:cubicBezTo>
                <a:cubicBezTo>
                  <a:pt x="348" y="135"/>
                  <a:pt x="317" y="115"/>
                  <a:pt x="285" y="96"/>
                </a:cubicBezTo>
                <a:cubicBezTo>
                  <a:pt x="302" y="98"/>
                  <a:pt x="318" y="98"/>
                  <a:pt x="334" y="98"/>
                </a:cubicBezTo>
                <a:close/>
                <a:moveTo>
                  <a:pt x="423" y="198"/>
                </a:moveTo>
                <a:cubicBezTo>
                  <a:pt x="424" y="187"/>
                  <a:pt x="424" y="187"/>
                  <a:pt x="424" y="187"/>
                </a:cubicBezTo>
                <a:cubicBezTo>
                  <a:pt x="432" y="195"/>
                  <a:pt x="438" y="205"/>
                  <a:pt x="443" y="214"/>
                </a:cubicBezTo>
                <a:cubicBezTo>
                  <a:pt x="437" y="209"/>
                  <a:pt x="431" y="202"/>
                  <a:pt x="423" y="198"/>
                </a:cubicBezTo>
                <a:close/>
                <a:moveTo>
                  <a:pt x="281" y="100"/>
                </a:moveTo>
                <a:cubicBezTo>
                  <a:pt x="283" y="104"/>
                  <a:pt x="289" y="104"/>
                  <a:pt x="292" y="107"/>
                </a:cubicBezTo>
                <a:cubicBezTo>
                  <a:pt x="293" y="107"/>
                  <a:pt x="293" y="107"/>
                  <a:pt x="293" y="107"/>
                </a:cubicBezTo>
                <a:cubicBezTo>
                  <a:pt x="295" y="107"/>
                  <a:pt x="297" y="109"/>
                  <a:pt x="298" y="112"/>
                </a:cubicBezTo>
                <a:cubicBezTo>
                  <a:pt x="354" y="158"/>
                  <a:pt x="354" y="158"/>
                  <a:pt x="354" y="158"/>
                </a:cubicBezTo>
                <a:cubicBezTo>
                  <a:pt x="320" y="139"/>
                  <a:pt x="290" y="116"/>
                  <a:pt x="259" y="94"/>
                </a:cubicBezTo>
                <a:cubicBezTo>
                  <a:pt x="268" y="93"/>
                  <a:pt x="277" y="93"/>
                  <a:pt x="281" y="100"/>
                </a:cubicBezTo>
                <a:close/>
                <a:moveTo>
                  <a:pt x="251" y="94"/>
                </a:moveTo>
                <a:cubicBezTo>
                  <a:pt x="277" y="111"/>
                  <a:pt x="299" y="131"/>
                  <a:pt x="319" y="153"/>
                </a:cubicBezTo>
                <a:cubicBezTo>
                  <a:pt x="290" y="132"/>
                  <a:pt x="263" y="109"/>
                  <a:pt x="232" y="91"/>
                </a:cubicBezTo>
                <a:cubicBezTo>
                  <a:pt x="238" y="91"/>
                  <a:pt x="245" y="91"/>
                  <a:pt x="251" y="94"/>
                </a:cubicBezTo>
                <a:close/>
                <a:moveTo>
                  <a:pt x="306" y="149"/>
                </a:moveTo>
                <a:cubicBezTo>
                  <a:pt x="307" y="148"/>
                  <a:pt x="307" y="148"/>
                  <a:pt x="307" y="148"/>
                </a:cubicBezTo>
                <a:cubicBezTo>
                  <a:pt x="315" y="150"/>
                  <a:pt x="314" y="156"/>
                  <a:pt x="320" y="159"/>
                </a:cubicBezTo>
                <a:cubicBezTo>
                  <a:pt x="315" y="159"/>
                  <a:pt x="306" y="160"/>
                  <a:pt x="304" y="158"/>
                </a:cubicBezTo>
                <a:cubicBezTo>
                  <a:pt x="282" y="135"/>
                  <a:pt x="256" y="114"/>
                  <a:pt x="230" y="95"/>
                </a:cubicBezTo>
                <a:cubicBezTo>
                  <a:pt x="257" y="110"/>
                  <a:pt x="281" y="131"/>
                  <a:pt x="306" y="149"/>
                </a:cubicBezTo>
                <a:close/>
                <a:moveTo>
                  <a:pt x="228" y="96"/>
                </a:moveTo>
                <a:cubicBezTo>
                  <a:pt x="227" y="97"/>
                  <a:pt x="226" y="96"/>
                  <a:pt x="225" y="95"/>
                </a:cubicBezTo>
                <a:cubicBezTo>
                  <a:pt x="224" y="93"/>
                  <a:pt x="228" y="95"/>
                  <a:pt x="228" y="96"/>
                </a:cubicBezTo>
                <a:close/>
                <a:moveTo>
                  <a:pt x="295" y="158"/>
                </a:moveTo>
                <a:cubicBezTo>
                  <a:pt x="258" y="159"/>
                  <a:pt x="258" y="159"/>
                  <a:pt x="258" y="159"/>
                </a:cubicBezTo>
                <a:cubicBezTo>
                  <a:pt x="250" y="148"/>
                  <a:pt x="240" y="139"/>
                  <a:pt x="231" y="129"/>
                </a:cubicBezTo>
                <a:cubicBezTo>
                  <a:pt x="237" y="131"/>
                  <a:pt x="242" y="137"/>
                  <a:pt x="248" y="140"/>
                </a:cubicBezTo>
                <a:cubicBezTo>
                  <a:pt x="257" y="145"/>
                  <a:pt x="263" y="153"/>
                  <a:pt x="274" y="157"/>
                </a:cubicBezTo>
                <a:cubicBezTo>
                  <a:pt x="277" y="159"/>
                  <a:pt x="276" y="153"/>
                  <a:pt x="275" y="152"/>
                </a:cubicBezTo>
                <a:cubicBezTo>
                  <a:pt x="254" y="127"/>
                  <a:pt x="229" y="106"/>
                  <a:pt x="204" y="85"/>
                </a:cubicBezTo>
                <a:cubicBezTo>
                  <a:pt x="236" y="107"/>
                  <a:pt x="265" y="133"/>
                  <a:pt x="295" y="158"/>
                </a:cubicBezTo>
                <a:close/>
                <a:moveTo>
                  <a:pt x="185" y="82"/>
                </a:moveTo>
                <a:cubicBezTo>
                  <a:pt x="194" y="85"/>
                  <a:pt x="203" y="85"/>
                  <a:pt x="207" y="92"/>
                </a:cubicBezTo>
                <a:cubicBezTo>
                  <a:pt x="204" y="92"/>
                  <a:pt x="204" y="92"/>
                  <a:pt x="204" y="92"/>
                </a:cubicBezTo>
                <a:cubicBezTo>
                  <a:pt x="227" y="109"/>
                  <a:pt x="248" y="128"/>
                  <a:pt x="267" y="149"/>
                </a:cubicBezTo>
                <a:cubicBezTo>
                  <a:pt x="237" y="129"/>
                  <a:pt x="211" y="103"/>
                  <a:pt x="182" y="82"/>
                </a:cubicBezTo>
                <a:cubicBezTo>
                  <a:pt x="183" y="82"/>
                  <a:pt x="185" y="82"/>
                  <a:pt x="185" y="82"/>
                </a:cubicBezTo>
                <a:close/>
                <a:moveTo>
                  <a:pt x="188" y="92"/>
                </a:moveTo>
                <a:cubicBezTo>
                  <a:pt x="187" y="93"/>
                  <a:pt x="187" y="93"/>
                  <a:pt x="188" y="94"/>
                </a:cubicBezTo>
                <a:cubicBezTo>
                  <a:pt x="209" y="111"/>
                  <a:pt x="228" y="130"/>
                  <a:pt x="246" y="149"/>
                </a:cubicBezTo>
                <a:cubicBezTo>
                  <a:pt x="246" y="150"/>
                  <a:pt x="246" y="152"/>
                  <a:pt x="246" y="152"/>
                </a:cubicBezTo>
                <a:cubicBezTo>
                  <a:pt x="217" y="127"/>
                  <a:pt x="190" y="101"/>
                  <a:pt x="161" y="76"/>
                </a:cubicBezTo>
                <a:cubicBezTo>
                  <a:pt x="171" y="80"/>
                  <a:pt x="180" y="87"/>
                  <a:pt x="188" y="92"/>
                </a:cubicBezTo>
                <a:close/>
                <a:moveTo>
                  <a:pt x="234" y="147"/>
                </a:moveTo>
                <a:cubicBezTo>
                  <a:pt x="236" y="149"/>
                  <a:pt x="241" y="151"/>
                  <a:pt x="243" y="152"/>
                </a:cubicBezTo>
                <a:cubicBezTo>
                  <a:pt x="240" y="154"/>
                  <a:pt x="248" y="157"/>
                  <a:pt x="247" y="158"/>
                </a:cubicBezTo>
                <a:cubicBezTo>
                  <a:pt x="236" y="163"/>
                  <a:pt x="227" y="161"/>
                  <a:pt x="224" y="153"/>
                </a:cubicBezTo>
                <a:cubicBezTo>
                  <a:pt x="201" y="124"/>
                  <a:pt x="175" y="98"/>
                  <a:pt x="149" y="73"/>
                </a:cubicBezTo>
                <a:cubicBezTo>
                  <a:pt x="178" y="96"/>
                  <a:pt x="206" y="122"/>
                  <a:pt x="234" y="147"/>
                </a:cubicBezTo>
                <a:close/>
                <a:moveTo>
                  <a:pt x="149" y="77"/>
                </a:moveTo>
                <a:cubicBezTo>
                  <a:pt x="169" y="99"/>
                  <a:pt x="192" y="118"/>
                  <a:pt x="210" y="141"/>
                </a:cubicBezTo>
                <a:cubicBezTo>
                  <a:pt x="210" y="141"/>
                  <a:pt x="210" y="142"/>
                  <a:pt x="210" y="143"/>
                </a:cubicBezTo>
                <a:cubicBezTo>
                  <a:pt x="187" y="118"/>
                  <a:pt x="164" y="93"/>
                  <a:pt x="137" y="72"/>
                </a:cubicBezTo>
                <a:cubicBezTo>
                  <a:pt x="142" y="75"/>
                  <a:pt x="145" y="72"/>
                  <a:pt x="149" y="77"/>
                </a:cubicBezTo>
                <a:close/>
                <a:moveTo>
                  <a:pt x="122" y="66"/>
                </a:moveTo>
                <a:cubicBezTo>
                  <a:pt x="161" y="93"/>
                  <a:pt x="191" y="128"/>
                  <a:pt x="223" y="161"/>
                </a:cubicBezTo>
                <a:cubicBezTo>
                  <a:pt x="217" y="163"/>
                  <a:pt x="208" y="163"/>
                  <a:pt x="207" y="162"/>
                </a:cubicBezTo>
                <a:cubicBezTo>
                  <a:pt x="183" y="129"/>
                  <a:pt x="158" y="99"/>
                  <a:pt x="127" y="76"/>
                </a:cubicBezTo>
                <a:cubicBezTo>
                  <a:pt x="154" y="103"/>
                  <a:pt x="181" y="130"/>
                  <a:pt x="202" y="163"/>
                </a:cubicBezTo>
                <a:cubicBezTo>
                  <a:pt x="169" y="128"/>
                  <a:pt x="135" y="90"/>
                  <a:pt x="98" y="59"/>
                </a:cubicBezTo>
                <a:cubicBezTo>
                  <a:pt x="106" y="60"/>
                  <a:pt x="113" y="64"/>
                  <a:pt x="118" y="69"/>
                </a:cubicBezTo>
                <a:cubicBezTo>
                  <a:pt x="115" y="64"/>
                  <a:pt x="121" y="66"/>
                  <a:pt x="122" y="66"/>
                </a:cubicBezTo>
                <a:close/>
                <a:moveTo>
                  <a:pt x="79" y="52"/>
                </a:moveTo>
                <a:cubicBezTo>
                  <a:pt x="80" y="52"/>
                  <a:pt x="80" y="52"/>
                  <a:pt x="80" y="52"/>
                </a:cubicBezTo>
                <a:cubicBezTo>
                  <a:pt x="88" y="53"/>
                  <a:pt x="89" y="61"/>
                  <a:pt x="94" y="66"/>
                </a:cubicBezTo>
                <a:cubicBezTo>
                  <a:pt x="122" y="91"/>
                  <a:pt x="147" y="118"/>
                  <a:pt x="167" y="151"/>
                </a:cubicBezTo>
                <a:cubicBezTo>
                  <a:pt x="131" y="116"/>
                  <a:pt x="99" y="75"/>
                  <a:pt x="62" y="42"/>
                </a:cubicBezTo>
                <a:cubicBezTo>
                  <a:pt x="68" y="44"/>
                  <a:pt x="74" y="48"/>
                  <a:pt x="79" y="52"/>
                </a:cubicBezTo>
                <a:close/>
                <a:moveTo>
                  <a:pt x="37" y="27"/>
                </a:moveTo>
                <a:cubicBezTo>
                  <a:pt x="51" y="37"/>
                  <a:pt x="65" y="49"/>
                  <a:pt x="76" y="63"/>
                </a:cubicBezTo>
                <a:cubicBezTo>
                  <a:pt x="64" y="54"/>
                  <a:pt x="50" y="41"/>
                  <a:pt x="40" y="33"/>
                </a:cubicBezTo>
                <a:cubicBezTo>
                  <a:pt x="37" y="31"/>
                  <a:pt x="38" y="29"/>
                  <a:pt x="37" y="27"/>
                </a:cubicBezTo>
                <a:close/>
                <a:moveTo>
                  <a:pt x="41" y="41"/>
                </a:moveTo>
                <a:cubicBezTo>
                  <a:pt x="58" y="53"/>
                  <a:pt x="75" y="67"/>
                  <a:pt x="88" y="84"/>
                </a:cubicBezTo>
                <a:cubicBezTo>
                  <a:pt x="88" y="84"/>
                  <a:pt x="88" y="85"/>
                  <a:pt x="88" y="86"/>
                </a:cubicBezTo>
                <a:cubicBezTo>
                  <a:pt x="72" y="71"/>
                  <a:pt x="54" y="56"/>
                  <a:pt x="41" y="41"/>
                </a:cubicBezTo>
                <a:close/>
                <a:moveTo>
                  <a:pt x="46" y="51"/>
                </a:moveTo>
                <a:cubicBezTo>
                  <a:pt x="60" y="65"/>
                  <a:pt x="77" y="79"/>
                  <a:pt x="92" y="93"/>
                </a:cubicBezTo>
                <a:cubicBezTo>
                  <a:pt x="91" y="94"/>
                  <a:pt x="98" y="96"/>
                  <a:pt x="96" y="93"/>
                </a:cubicBezTo>
                <a:cubicBezTo>
                  <a:pt x="94" y="88"/>
                  <a:pt x="90" y="84"/>
                  <a:pt x="88" y="79"/>
                </a:cubicBezTo>
                <a:cubicBezTo>
                  <a:pt x="110" y="104"/>
                  <a:pt x="131" y="130"/>
                  <a:pt x="147" y="159"/>
                </a:cubicBezTo>
                <a:cubicBezTo>
                  <a:pt x="115" y="131"/>
                  <a:pt x="88" y="95"/>
                  <a:pt x="57" y="66"/>
                </a:cubicBezTo>
                <a:cubicBezTo>
                  <a:pt x="52" y="62"/>
                  <a:pt x="46" y="59"/>
                  <a:pt x="46" y="51"/>
                </a:cubicBezTo>
                <a:close/>
                <a:moveTo>
                  <a:pt x="47" y="171"/>
                </a:moveTo>
                <a:cubicBezTo>
                  <a:pt x="51" y="173"/>
                  <a:pt x="54" y="177"/>
                  <a:pt x="58" y="179"/>
                </a:cubicBezTo>
                <a:cubicBezTo>
                  <a:pt x="57" y="173"/>
                  <a:pt x="53" y="177"/>
                  <a:pt x="51" y="169"/>
                </a:cubicBezTo>
                <a:cubicBezTo>
                  <a:pt x="63" y="176"/>
                  <a:pt x="70" y="186"/>
                  <a:pt x="79" y="193"/>
                </a:cubicBezTo>
                <a:cubicBezTo>
                  <a:pt x="83" y="195"/>
                  <a:pt x="84" y="191"/>
                  <a:pt x="84" y="189"/>
                </a:cubicBezTo>
                <a:cubicBezTo>
                  <a:pt x="81" y="178"/>
                  <a:pt x="73" y="169"/>
                  <a:pt x="65" y="163"/>
                </a:cubicBezTo>
                <a:cubicBezTo>
                  <a:pt x="65" y="163"/>
                  <a:pt x="64" y="162"/>
                  <a:pt x="63" y="163"/>
                </a:cubicBezTo>
                <a:cubicBezTo>
                  <a:pt x="69" y="170"/>
                  <a:pt x="76" y="178"/>
                  <a:pt x="79" y="188"/>
                </a:cubicBezTo>
                <a:cubicBezTo>
                  <a:pt x="68" y="180"/>
                  <a:pt x="60" y="170"/>
                  <a:pt x="49" y="163"/>
                </a:cubicBezTo>
                <a:cubicBezTo>
                  <a:pt x="51" y="150"/>
                  <a:pt x="51" y="150"/>
                  <a:pt x="51" y="150"/>
                </a:cubicBezTo>
                <a:cubicBezTo>
                  <a:pt x="55" y="152"/>
                  <a:pt x="56" y="160"/>
                  <a:pt x="62" y="156"/>
                </a:cubicBezTo>
                <a:cubicBezTo>
                  <a:pt x="63" y="157"/>
                  <a:pt x="63" y="157"/>
                  <a:pt x="63" y="157"/>
                </a:cubicBezTo>
                <a:cubicBezTo>
                  <a:pt x="75" y="166"/>
                  <a:pt x="87" y="177"/>
                  <a:pt x="98" y="188"/>
                </a:cubicBezTo>
                <a:cubicBezTo>
                  <a:pt x="70" y="201"/>
                  <a:pt x="70" y="201"/>
                  <a:pt x="70" y="201"/>
                </a:cubicBezTo>
                <a:cubicBezTo>
                  <a:pt x="68" y="193"/>
                  <a:pt x="63" y="185"/>
                  <a:pt x="56" y="180"/>
                </a:cubicBezTo>
                <a:cubicBezTo>
                  <a:pt x="59" y="185"/>
                  <a:pt x="66" y="196"/>
                  <a:pt x="66" y="202"/>
                </a:cubicBezTo>
                <a:cubicBezTo>
                  <a:pt x="43" y="183"/>
                  <a:pt x="43" y="183"/>
                  <a:pt x="43" y="183"/>
                </a:cubicBezTo>
                <a:cubicBezTo>
                  <a:pt x="45" y="180"/>
                  <a:pt x="48" y="176"/>
                  <a:pt x="47" y="171"/>
                </a:cubicBezTo>
                <a:close/>
                <a:moveTo>
                  <a:pt x="40" y="191"/>
                </a:moveTo>
                <a:cubicBezTo>
                  <a:pt x="45" y="193"/>
                  <a:pt x="49" y="200"/>
                  <a:pt x="51" y="207"/>
                </a:cubicBezTo>
                <a:cubicBezTo>
                  <a:pt x="47" y="205"/>
                  <a:pt x="40" y="202"/>
                  <a:pt x="37" y="197"/>
                </a:cubicBezTo>
                <a:lnTo>
                  <a:pt x="40" y="191"/>
                </a:lnTo>
                <a:close/>
                <a:moveTo>
                  <a:pt x="51" y="209"/>
                </a:moveTo>
                <a:cubicBezTo>
                  <a:pt x="55" y="208"/>
                  <a:pt x="53" y="203"/>
                  <a:pt x="51" y="200"/>
                </a:cubicBezTo>
                <a:cubicBezTo>
                  <a:pt x="49" y="196"/>
                  <a:pt x="46" y="194"/>
                  <a:pt x="42" y="188"/>
                </a:cubicBezTo>
                <a:cubicBezTo>
                  <a:pt x="48" y="191"/>
                  <a:pt x="59" y="201"/>
                  <a:pt x="63" y="205"/>
                </a:cubicBezTo>
                <a:cubicBezTo>
                  <a:pt x="42" y="217"/>
                  <a:pt x="42" y="217"/>
                  <a:pt x="42" y="217"/>
                </a:cubicBezTo>
                <a:cubicBezTo>
                  <a:pt x="41" y="212"/>
                  <a:pt x="38" y="206"/>
                  <a:pt x="35" y="201"/>
                </a:cubicBezTo>
                <a:cubicBezTo>
                  <a:pt x="41" y="204"/>
                  <a:pt x="46" y="211"/>
                  <a:pt x="51" y="209"/>
                </a:cubicBezTo>
                <a:close/>
                <a:moveTo>
                  <a:pt x="38" y="220"/>
                </a:moveTo>
                <a:cubicBezTo>
                  <a:pt x="28" y="221"/>
                  <a:pt x="18" y="227"/>
                  <a:pt x="14" y="234"/>
                </a:cubicBezTo>
                <a:cubicBezTo>
                  <a:pt x="20" y="225"/>
                  <a:pt x="28" y="216"/>
                  <a:pt x="32" y="205"/>
                </a:cubicBezTo>
                <a:cubicBezTo>
                  <a:pt x="36" y="210"/>
                  <a:pt x="41" y="220"/>
                  <a:pt x="38" y="220"/>
                </a:cubicBezTo>
                <a:close/>
              </a:path>
            </a:pathLst>
          </a:custGeom>
          <a:solidFill>
            <a:srgbClr val="262626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60" name="Rectangle 22"/>
          <p:cNvSpPr>
            <a:spLocks noChangeArrowheads="1"/>
          </p:cNvSpPr>
          <p:nvPr/>
        </p:nvSpPr>
        <p:spPr bwMode="auto">
          <a:xfrm>
            <a:off x="9125853" y="1642239"/>
            <a:ext cx="2395735" cy="4524315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Tất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cả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mọi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đều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lòng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yêu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việc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cụ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phục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vụ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kháng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chiến</a:t>
            </a:r>
            <a:endParaRPr lang="en-US" sz="3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3" name="AutoShape 25"/>
          <p:cNvSpPr>
            <a:spLocks/>
          </p:cNvSpPr>
          <p:nvPr/>
        </p:nvSpPr>
        <p:spPr bwMode="auto">
          <a:xfrm flipH="1">
            <a:off x="3439440" y="1728948"/>
            <a:ext cx="516612" cy="4056996"/>
          </a:xfrm>
          <a:prstGeom prst="rightBrace">
            <a:avLst>
              <a:gd name="adj1" fmla="val 87500"/>
              <a:gd name="adj2" fmla="val 50000"/>
            </a:avLst>
          </a:prstGeom>
          <a:noFill/>
          <a:ln w="9525">
            <a:solidFill>
              <a:srgbClr val="FF0000"/>
            </a:solidFill>
            <a:round/>
            <a:headEnd/>
            <a:tailEnd/>
          </a:ln>
          <a:effectLst>
            <a:prstShdw prst="shdw17" dist="17961" dir="2700000">
              <a:srgbClr val="999900"/>
            </a:prstShdw>
          </a:effectLst>
        </p:spPr>
        <p:txBody>
          <a:bodyPr wrap="none" anchor="ctr"/>
          <a:lstStyle/>
          <a:p>
            <a:endParaRPr lang="en-US">
              <a:solidFill>
                <a:srgbClr val="FF0000"/>
              </a:solidFill>
            </a:endParaRPr>
          </a:p>
        </p:txBody>
      </p:sp>
      <p:sp>
        <p:nvSpPr>
          <p:cNvPr id="64" name="Rectangle 63"/>
          <p:cNvSpPr/>
          <p:nvPr/>
        </p:nvSpPr>
        <p:spPr>
          <a:xfrm>
            <a:off x="3945647" y="3344159"/>
            <a:ext cx="3541026" cy="2185214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4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Con </a:t>
            </a:r>
            <a:r>
              <a:rPr lang="en-US" sz="3400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người</a:t>
            </a:r>
            <a:r>
              <a:rPr lang="en-US" sz="34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3400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và</a:t>
            </a:r>
            <a:r>
              <a:rPr lang="en-US" sz="34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3400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sự</a:t>
            </a:r>
            <a:r>
              <a:rPr lang="en-US" sz="34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3400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việc</a:t>
            </a:r>
            <a:r>
              <a:rPr lang="en-US" sz="34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3400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liên</a:t>
            </a:r>
            <a:r>
              <a:rPr lang="en-US" sz="34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3400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kết</a:t>
            </a:r>
            <a:r>
              <a:rPr lang="en-US" sz="34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3400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với</a:t>
            </a:r>
            <a:r>
              <a:rPr lang="en-US" sz="34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3400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nhau</a:t>
            </a:r>
            <a:r>
              <a:rPr lang="en-US" sz="34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3400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theo</a:t>
            </a:r>
            <a:r>
              <a:rPr lang="en-US" sz="34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3400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mô</a:t>
            </a:r>
            <a:r>
              <a:rPr lang="en-US" sz="34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3400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hình</a:t>
            </a:r>
            <a:r>
              <a:rPr lang="en-US" sz="34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“</a:t>
            </a:r>
            <a:r>
              <a:rPr lang="en-US" sz="3400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34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… </a:t>
            </a:r>
            <a:r>
              <a:rPr lang="en-US" sz="3400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34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”</a:t>
            </a:r>
            <a:endParaRPr lang="en-US" sz="3400" i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5" name="AutoShape 25"/>
          <p:cNvSpPr>
            <a:spLocks/>
          </p:cNvSpPr>
          <p:nvPr/>
        </p:nvSpPr>
        <p:spPr bwMode="auto">
          <a:xfrm>
            <a:off x="7596982" y="1676397"/>
            <a:ext cx="439535" cy="4056996"/>
          </a:xfrm>
          <a:prstGeom prst="rightBrace">
            <a:avLst>
              <a:gd name="adj1" fmla="val 87500"/>
              <a:gd name="adj2" fmla="val 50000"/>
            </a:avLst>
          </a:prstGeom>
          <a:noFill/>
          <a:ln w="9525">
            <a:solidFill>
              <a:srgbClr val="FF0000"/>
            </a:solidFill>
            <a:round/>
            <a:headEnd/>
            <a:tailEnd/>
          </a:ln>
          <a:effectLst>
            <a:prstShdw prst="shdw17" dist="17961" dir="2700000">
              <a:srgbClr val="999900"/>
            </a:prstShdw>
          </a:effectLst>
        </p:spPr>
        <p:txBody>
          <a:bodyPr wrap="none" anchor="ctr"/>
          <a:lstStyle/>
          <a:p>
            <a:endParaRPr lang="en-US">
              <a:solidFill>
                <a:srgbClr val="FF0000"/>
              </a:solidFill>
            </a:endParaRPr>
          </a:p>
        </p:txBody>
      </p:sp>
      <p:sp>
        <p:nvSpPr>
          <p:cNvPr id="66" name="Freeform 65"/>
          <p:cNvSpPr>
            <a:spLocks noEditPoints="1"/>
          </p:cNvSpPr>
          <p:nvPr/>
        </p:nvSpPr>
        <p:spPr bwMode="auto">
          <a:xfrm>
            <a:off x="8172722" y="3463160"/>
            <a:ext cx="774500" cy="550917"/>
          </a:xfrm>
          <a:custGeom>
            <a:avLst/>
            <a:gdLst>
              <a:gd name="T0" fmla="*/ 422 w 572"/>
              <a:gd name="T1" fmla="*/ 251 h 254"/>
              <a:gd name="T2" fmla="*/ 415 w 572"/>
              <a:gd name="T3" fmla="*/ 17 h 254"/>
              <a:gd name="T4" fmla="*/ 381 w 572"/>
              <a:gd name="T5" fmla="*/ 92 h 254"/>
              <a:gd name="T6" fmla="*/ 31 w 572"/>
              <a:gd name="T7" fmla="*/ 34 h 254"/>
              <a:gd name="T8" fmla="*/ 43 w 572"/>
              <a:gd name="T9" fmla="*/ 224 h 254"/>
              <a:gd name="T10" fmla="*/ 203 w 572"/>
              <a:gd name="T11" fmla="*/ 174 h 254"/>
              <a:gd name="T12" fmla="*/ 52 w 572"/>
              <a:gd name="T13" fmla="*/ 141 h 254"/>
              <a:gd name="T14" fmla="*/ 57 w 572"/>
              <a:gd name="T15" fmla="*/ 132 h 254"/>
              <a:gd name="T16" fmla="*/ 127 w 572"/>
              <a:gd name="T17" fmla="*/ 173 h 254"/>
              <a:gd name="T18" fmla="*/ 103 w 572"/>
              <a:gd name="T19" fmla="*/ 187 h 254"/>
              <a:gd name="T20" fmla="*/ 59 w 572"/>
              <a:gd name="T21" fmla="*/ 77 h 254"/>
              <a:gd name="T22" fmla="*/ 94 w 572"/>
              <a:gd name="T23" fmla="*/ 79 h 254"/>
              <a:gd name="T24" fmla="*/ 191 w 572"/>
              <a:gd name="T25" fmla="*/ 155 h 254"/>
              <a:gd name="T26" fmla="*/ 228 w 572"/>
              <a:gd name="T27" fmla="*/ 167 h 254"/>
              <a:gd name="T28" fmla="*/ 248 w 572"/>
              <a:gd name="T29" fmla="*/ 166 h 254"/>
              <a:gd name="T30" fmla="*/ 298 w 572"/>
              <a:gd name="T31" fmla="*/ 127 h 254"/>
              <a:gd name="T32" fmla="*/ 334 w 572"/>
              <a:gd name="T33" fmla="*/ 165 h 254"/>
              <a:gd name="T34" fmla="*/ 421 w 572"/>
              <a:gd name="T35" fmla="*/ 245 h 254"/>
              <a:gd name="T36" fmla="*/ 439 w 572"/>
              <a:gd name="T37" fmla="*/ 234 h 254"/>
              <a:gd name="T38" fmla="*/ 492 w 572"/>
              <a:gd name="T39" fmla="*/ 190 h 254"/>
              <a:gd name="T40" fmla="*/ 514 w 572"/>
              <a:gd name="T41" fmla="*/ 181 h 254"/>
              <a:gd name="T42" fmla="*/ 558 w 572"/>
              <a:gd name="T43" fmla="*/ 148 h 254"/>
              <a:gd name="T44" fmla="*/ 501 w 572"/>
              <a:gd name="T45" fmla="*/ 84 h 254"/>
              <a:gd name="T46" fmla="*/ 427 w 572"/>
              <a:gd name="T47" fmla="*/ 28 h 254"/>
              <a:gd name="T48" fmla="*/ 449 w 572"/>
              <a:gd name="T49" fmla="*/ 54 h 254"/>
              <a:gd name="T50" fmla="*/ 421 w 572"/>
              <a:gd name="T51" fmla="*/ 90 h 254"/>
              <a:gd name="T52" fmla="*/ 555 w 572"/>
              <a:gd name="T53" fmla="*/ 151 h 254"/>
              <a:gd name="T54" fmla="*/ 533 w 572"/>
              <a:gd name="T55" fmla="*/ 167 h 254"/>
              <a:gd name="T56" fmla="*/ 498 w 572"/>
              <a:gd name="T57" fmla="*/ 128 h 254"/>
              <a:gd name="T58" fmla="*/ 442 w 572"/>
              <a:gd name="T59" fmla="*/ 114 h 254"/>
              <a:gd name="T60" fmla="*/ 426 w 572"/>
              <a:gd name="T61" fmla="*/ 118 h 254"/>
              <a:gd name="T62" fmla="*/ 426 w 572"/>
              <a:gd name="T63" fmla="*/ 118 h 254"/>
              <a:gd name="T64" fmla="*/ 405 w 572"/>
              <a:gd name="T65" fmla="*/ 116 h 254"/>
              <a:gd name="T66" fmla="*/ 334 w 572"/>
              <a:gd name="T67" fmla="*/ 98 h 254"/>
              <a:gd name="T68" fmla="*/ 372 w 572"/>
              <a:gd name="T69" fmla="*/ 110 h 254"/>
              <a:gd name="T70" fmla="*/ 418 w 572"/>
              <a:gd name="T71" fmla="*/ 141 h 254"/>
              <a:gd name="T72" fmla="*/ 478 w 572"/>
              <a:gd name="T73" fmla="*/ 197 h 254"/>
              <a:gd name="T74" fmla="*/ 468 w 572"/>
              <a:gd name="T75" fmla="*/ 191 h 254"/>
              <a:gd name="T76" fmla="*/ 428 w 572"/>
              <a:gd name="T77" fmla="*/ 206 h 254"/>
              <a:gd name="T78" fmla="*/ 466 w 572"/>
              <a:gd name="T79" fmla="*/ 213 h 254"/>
              <a:gd name="T80" fmla="*/ 420 w 572"/>
              <a:gd name="T81" fmla="*/ 168 h 254"/>
              <a:gd name="T82" fmla="*/ 304 w 572"/>
              <a:gd name="T83" fmla="*/ 100 h 254"/>
              <a:gd name="T84" fmla="*/ 299 w 572"/>
              <a:gd name="T85" fmla="*/ 109 h 254"/>
              <a:gd name="T86" fmla="*/ 424 w 572"/>
              <a:gd name="T87" fmla="*/ 187 h 254"/>
              <a:gd name="T88" fmla="*/ 298 w 572"/>
              <a:gd name="T89" fmla="*/ 112 h 254"/>
              <a:gd name="T90" fmla="*/ 232 w 572"/>
              <a:gd name="T91" fmla="*/ 91 h 254"/>
              <a:gd name="T92" fmla="*/ 230 w 572"/>
              <a:gd name="T93" fmla="*/ 95 h 254"/>
              <a:gd name="T94" fmla="*/ 258 w 572"/>
              <a:gd name="T95" fmla="*/ 159 h 254"/>
              <a:gd name="T96" fmla="*/ 295 w 572"/>
              <a:gd name="T97" fmla="*/ 158 h 254"/>
              <a:gd name="T98" fmla="*/ 185 w 572"/>
              <a:gd name="T99" fmla="*/ 82 h 254"/>
              <a:gd name="T100" fmla="*/ 188 w 572"/>
              <a:gd name="T101" fmla="*/ 92 h 254"/>
              <a:gd name="T102" fmla="*/ 234 w 572"/>
              <a:gd name="T103" fmla="*/ 147 h 254"/>
              <a:gd name="T104" fmla="*/ 122 w 572"/>
              <a:gd name="T105" fmla="*/ 66 h 254"/>
              <a:gd name="T106" fmla="*/ 118 w 572"/>
              <a:gd name="T107" fmla="*/ 69 h 254"/>
              <a:gd name="T108" fmla="*/ 62 w 572"/>
              <a:gd name="T109" fmla="*/ 42 h 254"/>
              <a:gd name="T110" fmla="*/ 41 w 572"/>
              <a:gd name="T111" fmla="*/ 41 h 254"/>
              <a:gd name="T112" fmla="*/ 96 w 572"/>
              <a:gd name="T113" fmla="*/ 93 h 254"/>
              <a:gd name="T114" fmla="*/ 58 w 572"/>
              <a:gd name="T115" fmla="*/ 179 h 254"/>
              <a:gd name="T116" fmla="*/ 79 w 572"/>
              <a:gd name="T117" fmla="*/ 188 h 254"/>
              <a:gd name="T118" fmla="*/ 70 w 572"/>
              <a:gd name="T119" fmla="*/ 201 h 254"/>
              <a:gd name="T120" fmla="*/ 51 w 572"/>
              <a:gd name="T121" fmla="*/ 207 h 254"/>
              <a:gd name="T122" fmla="*/ 63 w 572"/>
              <a:gd name="T123" fmla="*/ 205 h 254"/>
              <a:gd name="T124" fmla="*/ 32 w 572"/>
              <a:gd name="T125" fmla="*/ 205 h 2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572" h="254">
                <a:moveTo>
                  <a:pt x="65" y="219"/>
                </a:moveTo>
                <a:cubicBezTo>
                  <a:pt x="120" y="192"/>
                  <a:pt x="188" y="179"/>
                  <a:pt x="259" y="170"/>
                </a:cubicBezTo>
                <a:cubicBezTo>
                  <a:pt x="304" y="165"/>
                  <a:pt x="356" y="173"/>
                  <a:pt x="401" y="173"/>
                </a:cubicBezTo>
                <a:cubicBezTo>
                  <a:pt x="407" y="173"/>
                  <a:pt x="415" y="175"/>
                  <a:pt x="418" y="174"/>
                </a:cubicBezTo>
                <a:cubicBezTo>
                  <a:pt x="416" y="252"/>
                  <a:pt x="416" y="252"/>
                  <a:pt x="416" y="252"/>
                </a:cubicBezTo>
                <a:cubicBezTo>
                  <a:pt x="416" y="254"/>
                  <a:pt x="420" y="252"/>
                  <a:pt x="422" y="251"/>
                </a:cubicBezTo>
                <a:cubicBezTo>
                  <a:pt x="473" y="218"/>
                  <a:pt x="523" y="182"/>
                  <a:pt x="572" y="146"/>
                </a:cubicBezTo>
                <a:cubicBezTo>
                  <a:pt x="524" y="98"/>
                  <a:pt x="475" y="54"/>
                  <a:pt x="429" y="7"/>
                </a:cubicBezTo>
                <a:cubicBezTo>
                  <a:pt x="427" y="5"/>
                  <a:pt x="426" y="0"/>
                  <a:pt x="423" y="2"/>
                </a:cubicBezTo>
                <a:cubicBezTo>
                  <a:pt x="423" y="2"/>
                  <a:pt x="422" y="3"/>
                  <a:pt x="422" y="3"/>
                </a:cubicBezTo>
                <a:cubicBezTo>
                  <a:pt x="422" y="5"/>
                  <a:pt x="422" y="10"/>
                  <a:pt x="422" y="12"/>
                </a:cubicBezTo>
                <a:cubicBezTo>
                  <a:pt x="422" y="16"/>
                  <a:pt x="422" y="22"/>
                  <a:pt x="415" y="17"/>
                </a:cubicBezTo>
                <a:cubicBezTo>
                  <a:pt x="417" y="20"/>
                  <a:pt x="419" y="20"/>
                  <a:pt x="420" y="22"/>
                </a:cubicBezTo>
                <a:cubicBezTo>
                  <a:pt x="422" y="29"/>
                  <a:pt x="421" y="43"/>
                  <a:pt x="418" y="50"/>
                </a:cubicBezTo>
                <a:cubicBezTo>
                  <a:pt x="422" y="59"/>
                  <a:pt x="420" y="78"/>
                  <a:pt x="416" y="85"/>
                </a:cubicBezTo>
                <a:cubicBezTo>
                  <a:pt x="415" y="87"/>
                  <a:pt x="416" y="91"/>
                  <a:pt x="413" y="88"/>
                </a:cubicBezTo>
                <a:cubicBezTo>
                  <a:pt x="402" y="91"/>
                  <a:pt x="387" y="93"/>
                  <a:pt x="377" y="87"/>
                </a:cubicBezTo>
                <a:cubicBezTo>
                  <a:pt x="377" y="90"/>
                  <a:pt x="380" y="91"/>
                  <a:pt x="381" y="92"/>
                </a:cubicBezTo>
                <a:cubicBezTo>
                  <a:pt x="331" y="96"/>
                  <a:pt x="283" y="89"/>
                  <a:pt x="237" y="85"/>
                </a:cubicBezTo>
                <a:cubicBezTo>
                  <a:pt x="217" y="83"/>
                  <a:pt x="198" y="78"/>
                  <a:pt x="184" y="73"/>
                </a:cubicBezTo>
                <a:cubicBezTo>
                  <a:pt x="169" y="73"/>
                  <a:pt x="152" y="68"/>
                  <a:pt x="139" y="65"/>
                </a:cubicBezTo>
                <a:cubicBezTo>
                  <a:pt x="95" y="55"/>
                  <a:pt x="62" y="35"/>
                  <a:pt x="30" y="15"/>
                </a:cubicBezTo>
                <a:cubicBezTo>
                  <a:pt x="28" y="14"/>
                  <a:pt x="23" y="10"/>
                  <a:pt x="23" y="17"/>
                </a:cubicBezTo>
                <a:cubicBezTo>
                  <a:pt x="23" y="21"/>
                  <a:pt x="31" y="26"/>
                  <a:pt x="31" y="34"/>
                </a:cubicBezTo>
                <a:cubicBezTo>
                  <a:pt x="32" y="34"/>
                  <a:pt x="42" y="50"/>
                  <a:pt x="38" y="57"/>
                </a:cubicBezTo>
                <a:cubicBezTo>
                  <a:pt x="42" y="61"/>
                  <a:pt x="46" y="67"/>
                  <a:pt x="46" y="74"/>
                </a:cubicBezTo>
                <a:cubicBezTo>
                  <a:pt x="45" y="86"/>
                  <a:pt x="43" y="94"/>
                  <a:pt x="48" y="106"/>
                </a:cubicBezTo>
                <a:cubicBezTo>
                  <a:pt x="46" y="168"/>
                  <a:pt x="25" y="209"/>
                  <a:pt x="0" y="246"/>
                </a:cubicBezTo>
                <a:cubicBezTo>
                  <a:pt x="23" y="239"/>
                  <a:pt x="45" y="229"/>
                  <a:pt x="65" y="219"/>
                </a:cubicBezTo>
                <a:close/>
                <a:moveTo>
                  <a:pt x="43" y="224"/>
                </a:moveTo>
                <a:cubicBezTo>
                  <a:pt x="51" y="219"/>
                  <a:pt x="59" y="214"/>
                  <a:pt x="68" y="210"/>
                </a:cubicBezTo>
                <a:cubicBezTo>
                  <a:pt x="60" y="214"/>
                  <a:pt x="51" y="221"/>
                  <a:pt x="43" y="224"/>
                </a:cubicBezTo>
                <a:close/>
                <a:moveTo>
                  <a:pt x="70" y="209"/>
                </a:moveTo>
                <a:cubicBezTo>
                  <a:pt x="71" y="208"/>
                  <a:pt x="73" y="207"/>
                  <a:pt x="75" y="206"/>
                </a:cubicBezTo>
                <a:cubicBezTo>
                  <a:pt x="74" y="208"/>
                  <a:pt x="72" y="209"/>
                  <a:pt x="70" y="209"/>
                </a:cubicBezTo>
                <a:close/>
                <a:moveTo>
                  <a:pt x="203" y="174"/>
                </a:moveTo>
                <a:cubicBezTo>
                  <a:pt x="158" y="181"/>
                  <a:pt x="118" y="192"/>
                  <a:pt x="79" y="204"/>
                </a:cubicBezTo>
                <a:cubicBezTo>
                  <a:pt x="115" y="186"/>
                  <a:pt x="156" y="175"/>
                  <a:pt x="205" y="170"/>
                </a:cubicBezTo>
                <a:cubicBezTo>
                  <a:pt x="208" y="170"/>
                  <a:pt x="203" y="173"/>
                  <a:pt x="203" y="174"/>
                </a:cubicBezTo>
                <a:close/>
                <a:moveTo>
                  <a:pt x="97" y="181"/>
                </a:moveTo>
                <a:cubicBezTo>
                  <a:pt x="94" y="179"/>
                  <a:pt x="91" y="177"/>
                  <a:pt x="89" y="175"/>
                </a:cubicBezTo>
                <a:cubicBezTo>
                  <a:pt x="52" y="141"/>
                  <a:pt x="52" y="141"/>
                  <a:pt x="52" y="141"/>
                </a:cubicBezTo>
                <a:cubicBezTo>
                  <a:pt x="53" y="110"/>
                  <a:pt x="53" y="110"/>
                  <a:pt x="53" y="110"/>
                </a:cubicBezTo>
                <a:cubicBezTo>
                  <a:pt x="53" y="103"/>
                  <a:pt x="57" y="111"/>
                  <a:pt x="57" y="110"/>
                </a:cubicBezTo>
                <a:cubicBezTo>
                  <a:pt x="73" y="128"/>
                  <a:pt x="88" y="144"/>
                  <a:pt x="102" y="162"/>
                </a:cubicBezTo>
                <a:cubicBezTo>
                  <a:pt x="102" y="162"/>
                  <a:pt x="102" y="164"/>
                  <a:pt x="102" y="164"/>
                </a:cubicBezTo>
                <a:cubicBezTo>
                  <a:pt x="88" y="150"/>
                  <a:pt x="74" y="138"/>
                  <a:pt x="59" y="127"/>
                </a:cubicBezTo>
                <a:cubicBezTo>
                  <a:pt x="54" y="124"/>
                  <a:pt x="55" y="132"/>
                  <a:pt x="57" y="132"/>
                </a:cubicBezTo>
                <a:cubicBezTo>
                  <a:pt x="60" y="139"/>
                  <a:pt x="68" y="140"/>
                  <a:pt x="74" y="143"/>
                </a:cubicBezTo>
                <a:cubicBezTo>
                  <a:pt x="89" y="153"/>
                  <a:pt x="100" y="167"/>
                  <a:pt x="113" y="178"/>
                </a:cubicBezTo>
                <a:cubicBezTo>
                  <a:pt x="106" y="157"/>
                  <a:pt x="90" y="142"/>
                  <a:pt x="77" y="127"/>
                </a:cubicBezTo>
                <a:cubicBezTo>
                  <a:pt x="70" y="119"/>
                  <a:pt x="61" y="112"/>
                  <a:pt x="54" y="105"/>
                </a:cubicBezTo>
                <a:cubicBezTo>
                  <a:pt x="55" y="103"/>
                  <a:pt x="53" y="98"/>
                  <a:pt x="54" y="95"/>
                </a:cubicBezTo>
                <a:cubicBezTo>
                  <a:pt x="80" y="120"/>
                  <a:pt x="105" y="148"/>
                  <a:pt x="127" y="173"/>
                </a:cubicBezTo>
                <a:cubicBezTo>
                  <a:pt x="130" y="176"/>
                  <a:pt x="131" y="171"/>
                  <a:pt x="131" y="171"/>
                </a:cubicBezTo>
                <a:cubicBezTo>
                  <a:pt x="122" y="149"/>
                  <a:pt x="110" y="131"/>
                  <a:pt x="97" y="115"/>
                </a:cubicBezTo>
                <a:cubicBezTo>
                  <a:pt x="110" y="128"/>
                  <a:pt x="121" y="143"/>
                  <a:pt x="136" y="153"/>
                </a:cubicBezTo>
                <a:cubicBezTo>
                  <a:pt x="136" y="154"/>
                  <a:pt x="136" y="154"/>
                  <a:pt x="136" y="154"/>
                </a:cubicBezTo>
                <a:cubicBezTo>
                  <a:pt x="142" y="160"/>
                  <a:pt x="147" y="166"/>
                  <a:pt x="154" y="171"/>
                </a:cubicBezTo>
                <a:cubicBezTo>
                  <a:pt x="136" y="176"/>
                  <a:pt x="118" y="180"/>
                  <a:pt x="103" y="187"/>
                </a:cubicBezTo>
                <a:cubicBezTo>
                  <a:pt x="95" y="170"/>
                  <a:pt x="85" y="155"/>
                  <a:pt x="70" y="146"/>
                </a:cubicBezTo>
                <a:cubicBezTo>
                  <a:pt x="77" y="155"/>
                  <a:pt x="89" y="169"/>
                  <a:pt x="97" y="181"/>
                </a:cubicBezTo>
                <a:close/>
                <a:moveTo>
                  <a:pt x="123" y="163"/>
                </a:moveTo>
                <a:cubicBezTo>
                  <a:pt x="101" y="139"/>
                  <a:pt x="79" y="112"/>
                  <a:pt x="54" y="90"/>
                </a:cubicBezTo>
                <a:cubicBezTo>
                  <a:pt x="51" y="68"/>
                  <a:pt x="51" y="68"/>
                  <a:pt x="51" y="68"/>
                </a:cubicBezTo>
                <a:cubicBezTo>
                  <a:pt x="59" y="77"/>
                  <a:pt x="59" y="77"/>
                  <a:pt x="59" y="77"/>
                </a:cubicBezTo>
                <a:cubicBezTo>
                  <a:pt x="57" y="76"/>
                  <a:pt x="55" y="73"/>
                  <a:pt x="53" y="73"/>
                </a:cubicBezTo>
                <a:cubicBezTo>
                  <a:pt x="80" y="98"/>
                  <a:pt x="106" y="127"/>
                  <a:pt x="123" y="163"/>
                </a:cubicBezTo>
                <a:close/>
                <a:moveTo>
                  <a:pt x="174" y="164"/>
                </a:moveTo>
                <a:cubicBezTo>
                  <a:pt x="175" y="165"/>
                  <a:pt x="179" y="167"/>
                  <a:pt x="174" y="168"/>
                </a:cubicBezTo>
                <a:cubicBezTo>
                  <a:pt x="170" y="168"/>
                  <a:pt x="157" y="171"/>
                  <a:pt x="156" y="169"/>
                </a:cubicBezTo>
                <a:cubicBezTo>
                  <a:pt x="139" y="136"/>
                  <a:pt x="117" y="107"/>
                  <a:pt x="94" y="79"/>
                </a:cubicBezTo>
                <a:cubicBezTo>
                  <a:pt x="144" y="133"/>
                  <a:pt x="144" y="133"/>
                  <a:pt x="144" y="133"/>
                </a:cubicBezTo>
                <a:cubicBezTo>
                  <a:pt x="144" y="133"/>
                  <a:pt x="151" y="138"/>
                  <a:pt x="145" y="136"/>
                </a:cubicBezTo>
                <a:lnTo>
                  <a:pt x="174" y="164"/>
                </a:lnTo>
                <a:close/>
                <a:moveTo>
                  <a:pt x="124" y="89"/>
                </a:moveTo>
                <a:cubicBezTo>
                  <a:pt x="124" y="89"/>
                  <a:pt x="125" y="89"/>
                  <a:pt x="126" y="89"/>
                </a:cubicBezTo>
                <a:cubicBezTo>
                  <a:pt x="149" y="111"/>
                  <a:pt x="167" y="135"/>
                  <a:pt x="191" y="155"/>
                </a:cubicBezTo>
                <a:cubicBezTo>
                  <a:pt x="191" y="155"/>
                  <a:pt x="193" y="161"/>
                  <a:pt x="199" y="163"/>
                </a:cubicBezTo>
                <a:cubicBezTo>
                  <a:pt x="191" y="166"/>
                  <a:pt x="181" y="168"/>
                  <a:pt x="179" y="165"/>
                </a:cubicBezTo>
                <a:cubicBezTo>
                  <a:pt x="167" y="134"/>
                  <a:pt x="144" y="112"/>
                  <a:pt x="124" y="89"/>
                </a:cubicBezTo>
                <a:close/>
                <a:moveTo>
                  <a:pt x="211" y="172"/>
                </a:moveTo>
                <a:cubicBezTo>
                  <a:pt x="208" y="168"/>
                  <a:pt x="214" y="168"/>
                  <a:pt x="216" y="168"/>
                </a:cubicBezTo>
                <a:cubicBezTo>
                  <a:pt x="220" y="168"/>
                  <a:pt x="224" y="168"/>
                  <a:pt x="228" y="167"/>
                </a:cubicBezTo>
                <a:cubicBezTo>
                  <a:pt x="233" y="166"/>
                  <a:pt x="239" y="166"/>
                  <a:pt x="245" y="166"/>
                </a:cubicBezTo>
                <a:lnTo>
                  <a:pt x="211" y="172"/>
                </a:lnTo>
                <a:close/>
                <a:moveTo>
                  <a:pt x="248" y="166"/>
                </a:moveTo>
                <a:cubicBezTo>
                  <a:pt x="248" y="165"/>
                  <a:pt x="248" y="165"/>
                  <a:pt x="248" y="165"/>
                </a:cubicBezTo>
                <a:cubicBezTo>
                  <a:pt x="255" y="165"/>
                  <a:pt x="255" y="165"/>
                  <a:pt x="255" y="165"/>
                </a:cubicBezTo>
                <a:cubicBezTo>
                  <a:pt x="256" y="167"/>
                  <a:pt x="249" y="166"/>
                  <a:pt x="248" y="166"/>
                </a:cubicBezTo>
                <a:close/>
                <a:moveTo>
                  <a:pt x="313" y="165"/>
                </a:moveTo>
                <a:cubicBezTo>
                  <a:pt x="312" y="165"/>
                  <a:pt x="309" y="165"/>
                  <a:pt x="307" y="164"/>
                </a:cubicBezTo>
                <a:cubicBezTo>
                  <a:pt x="313" y="163"/>
                  <a:pt x="320" y="165"/>
                  <a:pt x="324" y="165"/>
                </a:cubicBezTo>
                <a:cubicBezTo>
                  <a:pt x="331" y="165"/>
                  <a:pt x="317" y="165"/>
                  <a:pt x="313" y="165"/>
                </a:cubicBezTo>
                <a:close/>
                <a:moveTo>
                  <a:pt x="329" y="159"/>
                </a:moveTo>
                <a:cubicBezTo>
                  <a:pt x="320" y="148"/>
                  <a:pt x="309" y="137"/>
                  <a:pt x="298" y="127"/>
                </a:cubicBezTo>
                <a:cubicBezTo>
                  <a:pt x="311" y="135"/>
                  <a:pt x="322" y="144"/>
                  <a:pt x="336" y="151"/>
                </a:cubicBezTo>
                <a:cubicBezTo>
                  <a:pt x="337" y="151"/>
                  <a:pt x="337" y="151"/>
                  <a:pt x="337" y="151"/>
                </a:cubicBezTo>
                <a:cubicBezTo>
                  <a:pt x="338" y="151"/>
                  <a:pt x="339" y="151"/>
                  <a:pt x="339" y="152"/>
                </a:cubicBezTo>
                <a:cubicBezTo>
                  <a:pt x="346" y="154"/>
                  <a:pt x="339" y="155"/>
                  <a:pt x="345" y="158"/>
                </a:cubicBezTo>
                <a:cubicBezTo>
                  <a:pt x="341" y="159"/>
                  <a:pt x="331" y="161"/>
                  <a:pt x="329" y="159"/>
                </a:cubicBezTo>
                <a:close/>
                <a:moveTo>
                  <a:pt x="334" y="165"/>
                </a:moveTo>
                <a:cubicBezTo>
                  <a:pt x="356" y="164"/>
                  <a:pt x="376" y="165"/>
                  <a:pt x="396" y="169"/>
                </a:cubicBezTo>
                <a:cubicBezTo>
                  <a:pt x="376" y="168"/>
                  <a:pt x="355" y="167"/>
                  <a:pt x="334" y="165"/>
                </a:cubicBezTo>
                <a:close/>
                <a:moveTo>
                  <a:pt x="387" y="157"/>
                </a:moveTo>
                <a:cubicBezTo>
                  <a:pt x="387" y="156"/>
                  <a:pt x="389" y="156"/>
                  <a:pt x="390" y="157"/>
                </a:cubicBezTo>
                <a:cubicBezTo>
                  <a:pt x="392" y="159"/>
                  <a:pt x="386" y="159"/>
                  <a:pt x="387" y="157"/>
                </a:cubicBezTo>
                <a:close/>
                <a:moveTo>
                  <a:pt x="421" y="245"/>
                </a:moveTo>
                <a:cubicBezTo>
                  <a:pt x="421" y="229"/>
                  <a:pt x="421" y="229"/>
                  <a:pt x="421" y="229"/>
                </a:cubicBezTo>
                <a:cubicBezTo>
                  <a:pt x="427" y="229"/>
                  <a:pt x="430" y="235"/>
                  <a:pt x="436" y="237"/>
                </a:cubicBezTo>
                <a:cubicBezTo>
                  <a:pt x="434" y="241"/>
                  <a:pt x="426" y="242"/>
                  <a:pt x="421" y="245"/>
                </a:cubicBezTo>
                <a:close/>
                <a:moveTo>
                  <a:pt x="421" y="224"/>
                </a:moveTo>
                <a:cubicBezTo>
                  <a:pt x="422" y="208"/>
                  <a:pt x="422" y="208"/>
                  <a:pt x="422" y="208"/>
                </a:cubicBezTo>
                <a:cubicBezTo>
                  <a:pt x="428" y="212"/>
                  <a:pt x="438" y="223"/>
                  <a:pt x="439" y="234"/>
                </a:cubicBezTo>
                <a:cubicBezTo>
                  <a:pt x="433" y="230"/>
                  <a:pt x="427" y="227"/>
                  <a:pt x="421" y="224"/>
                </a:cubicBezTo>
                <a:close/>
                <a:moveTo>
                  <a:pt x="488" y="200"/>
                </a:moveTo>
                <a:cubicBezTo>
                  <a:pt x="486" y="201"/>
                  <a:pt x="485" y="199"/>
                  <a:pt x="484" y="198"/>
                </a:cubicBezTo>
                <a:cubicBezTo>
                  <a:pt x="468" y="177"/>
                  <a:pt x="450" y="158"/>
                  <a:pt x="431" y="140"/>
                </a:cubicBezTo>
                <a:cubicBezTo>
                  <a:pt x="432" y="140"/>
                  <a:pt x="433" y="140"/>
                  <a:pt x="434" y="140"/>
                </a:cubicBezTo>
                <a:cubicBezTo>
                  <a:pt x="454" y="156"/>
                  <a:pt x="470" y="171"/>
                  <a:pt x="492" y="190"/>
                </a:cubicBezTo>
                <a:cubicBezTo>
                  <a:pt x="491" y="190"/>
                  <a:pt x="499" y="193"/>
                  <a:pt x="496" y="189"/>
                </a:cubicBezTo>
                <a:cubicBezTo>
                  <a:pt x="480" y="165"/>
                  <a:pt x="460" y="143"/>
                  <a:pt x="437" y="123"/>
                </a:cubicBezTo>
                <a:cubicBezTo>
                  <a:pt x="438" y="123"/>
                  <a:pt x="439" y="123"/>
                  <a:pt x="439" y="124"/>
                </a:cubicBezTo>
                <a:cubicBezTo>
                  <a:pt x="464" y="142"/>
                  <a:pt x="488" y="163"/>
                  <a:pt x="511" y="184"/>
                </a:cubicBezTo>
                <a:cubicBezTo>
                  <a:pt x="505" y="189"/>
                  <a:pt x="496" y="194"/>
                  <a:pt x="488" y="200"/>
                </a:cubicBezTo>
                <a:close/>
                <a:moveTo>
                  <a:pt x="514" y="181"/>
                </a:moveTo>
                <a:cubicBezTo>
                  <a:pt x="495" y="156"/>
                  <a:pt x="472" y="136"/>
                  <a:pt x="448" y="115"/>
                </a:cubicBezTo>
                <a:cubicBezTo>
                  <a:pt x="449" y="115"/>
                  <a:pt x="450" y="115"/>
                  <a:pt x="451" y="116"/>
                </a:cubicBezTo>
                <a:cubicBezTo>
                  <a:pt x="471" y="130"/>
                  <a:pt x="494" y="150"/>
                  <a:pt x="515" y="163"/>
                </a:cubicBezTo>
                <a:cubicBezTo>
                  <a:pt x="519" y="165"/>
                  <a:pt x="524" y="168"/>
                  <a:pt x="527" y="171"/>
                </a:cubicBezTo>
                <a:lnTo>
                  <a:pt x="514" y="181"/>
                </a:lnTo>
                <a:close/>
                <a:moveTo>
                  <a:pt x="558" y="148"/>
                </a:moveTo>
                <a:cubicBezTo>
                  <a:pt x="524" y="120"/>
                  <a:pt x="494" y="89"/>
                  <a:pt x="461" y="59"/>
                </a:cubicBezTo>
                <a:cubicBezTo>
                  <a:pt x="462" y="59"/>
                  <a:pt x="463" y="59"/>
                  <a:pt x="463" y="59"/>
                </a:cubicBezTo>
                <a:cubicBezTo>
                  <a:pt x="497" y="86"/>
                  <a:pt x="530" y="113"/>
                  <a:pt x="562" y="142"/>
                </a:cubicBezTo>
                <a:cubicBezTo>
                  <a:pt x="567" y="146"/>
                  <a:pt x="559" y="146"/>
                  <a:pt x="558" y="148"/>
                </a:cubicBezTo>
                <a:close/>
                <a:moveTo>
                  <a:pt x="431" y="16"/>
                </a:moveTo>
                <a:cubicBezTo>
                  <a:pt x="454" y="39"/>
                  <a:pt x="477" y="62"/>
                  <a:pt x="501" y="84"/>
                </a:cubicBezTo>
                <a:cubicBezTo>
                  <a:pt x="482" y="70"/>
                  <a:pt x="460" y="53"/>
                  <a:pt x="439" y="39"/>
                </a:cubicBezTo>
                <a:cubicBezTo>
                  <a:pt x="442" y="39"/>
                  <a:pt x="445" y="39"/>
                  <a:pt x="443" y="37"/>
                </a:cubicBezTo>
                <a:cubicBezTo>
                  <a:pt x="436" y="33"/>
                  <a:pt x="430" y="28"/>
                  <a:pt x="427" y="23"/>
                </a:cubicBezTo>
                <a:cubicBezTo>
                  <a:pt x="427" y="21"/>
                  <a:pt x="426" y="10"/>
                  <a:pt x="431" y="16"/>
                </a:cubicBezTo>
                <a:close/>
                <a:moveTo>
                  <a:pt x="425" y="48"/>
                </a:moveTo>
                <a:cubicBezTo>
                  <a:pt x="426" y="41"/>
                  <a:pt x="425" y="34"/>
                  <a:pt x="427" y="28"/>
                </a:cubicBezTo>
                <a:cubicBezTo>
                  <a:pt x="431" y="32"/>
                  <a:pt x="434" y="34"/>
                  <a:pt x="438" y="37"/>
                </a:cubicBezTo>
                <a:cubicBezTo>
                  <a:pt x="435" y="39"/>
                  <a:pt x="433" y="35"/>
                  <a:pt x="430" y="36"/>
                </a:cubicBezTo>
                <a:cubicBezTo>
                  <a:pt x="433" y="41"/>
                  <a:pt x="439" y="45"/>
                  <a:pt x="444" y="49"/>
                </a:cubicBezTo>
                <a:cubicBezTo>
                  <a:pt x="444" y="49"/>
                  <a:pt x="445" y="48"/>
                  <a:pt x="445" y="48"/>
                </a:cubicBezTo>
                <a:cubicBezTo>
                  <a:pt x="448" y="50"/>
                  <a:pt x="452" y="52"/>
                  <a:pt x="454" y="55"/>
                </a:cubicBezTo>
                <a:cubicBezTo>
                  <a:pt x="452" y="55"/>
                  <a:pt x="451" y="54"/>
                  <a:pt x="449" y="54"/>
                </a:cubicBezTo>
                <a:cubicBezTo>
                  <a:pt x="473" y="74"/>
                  <a:pt x="497" y="96"/>
                  <a:pt x="519" y="119"/>
                </a:cubicBezTo>
                <a:cubicBezTo>
                  <a:pt x="491" y="96"/>
                  <a:pt x="462" y="73"/>
                  <a:pt x="430" y="54"/>
                </a:cubicBezTo>
                <a:cubicBezTo>
                  <a:pt x="427" y="52"/>
                  <a:pt x="425" y="50"/>
                  <a:pt x="425" y="48"/>
                </a:cubicBezTo>
                <a:close/>
                <a:moveTo>
                  <a:pt x="417" y="96"/>
                </a:moveTo>
                <a:cubicBezTo>
                  <a:pt x="419" y="96"/>
                  <a:pt x="422" y="97"/>
                  <a:pt x="421" y="93"/>
                </a:cubicBezTo>
                <a:cubicBezTo>
                  <a:pt x="426" y="95"/>
                  <a:pt x="425" y="88"/>
                  <a:pt x="421" y="90"/>
                </a:cubicBezTo>
                <a:cubicBezTo>
                  <a:pt x="423" y="81"/>
                  <a:pt x="426" y="71"/>
                  <a:pt x="425" y="60"/>
                </a:cubicBezTo>
                <a:cubicBezTo>
                  <a:pt x="428" y="62"/>
                  <a:pt x="429" y="65"/>
                  <a:pt x="433" y="66"/>
                </a:cubicBezTo>
                <a:cubicBezTo>
                  <a:pt x="431" y="64"/>
                  <a:pt x="434" y="64"/>
                  <a:pt x="435" y="65"/>
                </a:cubicBezTo>
                <a:cubicBezTo>
                  <a:pt x="433" y="60"/>
                  <a:pt x="428" y="63"/>
                  <a:pt x="427" y="57"/>
                </a:cubicBezTo>
                <a:cubicBezTo>
                  <a:pt x="461" y="75"/>
                  <a:pt x="490" y="100"/>
                  <a:pt x="519" y="123"/>
                </a:cubicBezTo>
                <a:cubicBezTo>
                  <a:pt x="531" y="132"/>
                  <a:pt x="544" y="141"/>
                  <a:pt x="555" y="151"/>
                </a:cubicBezTo>
                <a:cubicBezTo>
                  <a:pt x="552" y="155"/>
                  <a:pt x="548" y="152"/>
                  <a:pt x="547" y="151"/>
                </a:cubicBezTo>
                <a:cubicBezTo>
                  <a:pt x="529" y="139"/>
                  <a:pt x="512" y="125"/>
                  <a:pt x="495" y="112"/>
                </a:cubicBezTo>
                <a:cubicBezTo>
                  <a:pt x="508" y="127"/>
                  <a:pt x="526" y="141"/>
                  <a:pt x="542" y="152"/>
                </a:cubicBezTo>
                <a:cubicBezTo>
                  <a:pt x="542" y="152"/>
                  <a:pt x="543" y="153"/>
                  <a:pt x="544" y="153"/>
                </a:cubicBezTo>
                <a:cubicBezTo>
                  <a:pt x="544" y="155"/>
                  <a:pt x="550" y="153"/>
                  <a:pt x="548" y="156"/>
                </a:cubicBezTo>
                <a:cubicBezTo>
                  <a:pt x="545" y="161"/>
                  <a:pt x="538" y="163"/>
                  <a:pt x="533" y="167"/>
                </a:cubicBezTo>
                <a:cubicBezTo>
                  <a:pt x="521" y="155"/>
                  <a:pt x="506" y="142"/>
                  <a:pt x="493" y="130"/>
                </a:cubicBezTo>
                <a:cubicBezTo>
                  <a:pt x="505" y="136"/>
                  <a:pt x="517" y="147"/>
                  <a:pt x="529" y="154"/>
                </a:cubicBezTo>
                <a:cubicBezTo>
                  <a:pt x="531" y="156"/>
                  <a:pt x="528" y="151"/>
                  <a:pt x="527" y="149"/>
                </a:cubicBezTo>
                <a:cubicBezTo>
                  <a:pt x="496" y="122"/>
                  <a:pt x="468" y="92"/>
                  <a:pt x="436" y="68"/>
                </a:cubicBezTo>
                <a:cubicBezTo>
                  <a:pt x="435" y="67"/>
                  <a:pt x="434" y="67"/>
                  <a:pt x="433" y="68"/>
                </a:cubicBezTo>
                <a:cubicBezTo>
                  <a:pt x="455" y="87"/>
                  <a:pt x="477" y="107"/>
                  <a:pt x="498" y="128"/>
                </a:cubicBezTo>
                <a:cubicBezTo>
                  <a:pt x="476" y="112"/>
                  <a:pt x="454" y="95"/>
                  <a:pt x="429" y="80"/>
                </a:cubicBezTo>
                <a:cubicBezTo>
                  <a:pt x="428" y="79"/>
                  <a:pt x="423" y="82"/>
                  <a:pt x="426" y="84"/>
                </a:cubicBezTo>
                <a:cubicBezTo>
                  <a:pt x="460" y="107"/>
                  <a:pt x="498" y="138"/>
                  <a:pt x="524" y="165"/>
                </a:cubicBezTo>
                <a:cubicBezTo>
                  <a:pt x="503" y="150"/>
                  <a:pt x="503" y="150"/>
                  <a:pt x="503" y="150"/>
                </a:cubicBezTo>
                <a:cubicBezTo>
                  <a:pt x="478" y="131"/>
                  <a:pt x="454" y="110"/>
                  <a:pt x="424" y="97"/>
                </a:cubicBezTo>
                <a:cubicBezTo>
                  <a:pt x="424" y="104"/>
                  <a:pt x="445" y="112"/>
                  <a:pt x="442" y="114"/>
                </a:cubicBezTo>
                <a:cubicBezTo>
                  <a:pt x="457" y="129"/>
                  <a:pt x="475" y="143"/>
                  <a:pt x="490" y="160"/>
                </a:cubicBezTo>
                <a:cubicBezTo>
                  <a:pt x="470" y="142"/>
                  <a:pt x="450" y="125"/>
                  <a:pt x="426" y="110"/>
                </a:cubicBezTo>
                <a:cubicBezTo>
                  <a:pt x="423" y="108"/>
                  <a:pt x="418" y="105"/>
                  <a:pt x="413" y="105"/>
                </a:cubicBezTo>
                <a:cubicBezTo>
                  <a:pt x="408" y="106"/>
                  <a:pt x="402" y="101"/>
                  <a:pt x="397" y="97"/>
                </a:cubicBezTo>
                <a:cubicBezTo>
                  <a:pt x="403" y="96"/>
                  <a:pt x="410" y="95"/>
                  <a:pt x="417" y="96"/>
                </a:cubicBezTo>
                <a:close/>
                <a:moveTo>
                  <a:pt x="426" y="118"/>
                </a:moveTo>
                <a:cubicBezTo>
                  <a:pt x="428" y="120"/>
                  <a:pt x="433" y="121"/>
                  <a:pt x="433" y="124"/>
                </a:cubicBezTo>
                <a:cubicBezTo>
                  <a:pt x="452" y="141"/>
                  <a:pt x="472" y="160"/>
                  <a:pt x="487" y="181"/>
                </a:cubicBezTo>
                <a:cubicBezTo>
                  <a:pt x="466" y="163"/>
                  <a:pt x="443" y="141"/>
                  <a:pt x="419" y="124"/>
                </a:cubicBezTo>
                <a:cubicBezTo>
                  <a:pt x="422" y="124"/>
                  <a:pt x="424" y="127"/>
                  <a:pt x="428" y="125"/>
                </a:cubicBezTo>
                <a:cubicBezTo>
                  <a:pt x="413" y="116"/>
                  <a:pt x="398" y="106"/>
                  <a:pt x="384" y="97"/>
                </a:cubicBezTo>
                <a:cubicBezTo>
                  <a:pt x="399" y="102"/>
                  <a:pt x="413" y="111"/>
                  <a:pt x="426" y="118"/>
                </a:cubicBezTo>
                <a:close/>
                <a:moveTo>
                  <a:pt x="405" y="116"/>
                </a:moveTo>
                <a:cubicBezTo>
                  <a:pt x="403" y="121"/>
                  <a:pt x="399" y="113"/>
                  <a:pt x="398" y="112"/>
                </a:cubicBezTo>
                <a:cubicBezTo>
                  <a:pt x="397" y="112"/>
                  <a:pt x="397" y="111"/>
                  <a:pt x="396" y="111"/>
                </a:cubicBezTo>
                <a:cubicBezTo>
                  <a:pt x="396" y="111"/>
                  <a:pt x="396" y="111"/>
                  <a:pt x="396" y="111"/>
                </a:cubicBezTo>
                <a:cubicBezTo>
                  <a:pt x="396" y="111"/>
                  <a:pt x="396" y="111"/>
                  <a:pt x="396" y="111"/>
                </a:cubicBezTo>
                <a:cubicBezTo>
                  <a:pt x="396" y="109"/>
                  <a:pt x="402" y="114"/>
                  <a:pt x="405" y="116"/>
                </a:cubicBezTo>
                <a:close/>
                <a:moveTo>
                  <a:pt x="361" y="105"/>
                </a:moveTo>
                <a:cubicBezTo>
                  <a:pt x="374" y="117"/>
                  <a:pt x="387" y="129"/>
                  <a:pt x="398" y="143"/>
                </a:cubicBezTo>
                <a:cubicBezTo>
                  <a:pt x="346" y="102"/>
                  <a:pt x="346" y="102"/>
                  <a:pt x="346" y="102"/>
                </a:cubicBezTo>
                <a:cubicBezTo>
                  <a:pt x="345" y="101"/>
                  <a:pt x="343" y="101"/>
                  <a:pt x="342" y="100"/>
                </a:cubicBezTo>
                <a:cubicBezTo>
                  <a:pt x="347" y="97"/>
                  <a:pt x="357" y="101"/>
                  <a:pt x="361" y="105"/>
                </a:cubicBezTo>
                <a:close/>
                <a:moveTo>
                  <a:pt x="334" y="98"/>
                </a:moveTo>
                <a:cubicBezTo>
                  <a:pt x="334" y="101"/>
                  <a:pt x="336" y="103"/>
                  <a:pt x="338" y="105"/>
                </a:cubicBezTo>
                <a:cubicBezTo>
                  <a:pt x="342" y="111"/>
                  <a:pt x="347" y="108"/>
                  <a:pt x="352" y="112"/>
                </a:cubicBezTo>
                <a:cubicBezTo>
                  <a:pt x="411" y="158"/>
                  <a:pt x="411" y="158"/>
                  <a:pt x="411" y="158"/>
                </a:cubicBezTo>
                <a:cubicBezTo>
                  <a:pt x="412" y="158"/>
                  <a:pt x="419" y="161"/>
                  <a:pt x="416" y="158"/>
                </a:cubicBezTo>
                <a:cubicBezTo>
                  <a:pt x="403" y="143"/>
                  <a:pt x="390" y="128"/>
                  <a:pt x="376" y="115"/>
                </a:cubicBezTo>
                <a:cubicBezTo>
                  <a:pt x="375" y="114"/>
                  <a:pt x="371" y="109"/>
                  <a:pt x="372" y="110"/>
                </a:cubicBezTo>
                <a:cubicBezTo>
                  <a:pt x="410" y="133"/>
                  <a:pt x="410" y="133"/>
                  <a:pt x="410" y="133"/>
                </a:cubicBezTo>
                <a:cubicBezTo>
                  <a:pt x="397" y="121"/>
                  <a:pt x="379" y="109"/>
                  <a:pt x="363" y="99"/>
                </a:cubicBezTo>
                <a:cubicBezTo>
                  <a:pt x="368" y="99"/>
                  <a:pt x="374" y="98"/>
                  <a:pt x="377" y="100"/>
                </a:cubicBezTo>
                <a:cubicBezTo>
                  <a:pt x="393" y="111"/>
                  <a:pt x="405" y="123"/>
                  <a:pt x="417" y="137"/>
                </a:cubicBezTo>
                <a:cubicBezTo>
                  <a:pt x="410" y="135"/>
                  <a:pt x="410" y="135"/>
                  <a:pt x="410" y="135"/>
                </a:cubicBezTo>
                <a:cubicBezTo>
                  <a:pt x="413" y="137"/>
                  <a:pt x="416" y="138"/>
                  <a:pt x="418" y="141"/>
                </a:cubicBezTo>
                <a:cubicBezTo>
                  <a:pt x="419" y="142"/>
                  <a:pt x="423" y="143"/>
                  <a:pt x="422" y="140"/>
                </a:cubicBezTo>
                <a:cubicBezTo>
                  <a:pt x="421" y="136"/>
                  <a:pt x="416" y="134"/>
                  <a:pt x="415" y="129"/>
                </a:cubicBezTo>
                <a:cubicBezTo>
                  <a:pt x="418" y="128"/>
                  <a:pt x="420" y="132"/>
                  <a:pt x="421" y="134"/>
                </a:cubicBezTo>
                <a:cubicBezTo>
                  <a:pt x="421" y="135"/>
                  <a:pt x="421" y="135"/>
                  <a:pt x="421" y="135"/>
                </a:cubicBezTo>
                <a:cubicBezTo>
                  <a:pt x="441" y="153"/>
                  <a:pt x="459" y="171"/>
                  <a:pt x="475" y="192"/>
                </a:cubicBezTo>
                <a:cubicBezTo>
                  <a:pt x="476" y="193"/>
                  <a:pt x="479" y="194"/>
                  <a:pt x="478" y="197"/>
                </a:cubicBezTo>
                <a:cubicBezTo>
                  <a:pt x="478" y="193"/>
                  <a:pt x="472" y="196"/>
                  <a:pt x="475" y="192"/>
                </a:cubicBezTo>
                <a:cubicBezTo>
                  <a:pt x="421" y="150"/>
                  <a:pt x="421" y="150"/>
                  <a:pt x="421" y="150"/>
                </a:cubicBezTo>
                <a:cubicBezTo>
                  <a:pt x="419" y="148"/>
                  <a:pt x="412" y="146"/>
                  <a:pt x="414" y="150"/>
                </a:cubicBezTo>
                <a:cubicBezTo>
                  <a:pt x="416" y="155"/>
                  <a:pt x="421" y="161"/>
                  <a:pt x="426" y="163"/>
                </a:cubicBezTo>
                <a:cubicBezTo>
                  <a:pt x="429" y="164"/>
                  <a:pt x="429" y="162"/>
                  <a:pt x="428" y="160"/>
                </a:cubicBezTo>
                <a:cubicBezTo>
                  <a:pt x="468" y="191"/>
                  <a:pt x="468" y="191"/>
                  <a:pt x="468" y="191"/>
                </a:cubicBezTo>
                <a:cubicBezTo>
                  <a:pt x="473" y="194"/>
                  <a:pt x="478" y="199"/>
                  <a:pt x="483" y="204"/>
                </a:cubicBezTo>
                <a:cubicBezTo>
                  <a:pt x="470" y="213"/>
                  <a:pt x="454" y="223"/>
                  <a:pt x="442" y="232"/>
                </a:cubicBezTo>
                <a:cubicBezTo>
                  <a:pt x="438" y="220"/>
                  <a:pt x="432" y="211"/>
                  <a:pt x="422" y="204"/>
                </a:cubicBezTo>
                <a:cubicBezTo>
                  <a:pt x="428" y="205"/>
                  <a:pt x="428" y="205"/>
                  <a:pt x="428" y="205"/>
                </a:cubicBezTo>
                <a:cubicBezTo>
                  <a:pt x="424" y="201"/>
                  <a:pt x="424" y="201"/>
                  <a:pt x="424" y="201"/>
                </a:cubicBezTo>
                <a:cubicBezTo>
                  <a:pt x="426" y="201"/>
                  <a:pt x="433" y="206"/>
                  <a:pt x="428" y="206"/>
                </a:cubicBezTo>
                <a:cubicBezTo>
                  <a:pt x="435" y="211"/>
                  <a:pt x="441" y="218"/>
                  <a:pt x="449" y="221"/>
                </a:cubicBezTo>
                <a:cubicBezTo>
                  <a:pt x="448" y="208"/>
                  <a:pt x="434" y="200"/>
                  <a:pt x="430" y="189"/>
                </a:cubicBezTo>
                <a:cubicBezTo>
                  <a:pt x="433" y="190"/>
                  <a:pt x="441" y="194"/>
                  <a:pt x="445" y="198"/>
                </a:cubicBezTo>
                <a:cubicBezTo>
                  <a:pt x="445" y="199"/>
                  <a:pt x="446" y="199"/>
                  <a:pt x="446" y="199"/>
                </a:cubicBezTo>
                <a:cubicBezTo>
                  <a:pt x="451" y="204"/>
                  <a:pt x="455" y="210"/>
                  <a:pt x="462" y="213"/>
                </a:cubicBezTo>
                <a:cubicBezTo>
                  <a:pt x="461" y="216"/>
                  <a:pt x="466" y="215"/>
                  <a:pt x="466" y="213"/>
                </a:cubicBezTo>
                <a:cubicBezTo>
                  <a:pt x="462" y="197"/>
                  <a:pt x="438" y="173"/>
                  <a:pt x="434" y="169"/>
                </a:cubicBezTo>
                <a:cubicBezTo>
                  <a:pt x="433" y="168"/>
                  <a:pt x="426" y="165"/>
                  <a:pt x="428" y="167"/>
                </a:cubicBezTo>
                <a:cubicBezTo>
                  <a:pt x="439" y="178"/>
                  <a:pt x="451" y="191"/>
                  <a:pt x="459" y="206"/>
                </a:cubicBezTo>
                <a:cubicBezTo>
                  <a:pt x="451" y="200"/>
                  <a:pt x="444" y="191"/>
                  <a:pt x="435" y="187"/>
                </a:cubicBezTo>
                <a:cubicBezTo>
                  <a:pt x="429" y="184"/>
                  <a:pt x="423" y="177"/>
                  <a:pt x="424" y="169"/>
                </a:cubicBezTo>
                <a:cubicBezTo>
                  <a:pt x="424" y="168"/>
                  <a:pt x="417" y="164"/>
                  <a:pt x="420" y="168"/>
                </a:cubicBezTo>
                <a:cubicBezTo>
                  <a:pt x="418" y="167"/>
                  <a:pt x="410" y="166"/>
                  <a:pt x="408" y="165"/>
                </a:cubicBezTo>
                <a:cubicBezTo>
                  <a:pt x="386" y="151"/>
                  <a:pt x="371" y="129"/>
                  <a:pt x="352" y="112"/>
                </a:cubicBezTo>
                <a:cubicBezTo>
                  <a:pt x="351" y="112"/>
                  <a:pt x="350" y="113"/>
                  <a:pt x="353" y="115"/>
                </a:cubicBezTo>
                <a:cubicBezTo>
                  <a:pt x="355" y="116"/>
                  <a:pt x="351" y="117"/>
                  <a:pt x="350" y="116"/>
                </a:cubicBezTo>
                <a:cubicBezTo>
                  <a:pt x="361" y="127"/>
                  <a:pt x="376" y="139"/>
                  <a:pt x="384" y="153"/>
                </a:cubicBezTo>
                <a:cubicBezTo>
                  <a:pt x="360" y="134"/>
                  <a:pt x="335" y="115"/>
                  <a:pt x="304" y="100"/>
                </a:cubicBezTo>
                <a:cubicBezTo>
                  <a:pt x="304" y="100"/>
                  <a:pt x="299" y="101"/>
                  <a:pt x="301" y="102"/>
                </a:cubicBezTo>
                <a:cubicBezTo>
                  <a:pt x="332" y="115"/>
                  <a:pt x="356" y="137"/>
                  <a:pt x="383" y="156"/>
                </a:cubicBezTo>
                <a:cubicBezTo>
                  <a:pt x="383" y="156"/>
                  <a:pt x="381" y="155"/>
                  <a:pt x="380" y="155"/>
                </a:cubicBezTo>
                <a:cubicBezTo>
                  <a:pt x="390" y="163"/>
                  <a:pt x="390" y="163"/>
                  <a:pt x="390" y="163"/>
                </a:cubicBezTo>
                <a:cubicBezTo>
                  <a:pt x="360" y="159"/>
                  <a:pt x="360" y="159"/>
                  <a:pt x="360" y="159"/>
                </a:cubicBezTo>
                <a:cubicBezTo>
                  <a:pt x="341" y="142"/>
                  <a:pt x="320" y="125"/>
                  <a:pt x="299" y="109"/>
                </a:cubicBezTo>
                <a:cubicBezTo>
                  <a:pt x="323" y="124"/>
                  <a:pt x="349" y="139"/>
                  <a:pt x="372" y="157"/>
                </a:cubicBezTo>
                <a:cubicBezTo>
                  <a:pt x="373" y="157"/>
                  <a:pt x="379" y="158"/>
                  <a:pt x="377" y="157"/>
                </a:cubicBezTo>
                <a:cubicBezTo>
                  <a:pt x="348" y="135"/>
                  <a:pt x="317" y="115"/>
                  <a:pt x="285" y="96"/>
                </a:cubicBezTo>
                <a:cubicBezTo>
                  <a:pt x="302" y="98"/>
                  <a:pt x="318" y="98"/>
                  <a:pt x="334" y="98"/>
                </a:cubicBezTo>
                <a:close/>
                <a:moveTo>
                  <a:pt x="423" y="198"/>
                </a:moveTo>
                <a:cubicBezTo>
                  <a:pt x="424" y="187"/>
                  <a:pt x="424" y="187"/>
                  <a:pt x="424" y="187"/>
                </a:cubicBezTo>
                <a:cubicBezTo>
                  <a:pt x="432" y="195"/>
                  <a:pt x="438" y="205"/>
                  <a:pt x="443" y="214"/>
                </a:cubicBezTo>
                <a:cubicBezTo>
                  <a:pt x="437" y="209"/>
                  <a:pt x="431" y="202"/>
                  <a:pt x="423" y="198"/>
                </a:cubicBezTo>
                <a:close/>
                <a:moveTo>
                  <a:pt x="281" y="100"/>
                </a:moveTo>
                <a:cubicBezTo>
                  <a:pt x="283" y="104"/>
                  <a:pt x="289" y="104"/>
                  <a:pt x="292" y="107"/>
                </a:cubicBezTo>
                <a:cubicBezTo>
                  <a:pt x="293" y="107"/>
                  <a:pt x="293" y="107"/>
                  <a:pt x="293" y="107"/>
                </a:cubicBezTo>
                <a:cubicBezTo>
                  <a:pt x="295" y="107"/>
                  <a:pt x="297" y="109"/>
                  <a:pt x="298" y="112"/>
                </a:cubicBezTo>
                <a:cubicBezTo>
                  <a:pt x="354" y="158"/>
                  <a:pt x="354" y="158"/>
                  <a:pt x="354" y="158"/>
                </a:cubicBezTo>
                <a:cubicBezTo>
                  <a:pt x="320" y="139"/>
                  <a:pt x="290" y="116"/>
                  <a:pt x="259" y="94"/>
                </a:cubicBezTo>
                <a:cubicBezTo>
                  <a:pt x="268" y="93"/>
                  <a:pt x="277" y="93"/>
                  <a:pt x="281" y="100"/>
                </a:cubicBezTo>
                <a:close/>
                <a:moveTo>
                  <a:pt x="251" y="94"/>
                </a:moveTo>
                <a:cubicBezTo>
                  <a:pt x="277" y="111"/>
                  <a:pt x="299" y="131"/>
                  <a:pt x="319" y="153"/>
                </a:cubicBezTo>
                <a:cubicBezTo>
                  <a:pt x="290" y="132"/>
                  <a:pt x="263" y="109"/>
                  <a:pt x="232" y="91"/>
                </a:cubicBezTo>
                <a:cubicBezTo>
                  <a:pt x="238" y="91"/>
                  <a:pt x="245" y="91"/>
                  <a:pt x="251" y="94"/>
                </a:cubicBezTo>
                <a:close/>
                <a:moveTo>
                  <a:pt x="306" y="149"/>
                </a:moveTo>
                <a:cubicBezTo>
                  <a:pt x="307" y="148"/>
                  <a:pt x="307" y="148"/>
                  <a:pt x="307" y="148"/>
                </a:cubicBezTo>
                <a:cubicBezTo>
                  <a:pt x="315" y="150"/>
                  <a:pt x="314" y="156"/>
                  <a:pt x="320" y="159"/>
                </a:cubicBezTo>
                <a:cubicBezTo>
                  <a:pt x="315" y="159"/>
                  <a:pt x="306" y="160"/>
                  <a:pt x="304" y="158"/>
                </a:cubicBezTo>
                <a:cubicBezTo>
                  <a:pt x="282" y="135"/>
                  <a:pt x="256" y="114"/>
                  <a:pt x="230" y="95"/>
                </a:cubicBezTo>
                <a:cubicBezTo>
                  <a:pt x="257" y="110"/>
                  <a:pt x="281" y="131"/>
                  <a:pt x="306" y="149"/>
                </a:cubicBezTo>
                <a:close/>
                <a:moveTo>
                  <a:pt x="228" y="96"/>
                </a:moveTo>
                <a:cubicBezTo>
                  <a:pt x="227" y="97"/>
                  <a:pt x="226" y="96"/>
                  <a:pt x="225" y="95"/>
                </a:cubicBezTo>
                <a:cubicBezTo>
                  <a:pt x="224" y="93"/>
                  <a:pt x="228" y="95"/>
                  <a:pt x="228" y="96"/>
                </a:cubicBezTo>
                <a:close/>
                <a:moveTo>
                  <a:pt x="295" y="158"/>
                </a:moveTo>
                <a:cubicBezTo>
                  <a:pt x="258" y="159"/>
                  <a:pt x="258" y="159"/>
                  <a:pt x="258" y="159"/>
                </a:cubicBezTo>
                <a:cubicBezTo>
                  <a:pt x="250" y="148"/>
                  <a:pt x="240" y="139"/>
                  <a:pt x="231" y="129"/>
                </a:cubicBezTo>
                <a:cubicBezTo>
                  <a:pt x="237" y="131"/>
                  <a:pt x="242" y="137"/>
                  <a:pt x="248" y="140"/>
                </a:cubicBezTo>
                <a:cubicBezTo>
                  <a:pt x="257" y="145"/>
                  <a:pt x="263" y="153"/>
                  <a:pt x="274" y="157"/>
                </a:cubicBezTo>
                <a:cubicBezTo>
                  <a:pt x="277" y="159"/>
                  <a:pt x="276" y="153"/>
                  <a:pt x="275" y="152"/>
                </a:cubicBezTo>
                <a:cubicBezTo>
                  <a:pt x="254" y="127"/>
                  <a:pt x="229" y="106"/>
                  <a:pt x="204" y="85"/>
                </a:cubicBezTo>
                <a:cubicBezTo>
                  <a:pt x="236" y="107"/>
                  <a:pt x="265" y="133"/>
                  <a:pt x="295" y="158"/>
                </a:cubicBezTo>
                <a:close/>
                <a:moveTo>
                  <a:pt x="185" y="82"/>
                </a:moveTo>
                <a:cubicBezTo>
                  <a:pt x="194" y="85"/>
                  <a:pt x="203" y="85"/>
                  <a:pt x="207" y="92"/>
                </a:cubicBezTo>
                <a:cubicBezTo>
                  <a:pt x="204" y="92"/>
                  <a:pt x="204" y="92"/>
                  <a:pt x="204" y="92"/>
                </a:cubicBezTo>
                <a:cubicBezTo>
                  <a:pt x="227" y="109"/>
                  <a:pt x="248" y="128"/>
                  <a:pt x="267" y="149"/>
                </a:cubicBezTo>
                <a:cubicBezTo>
                  <a:pt x="237" y="129"/>
                  <a:pt x="211" y="103"/>
                  <a:pt x="182" y="82"/>
                </a:cubicBezTo>
                <a:cubicBezTo>
                  <a:pt x="183" y="82"/>
                  <a:pt x="185" y="82"/>
                  <a:pt x="185" y="82"/>
                </a:cubicBezTo>
                <a:close/>
                <a:moveTo>
                  <a:pt x="188" y="92"/>
                </a:moveTo>
                <a:cubicBezTo>
                  <a:pt x="187" y="93"/>
                  <a:pt x="187" y="93"/>
                  <a:pt x="188" y="94"/>
                </a:cubicBezTo>
                <a:cubicBezTo>
                  <a:pt x="209" y="111"/>
                  <a:pt x="228" y="130"/>
                  <a:pt x="246" y="149"/>
                </a:cubicBezTo>
                <a:cubicBezTo>
                  <a:pt x="246" y="150"/>
                  <a:pt x="246" y="152"/>
                  <a:pt x="246" y="152"/>
                </a:cubicBezTo>
                <a:cubicBezTo>
                  <a:pt x="217" y="127"/>
                  <a:pt x="190" y="101"/>
                  <a:pt x="161" y="76"/>
                </a:cubicBezTo>
                <a:cubicBezTo>
                  <a:pt x="171" y="80"/>
                  <a:pt x="180" y="87"/>
                  <a:pt x="188" y="92"/>
                </a:cubicBezTo>
                <a:close/>
                <a:moveTo>
                  <a:pt x="234" y="147"/>
                </a:moveTo>
                <a:cubicBezTo>
                  <a:pt x="236" y="149"/>
                  <a:pt x="241" y="151"/>
                  <a:pt x="243" y="152"/>
                </a:cubicBezTo>
                <a:cubicBezTo>
                  <a:pt x="240" y="154"/>
                  <a:pt x="248" y="157"/>
                  <a:pt x="247" y="158"/>
                </a:cubicBezTo>
                <a:cubicBezTo>
                  <a:pt x="236" y="163"/>
                  <a:pt x="227" y="161"/>
                  <a:pt x="224" y="153"/>
                </a:cubicBezTo>
                <a:cubicBezTo>
                  <a:pt x="201" y="124"/>
                  <a:pt x="175" y="98"/>
                  <a:pt x="149" y="73"/>
                </a:cubicBezTo>
                <a:cubicBezTo>
                  <a:pt x="178" y="96"/>
                  <a:pt x="206" y="122"/>
                  <a:pt x="234" y="147"/>
                </a:cubicBezTo>
                <a:close/>
                <a:moveTo>
                  <a:pt x="149" y="77"/>
                </a:moveTo>
                <a:cubicBezTo>
                  <a:pt x="169" y="99"/>
                  <a:pt x="192" y="118"/>
                  <a:pt x="210" y="141"/>
                </a:cubicBezTo>
                <a:cubicBezTo>
                  <a:pt x="210" y="141"/>
                  <a:pt x="210" y="142"/>
                  <a:pt x="210" y="143"/>
                </a:cubicBezTo>
                <a:cubicBezTo>
                  <a:pt x="187" y="118"/>
                  <a:pt x="164" y="93"/>
                  <a:pt x="137" y="72"/>
                </a:cubicBezTo>
                <a:cubicBezTo>
                  <a:pt x="142" y="75"/>
                  <a:pt x="145" y="72"/>
                  <a:pt x="149" y="77"/>
                </a:cubicBezTo>
                <a:close/>
                <a:moveTo>
                  <a:pt x="122" y="66"/>
                </a:moveTo>
                <a:cubicBezTo>
                  <a:pt x="161" y="93"/>
                  <a:pt x="191" y="128"/>
                  <a:pt x="223" y="161"/>
                </a:cubicBezTo>
                <a:cubicBezTo>
                  <a:pt x="217" y="163"/>
                  <a:pt x="208" y="163"/>
                  <a:pt x="207" y="162"/>
                </a:cubicBezTo>
                <a:cubicBezTo>
                  <a:pt x="183" y="129"/>
                  <a:pt x="158" y="99"/>
                  <a:pt x="127" y="76"/>
                </a:cubicBezTo>
                <a:cubicBezTo>
                  <a:pt x="154" y="103"/>
                  <a:pt x="181" y="130"/>
                  <a:pt x="202" y="163"/>
                </a:cubicBezTo>
                <a:cubicBezTo>
                  <a:pt x="169" y="128"/>
                  <a:pt x="135" y="90"/>
                  <a:pt x="98" y="59"/>
                </a:cubicBezTo>
                <a:cubicBezTo>
                  <a:pt x="106" y="60"/>
                  <a:pt x="113" y="64"/>
                  <a:pt x="118" y="69"/>
                </a:cubicBezTo>
                <a:cubicBezTo>
                  <a:pt x="115" y="64"/>
                  <a:pt x="121" y="66"/>
                  <a:pt x="122" y="66"/>
                </a:cubicBezTo>
                <a:close/>
                <a:moveTo>
                  <a:pt x="79" y="52"/>
                </a:moveTo>
                <a:cubicBezTo>
                  <a:pt x="80" y="52"/>
                  <a:pt x="80" y="52"/>
                  <a:pt x="80" y="52"/>
                </a:cubicBezTo>
                <a:cubicBezTo>
                  <a:pt x="88" y="53"/>
                  <a:pt x="89" y="61"/>
                  <a:pt x="94" y="66"/>
                </a:cubicBezTo>
                <a:cubicBezTo>
                  <a:pt x="122" y="91"/>
                  <a:pt x="147" y="118"/>
                  <a:pt x="167" y="151"/>
                </a:cubicBezTo>
                <a:cubicBezTo>
                  <a:pt x="131" y="116"/>
                  <a:pt x="99" y="75"/>
                  <a:pt x="62" y="42"/>
                </a:cubicBezTo>
                <a:cubicBezTo>
                  <a:pt x="68" y="44"/>
                  <a:pt x="74" y="48"/>
                  <a:pt x="79" y="52"/>
                </a:cubicBezTo>
                <a:close/>
                <a:moveTo>
                  <a:pt x="37" y="27"/>
                </a:moveTo>
                <a:cubicBezTo>
                  <a:pt x="51" y="37"/>
                  <a:pt x="65" y="49"/>
                  <a:pt x="76" y="63"/>
                </a:cubicBezTo>
                <a:cubicBezTo>
                  <a:pt x="64" y="54"/>
                  <a:pt x="50" y="41"/>
                  <a:pt x="40" y="33"/>
                </a:cubicBezTo>
                <a:cubicBezTo>
                  <a:pt x="37" y="31"/>
                  <a:pt x="38" y="29"/>
                  <a:pt x="37" y="27"/>
                </a:cubicBezTo>
                <a:close/>
                <a:moveTo>
                  <a:pt x="41" y="41"/>
                </a:moveTo>
                <a:cubicBezTo>
                  <a:pt x="58" y="53"/>
                  <a:pt x="75" y="67"/>
                  <a:pt x="88" y="84"/>
                </a:cubicBezTo>
                <a:cubicBezTo>
                  <a:pt x="88" y="84"/>
                  <a:pt x="88" y="85"/>
                  <a:pt x="88" y="86"/>
                </a:cubicBezTo>
                <a:cubicBezTo>
                  <a:pt x="72" y="71"/>
                  <a:pt x="54" y="56"/>
                  <a:pt x="41" y="41"/>
                </a:cubicBezTo>
                <a:close/>
                <a:moveTo>
                  <a:pt x="46" y="51"/>
                </a:moveTo>
                <a:cubicBezTo>
                  <a:pt x="60" y="65"/>
                  <a:pt x="77" y="79"/>
                  <a:pt x="92" y="93"/>
                </a:cubicBezTo>
                <a:cubicBezTo>
                  <a:pt x="91" y="94"/>
                  <a:pt x="98" y="96"/>
                  <a:pt x="96" y="93"/>
                </a:cubicBezTo>
                <a:cubicBezTo>
                  <a:pt x="94" y="88"/>
                  <a:pt x="90" y="84"/>
                  <a:pt x="88" y="79"/>
                </a:cubicBezTo>
                <a:cubicBezTo>
                  <a:pt x="110" y="104"/>
                  <a:pt x="131" y="130"/>
                  <a:pt x="147" y="159"/>
                </a:cubicBezTo>
                <a:cubicBezTo>
                  <a:pt x="115" y="131"/>
                  <a:pt x="88" y="95"/>
                  <a:pt x="57" y="66"/>
                </a:cubicBezTo>
                <a:cubicBezTo>
                  <a:pt x="52" y="62"/>
                  <a:pt x="46" y="59"/>
                  <a:pt x="46" y="51"/>
                </a:cubicBezTo>
                <a:close/>
                <a:moveTo>
                  <a:pt x="47" y="171"/>
                </a:moveTo>
                <a:cubicBezTo>
                  <a:pt x="51" y="173"/>
                  <a:pt x="54" y="177"/>
                  <a:pt x="58" y="179"/>
                </a:cubicBezTo>
                <a:cubicBezTo>
                  <a:pt x="57" y="173"/>
                  <a:pt x="53" y="177"/>
                  <a:pt x="51" y="169"/>
                </a:cubicBezTo>
                <a:cubicBezTo>
                  <a:pt x="63" y="176"/>
                  <a:pt x="70" y="186"/>
                  <a:pt x="79" y="193"/>
                </a:cubicBezTo>
                <a:cubicBezTo>
                  <a:pt x="83" y="195"/>
                  <a:pt x="84" y="191"/>
                  <a:pt x="84" y="189"/>
                </a:cubicBezTo>
                <a:cubicBezTo>
                  <a:pt x="81" y="178"/>
                  <a:pt x="73" y="169"/>
                  <a:pt x="65" y="163"/>
                </a:cubicBezTo>
                <a:cubicBezTo>
                  <a:pt x="65" y="163"/>
                  <a:pt x="64" y="162"/>
                  <a:pt x="63" y="163"/>
                </a:cubicBezTo>
                <a:cubicBezTo>
                  <a:pt x="69" y="170"/>
                  <a:pt x="76" y="178"/>
                  <a:pt x="79" y="188"/>
                </a:cubicBezTo>
                <a:cubicBezTo>
                  <a:pt x="68" y="180"/>
                  <a:pt x="60" y="170"/>
                  <a:pt x="49" y="163"/>
                </a:cubicBezTo>
                <a:cubicBezTo>
                  <a:pt x="51" y="150"/>
                  <a:pt x="51" y="150"/>
                  <a:pt x="51" y="150"/>
                </a:cubicBezTo>
                <a:cubicBezTo>
                  <a:pt x="55" y="152"/>
                  <a:pt x="56" y="160"/>
                  <a:pt x="62" y="156"/>
                </a:cubicBezTo>
                <a:cubicBezTo>
                  <a:pt x="63" y="157"/>
                  <a:pt x="63" y="157"/>
                  <a:pt x="63" y="157"/>
                </a:cubicBezTo>
                <a:cubicBezTo>
                  <a:pt x="75" y="166"/>
                  <a:pt x="87" y="177"/>
                  <a:pt x="98" y="188"/>
                </a:cubicBezTo>
                <a:cubicBezTo>
                  <a:pt x="70" y="201"/>
                  <a:pt x="70" y="201"/>
                  <a:pt x="70" y="201"/>
                </a:cubicBezTo>
                <a:cubicBezTo>
                  <a:pt x="68" y="193"/>
                  <a:pt x="63" y="185"/>
                  <a:pt x="56" y="180"/>
                </a:cubicBezTo>
                <a:cubicBezTo>
                  <a:pt x="59" y="185"/>
                  <a:pt x="66" y="196"/>
                  <a:pt x="66" y="202"/>
                </a:cubicBezTo>
                <a:cubicBezTo>
                  <a:pt x="43" y="183"/>
                  <a:pt x="43" y="183"/>
                  <a:pt x="43" y="183"/>
                </a:cubicBezTo>
                <a:cubicBezTo>
                  <a:pt x="45" y="180"/>
                  <a:pt x="48" y="176"/>
                  <a:pt x="47" y="171"/>
                </a:cubicBezTo>
                <a:close/>
                <a:moveTo>
                  <a:pt x="40" y="191"/>
                </a:moveTo>
                <a:cubicBezTo>
                  <a:pt x="45" y="193"/>
                  <a:pt x="49" y="200"/>
                  <a:pt x="51" y="207"/>
                </a:cubicBezTo>
                <a:cubicBezTo>
                  <a:pt x="47" y="205"/>
                  <a:pt x="40" y="202"/>
                  <a:pt x="37" y="197"/>
                </a:cubicBezTo>
                <a:lnTo>
                  <a:pt x="40" y="191"/>
                </a:lnTo>
                <a:close/>
                <a:moveTo>
                  <a:pt x="51" y="209"/>
                </a:moveTo>
                <a:cubicBezTo>
                  <a:pt x="55" y="208"/>
                  <a:pt x="53" y="203"/>
                  <a:pt x="51" y="200"/>
                </a:cubicBezTo>
                <a:cubicBezTo>
                  <a:pt x="49" y="196"/>
                  <a:pt x="46" y="194"/>
                  <a:pt x="42" y="188"/>
                </a:cubicBezTo>
                <a:cubicBezTo>
                  <a:pt x="48" y="191"/>
                  <a:pt x="59" y="201"/>
                  <a:pt x="63" y="205"/>
                </a:cubicBezTo>
                <a:cubicBezTo>
                  <a:pt x="42" y="217"/>
                  <a:pt x="42" y="217"/>
                  <a:pt x="42" y="217"/>
                </a:cubicBezTo>
                <a:cubicBezTo>
                  <a:pt x="41" y="212"/>
                  <a:pt x="38" y="206"/>
                  <a:pt x="35" y="201"/>
                </a:cubicBezTo>
                <a:cubicBezTo>
                  <a:pt x="41" y="204"/>
                  <a:pt x="46" y="211"/>
                  <a:pt x="51" y="209"/>
                </a:cubicBezTo>
                <a:close/>
                <a:moveTo>
                  <a:pt x="38" y="220"/>
                </a:moveTo>
                <a:cubicBezTo>
                  <a:pt x="28" y="221"/>
                  <a:pt x="18" y="227"/>
                  <a:pt x="14" y="234"/>
                </a:cubicBezTo>
                <a:cubicBezTo>
                  <a:pt x="20" y="225"/>
                  <a:pt x="28" y="216"/>
                  <a:pt x="32" y="205"/>
                </a:cubicBezTo>
                <a:cubicBezTo>
                  <a:pt x="36" y="210"/>
                  <a:pt x="41" y="220"/>
                  <a:pt x="38" y="220"/>
                </a:cubicBezTo>
                <a:close/>
              </a:path>
            </a:pathLst>
          </a:custGeom>
          <a:solidFill>
            <a:srgbClr val="262626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2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" grpId="0" animBg="1"/>
      <p:bldP spid="61" grpId="0" animBg="1"/>
      <p:bldP spid="78" grpId="0" animBg="1"/>
      <p:bldP spid="105" grpId="0" animBg="1"/>
      <p:bldP spid="60" grpId="0" animBg="1"/>
      <p:bldP spid="63" grpId="0" animBg="1"/>
      <p:bldP spid="64" grpId="0" animBg="1"/>
      <p:bldP spid="65" grpId="0" animBg="1"/>
      <p:bldP spid="66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Kết quả hình ảnh cho nền trắng"/>
          <p:cNvPicPr>
            <a:picLocks noChangeAspect="1" noChangeArrowheads="1"/>
          </p:cNvPicPr>
          <p:nvPr/>
        </p:nvPicPr>
        <p:blipFill>
          <a:blip r:embed="rId2"/>
          <a:srcRect r="29408" b="29046"/>
          <a:stretch>
            <a:fillRect/>
          </a:stretch>
        </p:blipFill>
        <p:spPr bwMode="auto">
          <a:xfrm>
            <a:off x="-59611" y="0"/>
            <a:ext cx="12248436" cy="6858000"/>
          </a:xfrm>
          <a:prstGeom prst="rect">
            <a:avLst/>
          </a:prstGeom>
          <a:noFill/>
        </p:spPr>
      </p:pic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5789692" y="1040514"/>
            <a:ext cx="6195986" cy="919164"/>
          </a:xfrm>
          <a:prstGeom prst="rect">
            <a:avLst/>
          </a:prstGeom>
          <a:solidFill>
            <a:srgbClr val="CCFFCC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 sz="2800"/>
          </a:p>
        </p:txBody>
      </p:sp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0" y="1040515"/>
            <a:ext cx="5484971" cy="898645"/>
          </a:xfrm>
          <a:prstGeom prst="rect">
            <a:avLst/>
          </a:prstGeom>
          <a:solidFill>
            <a:srgbClr val="CCFFCC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 sz="2800"/>
          </a:p>
        </p:txBody>
      </p:sp>
      <p:sp>
        <p:nvSpPr>
          <p:cNvPr id="6" name="Text Box 5"/>
          <p:cNvSpPr txBox="1">
            <a:spLocks noChangeArrowheads="1"/>
          </p:cNvSpPr>
          <p:nvPr/>
        </p:nvSpPr>
        <p:spPr bwMode="auto">
          <a:xfrm>
            <a:off x="2852816" y="49917"/>
            <a:ext cx="6572508" cy="52322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sz="2800" b="1" u="sng" dirty="0" err="1">
                <a:solidFill>
                  <a:srgbClr val="FF0000"/>
                </a:solidFill>
                <a:latin typeface="Times New Roman" pitchFamily="18" charset="0"/>
              </a:rPr>
              <a:t>Những</a:t>
            </a:r>
            <a:r>
              <a:rPr lang="en-US" sz="2800" b="1" u="sng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800" b="1" u="sng" dirty="0" err="1">
                <a:solidFill>
                  <a:srgbClr val="FF0000"/>
                </a:solidFill>
                <a:latin typeface="Times New Roman" pitchFamily="18" charset="0"/>
              </a:rPr>
              <a:t>biểu</a:t>
            </a:r>
            <a:r>
              <a:rPr lang="en-US" sz="2800" b="1" u="sng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800" b="1" u="sng" dirty="0" err="1">
                <a:solidFill>
                  <a:srgbClr val="FF0000"/>
                </a:solidFill>
                <a:latin typeface="Times New Roman" pitchFamily="18" charset="0"/>
              </a:rPr>
              <a:t>hiện</a:t>
            </a:r>
            <a:r>
              <a:rPr lang="en-US" sz="2800" b="1" u="sng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800" b="1" u="sng" dirty="0" err="1">
                <a:solidFill>
                  <a:srgbClr val="FF0000"/>
                </a:solidFill>
                <a:latin typeface="Times New Roman" pitchFamily="18" charset="0"/>
              </a:rPr>
              <a:t>của</a:t>
            </a:r>
            <a:r>
              <a:rPr lang="en-US" sz="2800" b="1" u="sng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800" b="1" u="sng" dirty="0" err="1">
                <a:solidFill>
                  <a:srgbClr val="FF0000"/>
                </a:solidFill>
                <a:latin typeface="Times New Roman" pitchFamily="18" charset="0"/>
              </a:rPr>
              <a:t>lòng</a:t>
            </a:r>
            <a:r>
              <a:rPr lang="en-US" sz="2800" b="1" u="sng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800" b="1" u="sng" dirty="0" err="1">
                <a:solidFill>
                  <a:srgbClr val="FF0000"/>
                </a:solidFill>
                <a:latin typeface="Times New Roman" pitchFamily="18" charset="0"/>
              </a:rPr>
              <a:t>yêu</a:t>
            </a:r>
            <a:r>
              <a:rPr lang="en-US" sz="2800" b="1" u="sng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800" b="1" u="sng" dirty="0" err="1" smtClean="0">
                <a:solidFill>
                  <a:srgbClr val="FF0000"/>
                </a:solidFill>
                <a:latin typeface="Times New Roman" pitchFamily="18" charset="0"/>
              </a:rPr>
              <a:t>nước</a:t>
            </a:r>
            <a:endParaRPr lang="en-US" sz="2800" b="1" u="sng" dirty="0">
              <a:solidFill>
                <a:srgbClr val="FF0000"/>
              </a:solidFill>
              <a:latin typeface="Times New Roman" pitchFamily="18" charset="0"/>
            </a:endParaRPr>
          </a:p>
        </p:txBody>
      </p:sp>
      <p:sp>
        <p:nvSpPr>
          <p:cNvPr id="9" name="Text Box 8"/>
          <p:cNvSpPr txBox="1">
            <a:spLocks noChangeArrowheads="1"/>
          </p:cNvSpPr>
          <p:nvPr/>
        </p:nvSpPr>
        <p:spPr bwMode="auto">
          <a:xfrm>
            <a:off x="126087" y="977453"/>
            <a:ext cx="5287077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</a:rPr>
              <a:t>Lòng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</a:rPr>
              <a:t>yêu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</a:rPr>
              <a:t>nước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</a:rPr>
              <a:t>từ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</a:rPr>
              <a:t>trong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</a:rPr>
              <a:t>quá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</a:rPr>
              <a:t>khứ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</a:rPr>
              <a:t>của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</a:rPr>
              <a:t>lịch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</a:rPr>
              <a:t>sử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</a:rPr>
              <a:t>dân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</a:rPr>
              <a:t>tộc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</a:rPr>
              <a:t>.</a:t>
            </a:r>
          </a:p>
        </p:txBody>
      </p:sp>
      <p:sp>
        <p:nvSpPr>
          <p:cNvPr id="10" name="Text Box 9"/>
          <p:cNvSpPr txBox="1">
            <a:spLocks noChangeArrowheads="1"/>
          </p:cNvSpPr>
          <p:nvPr/>
        </p:nvSpPr>
        <p:spPr bwMode="auto">
          <a:xfrm>
            <a:off x="5957815" y="1040517"/>
            <a:ext cx="5815960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</a:rPr>
              <a:t>Trong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</a:rPr>
              <a:t>cuộc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</a:rPr>
              <a:t>kháng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</a:rPr>
              <a:t>chiến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</a:rPr>
              <a:t>hiện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</a:rPr>
              <a:t>tại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endParaRPr lang="en-US" sz="2800" dirty="0" smtClean="0">
              <a:solidFill>
                <a:srgbClr val="0000FF"/>
              </a:solidFill>
              <a:latin typeface="Times New Roman" pitchFamily="18" charset="0"/>
            </a:endParaRPr>
          </a:p>
          <a:p>
            <a:pPr algn="ctr"/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</a:rPr>
              <a:t>(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</a:rPr>
              <a:t>năm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</a:rPr>
              <a:t> 1951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</a:rPr>
              <a:t>)</a:t>
            </a:r>
            <a:endParaRPr lang="en-US" sz="2800" dirty="0">
              <a:solidFill>
                <a:srgbClr val="0000FF"/>
              </a:solidFill>
              <a:latin typeface="Times New Roman" pitchFamily="18" charset="0"/>
            </a:endParaRPr>
          </a:p>
        </p:txBody>
      </p:sp>
      <p:sp>
        <p:nvSpPr>
          <p:cNvPr id="11" name="Line 10"/>
          <p:cNvSpPr>
            <a:spLocks noChangeShapeType="1"/>
          </p:cNvSpPr>
          <p:nvPr/>
        </p:nvSpPr>
        <p:spPr bwMode="auto">
          <a:xfrm flipH="1">
            <a:off x="2640912" y="2086302"/>
            <a:ext cx="0" cy="2286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 sz="2800"/>
          </a:p>
        </p:txBody>
      </p:sp>
      <p:sp>
        <p:nvSpPr>
          <p:cNvPr id="12" name="Text Box 11"/>
          <p:cNvSpPr txBox="1">
            <a:spLocks noChangeArrowheads="1"/>
          </p:cNvSpPr>
          <p:nvPr/>
        </p:nvSpPr>
        <p:spPr bwMode="auto">
          <a:xfrm>
            <a:off x="241673" y="2391104"/>
            <a:ext cx="5383398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2800" dirty="0">
                <a:latin typeface="Times New Roman" pitchFamily="18" charset="0"/>
              </a:rPr>
              <a:t>…</a:t>
            </a:r>
            <a:r>
              <a:rPr lang="en-US" sz="2800" dirty="0" err="1">
                <a:latin typeface="Times New Roman" pitchFamily="18" charset="0"/>
              </a:rPr>
              <a:t>những</a:t>
            </a:r>
            <a:r>
              <a:rPr lang="en-US" sz="2800" dirty="0">
                <a:latin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</a:rPr>
              <a:t>trang</a:t>
            </a:r>
            <a:r>
              <a:rPr lang="en-US" sz="2800" dirty="0">
                <a:latin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</a:rPr>
              <a:t>lịch</a:t>
            </a:r>
            <a:r>
              <a:rPr lang="en-US" sz="2800" dirty="0">
                <a:latin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</a:rPr>
              <a:t>sử</a:t>
            </a:r>
            <a:r>
              <a:rPr lang="en-US" sz="2800" dirty="0">
                <a:latin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</a:rPr>
              <a:t>vẻ</a:t>
            </a:r>
            <a:r>
              <a:rPr lang="en-US" sz="2800" dirty="0">
                <a:latin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</a:rPr>
              <a:t>vang</a:t>
            </a:r>
            <a:r>
              <a:rPr lang="en-US" sz="2800" dirty="0">
                <a:latin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</a:rPr>
              <a:t>của</a:t>
            </a:r>
            <a:r>
              <a:rPr lang="en-US" sz="2800" dirty="0">
                <a:latin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</a:rPr>
              <a:t>thời</a:t>
            </a:r>
            <a:r>
              <a:rPr lang="en-US" sz="2800" dirty="0">
                <a:latin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</a:rPr>
              <a:t>đại</a:t>
            </a:r>
            <a:r>
              <a:rPr lang="en-US" sz="2800" dirty="0">
                <a:latin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</a:rPr>
              <a:t>Bà</a:t>
            </a:r>
            <a:r>
              <a:rPr lang="en-US" sz="2800" dirty="0">
                <a:latin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</a:rPr>
              <a:t>Trưng</a:t>
            </a:r>
            <a:r>
              <a:rPr lang="en-US" sz="2800" dirty="0">
                <a:latin typeface="Times New Roman" pitchFamily="18" charset="0"/>
              </a:rPr>
              <a:t>, </a:t>
            </a:r>
            <a:r>
              <a:rPr lang="en-US" sz="2800" dirty="0" err="1">
                <a:latin typeface="Times New Roman" pitchFamily="18" charset="0"/>
              </a:rPr>
              <a:t>Bà</a:t>
            </a:r>
            <a:r>
              <a:rPr lang="en-US" sz="2800" dirty="0">
                <a:latin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</a:rPr>
              <a:t>Triệu</a:t>
            </a:r>
            <a:r>
              <a:rPr lang="en-US" sz="2800" dirty="0">
                <a:latin typeface="Times New Roman" pitchFamily="18" charset="0"/>
              </a:rPr>
              <a:t>, </a:t>
            </a:r>
            <a:r>
              <a:rPr lang="en-US" sz="2800" dirty="0" err="1">
                <a:latin typeface="Times New Roman" pitchFamily="18" charset="0"/>
              </a:rPr>
              <a:t>Trần</a:t>
            </a:r>
            <a:r>
              <a:rPr lang="en-US" sz="2800" dirty="0">
                <a:latin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</a:rPr>
              <a:t>Hưng</a:t>
            </a:r>
            <a:r>
              <a:rPr lang="en-US" sz="2800" dirty="0">
                <a:latin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</a:rPr>
              <a:t>Đạo</a:t>
            </a:r>
            <a:r>
              <a:rPr lang="en-US" sz="2800" dirty="0">
                <a:latin typeface="Times New Roman" pitchFamily="18" charset="0"/>
              </a:rPr>
              <a:t>, </a:t>
            </a:r>
            <a:r>
              <a:rPr lang="en-US" sz="2800" dirty="0" err="1">
                <a:latin typeface="Times New Roman" pitchFamily="18" charset="0"/>
              </a:rPr>
              <a:t>Lê</a:t>
            </a:r>
            <a:r>
              <a:rPr lang="en-US" sz="2800" dirty="0">
                <a:latin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</a:rPr>
              <a:t>Lợi</a:t>
            </a:r>
            <a:r>
              <a:rPr lang="en-US" sz="2800" dirty="0">
                <a:latin typeface="Times New Roman" pitchFamily="18" charset="0"/>
              </a:rPr>
              <a:t>, </a:t>
            </a:r>
            <a:r>
              <a:rPr lang="en-US" sz="2800" dirty="0" err="1">
                <a:latin typeface="Times New Roman" pitchFamily="18" charset="0"/>
              </a:rPr>
              <a:t>Quang</a:t>
            </a:r>
            <a:r>
              <a:rPr lang="en-US" sz="2800" dirty="0">
                <a:latin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</a:rPr>
              <a:t>Trung</a:t>
            </a:r>
            <a:r>
              <a:rPr lang="en-US" sz="2800" dirty="0" smtClean="0">
                <a:latin typeface="Times New Roman" pitchFamily="18" charset="0"/>
              </a:rPr>
              <a:t>…</a:t>
            </a:r>
            <a:endParaRPr lang="en-US" sz="2800" dirty="0">
              <a:latin typeface="Times New Roman" pitchFamily="18" charset="0"/>
            </a:endParaRPr>
          </a:p>
        </p:txBody>
      </p:sp>
      <p:sp>
        <p:nvSpPr>
          <p:cNvPr id="13" name="Line 12"/>
          <p:cNvSpPr>
            <a:spLocks noChangeShapeType="1"/>
          </p:cNvSpPr>
          <p:nvPr/>
        </p:nvSpPr>
        <p:spPr bwMode="auto">
          <a:xfrm flipH="1">
            <a:off x="9141619" y="2086302"/>
            <a:ext cx="0" cy="2286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 sz="2800"/>
          </a:p>
        </p:txBody>
      </p:sp>
      <p:sp>
        <p:nvSpPr>
          <p:cNvPr id="14" name="Text Box 13"/>
          <p:cNvSpPr txBox="1">
            <a:spLocks noChangeArrowheads="1"/>
          </p:cNvSpPr>
          <p:nvPr/>
        </p:nvSpPr>
        <p:spPr bwMode="auto">
          <a:xfrm>
            <a:off x="5843980" y="2314903"/>
            <a:ext cx="6297560" cy="1815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sz="2800" dirty="0" err="1">
                <a:latin typeface="Times New Roman" pitchFamily="18" charset="0"/>
              </a:rPr>
              <a:t>Từ</a:t>
            </a:r>
            <a:r>
              <a:rPr lang="en-US" sz="2800" dirty="0">
                <a:latin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</a:rPr>
              <a:t>các</a:t>
            </a:r>
            <a:r>
              <a:rPr lang="en-US" sz="2800" dirty="0">
                <a:latin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</a:rPr>
              <a:t>cụ</a:t>
            </a:r>
            <a:r>
              <a:rPr lang="en-US" sz="2800" dirty="0">
                <a:latin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</a:rPr>
              <a:t>già</a:t>
            </a:r>
            <a:r>
              <a:rPr lang="en-US" sz="2800" dirty="0">
                <a:latin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</a:rPr>
              <a:t>tóc</a:t>
            </a:r>
            <a:r>
              <a:rPr lang="en-US" sz="2800" dirty="0">
                <a:latin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</a:rPr>
              <a:t>bạc</a:t>
            </a:r>
            <a:r>
              <a:rPr lang="en-US" sz="2800" dirty="0">
                <a:latin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</a:rPr>
              <a:t>đến</a:t>
            </a:r>
            <a:r>
              <a:rPr lang="en-US" sz="2800" dirty="0">
                <a:latin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</a:rPr>
              <a:t>các</a:t>
            </a:r>
            <a:r>
              <a:rPr lang="en-US" sz="2800" dirty="0">
                <a:latin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</a:rPr>
              <a:t>cháu</a:t>
            </a:r>
            <a:r>
              <a:rPr lang="en-US" sz="2800" dirty="0">
                <a:latin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</a:rPr>
              <a:t>nhi</a:t>
            </a:r>
            <a:r>
              <a:rPr lang="en-US" sz="2800" dirty="0">
                <a:latin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</a:rPr>
              <a:t>đồng</a:t>
            </a:r>
            <a:r>
              <a:rPr lang="en-US" sz="2800" dirty="0">
                <a:latin typeface="Times New Roman" pitchFamily="18" charset="0"/>
              </a:rPr>
              <a:t>…</a:t>
            </a:r>
            <a:r>
              <a:rPr lang="en-US" sz="2800" dirty="0" err="1">
                <a:latin typeface="Times New Roman" pitchFamily="18" charset="0"/>
              </a:rPr>
              <a:t>Từ</a:t>
            </a:r>
            <a:r>
              <a:rPr lang="en-US" sz="2800" dirty="0">
                <a:latin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</a:rPr>
              <a:t>những</a:t>
            </a:r>
            <a:r>
              <a:rPr lang="en-US" sz="2800" dirty="0">
                <a:latin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</a:rPr>
              <a:t>chiến</a:t>
            </a:r>
            <a:r>
              <a:rPr lang="en-US" sz="2800" dirty="0">
                <a:latin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</a:rPr>
              <a:t>sĩ</a:t>
            </a:r>
            <a:r>
              <a:rPr lang="en-US" sz="2800" dirty="0">
                <a:latin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</a:rPr>
              <a:t>đến</a:t>
            </a:r>
            <a:r>
              <a:rPr lang="en-US" sz="2800" dirty="0">
                <a:latin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</a:rPr>
              <a:t>công</a:t>
            </a:r>
            <a:r>
              <a:rPr lang="en-US" sz="2800" dirty="0">
                <a:latin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</a:rPr>
              <a:t>chức</a:t>
            </a:r>
            <a:r>
              <a:rPr lang="en-US" sz="2800" dirty="0">
                <a:latin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</a:rPr>
              <a:t>hậu</a:t>
            </a:r>
            <a:r>
              <a:rPr lang="en-US" sz="2800" dirty="0">
                <a:latin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</a:rPr>
              <a:t>phương</a:t>
            </a:r>
            <a:r>
              <a:rPr lang="en-US" sz="2800" dirty="0">
                <a:latin typeface="Times New Roman" pitchFamily="18" charset="0"/>
              </a:rPr>
              <a:t>…</a:t>
            </a:r>
            <a:r>
              <a:rPr lang="en-US" sz="2800" dirty="0" err="1">
                <a:latin typeface="Times New Roman" pitchFamily="18" charset="0"/>
              </a:rPr>
              <a:t>Từ</a:t>
            </a:r>
            <a:r>
              <a:rPr lang="en-US" sz="2800" dirty="0">
                <a:latin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</a:rPr>
              <a:t>những</a:t>
            </a:r>
            <a:r>
              <a:rPr lang="en-US" sz="2800" dirty="0">
                <a:latin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</a:rPr>
              <a:t>nam</a:t>
            </a:r>
            <a:r>
              <a:rPr lang="en-US" sz="2800" dirty="0">
                <a:latin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</a:rPr>
              <a:t>nữ</a:t>
            </a:r>
            <a:r>
              <a:rPr lang="en-US" sz="2800" dirty="0">
                <a:latin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</a:rPr>
              <a:t>công</a:t>
            </a:r>
            <a:r>
              <a:rPr lang="en-US" sz="2800" dirty="0">
                <a:latin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</a:rPr>
              <a:t>nhân</a:t>
            </a:r>
            <a:r>
              <a:rPr lang="en-US" sz="2800" dirty="0">
                <a:latin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</a:rPr>
              <a:t>đến</a:t>
            </a:r>
            <a:r>
              <a:rPr lang="en-US" sz="2800" dirty="0">
                <a:latin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</a:rPr>
              <a:t>đến</a:t>
            </a:r>
            <a:r>
              <a:rPr lang="en-US" sz="2800" dirty="0">
                <a:latin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</a:rPr>
              <a:t>những</a:t>
            </a:r>
            <a:r>
              <a:rPr lang="en-US" sz="2800" dirty="0">
                <a:latin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</a:rPr>
              <a:t>đồng</a:t>
            </a:r>
            <a:r>
              <a:rPr lang="en-US" sz="2800" dirty="0">
                <a:latin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</a:rPr>
              <a:t>bào</a:t>
            </a:r>
            <a:r>
              <a:rPr lang="en-US" sz="2800" dirty="0">
                <a:latin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</a:rPr>
              <a:t>điền</a:t>
            </a:r>
            <a:r>
              <a:rPr lang="en-US" sz="2800" dirty="0">
                <a:latin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</a:rPr>
              <a:t>chủ</a:t>
            </a:r>
            <a:r>
              <a:rPr lang="en-US" sz="2800" dirty="0">
                <a:latin typeface="Times New Roman" pitchFamily="18" charset="0"/>
              </a:rPr>
              <a:t>…</a:t>
            </a:r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auto">
          <a:xfrm>
            <a:off x="225912" y="2425264"/>
            <a:ext cx="5180251" cy="1447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sz="2800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auto">
          <a:xfrm>
            <a:off x="5812455" y="2425264"/>
            <a:ext cx="6150457" cy="1600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sz="2800"/>
          </a:p>
        </p:txBody>
      </p:sp>
      <p:sp>
        <p:nvSpPr>
          <p:cNvPr id="18" name="Line 17"/>
          <p:cNvSpPr>
            <a:spLocks noChangeShapeType="1"/>
          </p:cNvSpPr>
          <p:nvPr/>
        </p:nvSpPr>
        <p:spPr bwMode="auto">
          <a:xfrm flipH="1">
            <a:off x="2539339" y="3904596"/>
            <a:ext cx="0" cy="3048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 sz="2800"/>
          </a:p>
        </p:txBody>
      </p:sp>
      <p:sp>
        <p:nvSpPr>
          <p:cNvPr id="19" name="Text Box 18"/>
          <p:cNvSpPr txBox="1">
            <a:spLocks noChangeArrowheads="1"/>
          </p:cNvSpPr>
          <p:nvPr/>
        </p:nvSpPr>
        <p:spPr bwMode="auto">
          <a:xfrm>
            <a:off x="367767" y="4288223"/>
            <a:ext cx="5078677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sz="2800" dirty="0" err="1">
                <a:solidFill>
                  <a:srgbClr val="FF00FF"/>
                </a:solidFill>
                <a:latin typeface="Times New Roman" pitchFamily="18" charset="0"/>
              </a:rPr>
              <a:t>Chúng</a:t>
            </a:r>
            <a:r>
              <a:rPr lang="en-US" sz="2800" dirty="0">
                <a:solidFill>
                  <a:srgbClr val="FF00FF"/>
                </a:solidFill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srgbClr val="FF00FF"/>
                </a:solidFill>
                <a:latin typeface="Times New Roman" pitchFamily="18" charset="0"/>
              </a:rPr>
              <a:t>ta</a:t>
            </a:r>
            <a:r>
              <a:rPr lang="en-US" sz="2800" dirty="0">
                <a:solidFill>
                  <a:srgbClr val="FF00FF"/>
                </a:solidFill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srgbClr val="FF00FF"/>
                </a:solidFill>
                <a:latin typeface="Times New Roman" pitchFamily="18" charset="0"/>
              </a:rPr>
              <a:t>phải</a:t>
            </a:r>
            <a:r>
              <a:rPr lang="en-US" sz="2800" dirty="0">
                <a:solidFill>
                  <a:srgbClr val="FF00FF"/>
                </a:solidFill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srgbClr val="FF00FF"/>
                </a:solidFill>
                <a:latin typeface="Times New Roman" pitchFamily="18" charset="0"/>
              </a:rPr>
              <a:t>ghi</a:t>
            </a:r>
            <a:r>
              <a:rPr lang="en-US" sz="2800" dirty="0">
                <a:solidFill>
                  <a:srgbClr val="FF00FF"/>
                </a:solidFill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srgbClr val="FF00FF"/>
                </a:solidFill>
                <a:latin typeface="Times New Roman" pitchFamily="18" charset="0"/>
              </a:rPr>
              <a:t>nhớ</a:t>
            </a:r>
            <a:r>
              <a:rPr lang="en-US" sz="2800" dirty="0">
                <a:solidFill>
                  <a:srgbClr val="FF00FF"/>
                </a:solidFill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srgbClr val="FF00FF"/>
                </a:solidFill>
                <a:latin typeface="Times New Roman" pitchFamily="18" charset="0"/>
              </a:rPr>
              <a:t>công</a:t>
            </a:r>
            <a:r>
              <a:rPr lang="en-US" sz="2800" dirty="0">
                <a:solidFill>
                  <a:srgbClr val="FF00FF"/>
                </a:solidFill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srgbClr val="FF00FF"/>
                </a:solidFill>
                <a:latin typeface="Times New Roman" pitchFamily="18" charset="0"/>
              </a:rPr>
              <a:t>lao</a:t>
            </a:r>
            <a:r>
              <a:rPr lang="en-US" sz="2800" dirty="0">
                <a:solidFill>
                  <a:srgbClr val="FF00FF"/>
                </a:solidFill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srgbClr val="FF00FF"/>
                </a:solidFill>
                <a:latin typeface="Times New Roman" pitchFamily="18" charset="0"/>
              </a:rPr>
              <a:t>của</a:t>
            </a:r>
            <a:r>
              <a:rPr lang="en-US" sz="2800" dirty="0">
                <a:solidFill>
                  <a:srgbClr val="FF00FF"/>
                </a:solidFill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srgbClr val="FF00FF"/>
                </a:solidFill>
                <a:latin typeface="Times New Roman" pitchFamily="18" charset="0"/>
              </a:rPr>
              <a:t>các</a:t>
            </a:r>
            <a:r>
              <a:rPr lang="en-US" sz="2800" dirty="0">
                <a:solidFill>
                  <a:srgbClr val="FF00FF"/>
                </a:solidFill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srgbClr val="FF00FF"/>
                </a:solidFill>
                <a:latin typeface="Times New Roman" pitchFamily="18" charset="0"/>
              </a:rPr>
              <a:t>anh</a:t>
            </a:r>
            <a:r>
              <a:rPr lang="en-US" sz="2800" dirty="0">
                <a:solidFill>
                  <a:srgbClr val="FF00FF"/>
                </a:solidFill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srgbClr val="FF00FF"/>
                </a:solidFill>
                <a:latin typeface="Times New Roman" pitchFamily="18" charset="0"/>
              </a:rPr>
              <a:t>hùng</a:t>
            </a:r>
            <a:r>
              <a:rPr lang="en-US" sz="2800" dirty="0">
                <a:solidFill>
                  <a:srgbClr val="FF00FF"/>
                </a:solidFill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srgbClr val="FF00FF"/>
                </a:solidFill>
                <a:latin typeface="Times New Roman" pitchFamily="18" charset="0"/>
              </a:rPr>
              <a:t>dân</a:t>
            </a:r>
            <a:r>
              <a:rPr lang="en-US" sz="2800" dirty="0">
                <a:solidFill>
                  <a:srgbClr val="FF00FF"/>
                </a:solidFill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srgbClr val="FF00FF"/>
                </a:solidFill>
                <a:latin typeface="Times New Roman" pitchFamily="18" charset="0"/>
              </a:rPr>
              <a:t>tộc</a:t>
            </a:r>
            <a:r>
              <a:rPr lang="en-US" sz="2800" dirty="0">
                <a:solidFill>
                  <a:srgbClr val="FF00FF"/>
                </a:solidFill>
                <a:latin typeface="Times New Roman" pitchFamily="18" charset="0"/>
              </a:rPr>
              <a:t>.</a:t>
            </a:r>
          </a:p>
        </p:txBody>
      </p:sp>
      <p:sp>
        <p:nvSpPr>
          <p:cNvPr id="21" name="Line 19"/>
          <p:cNvSpPr>
            <a:spLocks noChangeShapeType="1"/>
          </p:cNvSpPr>
          <p:nvPr/>
        </p:nvSpPr>
        <p:spPr bwMode="auto">
          <a:xfrm flipH="1">
            <a:off x="8938472" y="4133196"/>
            <a:ext cx="0" cy="3048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 sz="2800"/>
          </a:p>
        </p:txBody>
      </p:sp>
      <p:sp>
        <p:nvSpPr>
          <p:cNvPr id="22" name="Text Box 20"/>
          <p:cNvSpPr txBox="1">
            <a:spLocks noChangeArrowheads="1"/>
          </p:cNvSpPr>
          <p:nvPr/>
        </p:nvSpPr>
        <p:spPr bwMode="auto">
          <a:xfrm>
            <a:off x="5705631" y="4380193"/>
            <a:ext cx="6483194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sz="2800" dirty="0" err="1">
                <a:solidFill>
                  <a:srgbClr val="FF00FF"/>
                </a:solidFill>
                <a:latin typeface="Times New Roman" pitchFamily="18" charset="0"/>
              </a:rPr>
              <a:t>Những</a:t>
            </a:r>
            <a:r>
              <a:rPr lang="en-US" sz="2800" dirty="0">
                <a:solidFill>
                  <a:srgbClr val="FF00FF"/>
                </a:solidFill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srgbClr val="FF00FF"/>
                </a:solidFill>
                <a:latin typeface="Times New Roman" pitchFamily="18" charset="0"/>
              </a:rPr>
              <a:t>cử</a:t>
            </a:r>
            <a:r>
              <a:rPr lang="en-US" sz="2800" dirty="0">
                <a:solidFill>
                  <a:srgbClr val="FF00FF"/>
                </a:solidFill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srgbClr val="FF00FF"/>
                </a:solidFill>
                <a:latin typeface="Times New Roman" pitchFamily="18" charset="0"/>
              </a:rPr>
              <a:t>chỉ</a:t>
            </a:r>
            <a:r>
              <a:rPr lang="en-US" sz="2800" dirty="0">
                <a:solidFill>
                  <a:srgbClr val="FF00FF"/>
                </a:solidFill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srgbClr val="FF00FF"/>
                </a:solidFill>
                <a:latin typeface="Times New Roman" pitchFamily="18" charset="0"/>
              </a:rPr>
              <a:t>đó</a:t>
            </a:r>
            <a:r>
              <a:rPr lang="en-US" sz="2800" dirty="0">
                <a:solidFill>
                  <a:srgbClr val="FF00FF"/>
                </a:solidFill>
                <a:latin typeface="Times New Roman" pitchFamily="18" charset="0"/>
              </a:rPr>
              <a:t>, </a:t>
            </a:r>
            <a:r>
              <a:rPr lang="en-US" sz="2800" dirty="0" err="1">
                <a:solidFill>
                  <a:srgbClr val="FF00FF"/>
                </a:solidFill>
                <a:latin typeface="Times New Roman" pitchFamily="18" charset="0"/>
              </a:rPr>
              <a:t>tuy</a:t>
            </a:r>
            <a:r>
              <a:rPr lang="en-US" sz="2800" dirty="0">
                <a:solidFill>
                  <a:srgbClr val="FF00FF"/>
                </a:solidFill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srgbClr val="FF00FF"/>
                </a:solidFill>
                <a:latin typeface="Times New Roman" pitchFamily="18" charset="0"/>
              </a:rPr>
              <a:t>khác</a:t>
            </a:r>
            <a:r>
              <a:rPr lang="en-US" sz="2800" dirty="0">
                <a:solidFill>
                  <a:srgbClr val="FF00FF"/>
                </a:solidFill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srgbClr val="FF00FF"/>
                </a:solidFill>
                <a:latin typeface="Times New Roman" pitchFamily="18" charset="0"/>
              </a:rPr>
              <a:t>nhau</a:t>
            </a:r>
            <a:r>
              <a:rPr lang="en-US" sz="2800" dirty="0">
                <a:solidFill>
                  <a:srgbClr val="FF00FF"/>
                </a:solidFill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srgbClr val="FF00FF"/>
                </a:solidFill>
                <a:latin typeface="Times New Roman" pitchFamily="18" charset="0"/>
              </a:rPr>
              <a:t>nơi</a:t>
            </a:r>
            <a:r>
              <a:rPr lang="en-US" sz="2800" dirty="0">
                <a:solidFill>
                  <a:srgbClr val="FF00FF"/>
                </a:solidFill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srgbClr val="FF00FF"/>
                </a:solidFill>
                <a:latin typeface="Times New Roman" pitchFamily="18" charset="0"/>
              </a:rPr>
              <a:t>việc</a:t>
            </a:r>
            <a:r>
              <a:rPr lang="en-US" sz="2800" dirty="0">
                <a:solidFill>
                  <a:srgbClr val="FF00FF"/>
                </a:solidFill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srgbClr val="FF00FF"/>
                </a:solidFill>
                <a:latin typeface="Times New Roman" pitchFamily="18" charset="0"/>
              </a:rPr>
              <a:t>làm</a:t>
            </a:r>
            <a:r>
              <a:rPr lang="en-US" sz="2800" dirty="0">
                <a:solidFill>
                  <a:srgbClr val="FF00FF"/>
                </a:solidFill>
                <a:latin typeface="Times New Roman" pitchFamily="18" charset="0"/>
              </a:rPr>
              <a:t>, </a:t>
            </a:r>
            <a:r>
              <a:rPr lang="en-US" sz="2800" dirty="0" err="1">
                <a:solidFill>
                  <a:srgbClr val="FF00FF"/>
                </a:solidFill>
                <a:latin typeface="Times New Roman" pitchFamily="18" charset="0"/>
              </a:rPr>
              <a:t>nhưng</a:t>
            </a:r>
            <a:r>
              <a:rPr lang="en-US" sz="2800" dirty="0">
                <a:solidFill>
                  <a:srgbClr val="FF00FF"/>
                </a:solidFill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srgbClr val="FF00FF"/>
                </a:solidFill>
                <a:latin typeface="Times New Roman" pitchFamily="18" charset="0"/>
              </a:rPr>
              <a:t>đều</a:t>
            </a:r>
            <a:r>
              <a:rPr lang="en-US" sz="2800" dirty="0">
                <a:solidFill>
                  <a:srgbClr val="FF00FF"/>
                </a:solidFill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srgbClr val="FF00FF"/>
                </a:solidFill>
                <a:latin typeface="Times New Roman" pitchFamily="18" charset="0"/>
              </a:rPr>
              <a:t>giống</a:t>
            </a:r>
            <a:r>
              <a:rPr lang="en-US" sz="2800" dirty="0">
                <a:solidFill>
                  <a:srgbClr val="FF00FF"/>
                </a:solidFill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srgbClr val="FF00FF"/>
                </a:solidFill>
                <a:latin typeface="Times New Roman" pitchFamily="18" charset="0"/>
              </a:rPr>
              <a:t>nhau</a:t>
            </a:r>
            <a:r>
              <a:rPr lang="en-US" sz="2800" dirty="0">
                <a:solidFill>
                  <a:srgbClr val="FF00FF"/>
                </a:solidFill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srgbClr val="FF00FF"/>
                </a:solidFill>
                <a:latin typeface="Times New Roman" pitchFamily="18" charset="0"/>
              </a:rPr>
              <a:t>nơi</a:t>
            </a:r>
            <a:r>
              <a:rPr lang="en-US" sz="2800" dirty="0">
                <a:solidFill>
                  <a:srgbClr val="FF00FF"/>
                </a:solidFill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srgbClr val="FF00FF"/>
                </a:solidFill>
                <a:latin typeface="Times New Roman" pitchFamily="18" charset="0"/>
              </a:rPr>
              <a:t>lòng</a:t>
            </a:r>
            <a:r>
              <a:rPr lang="en-US" sz="2800" dirty="0">
                <a:solidFill>
                  <a:srgbClr val="FF00FF"/>
                </a:solidFill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srgbClr val="FF00FF"/>
                </a:solidFill>
                <a:latin typeface="Times New Roman" pitchFamily="18" charset="0"/>
              </a:rPr>
              <a:t>nồng</a:t>
            </a:r>
            <a:r>
              <a:rPr lang="en-US" sz="2800" dirty="0">
                <a:solidFill>
                  <a:srgbClr val="FF00FF"/>
                </a:solidFill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srgbClr val="FF00FF"/>
                </a:solidFill>
                <a:latin typeface="Times New Roman" pitchFamily="18" charset="0"/>
              </a:rPr>
              <a:t>nàn</a:t>
            </a:r>
            <a:r>
              <a:rPr lang="en-US" sz="2800" dirty="0">
                <a:solidFill>
                  <a:srgbClr val="FF00FF"/>
                </a:solidFill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srgbClr val="FF00FF"/>
                </a:solidFill>
                <a:latin typeface="Times New Roman" pitchFamily="18" charset="0"/>
              </a:rPr>
              <a:t>yêu</a:t>
            </a:r>
            <a:r>
              <a:rPr lang="en-US" sz="2800" dirty="0">
                <a:solidFill>
                  <a:srgbClr val="FF00FF"/>
                </a:solidFill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srgbClr val="FF00FF"/>
                </a:solidFill>
                <a:latin typeface="Times New Roman" pitchFamily="18" charset="0"/>
              </a:rPr>
              <a:t>nước</a:t>
            </a:r>
            <a:r>
              <a:rPr lang="en-US" sz="2800" dirty="0">
                <a:solidFill>
                  <a:srgbClr val="FF00FF"/>
                </a:solidFill>
                <a:latin typeface="Times New Roman" pitchFamily="18" charset="0"/>
              </a:rPr>
              <a:t>.</a:t>
            </a:r>
          </a:p>
        </p:txBody>
      </p:sp>
      <p:cxnSp>
        <p:nvCxnSpPr>
          <p:cNvPr id="24" name="Straight Arrow Connector 23"/>
          <p:cNvCxnSpPr>
            <a:stCxn id="6" idx="2"/>
            <a:endCxn id="9" idx="0"/>
          </p:cNvCxnSpPr>
          <p:nvPr/>
        </p:nvCxnSpPr>
        <p:spPr>
          <a:xfrm rot="5400000">
            <a:off x="4252190" y="-909427"/>
            <a:ext cx="404316" cy="336944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>
            <a:stCxn id="6" idx="2"/>
            <a:endCxn id="10" idx="0"/>
          </p:cNvCxnSpPr>
          <p:nvPr/>
        </p:nvCxnSpPr>
        <p:spPr>
          <a:xfrm rot="16200000" flipH="1">
            <a:off x="7268742" y="-556536"/>
            <a:ext cx="467380" cy="272672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Rectangle 31"/>
          <p:cNvSpPr/>
          <p:nvPr/>
        </p:nvSpPr>
        <p:spPr>
          <a:xfrm>
            <a:off x="1702236" y="5824310"/>
            <a:ext cx="8968244" cy="954107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sym typeface="Wingdings" pitchFamily="2" charset="2"/>
              </a:rPr>
              <a:t>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</a:rPr>
              <a:t>Lập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</a:rPr>
              <a:t>luận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</a:rPr>
              <a:t>chặt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</a:rPr>
              <a:t>chẽ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</a:rPr>
              <a:t>,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</a:rPr>
              <a:t>dẫn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</a:rPr>
              <a:t>chứng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</a:rPr>
              <a:t>tiêu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</a:rPr>
              <a:t>biểu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</a:rPr>
              <a:t>,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</a:rPr>
              <a:t>toàn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</a:rPr>
              <a:t>diện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</a:rPr>
              <a:t>được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</a:rPr>
              <a:t>liệt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</a:rPr>
              <a:t>kê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</a:rPr>
              <a:t>theo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</a:rPr>
              <a:t> 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</a:rPr>
              <a:t>trình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</a:rPr>
              <a:t>tự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</a:rPr>
              <a:t>thời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</a:rPr>
              <a:t>gian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</a:rPr>
              <a:t>lịch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</a:rPr>
              <a:t>sử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</a:rPr>
              <a:t>,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</a:rPr>
              <a:t>giàu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</a:rPr>
              <a:t>sức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</a:rPr>
              <a:t>thuyết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</a:rPr>
              <a:t>phục</a:t>
            </a:r>
            <a:endParaRPr lang="en-US" sz="28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0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6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9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3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6" presetClass="entr" presetSubtype="2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3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5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8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1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5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6" presetClass="entr" presetSubtype="2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5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4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7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/>
      <p:bldP spid="9" grpId="0"/>
      <p:bldP spid="10" grpId="0"/>
      <p:bldP spid="11" grpId="0" animBg="1"/>
      <p:bldP spid="12" grpId="0"/>
      <p:bldP spid="13" grpId="0" animBg="1"/>
      <p:bldP spid="14" grpId="0"/>
      <p:bldP spid="16" grpId="0" animBg="1"/>
      <p:bldP spid="17" grpId="0" animBg="1"/>
      <p:bldP spid="18" grpId="0" animBg="1"/>
      <p:bldP spid="19" grpId="0"/>
      <p:bldP spid="21" grpId="0" animBg="1"/>
      <p:bldP spid="22" grpId="0"/>
      <p:bldP spid="32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 l="23105" t="20378" r="6776" b="9572"/>
          <a:stretch>
            <a:fillRect/>
          </a:stretch>
        </p:blipFill>
        <p:spPr bwMode="auto">
          <a:xfrm>
            <a:off x="1" y="0"/>
            <a:ext cx="1220094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2" name="组合 2123"/>
          <p:cNvGrpSpPr/>
          <p:nvPr/>
        </p:nvGrpSpPr>
        <p:grpSpPr>
          <a:xfrm>
            <a:off x="101201" y="-447561"/>
            <a:ext cx="11593767" cy="6855153"/>
            <a:chOff x="1509713" y="-109538"/>
            <a:chExt cx="10326328" cy="6377829"/>
          </a:xfrm>
        </p:grpSpPr>
        <p:pic>
          <p:nvPicPr>
            <p:cNvPr id="4" name="图片 2122"/>
            <p:cNvPicPr>
              <a:picLocks noChangeAspect="1"/>
            </p:cNvPicPr>
            <p:nvPr/>
          </p:nvPicPr>
          <p:blipFill rotWithShape="1">
            <a:blip r:embed="rId3"/>
            <a:srcRect b="68945"/>
            <a:stretch/>
          </p:blipFill>
          <p:spPr>
            <a:xfrm>
              <a:off x="1705769" y="864432"/>
              <a:ext cx="10101948" cy="952336"/>
            </a:xfrm>
            <a:prstGeom prst="rect">
              <a:avLst/>
            </a:prstGeom>
          </p:spPr>
        </p:pic>
        <p:pic>
          <p:nvPicPr>
            <p:cNvPr id="5" name="图片 147"/>
            <p:cNvPicPr>
              <a:picLocks noChangeAspect="1"/>
            </p:cNvPicPr>
            <p:nvPr/>
          </p:nvPicPr>
          <p:blipFill rotWithShape="1">
            <a:blip r:embed="rId3"/>
            <a:srcRect b="64968"/>
            <a:stretch/>
          </p:blipFill>
          <p:spPr>
            <a:xfrm>
              <a:off x="1727309" y="838200"/>
              <a:ext cx="10101948" cy="2867526"/>
            </a:xfrm>
            <a:prstGeom prst="rect">
              <a:avLst/>
            </a:prstGeom>
          </p:spPr>
        </p:pic>
        <p:sp>
          <p:nvSpPr>
            <p:cNvPr id="21" name="Oval 121"/>
            <p:cNvSpPr>
              <a:spLocks noChangeArrowheads="1"/>
            </p:cNvSpPr>
            <p:nvPr/>
          </p:nvSpPr>
          <p:spPr bwMode="auto">
            <a:xfrm>
              <a:off x="1535113" y="0"/>
              <a:ext cx="700088" cy="703263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22" name="Oval 122"/>
            <p:cNvSpPr>
              <a:spLocks noChangeArrowheads="1"/>
            </p:cNvSpPr>
            <p:nvPr/>
          </p:nvSpPr>
          <p:spPr bwMode="auto">
            <a:xfrm>
              <a:off x="1576388" y="41275"/>
              <a:ext cx="700088" cy="7048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23" name="Freeform 123"/>
            <p:cNvSpPr>
              <a:spLocks/>
            </p:cNvSpPr>
            <p:nvPr/>
          </p:nvSpPr>
          <p:spPr bwMode="auto">
            <a:xfrm>
              <a:off x="1509713" y="-109538"/>
              <a:ext cx="733425" cy="922338"/>
            </a:xfrm>
            <a:custGeom>
              <a:avLst/>
              <a:gdLst>
                <a:gd name="T0" fmla="*/ 86 w 88"/>
                <a:gd name="T1" fmla="*/ 55 h 110"/>
                <a:gd name="T2" fmla="*/ 37 w 88"/>
                <a:gd name="T3" fmla="*/ 96 h 110"/>
                <a:gd name="T4" fmla="*/ 4 w 88"/>
                <a:gd name="T5" fmla="*/ 55 h 110"/>
                <a:gd name="T6" fmla="*/ 54 w 88"/>
                <a:gd name="T7" fmla="*/ 14 h 110"/>
                <a:gd name="T8" fmla="*/ 86 w 88"/>
                <a:gd name="T9" fmla="*/ 55 h 110"/>
                <a:gd name="T10" fmla="*/ 88 w 88"/>
                <a:gd name="T11" fmla="*/ 55 h 110"/>
                <a:gd name="T12" fmla="*/ 3 w 88"/>
                <a:gd name="T13" fmla="*/ 55 h 110"/>
                <a:gd name="T14" fmla="*/ 88 w 88"/>
                <a:gd name="T15" fmla="*/ 55 h 110"/>
                <a:gd name="T16" fmla="*/ 86 w 88"/>
                <a:gd name="T17" fmla="*/ 55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8" h="110">
                  <a:moveTo>
                    <a:pt x="86" y="55"/>
                  </a:moveTo>
                  <a:cubicBezTo>
                    <a:pt x="85" y="81"/>
                    <a:pt x="65" y="100"/>
                    <a:pt x="37" y="96"/>
                  </a:cubicBezTo>
                  <a:cubicBezTo>
                    <a:pt x="17" y="93"/>
                    <a:pt x="5" y="73"/>
                    <a:pt x="4" y="55"/>
                  </a:cubicBezTo>
                  <a:cubicBezTo>
                    <a:pt x="2" y="28"/>
                    <a:pt x="29" y="10"/>
                    <a:pt x="54" y="14"/>
                  </a:cubicBezTo>
                  <a:cubicBezTo>
                    <a:pt x="73" y="17"/>
                    <a:pt x="85" y="36"/>
                    <a:pt x="86" y="55"/>
                  </a:cubicBezTo>
                  <a:cubicBezTo>
                    <a:pt x="86" y="55"/>
                    <a:pt x="88" y="55"/>
                    <a:pt x="88" y="55"/>
                  </a:cubicBezTo>
                  <a:cubicBezTo>
                    <a:pt x="85" y="0"/>
                    <a:pt x="5" y="1"/>
                    <a:pt x="3" y="55"/>
                  </a:cubicBezTo>
                  <a:cubicBezTo>
                    <a:pt x="0" y="110"/>
                    <a:pt x="85" y="109"/>
                    <a:pt x="88" y="55"/>
                  </a:cubicBezTo>
                  <a:cubicBezTo>
                    <a:pt x="88" y="55"/>
                    <a:pt x="86" y="55"/>
                    <a:pt x="86" y="55"/>
                  </a:cubicBezTo>
                  <a:close/>
                </a:path>
              </a:pathLst>
            </a:custGeom>
            <a:solidFill>
              <a:srgbClr val="49321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24" name="Freeform 124"/>
            <p:cNvSpPr>
              <a:spLocks/>
            </p:cNvSpPr>
            <p:nvPr/>
          </p:nvSpPr>
          <p:spPr bwMode="auto">
            <a:xfrm>
              <a:off x="1601788" y="92075"/>
              <a:ext cx="233363" cy="427038"/>
            </a:xfrm>
            <a:custGeom>
              <a:avLst/>
              <a:gdLst>
                <a:gd name="T0" fmla="*/ 1 w 28"/>
                <a:gd name="T1" fmla="*/ 40 h 51"/>
                <a:gd name="T2" fmla="*/ 0 w 28"/>
                <a:gd name="T3" fmla="*/ 30 h 51"/>
                <a:gd name="T4" fmla="*/ 7 w 28"/>
                <a:gd name="T5" fmla="*/ 11 h 51"/>
                <a:gd name="T6" fmla="*/ 17 w 28"/>
                <a:gd name="T7" fmla="*/ 4 h 51"/>
                <a:gd name="T8" fmla="*/ 26 w 28"/>
                <a:gd name="T9" fmla="*/ 4 h 51"/>
                <a:gd name="T10" fmla="*/ 23 w 28"/>
                <a:gd name="T11" fmla="*/ 10 h 51"/>
                <a:gd name="T12" fmla="*/ 17 w 28"/>
                <a:gd name="T13" fmla="*/ 14 h 51"/>
                <a:gd name="T14" fmla="*/ 9 w 28"/>
                <a:gd name="T15" fmla="*/ 27 h 51"/>
                <a:gd name="T16" fmla="*/ 10 w 28"/>
                <a:gd name="T17" fmla="*/ 40 h 51"/>
                <a:gd name="T18" fmla="*/ 10 w 28"/>
                <a:gd name="T19" fmla="*/ 50 h 51"/>
                <a:gd name="T20" fmla="*/ 3 w 28"/>
                <a:gd name="T21" fmla="*/ 45 h 51"/>
                <a:gd name="T22" fmla="*/ 1 w 28"/>
                <a:gd name="T23" fmla="*/ 40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8" h="51">
                  <a:moveTo>
                    <a:pt x="1" y="40"/>
                  </a:moveTo>
                  <a:cubicBezTo>
                    <a:pt x="0" y="36"/>
                    <a:pt x="0" y="33"/>
                    <a:pt x="0" y="30"/>
                  </a:cubicBezTo>
                  <a:cubicBezTo>
                    <a:pt x="0" y="23"/>
                    <a:pt x="3" y="16"/>
                    <a:pt x="7" y="11"/>
                  </a:cubicBezTo>
                  <a:cubicBezTo>
                    <a:pt x="10" y="8"/>
                    <a:pt x="13" y="5"/>
                    <a:pt x="17" y="4"/>
                  </a:cubicBezTo>
                  <a:cubicBezTo>
                    <a:pt x="19" y="2"/>
                    <a:pt x="24" y="0"/>
                    <a:pt x="26" y="4"/>
                  </a:cubicBezTo>
                  <a:cubicBezTo>
                    <a:pt x="28" y="5"/>
                    <a:pt x="24" y="9"/>
                    <a:pt x="23" y="10"/>
                  </a:cubicBezTo>
                  <a:cubicBezTo>
                    <a:pt x="21" y="12"/>
                    <a:pt x="19" y="13"/>
                    <a:pt x="17" y="14"/>
                  </a:cubicBezTo>
                  <a:cubicBezTo>
                    <a:pt x="13" y="17"/>
                    <a:pt x="11" y="22"/>
                    <a:pt x="9" y="27"/>
                  </a:cubicBezTo>
                  <a:cubicBezTo>
                    <a:pt x="8" y="31"/>
                    <a:pt x="9" y="36"/>
                    <a:pt x="10" y="40"/>
                  </a:cubicBezTo>
                  <a:cubicBezTo>
                    <a:pt x="11" y="42"/>
                    <a:pt x="13" y="49"/>
                    <a:pt x="10" y="50"/>
                  </a:cubicBezTo>
                  <a:cubicBezTo>
                    <a:pt x="7" y="51"/>
                    <a:pt x="4" y="47"/>
                    <a:pt x="3" y="45"/>
                  </a:cubicBezTo>
                  <a:cubicBezTo>
                    <a:pt x="2" y="44"/>
                    <a:pt x="1" y="42"/>
                    <a:pt x="1" y="4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25" name="Freeform 125"/>
            <p:cNvSpPr>
              <a:spLocks/>
            </p:cNvSpPr>
            <p:nvPr/>
          </p:nvSpPr>
          <p:spPr bwMode="auto">
            <a:xfrm>
              <a:off x="1617663" y="117475"/>
              <a:ext cx="233363" cy="427038"/>
            </a:xfrm>
            <a:custGeom>
              <a:avLst/>
              <a:gdLst>
                <a:gd name="T0" fmla="*/ 1 w 28"/>
                <a:gd name="T1" fmla="*/ 40 h 51"/>
                <a:gd name="T2" fmla="*/ 0 w 28"/>
                <a:gd name="T3" fmla="*/ 30 h 51"/>
                <a:gd name="T4" fmla="*/ 7 w 28"/>
                <a:gd name="T5" fmla="*/ 11 h 51"/>
                <a:gd name="T6" fmla="*/ 17 w 28"/>
                <a:gd name="T7" fmla="*/ 4 h 51"/>
                <a:gd name="T8" fmla="*/ 27 w 28"/>
                <a:gd name="T9" fmla="*/ 3 h 51"/>
                <a:gd name="T10" fmla="*/ 23 w 28"/>
                <a:gd name="T11" fmla="*/ 10 h 51"/>
                <a:gd name="T12" fmla="*/ 18 w 28"/>
                <a:gd name="T13" fmla="*/ 14 h 51"/>
                <a:gd name="T14" fmla="*/ 10 w 28"/>
                <a:gd name="T15" fmla="*/ 27 h 51"/>
                <a:gd name="T16" fmla="*/ 10 w 28"/>
                <a:gd name="T17" fmla="*/ 40 h 51"/>
                <a:gd name="T18" fmla="*/ 10 w 28"/>
                <a:gd name="T19" fmla="*/ 50 h 51"/>
                <a:gd name="T20" fmla="*/ 3 w 28"/>
                <a:gd name="T21" fmla="*/ 45 h 51"/>
                <a:gd name="T22" fmla="*/ 1 w 28"/>
                <a:gd name="T23" fmla="*/ 40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8" h="51">
                  <a:moveTo>
                    <a:pt x="1" y="40"/>
                  </a:moveTo>
                  <a:cubicBezTo>
                    <a:pt x="0" y="36"/>
                    <a:pt x="0" y="33"/>
                    <a:pt x="0" y="30"/>
                  </a:cubicBezTo>
                  <a:cubicBezTo>
                    <a:pt x="1" y="23"/>
                    <a:pt x="3" y="16"/>
                    <a:pt x="7" y="11"/>
                  </a:cubicBezTo>
                  <a:cubicBezTo>
                    <a:pt x="10" y="8"/>
                    <a:pt x="13" y="5"/>
                    <a:pt x="17" y="4"/>
                  </a:cubicBezTo>
                  <a:cubicBezTo>
                    <a:pt x="20" y="2"/>
                    <a:pt x="25" y="0"/>
                    <a:pt x="27" y="3"/>
                  </a:cubicBezTo>
                  <a:cubicBezTo>
                    <a:pt x="28" y="5"/>
                    <a:pt x="24" y="9"/>
                    <a:pt x="23" y="10"/>
                  </a:cubicBezTo>
                  <a:cubicBezTo>
                    <a:pt x="22" y="12"/>
                    <a:pt x="20" y="13"/>
                    <a:pt x="18" y="14"/>
                  </a:cubicBezTo>
                  <a:cubicBezTo>
                    <a:pt x="14" y="17"/>
                    <a:pt x="11" y="22"/>
                    <a:pt x="10" y="27"/>
                  </a:cubicBezTo>
                  <a:cubicBezTo>
                    <a:pt x="9" y="31"/>
                    <a:pt x="9" y="36"/>
                    <a:pt x="10" y="40"/>
                  </a:cubicBezTo>
                  <a:cubicBezTo>
                    <a:pt x="11" y="42"/>
                    <a:pt x="13" y="49"/>
                    <a:pt x="10" y="50"/>
                  </a:cubicBezTo>
                  <a:cubicBezTo>
                    <a:pt x="8" y="51"/>
                    <a:pt x="4" y="47"/>
                    <a:pt x="3" y="45"/>
                  </a:cubicBezTo>
                  <a:cubicBezTo>
                    <a:pt x="2" y="44"/>
                    <a:pt x="2" y="42"/>
                    <a:pt x="1" y="4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26" name="Freeform 126"/>
            <p:cNvSpPr>
              <a:spLocks/>
            </p:cNvSpPr>
            <p:nvPr/>
          </p:nvSpPr>
          <p:spPr bwMode="auto">
            <a:xfrm>
              <a:off x="1576388" y="74613"/>
              <a:ext cx="284163" cy="461963"/>
            </a:xfrm>
            <a:custGeom>
              <a:avLst/>
              <a:gdLst>
                <a:gd name="T0" fmla="*/ 4 w 34"/>
                <a:gd name="T1" fmla="*/ 42 h 55"/>
                <a:gd name="T2" fmla="*/ 8 w 34"/>
                <a:gd name="T3" fmla="*/ 17 h 55"/>
                <a:gd name="T4" fmla="*/ 29 w 34"/>
                <a:gd name="T5" fmla="*/ 6 h 55"/>
                <a:gd name="T6" fmla="*/ 20 w 34"/>
                <a:gd name="T7" fmla="*/ 16 h 55"/>
                <a:gd name="T8" fmla="*/ 12 w 34"/>
                <a:gd name="T9" fmla="*/ 39 h 55"/>
                <a:gd name="T10" fmla="*/ 14 w 34"/>
                <a:gd name="T11" fmla="*/ 48 h 55"/>
                <a:gd name="T12" fmla="*/ 8 w 34"/>
                <a:gd name="T13" fmla="*/ 49 h 55"/>
                <a:gd name="T14" fmla="*/ 4 w 34"/>
                <a:gd name="T15" fmla="*/ 42 h 55"/>
                <a:gd name="T16" fmla="*/ 3 w 34"/>
                <a:gd name="T17" fmla="*/ 42 h 55"/>
                <a:gd name="T18" fmla="*/ 14 w 34"/>
                <a:gd name="T19" fmla="*/ 51 h 55"/>
                <a:gd name="T20" fmla="*/ 12 w 34"/>
                <a:gd name="T21" fmla="*/ 35 h 55"/>
                <a:gd name="T22" fmla="*/ 27 w 34"/>
                <a:gd name="T23" fmla="*/ 11 h 55"/>
                <a:gd name="T24" fmla="*/ 21 w 34"/>
                <a:gd name="T25" fmla="*/ 5 h 55"/>
                <a:gd name="T26" fmla="*/ 3 w 34"/>
                <a:gd name="T27" fmla="*/ 42 h 55"/>
                <a:gd name="T28" fmla="*/ 4 w 34"/>
                <a:gd name="T29" fmla="*/ 42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34" h="55">
                  <a:moveTo>
                    <a:pt x="4" y="42"/>
                  </a:moveTo>
                  <a:cubicBezTo>
                    <a:pt x="3" y="33"/>
                    <a:pt x="4" y="25"/>
                    <a:pt x="8" y="17"/>
                  </a:cubicBezTo>
                  <a:cubicBezTo>
                    <a:pt x="10" y="12"/>
                    <a:pt x="22" y="0"/>
                    <a:pt x="29" y="6"/>
                  </a:cubicBezTo>
                  <a:cubicBezTo>
                    <a:pt x="32" y="8"/>
                    <a:pt x="21" y="15"/>
                    <a:pt x="20" y="16"/>
                  </a:cubicBezTo>
                  <a:cubicBezTo>
                    <a:pt x="13" y="22"/>
                    <a:pt x="11" y="30"/>
                    <a:pt x="12" y="39"/>
                  </a:cubicBezTo>
                  <a:cubicBezTo>
                    <a:pt x="12" y="42"/>
                    <a:pt x="13" y="45"/>
                    <a:pt x="14" y="48"/>
                  </a:cubicBezTo>
                  <a:cubicBezTo>
                    <a:pt x="14" y="52"/>
                    <a:pt x="9" y="50"/>
                    <a:pt x="8" y="49"/>
                  </a:cubicBezTo>
                  <a:cubicBezTo>
                    <a:pt x="6" y="47"/>
                    <a:pt x="5" y="44"/>
                    <a:pt x="4" y="42"/>
                  </a:cubicBezTo>
                  <a:cubicBezTo>
                    <a:pt x="4" y="42"/>
                    <a:pt x="3" y="42"/>
                    <a:pt x="3" y="42"/>
                  </a:cubicBezTo>
                  <a:cubicBezTo>
                    <a:pt x="4" y="46"/>
                    <a:pt x="9" y="55"/>
                    <a:pt x="14" y="51"/>
                  </a:cubicBezTo>
                  <a:cubicBezTo>
                    <a:pt x="17" y="49"/>
                    <a:pt x="13" y="37"/>
                    <a:pt x="12" y="35"/>
                  </a:cubicBezTo>
                  <a:cubicBezTo>
                    <a:pt x="11" y="24"/>
                    <a:pt x="20" y="18"/>
                    <a:pt x="27" y="11"/>
                  </a:cubicBezTo>
                  <a:cubicBezTo>
                    <a:pt x="34" y="5"/>
                    <a:pt x="27" y="2"/>
                    <a:pt x="21" y="5"/>
                  </a:cubicBezTo>
                  <a:cubicBezTo>
                    <a:pt x="6" y="11"/>
                    <a:pt x="0" y="27"/>
                    <a:pt x="3" y="42"/>
                  </a:cubicBezTo>
                  <a:cubicBezTo>
                    <a:pt x="3" y="42"/>
                    <a:pt x="4" y="42"/>
                    <a:pt x="4" y="42"/>
                  </a:cubicBezTo>
                  <a:close/>
                </a:path>
              </a:pathLst>
            </a:custGeom>
            <a:solidFill>
              <a:srgbClr val="49321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grpSp>
          <p:nvGrpSpPr>
            <p:cNvPr id="3" name="组合 2117"/>
            <p:cNvGrpSpPr/>
            <p:nvPr/>
          </p:nvGrpSpPr>
          <p:grpSpPr>
            <a:xfrm>
              <a:off x="1884363" y="50800"/>
              <a:ext cx="9677400" cy="1189038"/>
              <a:chOff x="1884363" y="50800"/>
              <a:chExt cx="9677400" cy="1189038"/>
            </a:xfrm>
          </p:grpSpPr>
          <p:sp>
            <p:nvSpPr>
              <p:cNvPr id="29" name="Freeform 75"/>
              <p:cNvSpPr>
                <a:spLocks/>
              </p:cNvSpPr>
              <p:nvPr/>
            </p:nvSpPr>
            <p:spPr bwMode="auto">
              <a:xfrm>
                <a:off x="2201863" y="971550"/>
                <a:ext cx="292100" cy="268288"/>
              </a:xfrm>
              <a:custGeom>
                <a:avLst/>
                <a:gdLst>
                  <a:gd name="T0" fmla="*/ 19 w 35"/>
                  <a:gd name="T1" fmla="*/ 32 h 32"/>
                  <a:gd name="T2" fmla="*/ 12 w 35"/>
                  <a:gd name="T3" fmla="*/ 6 h 32"/>
                  <a:gd name="T4" fmla="*/ 30 w 35"/>
                  <a:gd name="T5" fmla="*/ 15 h 32"/>
                  <a:gd name="T6" fmla="*/ 18 w 35"/>
                  <a:gd name="T7" fmla="*/ 32 h 32"/>
                  <a:gd name="T8" fmla="*/ 17 w 35"/>
                  <a:gd name="T9" fmla="*/ 32 h 32"/>
                  <a:gd name="T10" fmla="*/ 30 w 35"/>
                  <a:gd name="T11" fmla="*/ 25 h 32"/>
                  <a:gd name="T12" fmla="*/ 18 w 35"/>
                  <a:gd name="T13" fmla="*/ 4 h 32"/>
                  <a:gd name="T14" fmla="*/ 17 w 35"/>
                  <a:gd name="T15" fmla="*/ 32 h 32"/>
                  <a:gd name="T16" fmla="*/ 19 w 35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32">
                    <a:moveTo>
                      <a:pt x="19" y="32"/>
                    </a:moveTo>
                    <a:cubicBezTo>
                      <a:pt x="5" y="31"/>
                      <a:pt x="1" y="14"/>
                      <a:pt x="12" y="6"/>
                    </a:cubicBezTo>
                    <a:cubicBezTo>
                      <a:pt x="20" y="0"/>
                      <a:pt x="28" y="8"/>
                      <a:pt x="30" y="15"/>
                    </a:cubicBezTo>
                    <a:cubicBezTo>
                      <a:pt x="32" y="23"/>
                      <a:pt x="27" y="32"/>
                      <a:pt x="18" y="32"/>
                    </a:cubicBezTo>
                    <a:cubicBezTo>
                      <a:pt x="18" y="32"/>
                      <a:pt x="17" y="32"/>
                      <a:pt x="17" y="32"/>
                    </a:cubicBezTo>
                    <a:cubicBezTo>
                      <a:pt x="23" y="32"/>
                      <a:pt x="27" y="30"/>
                      <a:pt x="30" y="25"/>
                    </a:cubicBezTo>
                    <a:cubicBezTo>
                      <a:pt x="35" y="16"/>
                      <a:pt x="28" y="5"/>
                      <a:pt x="18" y="4"/>
                    </a:cubicBezTo>
                    <a:cubicBezTo>
                      <a:pt x="1" y="3"/>
                      <a:pt x="0" y="32"/>
                      <a:pt x="17" y="32"/>
                    </a:cubicBezTo>
                    <a:cubicBezTo>
                      <a:pt x="18" y="32"/>
                      <a:pt x="18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30" name="Freeform 76"/>
              <p:cNvSpPr>
                <a:spLocks/>
              </p:cNvSpPr>
              <p:nvPr/>
            </p:nvSpPr>
            <p:spPr bwMode="auto">
              <a:xfrm>
                <a:off x="2544763" y="971550"/>
                <a:ext cx="300038" cy="268288"/>
              </a:xfrm>
              <a:custGeom>
                <a:avLst/>
                <a:gdLst>
                  <a:gd name="T0" fmla="*/ 19 w 36"/>
                  <a:gd name="T1" fmla="*/ 32 h 32"/>
                  <a:gd name="T2" fmla="*/ 13 w 36"/>
                  <a:gd name="T3" fmla="*/ 6 h 32"/>
                  <a:gd name="T4" fmla="*/ 31 w 36"/>
                  <a:gd name="T5" fmla="*/ 15 h 32"/>
                  <a:gd name="T6" fmla="*/ 19 w 36"/>
                  <a:gd name="T7" fmla="*/ 32 h 32"/>
                  <a:gd name="T8" fmla="*/ 18 w 36"/>
                  <a:gd name="T9" fmla="*/ 32 h 32"/>
                  <a:gd name="T10" fmla="*/ 31 w 36"/>
                  <a:gd name="T11" fmla="*/ 25 h 32"/>
                  <a:gd name="T12" fmla="*/ 19 w 36"/>
                  <a:gd name="T13" fmla="*/ 4 h 32"/>
                  <a:gd name="T14" fmla="*/ 18 w 36"/>
                  <a:gd name="T15" fmla="*/ 32 h 32"/>
                  <a:gd name="T16" fmla="*/ 19 w 36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6" h="32">
                    <a:moveTo>
                      <a:pt x="19" y="32"/>
                    </a:moveTo>
                    <a:cubicBezTo>
                      <a:pt x="6" y="31"/>
                      <a:pt x="2" y="14"/>
                      <a:pt x="13" y="6"/>
                    </a:cubicBezTo>
                    <a:cubicBezTo>
                      <a:pt x="20" y="0"/>
                      <a:pt x="29" y="8"/>
                      <a:pt x="31" y="15"/>
                    </a:cubicBezTo>
                    <a:cubicBezTo>
                      <a:pt x="33" y="23"/>
                      <a:pt x="27" y="32"/>
                      <a:pt x="19" y="32"/>
                    </a:cubicBezTo>
                    <a:cubicBezTo>
                      <a:pt x="19" y="32"/>
                      <a:pt x="18" y="32"/>
                      <a:pt x="18" y="32"/>
                    </a:cubicBezTo>
                    <a:cubicBezTo>
                      <a:pt x="24" y="32"/>
                      <a:pt x="28" y="30"/>
                      <a:pt x="31" y="25"/>
                    </a:cubicBezTo>
                    <a:cubicBezTo>
                      <a:pt x="36" y="16"/>
                      <a:pt x="29" y="5"/>
                      <a:pt x="19" y="4"/>
                    </a:cubicBezTo>
                    <a:cubicBezTo>
                      <a:pt x="2" y="3"/>
                      <a:pt x="0" y="32"/>
                      <a:pt x="18" y="32"/>
                    </a:cubicBezTo>
                    <a:cubicBezTo>
                      <a:pt x="19" y="32"/>
                      <a:pt x="19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31" name="Freeform 77"/>
              <p:cNvSpPr>
                <a:spLocks/>
              </p:cNvSpPr>
              <p:nvPr/>
            </p:nvSpPr>
            <p:spPr bwMode="auto">
              <a:xfrm>
                <a:off x="2894013" y="971550"/>
                <a:ext cx="300038" cy="268288"/>
              </a:xfrm>
              <a:custGeom>
                <a:avLst/>
                <a:gdLst>
                  <a:gd name="T0" fmla="*/ 19 w 36"/>
                  <a:gd name="T1" fmla="*/ 32 h 32"/>
                  <a:gd name="T2" fmla="*/ 12 w 36"/>
                  <a:gd name="T3" fmla="*/ 6 h 32"/>
                  <a:gd name="T4" fmla="*/ 31 w 36"/>
                  <a:gd name="T5" fmla="*/ 15 h 32"/>
                  <a:gd name="T6" fmla="*/ 19 w 36"/>
                  <a:gd name="T7" fmla="*/ 32 h 32"/>
                  <a:gd name="T8" fmla="*/ 18 w 36"/>
                  <a:gd name="T9" fmla="*/ 32 h 32"/>
                  <a:gd name="T10" fmla="*/ 30 w 36"/>
                  <a:gd name="T11" fmla="*/ 25 h 32"/>
                  <a:gd name="T12" fmla="*/ 19 w 36"/>
                  <a:gd name="T13" fmla="*/ 4 h 32"/>
                  <a:gd name="T14" fmla="*/ 18 w 36"/>
                  <a:gd name="T15" fmla="*/ 32 h 32"/>
                  <a:gd name="T16" fmla="*/ 19 w 36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6" h="32">
                    <a:moveTo>
                      <a:pt x="19" y="32"/>
                    </a:moveTo>
                    <a:cubicBezTo>
                      <a:pt x="6" y="31"/>
                      <a:pt x="2" y="14"/>
                      <a:pt x="12" y="6"/>
                    </a:cubicBezTo>
                    <a:cubicBezTo>
                      <a:pt x="20" y="0"/>
                      <a:pt x="29" y="8"/>
                      <a:pt x="31" y="15"/>
                    </a:cubicBezTo>
                    <a:cubicBezTo>
                      <a:pt x="33" y="23"/>
                      <a:pt x="27" y="32"/>
                      <a:pt x="19" y="32"/>
                    </a:cubicBezTo>
                    <a:cubicBezTo>
                      <a:pt x="19" y="32"/>
                      <a:pt x="18" y="32"/>
                      <a:pt x="18" y="32"/>
                    </a:cubicBezTo>
                    <a:cubicBezTo>
                      <a:pt x="23" y="32"/>
                      <a:pt x="28" y="30"/>
                      <a:pt x="30" y="25"/>
                    </a:cubicBezTo>
                    <a:cubicBezTo>
                      <a:pt x="36" y="16"/>
                      <a:pt x="29" y="5"/>
                      <a:pt x="19" y="4"/>
                    </a:cubicBezTo>
                    <a:cubicBezTo>
                      <a:pt x="2" y="3"/>
                      <a:pt x="0" y="32"/>
                      <a:pt x="18" y="32"/>
                    </a:cubicBezTo>
                    <a:cubicBezTo>
                      <a:pt x="18" y="32"/>
                      <a:pt x="19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32" name="Freeform 78"/>
              <p:cNvSpPr>
                <a:spLocks/>
              </p:cNvSpPr>
              <p:nvPr/>
            </p:nvSpPr>
            <p:spPr bwMode="auto">
              <a:xfrm>
                <a:off x="3244850" y="971550"/>
                <a:ext cx="292100" cy="268288"/>
              </a:xfrm>
              <a:custGeom>
                <a:avLst/>
                <a:gdLst>
                  <a:gd name="T0" fmla="*/ 19 w 35"/>
                  <a:gd name="T1" fmla="*/ 32 h 32"/>
                  <a:gd name="T2" fmla="*/ 12 w 35"/>
                  <a:gd name="T3" fmla="*/ 6 h 32"/>
                  <a:gd name="T4" fmla="*/ 30 w 35"/>
                  <a:gd name="T5" fmla="*/ 15 h 32"/>
                  <a:gd name="T6" fmla="*/ 19 w 35"/>
                  <a:gd name="T7" fmla="*/ 32 h 32"/>
                  <a:gd name="T8" fmla="*/ 18 w 35"/>
                  <a:gd name="T9" fmla="*/ 32 h 32"/>
                  <a:gd name="T10" fmla="*/ 30 w 35"/>
                  <a:gd name="T11" fmla="*/ 25 h 32"/>
                  <a:gd name="T12" fmla="*/ 19 w 35"/>
                  <a:gd name="T13" fmla="*/ 4 h 32"/>
                  <a:gd name="T14" fmla="*/ 18 w 35"/>
                  <a:gd name="T15" fmla="*/ 32 h 32"/>
                  <a:gd name="T16" fmla="*/ 19 w 35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32">
                    <a:moveTo>
                      <a:pt x="19" y="32"/>
                    </a:moveTo>
                    <a:cubicBezTo>
                      <a:pt x="5" y="31"/>
                      <a:pt x="2" y="14"/>
                      <a:pt x="12" y="6"/>
                    </a:cubicBezTo>
                    <a:cubicBezTo>
                      <a:pt x="20" y="0"/>
                      <a:pt x="29" y="8"/>
                      <a:pt x="30" y="15"/>
                    </a:cubicBezTo>
                    <a:cubicBezTo>
                      <a:pt x="32" y="23"/>
                      <a:pt x="27" y="32"/>
                      <a:pt x="19" y="32"/>
                    </a:cubicBezTo>
                    <a:cubicBezTo>
                      <a:pt x="19" y="32"/>
                      <a:pt x="18" y="32"/>
                      <a:pt x="18" y="32"/>
                    </a:cubicBezTo>
                    <a:cubicBezTo>
                      <a:pt x="23" y="32"/>
                      <a:pt x="27" y="30"/>
                      <a:pt x="30" y="25"/>
                    </a:cubicBezTo>
                    <a:cubicBezTo>
                      <a:pt x="35" y="16"/>
                      <a:pt x="29" y="5"/>
                      <a:pt x="19" y="4"/>
                    </a:cubicBezTo>
                    <a:cubicBezTo>
                      <a:pt x="2" y="3"/>
                      <a:pt x="0" y="32"/>
                      <a:pt x="18" y="32"/>
                    </a:cubicBezTo>
                    <a:cubicBezTo>
                      <a:pt x="18" y="32"/>
                      <a:pt x="19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33" name="Freeform 79"/>
              <p:cNvSpPr>
                <a:spLocks/>
              </p:cNvSpPr>
              <p:nvPr/>
            </p:nvSpPr>
            <p:spPr bwMode="auto">
              <a:xfrm>
                <a:off x="3595688" y="971550"/>
                <a:ext cx="292100" cy="268288"/>
              </a:xfrm>
              <a:custGeom>
                <a:avLst/>
                <a:gdLst>
                  <a:gd name="T0" fmla="*/ 19 w 35"/>
                  <a:gd name="T1" fmla="*/ 32 h 32"/>
                  <a:gd name="T2" fmla="*/ 12 w 35"/>
                  <a:gd name="T3" fmla="*/ 6 h 32"/>
                  <a:gd name="T4" fmla="*/ 30 w 35"/>
                  <a:gd name="T5" fmla="*/ 15 h 32"/>
                  <a:gd name="T6" fmla="*/ 19 w 35"/>
                  <a:gd name="T7" fmla="*/ 32 h 32"/>
                  <a:gd name="T8" fmla="*/ 18 w 35"/>
                  <a:gd name="T9" fmla="*/ 32 h 32"/>
                  <a:gd name="T10" fmla="*/ 30 w 35"/>
                  <a:gd name="T11" fmla="*/ 25 h 32"/>
                  <a:gd name="T12" fmla="*/ 19 w 35"/>
                  <a:gd name="T13" fmla="*/ 4 h 32"/>
                  <a:gd name="T14" fmla="*/ 18 w 35"/>
                  <a:gd name="T15" fmla="*/ 32 h 32"/>
                  <a:gd name="T16" fmla="*/ 19 w 35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32">
                    <a:moveTo>
                      <a:pt x="19" y="32"/>
                    </a:moveTo>
                    <a:cubicBezTo>
                      <a:pt x="5" y="31"/>
                      <a:pt x="2" y="14"/>
                      <a:pt x="12" y="6"/>
                    </a:cubicBezTo>
                    <a:cubicBezTo>
                      <a:pt x="20" y="0"/>
                      <a:pt x="28" y="8"/>
                      <a:pt x="30" y="15"/>
                    </a:cubicBezTo>
                    <a:cubicBezTo>
                      <a:pt x="32" y="23"/>
                      <a:pt x="27" y="32"/>
                      <a:pt x="19" y="32"/>
                    </a:cubicBezTo>
                    <a:cubicBezTo>
                      <a:pt x="19" y="32"/>
                      <a:pt x="18" y="32"/>
                      <a:pt x="18" y="32"/>
                    </a:cubicBezTo>
                    <a:cubicBezTo>
                      <a:pt x="23" y="32"/>
                      <a:pt x="27" y="30"/>
                      <a:pt x="30" y="25"/>
                    </a:cubicBezTo>
                    <a:cubicBezTo>
                      <a:pt x="35" y="16"/>
                      <a:pt x="29" y="5"/>
                      <a:pt x="19" y="4"/>
                    </a:cubicBezTo>
                    <a:cubicBezTo>
                      <a:pt x="2" y="3"/>
                      <a:pt x="0" y="32"/>
                      <a:pt x="18" y="32"/>
                    </a:cubicBezTo>
                    <a:cubicBezTo>
                      <a:pt x="18" y="32"/>
                      <a:pt x="19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34" name="Freeform 80"/>
              <p:cNvSpPr>
                <a:spLocks/>
              </p:cNvSpPr>
              <p:nvPr/>
            </p:nvSpPr>
            <p:spPr bwMode="auto">
              <a:xfrm>
                <a:off x="3944938" y="971550"/>
                <a:ext cx="292100" cy="268288"/>
              </a:xfrm>
              <a:custGeom>
                <a:avLst/>
                <a:gdLst>
                  <a:gd name="T0" fmla="*/ 19 w 35"/>
                  <a:gd name="T1" fmla="*/ 32 h 32"/>
                  <a:gd name="T2" fmla="*/ 12 w 35"/>
                  <a:gd name="T3" fmla="*/ 6 h 32"/>
                  <a:gd name="T4" fmla="*/ 30 w 35"/>
                  <a:gd name="T5" fmla="*/ 15 h 32"/>
                  <a:gd name="T6" fmla="*/ 19 w 35"/>
                  <a:gd name="T7" fmla="*/ 32 h 32"/>
                  <a:gd name="T8" fmla="*/ 18 w 35"/>
                  <a:gd name="T9" fmla="*/ 32 h 32"/>
                  <a:gd name="T10" fmla="*/ 30 w 35"/>
                  <a:gd name="T11" fmla="*/ 25 h 32"/>
                  <a:gd name="T12" fmla="*/ 18 w 35"/>
                  <a:gd name="T13" fmla="*/ 4 h 32"/>
                  <a:gd name="T14" fmla="*/ 18 w 35"/>
                  <a:gd name="T15" fmla="*/ 32 h 32"/>
                  <a:gd name="T16" fmla="*/ 19 w 35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32">
                    <a:moveTo>
                      <a:pt x="19" y="32"/>
                    </a:moveTo>
                    <a:cubicBezTo>
                      <a:pt x="5" y="31"/>
                      <a:pt x="1" y="14"/>
                      <a:pt x="12" y="6"/>
                    </a:cubicBezTo>
                    <a:cubicBezTo>
                      <a:pt x="20" y="0"/>
                      <a:pt x="28" y="8"/>
                      <a:pt x="30" y="15"/>
                    </a:cubicBezTo>
                    <a:cubicBezTo>
                      <a:pt x="32" y="23"/>
                      <a:pt x="27" y="32"/>
                      <a:pt x="19" y="32"/>
                    </a:cubicBezTo>
                    <a:cubicBezTo>
                      <a:pt x="18" y="32"/>
                      <a:pt x="18" y="32"/>
                      <a:pt x="18" y="32"/>
                    </a:cubicBezTo>
                    <a:cubicBezTo>
                      <a:pt x="23" y="32"/>
                      <a:pt x="27" y="30"/>
                      <a:pt x="30" y="25"/>
                    </a:cubicBezTo>
                    <a:cubicBezTo>
                      <a:pt x="35" y="16"/>
                      <a:pt x="28" y="5"/>
                      <a:pt x="18" y="4"/>
                    </a:cubicBezTo>
                    <a:cubicBezTo>
                      <a:pt x="1" y="3"/>
                      <a:pt x="0" y="32"/>
                      <a:pt x="18" y="32"/>
                    </a:cubicBezTo>
                    <a:cubicBezTo>
                      <a:pt x="18" y="32"/>
                      <a:pt x="18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35" name="Freeform 81"/>
              <p:cNvSpPr>
                <a:spLocks/>
              </p:cNvSpPr>
              <p:nvPr/>
            </p:nvSpPr>
            <p:spPr bwMode="auto">
              <a:xfrm>
                <a:off x="4295775" y="971550"/>
                <a:ext cx="292100" cy="268288"/>
              </a:xfrm>
              <a:custGeom>
                <a:avLst/>
                <a:gdLst>
                  <a:gd name="T0" fmla="*/ 19 w 35"/>
                  <a:gd name="T1" fmla="*/ 32 h 32"/>
                  <a:gd name="T2" fmla="*/ 12 w 35"/>
                  <a:gd name="T3" fmla="*/ 6 h 32"/>
                  <a:gd name="T4" fmla="*/ 30 w 35"/>
                  <a:gd name="T5" fmla="*/ 15 h 32"/>
                  <a:gd name="T6" fmla="*/ 18 w 35"/>
                  <a:gd name="T7" fmla="*/ 32 h 32"/>
                  <a:gd name="T8" fmla="*/ 17 w 35"/>
                  <a:gd name="T9" fmla="*/ 32 h 32"/>
                  <a:gd name="T10" fmla="*/ 30 w 35"/>
                  <a:gd name="T11" fmla="*/ 25 h 32"/>
                  <a:gd name="T12" fmla="*/ 18 w 35"/>
                  <a:gd name="T13" fmla="*/ 4 h 32"/>
                  <a:gd name="T14" fmla="*/ 17 w 35"/>
                  <a:gd name="T15" fmla="*/ 32 h 32"/>
                  <a:gd name="T16" fmla="*/ 19 w 35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32">
                    <a:moveTo>
                      <a:pt x="19" y="32"/>
                    </a:moveTo>
                    <a:cubicBezTo>
                      <a:pt x="5" y="31"/>
                      <a:pt x="1" y="14"/>
                      <a:pt x="12" y="6"/>
                    </a:cubicBezTo>
                    <a:cubicBezTo>
                      <a:pt x="20" y="0"/>
                      <a:pt x="28" y="8"/>
                      <a:pt x="30" y="15"/>
                    </a:cubicBezTo>
                    <a:cubicBezTo>
                      <a:pt x="32" y="23"/>
                      <a:pt x="26" y="32"/>
                      <a:pt x="18" y="32"/>
                    </a:cubicBezTo>
                    <a:cubicBezTo>
                      <a:pt x="18" y="32"/>
                      <a:pt x="17" y="32"/>
                      <a:pt x="17" y="32"/>
                    </a:cubicBezTo>
                    <a:cubicBezTo>
                      <a:pt x="23" y="32"/>
                      <a:pt x="27" y="30"/>
                      <a:pt x="30" y="25"/>
                    </a:cubicBezTo>
                    <a:cubicBezTo>
                      <a:pt x="35" y="16"/>
                      <a:pt x="28" y="5"/>
                      <a:pt x="18" y="4"/>
                    </a:cubicBezTo>
                    <a:cubicBezTo>
                      <a:pt x="1" y="3"/>
                      <a:pt x="0" y="32"/>
                      <a:pt x="17" y="32"/>
                    </a:cubicBezTo>
                    <a:cubicBezTo>
                      <a:pt x="18" y="32"/>
                      <a:pt x="18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36" name="Freeform 82"/>
              <p:cNvSpPr>
                <a:spLocks/>
              </p:cNvSpPr>
              <p:nvPr/>
            </p:nvSpPr>
            <p:spPr bwMode="auto">
              <a:xfrm>
                <a:off x="4638675" y="971550"/>
                <a:ext cx="300038" cy="268288"/>
              </a:xfrm>
              <a:custGeom>
                <a:avLst/>
                <a:gdLst>
                  <a:gd name="T0" fmla="*/ 19 w 36"/>
                  <a:gd name="T1" fmla="*/ 32 h 32"/>
                  <a:gd name="T2" fmla="*/ 13 w 36"/>
                  <a:gd name="T3" fmla="*/ 6 h 32"/>
                  <a:gd name="T4" fmla="*/ 31 w 36"/>
                  <a:gd name="T5" fmla="*/ 15 h 32"/>
                  <a:gd name="T6" fmla="*/ 19 w 36"/>
                  <a:gd name="T7" fmla="*/ 32 h 32"/>
                  <a:gd name="T8" fmla="*/ 18 w 36"/>
                  <a:gd name="T9" fmla="*/ 32 h 32"/>
                  <a:gd name="T10" fmla="*/ 30 w 36"/>
                  <a:gd name="T11" fmla="*/ 25 h 32"/>
                  <a:gd name="T12" fmla="*/ 19 w 36"/>
                  <a:gd name="T13" fmla="*/ 4 h 32"/>
                  <a:gd name="T14" fmla="*/ 18 w 36"/>
                  <a:gd name="T15" fmla="*/ 32 h 32"/>
                  <a:gd name="T16" fmla="*/ 19 w 36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6" h="32">
                    <a:moveTo>
                      <a:pt x="19" y="32"/>
                    </a:moveTo>
                    <a:cubicBezTo>
                      <a:pt x="6" y="31"/>
                      <a:pt x="2" y="14"/>
                      <a:pt x="13" y="6"/>
                    </a:cubicBezTo>
                    <a:cubicBezTo>
                      <a:pt x="20" y="0"/>
                      <a:pt x="29" y="8"/>
                      <a:pt x="31" y="15"/>
                    </a:cubicBezTo>
                    <a:cubicBezTo>
                      <a:pt x="33" y="23"/>
                      <a:pt x="27" y="32"/>
                      <a:pt x="19" y="32"/>
                    </a:cubicBezTo>
                    <a:cubicBezTo>
                      <a:pt x="19" y="32"/>
                      <a:pt x="18" y="32"/>
                      <a:pt x="18" y="32"/>
                    </a:cubicBezTo>
                    <a:cubicBezTo>
                      <a:pt x="24" y="32"/>
                      <a:pt x="28" y="30"/>
                      <a:pt x="30" y="25"/>
                    </a:cubicBezTo>
                    <a:cubicBezTo>
                      <a:pt x="36" y="16"/>
                      <a:pt x="29" y="5"/>
                      <a:pt x="19" y="4"/>
                    </a:cubicBezTo>
                    <a:cubicBezTo>
                      <a:pt x="2" y="3"/>
                      <a:pt x="0" y="32"/>
                      <a:pt x="18" y="32"/>
                    </a:cubicBezTo>
                    <a:cubicBezTo>
                      <a:pt x="19" y="32"/>
                      <a:pt x="19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37" name="Freeform 83"/>
              <p:cNvSpPr>
                <a:spLocks/>
              </p:cNvSpPr>
              <p:nvPr/>
            </p:nvSpPr>
            <p:spPr bwMode="auto">
              <a:xfrm>
                <a:off x="4987925" y="971550"/>
                <a:ext cx="300038" cy="268288"/>
              </a:xfrm>
              <a:custGeom>
                <a:avLst/>
                <a:gdLst>
                  <a:gd name="T0" fmla="*/ 19 w 36"/>
                  <a:gd name="T1" fmla="*/ 32 h 32"/>
                  <a:gd name="T2" fmla="*/ 12 w 36"/>
                  <a:gd name="T3" fmla="*/ 6 h 32"/>
                  <a:gd name="T4" fmla="*/ 31 w 36"/>
                  <a:gd name="T5" fmla="*/ 15 h 32"/>
                  <a:gd name="T6" fmla="*/ 19 w 36"/>
                  <a:gd name="T7" fmla="*/ 32 h 32"/>
                  <a:gd name="T8" fmla="*/ 18 w 36"/>
                  <a:gd name="T9" fmla="*/ 32 h 32"/>
                  <a:gd name="T10" fmla="*/ 30 w 36"/>
                  <a:gd name="T11" fmla="*/ 25 h 32"/>
                  <a:gd name="T12" fmla="*/ 19 w 36"/>
                  <a:gd name="T13" fmla="*/ 4 h 32"/>
                  <a:gd name="T14" fmla="*/ 18 w 36"/>
                  <a:gd name="T15" fmla="*/ 32 h 32"/>
                  <a:gd name="T16" fmla="*/ 19 w 36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6" h="32">
                    <a:moveTo>
                      <a:pt x="19" y="32"/>
                    </a:moveTo>
                    <a:cubicBezTo>
                      <a:pt x="5" y="31"/>
                      <a:pt x="2" y="14"/>
                      <a:pt x="12" y="6"/>
                    </a:cubicBezTo>
                    <a:cubicBezTo>
                      <a:pt x="20" y="0"/>
                      <a:pt x="29" y="8"/>
                      <a:pt x="31" y="15"/>
                    </a:cubicBezTo>
                    <a:cubicBezTo>
                      <a:pt x="32" y="23"/>
                      <a:pt x="27" y="32"/>
                      <a:pt x="19" y="32"/>
                    </a:cubicBezTo>
                    <a:cubicBezTo>
                      <a:pt x="19" y="32"/>
                      <a:pt x="18" y="32"/>
                      <a:pt x="18" y="32"/>
                    </a:cubicBezTo>
                    <a:cubicBezTo>
                      <a:pt x="23" y="32"/>
                      <a:pt x="28" y="30"/>
                      <a:pt x="30" y="25"/>
                    </a:cubicBezTo>
                    <a:cubicBezTo>
                      <a:pt x="36" y="16"/>
                      <a:pt x="29" y="5"/>
                      <a:pt x="19" y="4"/>
                    </a:cubicBezTo>
                    <a:cubicBezTo>
                      <a:pt x="2" y="3"/>
                      <a:pt x="0" y="32"/>
                      <a:pt x="18" y="32"/>
                    </a:cubicBezTo>
                    <a:cubicBezTo>
                      <a:pt x="18" y="32"/>
                      <a:pt x="19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38" name="Freeform 84"/>
              <p:cNvSpPr>
                <a:spLocks/>
              </p:cNvSpPr>
              <p:nvPr/>
            </p:nvSpPr>
            <p:spPr bwMode="auto">
              <a:xfrm>
                <a:off x="5338763" y="971550"/>
                <a:ext cx="292100" cy="268288"/>
              </a:xfrm>
              <a:custGeom>
                <a:avLst/>
                <a:gdLst>
                  <a:gd name="T0" fmla="*/ 19 w 35"/>
                  <a:gd name="T1" fmla="*/ 32 h 32"/>
                  <a:gd name="T2" fmla="*/ 12 w 35"/>
                  <a:gd name="T3" fmla="*/ 6 h 32"/>
                  <a:gd name="T4" fmla="*/ 30 w 35"/>
                  <a:gd name="T5" fmla="*/ 15 h 32"/>
                  <a:gd name="T6" fmla="*/ 19 w 35"/>
                  <a:gd name="T7" fmla="*/ 32 h 32"/>
                  <a:gd name="T8" fmla="*/ 18 w 35"/>
                  <a:gd name="T9" fmla="*/ 32 h 32"/>
                  <a:gd name="T10" fmla="*/ 30 w 35"/>
                  <a:gd name="T11" fmla="*/ 25 h 32"/>
                  <a:gd name="T12" fmla="*/ 19 w 35"/>
                  <a:gd name="T13" fmla="*/ 4 h 32"/>
                  <a:gd name="T14" fmla="*/ 18 w 35"/>
                  <a:gd name="T15" fmla="*/ 32 h 32"/>
                  <a:gd name="T16" fmla="*/ 19 w 35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32">
                    <a:moveTo>
                      <a:pt x="19" y="32"/>
                    </a:moveTo>
                    <a:cubicBezTo>
                      <a:pt x="5" y="31"/>
                      <a:pt x="2" y="14"/>
                      <a:pt x="12" y="6"/>
                    </a:cubicBezTo>
                    <a:cubicBezTo>
                      <a:pt x="20" y="0"/>
                      <a:pt x="28" y="8"/>
                      <a:pt x="30" y="15"/>
                    </a:cubicBezTo>
                    <a:cubicBezTo>
                      <a:pt x="32" y="23"/>
                      <a:pt x="27" y="32"/>
                      <a:pt x="19" y="32"/>
                    </a:cubicBezTo>
                    <a:cubicBezTo>
                      <a:pt x="19" y="32"/>
                      <a:pt x="18" y="32"/>
                      <a:pt x="18" y="32"/>
                    </a:cubicBezTo>
                    <a:cubicBezTo>
                      <a:pt x="23" y="32"/>
                      <a:pt x="27" y="30"/>
                      <a:pt x="30" y="25"/>
                    </a:cubicBezTo>
                    <a:cubicBezTo>
                      <a:pt x="35" y="16"/>
                      <a:pt x="29" y="5"/>
                      <a:pt x="19" y="4"/>
                    </a:cubicBezTo>
                    <a:cubicBezTo>
                      <a:pt x="2" y="3"/>
                      <a:pt x="0" y="32"/>
                      <a:pt x="18" y="32"/>
                    </a:cubicBezTo>
                    <a:cubicBezTo>
                      <a:pt x="18" y="32"/>
                      <a:pt x="19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39" name="Freeform 85"/>
              <p:cNvSpPr>
                <a:spLocks/>
              </p:cNvSpPr>
              <p:nvPr/>
            </p:nvSpPr>
            <p:spPr bwMode="auto">
              <a:xfrm>
                <a:off x="5689600" y="971550"/>
                <a:ext cx="292100" cy="268288"/>
              </a:xfrm>
              <a:custGeom>
                <a:avLst/>
                <a:gdLst>
                  <a:gd name="T0" fmla="*/ 19 w 35"/>
                  <a:gd name="T1" fmla="*/ 32 h 32"/>
                  <a:gd name="T2" fmla="*/ 12 w 35"/>
                  <a:gd name="T3" fmla="*/ 6 h 32"/>
                  <a:gd name="T4" fmla="*/ 30 w 35"/>
                  <a:gd name="T5" fmla="*/ 15 h 32"/>
                  <a:gd name="T6" fmla="*/ 19 w 35"/>
                  <a:gd name="T7" fmla="*/ 32 h 32"/>
                  <a:gd name="T8" fmla="*/ 18 w 35"/>
                  <a:gd name="T9" fmla="*/ 32 h 32"/>
                  <a:gd name="T10" fmla="*/ 30 w 35"/>
                  <a:gd name="T11" fmla="*/ 25 h 32"/>
                  <a:gd name="T12" fmla="*/ 19 w 35"/>
                  <a:gd name="T13" fmla="*/ 4 h 32"/>
                  <a:gd name="T14" fmla="*/ 18 w 35"/>
                  <a:gd name="T15" fmla="*/ 32 h 32"/>
                  <a:gd name="T16" fmla="*/ 19 w 35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32">
                    <a:moveTo>
                      <a:pt x="19" y="32"/>
                    </a:moveTo>
                    <a:cubicBezTo>
                      <a:pt x="5" y="31"/>
                      <a:pt x="2" y="14"/>
                      <a:pt x="12" y="6"/>
                    </a:cubicBezTo>
                    <a:cubicBezTo>
                      <a:pt x="20" y="0"/>
                      <a:pt x="28" y="8"/>
                      <a:pt x="30" y="15"/>
                    </a:cubicBezTo>
                    <a:cubicBezTo>
                      <a:pt x="32" y="23"/>
                      <a:pt x="27" y="32"/>
                      <a:pt x="19" y="32"/>
                    </a:cubicBezTo>
                    <a:cubicBezTo>
                      <a:pt x="19" y="32"/>
                      <a:pt x="18" y="32"/>
                      <a:pt x="18" y="32"/>
                    </a:cubicBezTo>
                    <a:cubicBezTo>
                      <a:pt x="23" y="32"/>
                      <a:pt x="27" y="30"/>
                      <a:pt x="30" y="25"/>
                    </a:cubicBezTo>
                    <a:cubicBezTo>
                      <a:pt x="35" y="16"/>
                      <a:pt x="29" y="5"/>
                      <a:pt x="19" y="4"/>
                    </a:cubicBezTo>
                    <a:cubicBezTo>
                      <a:pt x="1" y="3"/>
                      <a:pt x="0" y="32"/>
                      <a:pt x="18" y="32"/>
                    </a:cubicBezTo>
                    <a:cubicBezTo>
                      <a:pt x="18" y="32"/>
                      <a:pt x="19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40" name="Freeform 86"/>
              <p:cNvSpPr>
                <a:spLocks/>
              </p:cNvSpPr>
              <p:nvPr/>
            </p:nvSpPr>
            <p:spPr bwMode="auto">
              <a:xfrm>
                <a:off x="6038850" y="971550"/>
                <a:ext cx="292100" cy="268288"/>
              </a:xfrm>
              <a:custGeom>
                <a:avLst/>
                <a:gdLst>
                  <a:gd name="T0" fmla="*/ 19 w 35"/>
                  <a:gd name="T1" fmla="*/ 32 h 32"/>
                  <a:gd name="T2" fmla="*/ 12 w 35"/>
                  <a:gd name="T3" fmla="*/ 6 h 32"/>
                  <a:gd name="T4" fmla="*/ 30 w 35"/>
                  <a:gd name="T5" fmla="*/ 15 h 32"/>
                  <a:gd name="T6" fmla="*/ 19 w 35"/>
                  <a:gd name="T7" fmla="*/ 32 h 32"/>
                  <a:gd name="T8" fmla="*/ 18 w 35"/>
                  <a:gd name="T9" fmla="*/ 32 h 32"/>
                  <a:gd name="T10" fmla="*/ 30 w 35"/>
                  <a:gd name="T11" fmla="*/ 25 h 32"/>
                  <a:gd name="T12" fmla="*/ 18 w 35"/>
                  <a:gd name="T13" fmla="*/ 4 h 32"/>
                  <a:gd name="T14" fmla="*/ 18 w 35"/>
                  <a:gd name="T15" fmla="*/ 32 h 32"/>
                  <a:gd name="T16" fmla="*/ 19 w 35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32">
                    <a:moveTo>
                      <a:pt x="19" y="32"/>
                    </a:moveTo>
                    <a:cubicBezTo>
                      <a:pt x="5" y="31"/>
                      <a:pt x="1" y="14"/>
                      <a:pt x="12" y="6"/>
                    </a:cubicBezTo>
                    <a:cubicBezTo>
                      <a:pt x="20" y="0"/>
                      <a:pt x="28" y="8"/>
                      <a:pt x="30" y="15"/>
                    </a:cubicBezTo>
                    <a:cubicBezTo>
                      <a:pt x="32" y="23"/>
                      <a:pt x="27" y="32"/>
                      <a:pt x="19" y="32"/>
                    </a:cubicBezTo>
                    <a:cubicBezTo>
                      <a:pt x="18" y="32"/>
                      <a:pt x="17" y="32"/>
                      <a:pt x="18" y="32"/>
                    </a:cubicBezTo>
                    <a:cubicBezTo>
                      <a:pt x="23" y="32"/>
                      <a:pt x="27" y="30"/>
                      <a:pt x="30" y="25"/>
                    </a:cubicBezTo>
                    <a:cubicBezTo>
                      <a:pt x="35" y="16"/>
                      <a:pt x="28" y="5"/>
                      <a:pt x="18" y="4"/>
                    </a:cubicBezTo>
                    <a:cubicBezTo>
                      <a:pt x="1" y="3"/>
                      <a:pt x="0" y="32"/>
                      <a:pt x="18" y="32"/>
                    </a:cubicBezTo>
                    <a:cubicBezTo>
                      <a:pt x="18" y="32"/>
                      <a:pt x="18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41" name="Freeform 87"/>
              <p:cNvSpPr>
                <a:spLocks/>
              </p:cNvSpPr>
              <p:nvPr/>
            </p:nvSpPr>
            <p:spPr bwMode="auto">
              <a:xfrm>
                <a:off x="6389688" y="971550"/>
                <a:ext cx="292100" cy="268288"/>
              </a:xfrm>
              <a:custGeom>
                <a:avLst/>
                <a:gdLst>
                  <a:gd name="T0" fmla="*/ 18 w 35"/>
                  <a:gd name="T1" fmla="*/ 32 h 32"/>
                  <a:gd name="T2" fmla="*/ 12 w 35"/>
                  <a:gd name="T3" fmla="*/ 6 h 32"/>
                  <a:gd name="T4" fmla="*/ 30 w 35"/>
                  <a:gd name="T5" fmla="*/ 15 h 32"/>
                  <a:gd name="T6" fmla="*/ 18 w 35"/>
                  <a:gd name="T7" fmla="*/ 32 h 32"/>
                  <a:gd name="T8" fmla="*/ 17 w 35"/>
                  <a:gd name="T9" fmla="*/ 32 h 32"/>
                  <a:gd name="T10" fmla="*/ 30 w 35"/>
                  <a:gd name="T11" fmla="*/ 25 h 32"/>
                  <a:gd name="T12" fmla="*/ 18 w 35"/>
                  <a:gd name="T13" fmla="*/ 4 h 32"/>
                  <a:gd name="T14" fmla="*/ 17 w 35"/>
                  <a:gd name="T15" fmla="*/ 32 h 32"/>
                  <a:gd name="T16" fmla="*/ 18 w 35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32">
                    <a:moveTo>
                      <a:pt x="18" y="32"/>
                    </a:moveTo>
                    <a:cubicBezTo>
                      <a:pt x="5" y="31"/>
                      <a:pt x="1" y="14"/>
                      <a:pt x="12" y="6"/>
                    </a:cubicBezTo>
                    <a:cubicBezTo>
                      <a:pt x="20" y="0"/>
                      <a:pt x="28" y="8"/>
                      <a:pt x="30" y="15"/>
                    </a:cubicBezTo>
                    <a:cubicBezTo>
                      <a:pt x="32" y="23"/>
                      <a:pt x="26" y="32"/>
                      <a:pt x="18" y="32"/>
                    </a:cubicBezTo>
                    <a:cubicBezTo>
                      <a:pt x="18" y="32"/>
                      <a:pt x="17" y="32"/>
                      <a:pt x="17" y="32"/>
                    </a:cubicBezTo>
                    <a:cubicBezTo>
                      <a:pt x="23" y="32"/>
                      <a:pt x="27" y="30"/>
                      <a:pt x="30" y="25"/>
                    </a:cubicBezTo>
                    <a:cubicBezTo>
                      <a:pt x="35" y="16"/>
                      <a:pt x="28" y="5"/>
                      <a:pt x="18" y="4"/>
                    </a:cubicBezTo>
                    <a:cubicBezTo>
                      <a:pt x="1" y="3"/>
                      <a:pt x="0" y="32"/>
                      <a:pt x="17" y="32"/>
                    </a:cubicBezTo>
                    <a:cubicBezTo>
                      <a:pt x="18" y="32"/>
                      <a:pt x="18" y="32"/>
                      <a:pt x="18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42" name="Freeform 88"/>
              <p:cNvSpPr>
                <a:spLocks/>
              </p:cNvSpPr>
              <p:nvPr/>
            </p:nvSpPr>
            <p:spPr bwMode="auto">
              <a:xfrm>
                <a:off x="6732588" y="971550"/>
                <a:ext cx="300038" cy="268288"/>
              </a:xfrm>
              <a:custGeom>
                <a:avLst/>
                <a:gdLst>
                  <a:gd name="T0" fmla="*/ 19 w 36"/>
                  <a:gd name="T1" fmla="*/ 32 h 32"/>
                  <a:gd name="T2" fmla="*/ 13 w 36"/>
                  <a:gd name="T3" fmla="*/ 6 h 32"/>
                  <a:gd name="T4" fmla="*/ 31 w 36"/>
                  <a:gd name="T5" fmla="*/ 15 h 32"/>
                  <a:gd name="T6" fmla="*/ 19 w 36"/>
                  <a:gd name="T7" fmla="*/ 32 h 32"/>
                  <a:gd name="T8" fmla="*/ 18 w 36"/>
                  <a:gd name="T9" fmla="*/ 32 h 32"/>
                  <a:gd name="T10" fmla="*/ 30 w 36"/>
                  <a:gd name="T11" fmla="*/ 25 h 32"/>
                  <a:gd name="T12" fmla="*/ 19 w 36"/>
                  <a:gd name="T13" fmla="*/ 4 h 32"/>
                  <a:gd name="T14" fmla="*/ 18 w 36"/>
                  <a:gd name="T15" fmla="*/ 32 h 32"/>
                  <a:gd name="T16" fmla="*/ 19 w 36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6" h="32">
                    <a:moveTo>
                      <a:pt x="19" y="32"/>
                    </a:moveTo>
                    <a:cubicBezTo>
                      <a:pt x="6" y="31"/>
                      <a:pt x="2" y="14"/>
                      <a:pt x="13" y="6"/>
                    </a:cubicBezTo>
                    <a:cubicBezTo>
                      <a:pt x="20" y="0"/>
                      <a:pt x="29" y="8"/>
                      <a:pt x="31" y="15"/>
                    </a:cubicBezTo>
                    <a:cubicBezTo>
                      <a:pt x="33" y="23"/>
                      <a:pt x="27" y="32"/>
                      <a:pt x="19" y="32"/>
                    </a:cubicBezTo>
                    <a:cubicBezTo>
                      <a:pt x="19" y="32"/>
                      <a:pt x="18" y="32"/>
                      <a:pt x="18" y="32"/>
                    </a:cubicBezTo>
                    <a:cubicBezTo>
                      <a:pt x="23" y="32"/>
                      <a:pt x="28" y="30"/>
                      <a:pt x="30" y="25"/>
                    </a:cubicBezTo>
                    <a:cubicBezTo>
                      <a:pt x="36" y="16"/>
                      <a:pt x="29" y="5"/>
                      <a:pt x="19" y="4"/>
                    </a:cubicBezTo>
                    <a:cubicBezTo>
                      <a:pt x="2" y="3"/>
                      <a:pt x="0" y="32"/>
                      <a:pt x="18" y="32"/>
                    </a:cubicBezTo>
                    <a:cubicBezTo>
                      <a:pt x="19" y="32"/>
                      <a:pt x="19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43" name="Freeform 89"/>
              <p:cNvSpPr>
                <a:spLocks/>
              </p:cNvSpPr>
              <p:nvPr/>
            </p:nvSpPr>
            <p:spPr bwMode="auto">
              <a:xfrm>
                <a:off x="7081838" y="971550"/>
                <a:ext cx="300038" cy="268288"/>
              </a:xfrm>
              <a:custGeom>
                <a:avLst/>
                <a:gdLst>
                  <a:gd name="T0" fmla="*/ 19 w 36"/>
                  <a:gd name="T1" fmla="*/ 32 h 32"/>
                  <a:gd name="T2" fmla="*/ 12 w 36"/>
                  <a:gd name="T3" fmla="*/ 6 h 32"/>
                  <a:gd name="T4" fmla="*/ 30 w 36"/>
                  <a:gd name="T5" fmla="*/ 15 h 32"/>
                  <a:gd name="T6" fmla="*/ 19 w 36"/>
                  <a:gd name="T7" fmla="*/ 32 h 32"/>
                  <a:gd name="T8" fmla="*/ 18 w 36"/>
                  <a:gd name="T9" fmla="*/ 32 h 32"/>
                  <a:gd name="T10" fmla="*/ 30 w 36"/>
                  <a:gd name="T11" fmla="*/ 25 h 32"/>
                  <a:gd name="T12" fmla="*/ 19 w 36"/>
                  <a:gd name="T13" fmla="*/ 4 h 32"/>
                  <a:gd name="T14" fmla="*/ 18 w 36"/>
                  <a:gd name="T15" fmla="*/ 32 h 32"/>
                  <a:gd name="T16" fmla="*/ 19 w 36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6" h="32">
                    <a:moveTo>
                      <a:pt x="19" y="32"/>
                    </a:moveTo>
                    <a:cubicBezTo>
                      <a:pt x="5" y="31"/>
                      <a:pt x="2" y="14"/>
                      <a:pt x="12" y="6"/>
                    </a:cubicBezTo>
                    <a:cubicBezTo>
                      <a:pt x="20" y="0"/>
                      <a:pt x="29" y="8"/>
                      <a:pt x="30" y="15"/>
                    </a:cubicBezTo>
                    <a:cubicBezTo>
                      <a:pt x="32" y="23"/>
                      <a:pt x="27" y="32"/>
                      <a:pt x="19" y="32"/>
                    </a:cubicBezTo>
                    <a:cubicBezTo>
                      <a:pt x="19" y="32"/>
                      <a:pt x="18" y="32"/>
                      <a:pt x="18" y="32"/>
                    </a:cubicBezTo>
                    <a:cubicBezTo>
                      <a:pt x="23" y="32"/>
                      <a:pt x="27" y="30"/>
                      <a:pt x="30" y="25"/>
                    </a:cubicBezTo>
                    <a:cubicBezTo>
                      <a:pt x="36" y="16"/>
                      <a:pt x="29" y="5"/>
                      <a:pt x="19" y="4"/>
                    </a:cubicBezTo>
                    <a:cubicBezTo>
                      <a:pt x="2" y="3"/>
                      <a:pt x="0" y="32"/>
                      <a:pt x="18" y="32"/>
                    </a:cubicBezTo>
                    <a:cubicBezTo>
                      <a:pt x="18" y="32"/>
                      <a:pt x="19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44" name="Freeform 90"/>
              <p:cNvSpPr>
                <a:spLocks/>
              </p:cNvSpPr>
              <p:nvPr/>
            </p:nvSpPr>
            <p:spPr bwMode="auto">
              <a:xfrm>
                <a:off x="7432675" y="971550"/>
                <a:ext cx="292100" cy="268288"/>
              </a:xfrm>
              <a:custGeom>
                <a:avLst/>
                <a:gdLst>
                  <a:gd name="T0" fmla="*/ 19 w 35"/>
                  <a:gd name="T1" fmla="*/ 32 h 32"/>
                  <a:gd name="T2" fmla="*/ 12 w 35"/>
                  <a:gd name="T3" fmla="*/ 6 h 32"/>
                  <a:gd name="T4" fmla="*/ 30 w 35"/>
                  <a:gd name="T5" fmla="*/ 15 h 32"/>
                  <a:gd name="T6" fmla="*/ 19 w 35"/>
                  <a:gd name="T7" fmla="*/ 32 h 32"/>
                  <a:gd name="T8" fmla="*/ 18 w 35"/>
                  <a:gd name="T9" fmla="*/ 32 h 32"/>
                  <a:gd name="T10" fmla="*/ 30 w 35"/>
                  <a:gd name="T11" fmla="*/ 25 h 32"/>
                  <a:gd name="T12" fmla="*/ 19 w 35"/>
                  <a:gd name="T13" fmla="*/ 4 h 32"/>
                  <a:gd name="T14" fmla="*/ 18 w 35"/>
                  <a:gd name="T15" fmla="*/ 32 h 32"/>
                  <a:gd name="T16" fmla="*/ 19 w 35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32">
                    <a:moveTo>
                      <a:pt x="19" y="32"/>
                    </a:moveTo>
                    <a:cubicBezTo>
                      <a:pt x="5" y="31"/>
                      <a:pt x="2" y="14"/>
                      <a:pt x="12" y="6"/>
                    </a:cubicBezTo>
                    <a:cubicBezTo>
                      <a:pt x="20" y="0"/>
                      <a:pt x="28" y="8"/>
                      <a:pt x="30" y="15"/>
                    </a:cubicBezTo>
                    <a:cubicBezTo>
                      <a:pt x="32" y="23"/>
                      <a:pt x="27" y="32"/>
                      <a:pt x="19" y="32"/>
                    </a:cubicBezTo>
                    <a:cubicBezTo>
                      <a:pt x="19" y="32"/>
                      <a:pt x="18" y="32"/>
                      <a:pt x="18" y="32"/>
                    </a:cubicBezTo>
                    <a:cubicBezTo>
                      <a:pt x="23" y="32"/>
                      <a:pt x="27" y="30"/>
                      <a:pt x="30" y="25"/>
                    </a:cubicBezTo>
                    <a:cubicBezTo>
                      <a:pt x="35" y="16"/>
                      <a:pt x="29" y="5"/>
                      <a:pt x="19" y="4"/>
                    </a:cubicBezTo>
                    <a:cubicBezTo>
                      <a:pt x="2" y="3"/>
                      <a:pt x="0" y="32"/>
                      <a:pt x="18" y="32"/>
                    </a:cubicBezTo>
                    <a:cubicBezTo>
                      <a:pt x="18" y="32"/>
                      <a:pt x="19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45" name="Freeform 91"/>
              <p:cNvSpPr>
                <a:spLocks/>
              </p:cNvSpPr>
              <p:nvPr/>
            </p:nvSpPr>
            <p:spPr bwMode="auto">
              <a:xfrm>
                <a:off x="7783513" y="971550"/>
                <a:ext cx="292100" cy="268288"/>
              </a:xfrm>
              <a:custGeom>
                <a:avLst/>
                <a:gdLst>
                  <a:gd name="T0" fmla="*/ 19 w 35"/>
                  <a:gd name="T1" fmla="*/ 32 h 32"/>
                  <a:gd name="T2" fmla="*/ 12 w 35"/>
                  <a:gd name="T3" fmla="*/ 6 h 32"/>
                  <a:gd name="T4" fmla="*/ 30 w 35"/>
                  <a:gd name="T5" fmla="*/ 15 h 32"/>
                  <a:gd name="T6" fmla="*/ 19 w 35"/>
                  <a:gd name="T7" fmla="*/ 32 h 32"/>
                  <a:gd name="T8" fmla="*/ 18 w 35"/>
                  <a:gd name="T9" fmla="*/ 32 h 32"/>
                  <a:gd name="T10" fmla="*/ 30 w 35"/>
                  <a:gd name="T11" fmla="*/ 25 h 32"/>
                  <a:gd name="T12" fmla="*/ 19 w 35"/>
                  <a:gd name="T13" fmla="*/ 4 h 32"/>
                  <a:gd name="T14" fmla="*/ 18 w 35"/>
                  <a:gd name="T15" fmla="*/ 32 h 32"/>
                  <a:gd name="T16" fmla="*/ 19 w 35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32">
                    <a:moveTo>
                      <a:pt x="19" y="32"/>
                    </a:moveTo>
                    <a:cubicBezTo>
                      <a:pt x="5" y="31"/>
                      <a:pt x="2" y="14"/>
                      <a:pt x="12" y="6"/>
                    </a:cubicBezTo>
                    <a:cubicBezTo>
                      <a:pt x="20" y="0"/>
                      <a:pt x="28" y="8"/>
                      <a:pt x="30" y="15"/>
                    </a:cubicBezTo>
                    <a:cubicBezTo>
                      <a:pt x="32" y="23"/>
                      <a:pt x="27" y="32"/>
                      <a:pt x="19" y="32"/>
                    </a:cubicBezTo>
                    <a:cubicBezTo>
                      <a:pt x="18" y="32"/>
                      <a:pt x="18" y="32"/>
                      <a:pt x="18" y="32"/>
                    </a:cubicBezTo>
                    <a:cubicBezTo>
                      <a:pt x="23" y="32"/>
                      <a:pt x="27" y="30"/>
                      <a:pt x="30" y="25"/>
                    </a:cubicBezTo>
                    <a:cubicBezTo>
                      <a:pt x="35" y="16"/>
                      <a:pt x="28" y="5"/>
                      <a:pt x="19" y="4"/>
                    </a:cubicBezTo>
                    <a:cubicBezTo>
                      <a:pt x="1" y="3"/>
                      <a:pt x="0" y="32"/>
                      <a:pt x="18" y="32"/>
                    </a:cubicBezTo>
                    <a:cubicBezTo>
                      <a:pt x="18" y="32"/>
                      <a:pt x="19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46" name="Freeform 92"/>
              <p:cNvSpPr>
                <a:spLocks/>
              </p:cNvSpPr>
              <p:nvPr/>
            </p:nvSpPr>
            <p:spPr bwMode="auto">
              <a:xfrm>
                <a:off x="8132763" y="971550"/>
                <a:ext cx="292100" cy="268288"/>
              </a:xfrm>
              <a:custGeom>
                <a:avLst/>
                <a:gdLst>
                  <a:gd name="T0" fmla="*/ 19 w 35"/>
                  <a:gd name="T1" fmla="*/ 32 h 32"/>
                  <a:gd name="T2" fmla="*/ 12 w 35"/>
                  <a:gd name="T3" fmla="*/ 6 h 32"/>
                  <a:gd name="T4" fmla="*/ 30 w 35"/>
                  <a:gd name="T5" fmla="*/ 15 h 32"/>
                  <a:gd name="T6" fmla="*/ 19 w 35"/>
                  <a:gd name="T7" fmla="*/ 32 h 32"/>
                  <a:gd name="T8" fmla="*/ 18 w 35"/>
                  <a:gd name="T9" fmla="*/ 32 h 32"/>
                  <a:gd name="T10" fmla="*/ 30 w 35"/>
                  <a:gd name="T11" fmla="*/ 25 h 32"/>
                  <a:gd name="T12" fmla="*/ 18 w 35"/>
                  <a:gd name="T13" fmla="*/ 4 h 32"/>
                  <a:gd name="T14" fmla="*/ 17 w 35"/>
                  <a:gd name="T15" fmla="*/ 32 h 32"/>
                  <a:gd name="T16" fmla="*/ 19 w 35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32">
                    <a:moveTo>
                      <a:pt x="19" y="32"/>
                    </a:moveTo>
                    <a:cubicBezTo>
                      <a:pt x="5" y="31"/>
                      <a:pt x="1" y="14"/>
                      <a:pt x="12" y="6"/>
                    </a:cubicBezTo>
                    <a:cubicBezTo>
                      <a:pt x="20" y="0"/>
                      <a:pt x="28" y="8"/>
                      <a:pt x="30" y="15"/>
                    </a:cubicBezTo>
                    <a:cubicBezTo>
                      <a:pt x="32" y="23"/>
                      <a:pt x="27" y="32"/>
                      <a:pt x="19" y="32"/>
                    </a:cubicBezTo>
                    <a:cubicBezTo>
                      <a:pt x="18" y="32"/>
                      <a:pt x="17" y="32"/>
                      <a:pt x="18" y="32"/>
                    </a:cubicBezTo>
                    <a:cubicBezTo>
                      <a:pt x="23" y="32"/>
                      <a:pt x="27" y="30"/>
                      <a:pt x="30" y="25"/>
                    </a:cubicBezTo>
                    <a:cubicBezTo>
                      <a:pt x="35" y="16"/>
                      <a:pt x="28" y="5"/>
                      <a:pt x="18" y="4"/>
                    </a:cubicBezTo>
                    <a:cubicBezTo>
                      <a:pt x="1" y="3"/>
                      <a:pt x="0" y="32"/>
                      <a:pt x="17" y="32"/>
                    </a:cubicBezTo>
                    <a:cubicBezTo>
                      <a:pt x="18" y="32"/>
                      <a:pt x="18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47" name="Freeform 93"/>
              <p:cNvSpPr>
                <a:spLocks/>
              </p:cNvSpPr>
              <p:nvPr/>
            </p:nvSpPr>
            <p:spPr bwMode="auto">
              <a:xfrm>
                <a:off x="8483600" y="971550"/>
                <a:ext cx="292100" cy="268288"/>
              </a:xfrm>
              <a:custGeom>
                <a:avLst/>
                <a:gdLst>
                  <a:gd name="T0" fmla="*/ 18 w 35"/>
                  <a:gd name="T1" fmla="*/ 32 h 32"/>
                  <a:gd name="T2" fmla="*/ 12 w 35"/>
                  <a:gd name="T3" fmla="*/ 6 h 32"/>
                  <a:gd name="T4" fmla="*/ 30 w 35"/>
                  <a:gd name="T5" fmla="*/ 15 h 32"/>
                  <a:gd name="T6" fmla="*/ 18 w 35"/>
                  <a:gd name="T7" fmla="*/ 32 h 32"/>
                  <a:gd name="T8" fmla="*/ 17 w 35"/>
                  <a:gd name="T9" fmla="*/ 32 h 32"/>
                  <a:gd name="T10" fmla="*/ 30 w 35"/>
                  <a:gd name="T11" fmla="*/ 25 h 32"/>
                  <a:gd name="T12" fmla="*/ 18 w 35"/>
                  <a:gd name="T13" fmla="*/ 4 h 32"/>
                  <a:gd name="T14" fmla="*/ 17 w 35"/>
                  <a:gd name="T15" fmla="*/ 32 h 32"/>
                  <a:gd name="T16" fmla="*/ 18 w 35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32">
                    <a:moveTo>
                      <a:pt x="18" y="32"/>
                    </a:moveTo>
                    <a:cubicBezTo>
                      <a:pt x="5" y="31"/>
                      <a:pt x="1" y="14"/>
                      <a:pt x="12" y="6"/>
                    </a:cubicBezTo>
                    <a:cubicBezTo>
                      <a:pt x="20" y="0"/>
                      <a:pt x="28" y="8"/>
                      <a:pt x="30" y="15"/>
                    </a:cubicBezTo>
                    <a:cubicBezTo>
                      <a:pt x="32" y="23"/>
                      <a:pt x="26" y="32"/>
                      <a:pt x="18" y="32"/>
                    </a:cubicBezTo>
                    <a:cubicBezTo>
                      <a:pt x="18" y="32"/>
                      <a:pt x="17" y="32"/>
                      <a:pt x="17" y="32"/>
                    </a:cubicBezTo>
                    <a:cubicBezTo>
                      <a:pt x="23" y="32"/>
                      <a:pt x="27" y="30"/>
                      <a:pt x="30" y="25"/>
                    </a:cubicBezTo>
                    <a:cubicBezTo>
                      <a:pt x="35" y="16"/>
                      <a:pt x="28" y="5"/>
                      <a:pt x="18" y="4"/>
                    </a:cubicBezTo>
                    <a:cubicBezTo>
                      <a:pt x="1" y="3"/>
                      <a:pt x="0" y="32"/>
                      <a:pt x="17" y="32"/>
                    </a:cubicBezTo>
                    <a:cubicBezTo>
                      <a:pt x="18" y="32"/>
                      <a:pt x="18" y="32"/>
                      <a:pt x="18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48" name="Freeform 94"/>
              <p:cNvSpPr>
                <a:spLocks/>
              </p:cNvSpPr>
              <p:nvPr/>
            </p:nvSpPr>
            <p:spPr bwMode="auto">
              <a:xfrm>
                <a:off x="8826500" y="971550"/>
                <a:ext cx="300038" cy="268288"/>
              </a:xfrm>
              <a:custGeom>
                <a:avLst/>
                <a:gdLst>
                  <a:gd name="T0" fmla="*/ 19 w 36"/>
                  <a:gd name="T1" fmla="*/ 32 h 32"/>
                  <a:gd name="T2" fmla="*/ 12 w 36"/>
                  <a:gd name="T3" fmla="*/ 6 h 32"/>
                  <a:gd name="T4" fmla="*/ 31 w 36"/>
                  <a:gd name="T5" fmla="*/ 15 h 32"/>
                  <a:gd name="T6" fmla="*/ 19 w 36"/>
                  <a:gd name="T7" fmla="*/ 32 h 32"/>
                  <a:gd name="T8" fmla="*/ 18 w 36"/>
                  <a:gd name="T9" fmla="*/ 32 h 32"/>
                  <a:gd name="T10" fmla="*/ 30 w 36"/>
                  <a:gd name="T11" fmla="*/ 25 h 32"/>
                  <a:gd name="T12" fmla="*/ 19 w 36"/>
                  <a:gd name="T13" fmla="*/ 4 h 32"/>
                  <a:gd name="T14" fmla="*/ 18 w 36"/>
                  <a:gd name="T15" fmla="*/ 32 h 32"/>
                  <a:gd name="T16" fmla="*/ 19 w 36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6" h="32">
                    <a:moveTo>
                      <a:pt x="19" y="32"/>
                    </a:moveTo>
                    <a:cubicBezTo>
                      <a:pt x="6" y="31"/>
                      <a:pt x="2" y="14"/>
                      <a:pt x="12" y="6"/>
                    </a:cubicBezTo>
                    <a:cubicBezTo>
                      <a:pt x="20" y="0"/>
                      <a:pt x="29" y="8"/>
                      <a:pt x="31" y="15"/>
                    </a:cubicBezTo>
                    <a:cubicBezTo>
                      <a:pt x="33" y="23"/>
                      <a:pt x="27" y="32"/>
                      <a:pt x="19" y="32"/>
                    </a:cubicBezTo>
                    <a:cubicBezTo>
                      <a:pt x="19" y="32"/>
                      <a:pt x="18" y="32"/>
                      <a:pt x="18" y="32"/>
                    </a:cubicBezTo>
                    <a:cubicBezTo>
                      <a:pt x="23" y="32"/>
                      <a:pt x="28" y="30"/>
                      <a:pt x="30" y="25"/>
                    </a:cubicBezTo>
                    <a:cubicBezTo>
                      <a:pt x="36" y="16"/>
                      <a:pt x="29" y="5"/>
                      <a:pt x="19" y="4"/>
                    </a:cubicBezTo>
                    <a:cubicBezTo>
                      <a:pt x="2" y="3"/>
                      <a:pt x="0" y="32"/>
                      <a:pt x="18" y="32"/>
                    </a:cubicBezTo>
                    <a:cubicBezTo>
                      <a:pt x="18" y="32"/>
                      <a:pt x="19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49" name="Freeform 95"/>
              <p:cNvSpPr>
                <a:spLocks/>
              </p:cNvSpPr>
              <p:nvPr/>
            </p:nvSpPr>
            <p:spPr bwMode="auto">
              <a:xfrm>
                <a:off x="9175750" y="971550"/>
                <a:ext cx="292100" cy="268288"/>
              </a:xfrm>
              <a:custGeom>
                <a:avLst/>
                <a:gdLst>
                  <a:gd name="T0" fmla="*/ 19 w 35"/>
                  <a:gd name="T1" fmla="*/ 32 h 32"/>
                  <a:gd name="T2" fmla="*/ 12 w 35"/>
                  <a:gd name="T3" fmla="*/ 6 h 32"/>
                  <a:gd name="T4" fmla="*/ 30 w 35"/>
                  <a:gd name="T5" fmla="*/ 15 h 32"/>
                  <a:gd name="T6" fmla="*/ 19 w 35"/>
                  <a:gd name="T7" fmla="*/ 32 h 32"/>
                  <a:gd name="T8" fmla="*/ 18 w 35"/>
                  <a:gd name="T9" fmla="*/ 32 h 32"/>
                  <a:gd name="T10" fmla="*/ 30 w 35"/>
                  <a:gd name="T11" fmla="*/ 25 h 32"/>
                  <a:gd name="T12" fmla="*/ 19 w 35"/>
                  <a:gd name="T13" fmla="*/ 4 h 32"/>
                  <a:gd name="T14" fmla="*/ 18 w 35"/>
                  <a:gd name="T15" fmla="*/ 32 h 32"/>
                  <a:gd name="T16" fmla="*/ 19 w 35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32">
                    <a:moveTo>
                      <a:pt x="19" y="32"/>
                    </a:moveTo>
                    <a:cubicBezTo>
                      <a:pt x="5" y="31"/>
                      <a:pt x="2" y="14"/>
                      <a:pt x="12" y="6"/>
                    </a:cubicBezTo>
                    <a:cubicBezTo>
                      <a:pt x="20" y="0"/>
                      <a:pt x="29" y="8"/>
                      <a:pt x="30" y="15"/>
                    </a:cubicBezTo>
                    <a:cubicBezTo>
                      <a:pt x="32" y="23"/>
                      <a:pt x="27" y="32"/>
                      <a:pt x="19" y="32"/>
                    </a:cubicBezTo>
                    <a:cubicBezTo>
                      <a:pt x="19" y="32"/>
                      <a:pt x="18" y="32"/>
                      <a:pt x="18" y="32"/>
                    </a:cubicBezTo>
                    <a:cubicBezTo>
                      <a:pt x="23" y="32"/>
                      <a:pt x="27" y="30"/>
                      <a:pt x="30" y="25"/>
                    </a:cubicBezTo>
                    <a:cubicBezTo>
                      <a:pt x="35" y="16"/>
                      <a:pt x="29" y="5"/>
                      <a:pt x="19" y="4"/>
                    </a:cubicBezTo>
                    <a:cubicBezTo>
                      <a:pt x="2" y="3"/>
                      <a:pt x="0" y="32"/>
                      <a:pt x="18" y="32"/>
                    </a:cubicBezTo>
                    <a:cubicBezTo>
                      <a:pt x="18" y="32"/>
                      <a:pt x="19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50" name="Freeform 96"/>
              <p:cNvSpPr>
                <a:spLocks/>
              </p:cNvSpPr>
              <p:nvPr/>
            </p:nvSpPr>
            <p:spPr bwMode="auto">
              <a:xfrm>
                <a:off x="9526588" y="971550"/>
                <a:ext cx="292100" cy="268288"/>
              </a:xfrm>
              <a:custGeom>
                <a:avLst/>
                <a:gdLst>
                  <a:gd name="T0" fmla="*/ 19 w 35"/>
                  <a:gd name="T1" fmla="*/ 32 h 32"/>
                  <a:gd name="T2" fmla="*/ 12 w 35"/>
                  <a:gd name="T3" fmla="*/ 6 h 32"/>
                  <a:gd name="T4" fmla="*/ 30 w 35"/>
                  <a:gd name="T5" fmla="*/ 15 h 32"/>
                  <a:gd name="T6" fmla="*/ 19 w 35"/>
                  <a:gd name="T7" fmla="*/ 32 h 32"/>
                  <a:gd name="T8" fmla="*/ 18 w 35"/>
                  <a:gd name="T9" fmla="*/ 32 h 32"/>
                  <a:gd name="T10" fmla="*/ 30 w 35"/>
                  <a:gd name="T11" fmla="*/ 25 h 32"/>
                  <a:gd name="T12" fmla="*/ 19 w 35"/>
                  <a:gd name="T13" fmla="*/ 4 h 32"/>
                  <a:gd name="T14" fmla="*/ 18 w 35"/>
                  <a:gd name="T15" fmla="*/ 32 h 32"/>
                  <a:gd name="T16" fmla="*/ 19 w 35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32">
                    <a:moveTo>
                      <a:pt x="19" y="32"/>
                    </a:moveTo>
                    <a:cubicBezTo>
                      <a:pt x="5" y="31"/>
                      <a:pt x="2" y="14"/>
                      <a:pt x="12" y="6"/>
                    </a:cubicBezTo>
                    <a:cubicBezTo>
                      <a:pt x="20" y="0"/>
                      <a:pt x="28" y="8"/>
                      <a:pt x="30" y="15"/>
                    </a:cubicBezTo>
                    <a:cubicBezTo>
                      <a:pt x="32" y="23"/>
                      <a:pt x="27" y="32"/>
                      <a:pt x="19" y="32"/>
                    </a:cubicBezTo>
                    <a:cubicBezTo>
                      <a:pt x="19" y="32"/>
                      <a:pt x="18" y="32"/>
                      <a:pt x="18" y="32"/>
                    </a:cubicBezTo>
                    <a:cubicBezTo>
                      <a:pt x="23" y="32"/>
                      <a:pt x="27" y="30"/>
                      <a:pt x="30" y="25"/>
                    </a:cubicBezTo>
                    <a:cubicBezTo>
                      <a:pt x="35" y="16"/>
                      <a:pt x="29" y="5"/>
                      <a:pt x="19" y="4"/>
                    </a:cubicBezTo>
                    <a:cubicBezTo>
                      <a:pt x="2" y="3"/>
                      <a:pt x="0" y="32"/>
                      <a:pt x="18" y="32"/>
                    </a:cubicBezTo>
                    <a:cubicBezTo>
                      <a:pt x="18" y="32"/>
                      <a:pt x="19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51" name="Freeform 97"/>
              <p:cNvSpPr>
                <a:spLocks/>
              </p:cNvSpPr>
              <p:nvPr/>
            </p:nvSpPr>
            <p:spPr bwMode="auto">
              <a:xfrm>
                <a:off x="9877425" y="971550"/>
                <a:ext cx="292100" cy="268288"/>
              </a:xfrm>
              <a:custGeom>
                <a:avLst/>
                <a:gdLst>
                  <a:gd name="T0" fmla="*/ 19 w 35"/>
                  <a:gd name="T1" fmla="*/ 32 h 32"/>
                  <a:gd name="T2" fmla="*/ 12 w 35"/>
                  <a:gd name="T3" fmla="*/ 6 h 32"/>
                  <a:gd name="T4" fmla="*/ 30 w 35"/>
                  <a:gd name="T5" fmla="*/ 15 h 32"/>
                  <a:gd name="T6" fmla="*/ 19 w 35"/>
                  <a:gd name="T7" fmla="*/ 32 h 32"/>
                  <a:gd name="T8" fmla="*/ 18 w 35"/>
                  <a:gd name="T9" fmla="*/ 32 h 32"/>
                  <a:gd name="T10" fmla="*/ 30 w 35"/>
                  <a:gd name="T11" fmla="*/ 25 h 32"/>
                  <a:gd name="T12" fmla="*/ 18 w 35"/>
                  <a:gd name="T13" fmla="*/ 4 h 32"/>
                  <a:gd name="T14" fmla="*/ 18 w 35"/>
                  <a:gd name="T15" fmla="*/ 32 h 32"/>
                  <a:gd name="T16" fmla="*/ 19 w 35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32">
                    <a:moveTo>
                      <a:pt x="19" y="32"/>
                    </a:moveTo>
                    <a:cubicBezTo>
                      <a:pt x="5" y="31"/>
                      <a:pt x="1" y="14"/>
                      <a:pt x="12" y="6"/>
                    </a:cubicBezTo>
                    <a:cubicBezTo>
                      <a:pt x="20" y="0"/>
                      <a:pt x="28" y="8"/>
                      <a:pt x="30" y="15"/>
                    </a:cubicBezTo>
                    <a:cubicBezTo>
                      <a:pt x="32" y="23"/>
                      <a:pt x="27" y="32"/>
                      <a:pt x="19" y="32"/>
                    </a:cubicBezTo>
                    <a:cubicBezTo>
                      <a:pt x="18" y="32"/>
                      <a:pt x="18" y="32"/>
                      <a:pt x="18" y="32"/>
                    </a:cubicBezTo>
                    <a:cubicBezTo>
                      <a:pt x="23" y="32"/>
                      <a:pt x="27" y="30"/>
                      <a:pt x="30" y="25"/>
                    </a:cubicBezTo>
                    <a:cubicBezTo>
                      <a:pt x="35" y="16"/>
                      <a:pt x="28" y="5"/>
                      <a:pt x="18" y="4"/>
                    </a:cubicBezTo>
                    <a:cubicBezTo>
                      <a:pt x="1" y="3"/>
                      <a:pt x="0" y="32"/>
                      <a:pt x="18" y="32"/>
                    </a:cubicBezTo>
                    <a:cubicBezTo>
                      <a:pt x="18" y="32"/>
                      <a:pt x="18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52" name="Freeform 98"/>
              <p:cNvSpPr>
                <a:spLocks/>
              </p:cNvSpPr>
              <p:nvPr/>
            </p:nvSpPr>
            <p:spPr bwMode="auto">
              <a:xfrm>
                <a:off x="10226675" y="971550"/>
                <a:ext cx="292100" cy="268288"/>
              </a:xfrm>
              <a:custGeom>
                <a:avLst/>
                <a:gdLst>
                  <a:gd name="T0" fmla="*/ 19 w 35"/>
                  <a:gd name="T1" fmla="*/ 32 h 32"/>
                  <a:gd name="T2" fmla="*/ 12 w 35"/>
                  <a:gd name="T3" fmla="*/ 6 h 32"/>
                  <a:gd name="T4" fmla="*/ 30 w 35"/>
                  <a:gd name="T5" fmla="*/ 15 h 32"/>
                  <a:gd name="T6" fmla="*/ 18 w 35"/>
                  <a:gd name="T7" fmla="*/ 32 h 32"/>
                  <a:gd name="T8" fmla="*/ 17 w 35"/>
                  <a:gd name="T9" fmla="*/ 32 h 32"/>
                  <a:gd name="T10" fmla="*/ 30 w 35"/>
                  <a:gd name="T11" fmla="*/ 25 h 32"/>
                  <a:gd name="T12" fmla="*/ 18 w 35"/>
                  <a:gd name="T13" fmla="*/ 4 h 32"/>
                  <a:gd name="T14" fmla="*/ 17 w 35"/>
                  <a:gd name="T15" fmla="*/ 32 h 32"/>
                  <a:gd name="T16" fmla="*/ 19 w 35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32">
                    <a:moveTo>
                      <a:pt x="19" y="32"/>
                    </a:moveTo>
                    <a:cubicBezTo>
                      <a:pt x="5" y="31"/>
                      <a:pt x="1" y="14"/>
                      <a:pt x="12" y="6"/>
                    </a:cubicBezTo>
                    <a:cubicBezTo>
                      <a:pt x="20" y="0"/>
                      <a:pt x="28" y="8"/>
                      <a:pt x="30" y="15"/>
                    </a:cubicBezTo>
                    <a:cubicBezTo>
                      <a:pt x="32" y="23"/>
                      <a:pt x="27" y="32"/>
                      <a:pt x="18" y="32"/>
                    </a:cubicBezTo>
                    <a:cubicBezTo>
                      <a:pt x="18" y="32"/>
                      <a:pt x="17" y="32"/>
                      <a:pt x="17" y="32"/>
                    </a:cubicBezTo>
                    <a:cubicBezTo>
                      <a:pt x="23" y="32"/>
                      <a:pt x="27" y="30"/>
                      <a:pt x="30" y="25"/>
                    </a:cubicBezTo>
                    <a:cubicBezTo>
                      <a:pt x="35" y="16"/>
                      <a:pt x="28" y="5"/>
                      <a:pt x="18" y="4"/>
                    </a:cubicBezTo>
                    <a:cubicBezTo>
                      <a:pt x="1" y="3"/>
                      <a:pt x="0" y="32"/>
                      <a:pt x="17" y="32"/>
                    </a:cubicBezTo>
                    <a:cubicBezTo>
                      <a:pt x="18" y="32"/>
                      <a:pt x="18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53" name="Freeform 99"/>
              <p:cNvSpPr>
                <a:spLocks/>
              </p:cNvSpPr>
              <p:nvPr/>
            </p:nvSpPr>
            <p:spPr bwMode="auto">
              <a:xfrm>
                <a:off x="10569575" y="971550"/>
                <a:ext cx="300038" cy="268288"/>
              </a:xfrm>
              <a:custGeom>
                <a:avLst/>
                <a:gdLst>
                  <a:gd name="T0" fmla="*/ 19 w 36"/>
                  <a:gd name="T1" fmla="*/ 32 h 32"/>
                  <a:gd name="T2" fmla="*/ 13 w 36"/>
                  <a:gd name="T3" fmla="*/ 6 h 32"/>
                  <a:gd name="T4" fmla="*/ 31 w 36"/>
                  <a:gd name="T5" fmla="*/ 15 h 32"/>
                  <a:gd name="T6" fmla="*/ 19 w 36"/>
                  <a:gd name="T7" fmla="*/ 32 h 32"/>
                  <a:gd name="T8" fmla="*/ 18 w 36"/>
                  <a:gd name="T9" fmla="*/ 32 h 32"/>
                  <a:gd name="T10" fmla="*/ 30 w 36"/>
                  <a:gd name="T11" fmla="*/ 25 h 32"/>
                  <a:gd name="T12" fmla="*/ 19 w 36"/>
                  <a:gd name="T13" fmla="*/ 4 h 32"/>
                  <a:gd name="T14" fmla="*/ 18 w 36"/>
                  <a:gd name="T15" fmla="*/ 32 h 32"/>
                  <a:gd name="T16" fmla="*/ 19 w 36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6" h="32">
                    <a:moveTo>
                      <a:pt x="19" y="32"/>
                    </a:moveTo>
                    <a:cubicBezTo>
                      <a:pt x="6" y="31"/>
                      <a:pt x="2" y="14"/>
                      <a:pt x="13" y="6"/>
                    </a:cubicBezTo>
                    <a:cubicBezTo>
                      <a:pt x="20" y="0"/>
                      <a:pt x="29" y="8"/>
                      <a:pt x="31" y="15"/>
                    </a:cubicBezTo>
                    <a:cubicBezTo>
                      <a:pt x="33" y="23"/>
                      <a:pt x="27" y="32"/>
                      <a:pt x="19" y="32"/>
                    </a:cubicBezTo>
                    <a:cubicBezTo>
                      <a:pt x="19" y="32"/>
                      <a:pt x="18" y="32"/>
                      <a:pt x="18" y="32"/>
                    </a:cubicBezTo>
                    <a:cubicBezTo>
                      <a:pt x="24" y="32"/>
                      <a:pt x="28" y="30"/>
                      <a:pt x="30" y="25"/>
                    </a:cubicBezTo>
                    <a:cubicBezTo>
                      <a:pt x="36" y="16"/>
                      <a:pt x="29" y="5"/>
                      <a:pt x="19" y="4"/>
                    </a:cubicBezTo>
                    <a:cubicBezTo>
                      <a:pt x="2" y="3"/>
                      <a:pt x="0" y="32"/>
                      <a:pt x="18" y="32"/>
                    </a:cubicBezTo>
                    <a:cubicBezTo>
                      <a:pt x="19" y="32"/>
                      <a:pt x="19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54" name="Freeform 100"/>
              <p:cNvSpPr>
                <a:spLocks/>
              </p:cNvSpPr>
              <p:nvPr/>
            </p:nvSpPr>
            <p:spPr bwMode="auto">
              <a:xfrm>
                <a:off x="10920413" y="971550"/>
                <a:ext cx="300038" cy="268288"/>
              </a:xfrm>
              <a:custGeom>
                <a:avLst/>
                <a:gdLst>
                  <a:gd name="T0" fmla="*/ 19 w 36"/>
                  <a:gd name="T1" fmla="*/ 32 h 32"/>
                  <a:gd name="T2" fmla="*/ 12 w 36"/>
                  <a:gd name="T3" fmla="*/ 6 h 32"/>
                  <a:gd name="T4" fmla="*/ 31 w 36"/>
                  <a:gd name="T5" fmla="*/ 15 h 32"/>
                  <a:gd name="T6" fmla="*/ 19 w 36"/>
                  <a:gd name="T7" fmla="*/ 32 h 32"/>
                  <a:gd name="T8" fmla="*/ 18 w 36"/>
                  <a:gd name="T9" fmla="*/ 32 h 32"/>
                  <a:gd name="T10" fmla="*/ 30 w 36"/>
                  <a:gd name="T11" fmla="*/ 25 h 32"/>
                  <a:gd name="T12" fmla="*/ 19 w 36"/>
                  <a:gd name="T13" fmla="*/ 4 h 32"/>
                  <a:gd name="T14" fmla="*/ 18 w 36"/>
                  <a:gd name="T15" fmla="*/ 32 h 32"/>
                  <a:gd name="T16" fmla="*/ 19 w 36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6" h="32">
                    <a:moveTo>
                      <a:pt x="19" y="32"/>
                    </a:moveTo>
                    <a:cubicBezTo>
                      <a:pt x="5" y="31"/>
                      <a:pt x="2" y="14"/>
                      <a:pt x="12" y="6"/>
                    </a:cubicBezTo>
                    <a:cubicBezTo>
                      <a:pt x="20" y="0"/>
                      <a:pt x="29" y="8"/>
                      <a:pt x="31" y="15"/>
                    </a:cubicBezTo>
                    <a:cubicBezTo>
                      <a:pt x="33" y="23"/>
                      <a:pt x="27" y="32"/>
                      <a:pt x="19" y="32"/>
                    </a:cubicBezTo>
                    <a:cubicBezTo>
                      <a:pt x="19" y="32"/>
                      <a:pt x="18" y="32"/>
                      <a:pt x="18" y="32"/>
                    </a:cubicBezTo>
                    <a:cubicBezTo>
                      <a:pt x="23" y="32"/>
                      <a:pt x="28" y="30"/>
                      <a:pt x="30" y="25"/>
                    </a:cubicBezTo>
                    <a:cubicBezTo>
                      <a:pt x="36" y="16"/>
                      <a:pt x="29" y="5"/>
                      <a:pt x="19" y="4"/>
                    </a:cubicBezTo>
                    <a:cubicBezTo>
                      <a:pt x="2" y="3"/>
                      <a:pt x="0" y="32"/>
                      <a:pt x="18" y="32"/>
                    </a:cubicBezTo>
                    <a:cubicBezTo>
                      <a:pt x="18" y="32"/>
                      <a:pt x="19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55" name="Freeform 101"/>
              <p:cNvSpPr>
                <a:spLocks/>
              </p:cNvSpPr>
              <p:nvPr/>
            </p:nvSpPr>
            <p:spPr bwMode="auto">
              <a:xfrm>
                <a:off x="11269663" y="971550"/>
                <a:ext cx="292100" cy="268288"/>
              </a:xfrm>
              <a:custGeom>
                <a:avLst/>
                <a:gdLst>
                  <a:gd name="T0" fmla="*/ 19 w 35"/>
                  <a:gd name="T1" fmla="*/ 32 h 32"/>
                  <a:gd name="T2" fmla="*/ 12 w 35"/>
                  <a:gd name="T3" fmla="*/ 6 h 32"/>
                  <a:gd name="T4" fmla="*/ 30 w 35"/>
                  <a:gd name="T5" fmla="*/ 15 h 32"/>
                  <a:gd name="T6" fmla="*/ 19 w 35"/>
                  <a:gd name="T7" fmla="*/ 32 h 32"/>
                  <a:gd name="T8" fmla="*/ 18 w 35"/>
                  <a:gd name="T9" fmla="*/ 32 h 32"/>
                  <a:gd name="T10" fmla="*/ 30 w 35"/>
                  <a:gd name="T11" fmla="*/ 25 h 32"/>
                  <a:gd name="T12" fmla="*/ 19 w 35"/>
                  <a:gd name="T13" fmla="*/ 4 h 32"/>
                  <a:gd name="T14" fmla="*/ 18 w 35"/>
                  <a:gd name="T15" fmla="*/ 32 h 32"/>
                  <a:gd name="T16" fmla="*/ 19 w 35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32">
                    <a:moveTo>
                      <a:pt x="19" y="32"/>
                    </a:moveTo>
                    <a:cubicBezTo>
                      <a:pt x="5" y="31"/>
                      <a:pt x="2" y="14"/>
                      <a:pt x="12" y="6"/>
                    </a:cubicBezTo>
                    <a:cubicBezTo>
                      <a:pt x="20" y="0"/>
                      <a:pt x="28" y="8"/>
                      <a:pt x="30" y="15"/>
                    </a:cubicBezTo>
                    <a:cubicBezTo>
                      <a:pt x="32" y="23"/>
                      <a:pt x="27" y="32"/>
                      <a:pt x="19" y="32"/>
                    </a:cubicBezTo>
                    <a:cubicBezTo>
                      <a:pt x="19" y="32"/>
                      <a:pt x="18" y="32"/>
                      <a:pt x="18" y="32"/>
                    </a:cubicBezTo>
                    <a:cubicBezTo>
                      <a:pt x="23" y="32"/>
                      <a:pt x="27" y="30"/>
                      <a:pt x="30" y="25"/>
                    </a:cubicBezTo>
                    <a:cubicBezTo>
                      <a:pt x="35" y="16"/>
                      <a:pt x="29" y="5"/>
                      <a:pt x="19" y="4"/>
                    </a:cubicBezTo>
                    <a:cubicBezTo>
                      <a:pt x="2" y="3"/>
                      <a:pt x="0" y="32"/>
                      <a:pt x="18" y="32"/>
                    </a:cubicBezTo>
                    <a:cubicBezTo>
                      <a:pt x="18" y="32"/>
                      <a:pt x="19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56" name="Oval 127"/>
              <p:cNvSpPr>
                <a:spLocks noChangeArrowheads="1"/>
              </p:cNvSpPr>
              <p:nvPr/>
            </p:nvSpPr>
            <p:spPr bwMode="auto">
              <a:xfrm>
                <a:off x="1893888" y="66675"/>
                <a:ext cx="82550" cy="84138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57" name="Oval 128"/>
              <p:cNvSpPr>
                <a:spLocks noChangeArrowheads="1"/>
              </p:cNvSpPr>
              <p:nvPr/>
            </p:nvSpPr>
            <p:spPr bwMode="auto">
              <a:xfrm>
                <a:off x="1909763" y="84138"/>
                <a:ext cx="74613" cy="84138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58" name="Freeform 129"/>
              <p:cNvSpPr>
                <a:spLocks/>
              </p:cNvSpPr>
              <p:nvPr/>
            </p:nvSpPr>
            <p:spPr bwMode="auto">
              <a:xfrm>
                <a:off x="1884363" y="50800"/>
                <a:ext cx="92075" cy="117475"/>
              </a:xfrm>
              <a:custGeom>
                <a:avLst/>
                <a:gdLst>
                  <a:gd name="T0" fmla="*/ 10 w 11"/>
                  <a:gd name="T1" fmla="*/ 7 h 14"/>
                  <a:gd name="T2" fmla="*/ 5 w 11"/>
                  <a:gd name="T3" fmla="*/ 11 h 14"/>
                  <a:gd name="T4" fmla="*/ 2 w 11"/>
                  <a:gd name="T5" fmla="*/ 7 h 14"/>
                  <a:gd name="T6" fmla="*/ 6 w 11"/>
                  <a:gd name="T7" fmla="*/ 2 h 14"/>
                  <a:gd name="T8" fmla="*/ 10 w 11"/>
                  <a:gd name="T9" fmla="*/ 7 h 14"/>
                  <a:gd name="T10" fmla="*/ 11 w 11"/>
                  <a:gd name="T11" fmla="*/ 7 h 14"/>
                  <a:gd name="T12" fmla="*/ 1 w 11"/>
                  <a:gd name="T13" fmla="*/ 7 h 14"/>
                  <a:gd name="T14" fmla="*/ 11 w 11"/>
                  <a:gd name="T15" fmla="*/ 7 h 14"/>
                  <a:gd name="T16" fmla="*/ 10 w 11"/>
                  <a:gd name="T17" fmla="*/ 7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1" h="14">
                    <a:moveTo>
                      <a:pt x="10" y="7"/>
                    </a:moveTo>
                    <a:cubicBezTo>
                      <a:pt x="10" y="9"/>
                      <a:pt x="8" y="12"/>
                      <a:pt x="5" y="11"/>
                    </a:cubicBezTo>
                    <a:cubicBezTo>
                      <a:pt x="3" y="11"/>
                      <a:pt x="2" y="9"/>
                      <a:pt x="2" y="7"/>
                    </a:cubicBezTo>
                    <a:cubicBezTo>
                      <a:pt x="2" y="4"/>
                      <a:pt x="4" y="2"/>
                      <a:pt x="6" y="2"/>
                    </a:cubicBezTo>
                    <a:cubicBezTo>
                      <a:pt x="9" y="3"/>
                      <a:pt x="10" y="5"/>
                      <a:pt x="10" y="7"/>
                    </a:cubicBezTo>
                    <a:cubicBezTo>
                      <a:pt x="10" y="7"/>
                      <a:pt x="11" y="7"/>
                      <a:pt x="11" y="7"/>
                    </a:cubicBezTo>
                    <a:cubicBezTo>
                      <a:pt x="11" y="0"/>
                      <a:pt x="1" y="1"/>
                      <a:pt x="1" y="7"/>
                    </a:cubicBezTo>
                    <a:cubicBezTo>
                      <a:pt x="0" y="14"/>
                      <a:pt x="11" y="13"/>
                      <a:pt x="11" y="7"/>
                    </a:cubicBezTo>
                    <a:cubicBezTo>
                      <a:pt x="11" y="7"/>
                      <a:pt x="10" y="7"/>
                      <a:pt x="10" y="7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</p:grpSp>
        <p:pic>
          <p:nvPicPr>
            <p:cNvPr id="28" name="图片 2121"/>
            <p:cNvPicPr>
              <a:picLocks noChangeAspect="1"/>
            </p:cNvPicPr>
            <p:nvPr/>
          </p:nvPicPr>
          <p:blipFill rotWithShape="1">
            <a:blip r:embed="rId3"/>
            <a:srcRect t="16435"/>
            <a:stretch/>
          </p:blipFill>
          <p:spPr>
            <a:xfrm>
              <a:off x="1734093" y="3705726"/>
              <a:ext cx="10101948" cy="2562565"/>
            </a:xfrm>
            <a:prstGeom prst="rect">
              <a:avLst/>
            </a:prstGeom>
          </p:spPr>
        </p:pic>
      </p:grpSp>
      <p:sp>
        <p:nvSpPr>
          <p:cNvPr id="59" name="TextBox 58"/>
          <p:cNvSpPr txBox="1"/>
          <p:nvPr/>
        </p:nvSpPr>
        <p:spPr>
          <a:xfrm>
            <a:off x="2442073" y="897918"/>
            <a:ext cx="765440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4000" b="1" i="1" u="sng" dirty="0" smtClean="0">
                <a:solidFill>
                  <a:srgbClr val="FF0000"/>
                </a:solidFill>
                <a:latin typeface="Times New Roman" pitchFamily="18" charset="0"/>
              </a:rPr>
              <a:t>3. </a:t>
            </a:r>
            <a:r>
              <a:rPr lang="en-US" sz="4000" b="1" i="1" u="sng" dirty="0" err="1" smtClean="0">
                <a:solidFill>
                  <a:srgbClr val="FF0000"/>
                </a:solidFill>
                <a:latin typeface="Times New Roman" pitchFamily="18" charset="0"/>
              </a:rPr>
              <a:t>Nhiệm</a:t>
            </a:r>
            <a:r>
              <a:rPr lang="en-US" sz="4000" b="1" i="1" u="sng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4000" b="1" i="1" u="sng" dirty="0" err="1" smtClean="0">
                <a:solidFill>
                  <a:srgbClr val="FF0000"/>
                </a:solidFill>
                <a:latin typeface="Times New Roman" pitchFamily="18" charset="0"/>
              </a:rPr>
              <a:t>vụ</a:t>
            </a:r>
            <a:r>
              <a:rPr lang="en-US" sz="4000" b="1" i="1" u="sng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4000" b="1" i="1" u="sng" dirty="0" err="1" smtClean="0">
                <a:solidFill>
                  <a:srgbClr val="FF0000"/>
                </a:solidFill>
                <a:latin typeface="Times New Roman" pitchFamily="18" charset="0"/>
              </a:rPr>
              <a:t>của</a:t>
            </a:r>
            <a:r>
              <a:rPr lang="en-US" sz="4000" b="1" i="1" u="sng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4000" b="1" i="1" u="sng" dirty="0" err="1" smtClean="0">
                <a:solidFill>
                  <a:srgbClr val="FF0000"/>
                </a:solidFill>
                <a:latin typeface="Times New Roman" pitchFamily="18" charset="0"/>
              </a:rPr>
              <a:t>Đảng</a:t>
            </a:r>
            <a:r>
              <a:rPr lang="en-US" sz="4000" b="1" i="1" u="sng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4000" b="1" i="1" u="sng" dirty="0" err="1" smtClean="0">
                <a:solidFill>
                  <a:srgbClr val="FF0000"/>
                </a:solidFill>
                <a:latin typeface="Times New Roman" pitchFamily="18" charset="0"/>
              </a:rPr>
              <a:t>ta</a:t>
            </a:r>
            <a:endParaRPr lang="en-US" sz="4000" b="1" i="1" u="sng" dirty="0">
              <a:solidFill>
                <a:srgbClr val="FF0000"/>
              </a:solidFill>
              <a:latin typeface="Times New Roman" pitchFamily="18" charset="0"/>
            </a:endParaRPr>
          </a:p>
        </p:txBody>
      </p:sp>
      <p:sp>
        <p:nvSpPr>
          <p:cNvPr id="274" name="Text Box 3"/>
          <p:cNvSpPr txBox="1">
            <a:spLocks noChangeArrowheads="1"/>
          </p:cNvSpPr>
          <p:nvPr/>
        </p:nvSpPr>
        <p:spPr bwMode="auto">
          <a:xfrm>
            <a:off x="819593" y="1718439"/>
            <a:ext cx="10591668" cy="41549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 eaLnBrk="1" hangingPunct="1">
              <a:spcBef>
                <a:spcPct val="50000"/>
              </a:spcBef>
            </a:pPr>
            <a:r>
              <a:rPr lang="en-US" sz="4000" i="1" dirty="0">
                <a:solidFill>
                  <a:srgbClr val="3333CC"/>
                </a:solidFill>
                <a:latin typeface="Times New Roman" pitchFamily="18" charset="0"/>
              </a:rPr>
              <a:t>  </a:t>
            </a:r>
            <a:r>
              <a:rPr lang="en-US" sz="3200" b="1" i="1" u="sng" dirty="0" err="1">
                <a:solidFill>
                  <a:srgbClr val="7030A0"/>
                </a:solidFill>
                <a:latin typeface="Times New Roman" pitchFamily="18" charset="0"/>
              </a:rPr>
              <a:t>Tinh</a:t>
            </a:r>
            <a:r>
              <a:rPr lang="en-US" sz="3200" b="1" i="1" u="sng" dirty="0">
                <a:solidFill>
                  <a:srgbClr val="7030A0"/>
                </a:solidFill>
                <a:latin typeface="Times New Roman" pitchFamily="18" charset="0"/>
              </a:rPr>
              <a:t> </a:t>
            </a:r>
            <a:r>
              <a:rPr lang="en-US" sz="3200" b="1" i="1" u="sng" dirty="0" err="1">
                <a:solidFill>
                  <a:srgbClr val="7030A0"/>
                </a:solidFill>
                <a:latin typeface="Times New Roman" pitchFamily="18" charset="0"/>
              </a:rPr>
              <a:t>thần</a:t>
            </a:r>
            <a:r>
              <a:rPr lang="en-US" sz="3200" b="1" i="1" u="sng" dirty="0">
                <a:solidFill>
                  <a:srgbClr val="7030A0"/>
                </a:solidFill>
                <a:latin typeface="Times New Roman" pitchFamily="18" charset="0"/>
              </a:rPr>
              <a:t> </a:t>
            </a:r>
            <a:r>
              <a:rPr lang="en-US" sz="3200" b="1" i="1" u="sng" dirty="0" err="1">
                <a:solidFill>
                  <a:srgbClr val="7030A0"/>
                </a:solidFill>
                <a:latin typeface="Times New Roman" pitchFamily="18" charset="0"/>
              </a:rPr>
              <a:t>yêu</a:t>
            </a:r>
            <a:r>
              <a:rPr lang="en-US" sz="3200" b="1" i="1" u="sng" dirty="0">
                <a:solidFill>
                  <a:srgbClr val="7030A0"/>
                </a:solidFill>
                <a:latin typeface="Times New Roman" pitchFamily="18" charset="0"/>
              </a:rPr>
              <a:t> </a:t>
            </a:r>
            <a:r>
              <a:rPr lang="en-US" sz="3200" b="1" i="1" u="sng" dirty="0" err="1">
                <a:solidFill>
                  <a:srgbClr val="7030A0"/>
                </a:solidFill>
                <a:latin typeface="Times New Roman" pitchFamily="18" charset="0"/>
              </a:rPr>
              <a:t>nước</a:t>
            </a:r>
            <a:r>
              <a:rPr lang="en-US" sz="3200" b="1" i="1" u="sng" dirty="0">
                <a:solidFill>
                  <a:srgbClr val="7030A0"/>
                </a:solidFill>
                <a:latin typeface="Times New Roman" pitchFamily="18" charset="0"/>
              </a:rPr>
              <a:t> </a:t>
            </a:r>
            <a:r>
              <a:rPr lang="en-US" sz="3200" b="1" i="1" u="sng" dirty="0" err="1">
                <a:solidFill>
                  <a:srgbClr val="7030A0"/>
                </a:solidFill>
                <a:latin typeface="Times New Roman" pitchFamily="18" charset="0"/>
              </a:rPr>
              <a:t>cũng</a:t>
            </a:r>
            <a:r>
              <a:rPr lang="en-US" sz="3200" b="1" i="1" u="sng" dirty="0">
                <a:solidFill>
                  <a:srgbClr val="7030A0"/>
                </a:solidFill>
                <a:latin typeface="Times New Roman" pitchFamily="18" charset="0"/>
              </a:rPr>
              <a:t> </a:t>
            </a:r>
            <a:r>
              <a:rPr lang="en-US" sz="3200" b="1" i="1" u="sng" dirty="0" err="1">
                <a:solidFill>
                  <a:srgbClr val="7030A0"/>
                </a:solidFill>
                <a:latin typeface="Times New Roman" pitchFamily="18" charset="0"/>
              </a:rPr>
              <a:t>như</a:t>
            </a:r>
            <a:r>
              <a:rPr lang="en-US" sz="3200" b="1" i="1" u="sng" dirty="0">
                <a:solidFill>
                  <a:srgbClr val="7030A0"/>
                </a:solidFill>
                <a:latin typeface="Times New Roman" pitchFamily="18" charset="0"/>
              </a:rPr>
              <a:t> </a:t>
            </a:r>
            <a:r>
              <a:rPr lang="en-US" sz="3200" b="1" i="1" u="sng" dirty="0" err="1">
                <a:solidFill>
                  <a:srgbClr val="7030A0"/>
                </a:solidFill>
                <a:latin typeface="Times New Roman" pitchFamily="18" charset="0"/>
              </a:rPr>
              <a:t>các</a:t>
            </a:r>
            <a:r>
              <a:rPr lang="en-US" sz="3200" b="1" i="1" u="sng" dirty="0">
                <a:solidFill>
                  <a:srgbClr val="7030A0"/>
                </a:solidFill>
                <a:latin typeface="Times New Roman" pitchFamily="18" charset="0"/>
              </a:rPr>
              <a:t> </a:t>
            </a:r>
            <a:r>
              <a:rPr lang="en-US" sz="3200" b="1" i="1" u="sng" dirty="0" err="1">
                <a:solidFill>
                  <a:srgbClr val="7030A0"/>
                </a:solidFill>
                <a:latin typeface="Times New Roman" pitchFamily="18" charset="0"/>
              </a:rPr>
              <a:t>thứ</a:t>
            </a:r>
            <a:r>
              <a:rPr lang="en-US" sz="3200" b="1" i="1" u="sng" dirty="0">
                <a:solidFill>
                  <a:srgbClr val="7030A0"/>
                </a:solidFill>
                <a:latin typeface="Times New Roman" pitchFamily="18" charset="0"/>
              </a:rPr>
              <a:t> </a:t>
            </a:r>
            <a:r>
              <a:rPr lang="en-US" sz="3200" b="1" i="1" u="sng" dirty="0" err="1">
                <a:solidFill>
                  <a:srgbClr val="7030A0"/>
                </a:solidFill>
                <a:latin typeface="Times New Roman" pitchFamily="18" charset="0"/>
              </a:rPr>
              <a:t>của</a:t>
            </a:r>
            <a:r>
              <a:rPr lang="en-US" sz="3200" b="1" i="1" u="sng" dirty="0">
                <a:solidFill>
                  <a:srgbClr val="7030A0"/>
                </a:solidFill>
                <a:latin typeface="Times New Roman" pitchFamily="18" charset="0"/>
              </a:rPr>
              <a:t> </a:t>
            </a:r>
            <a:r>
              <a:rPr lang="en-US" sz="3200" b="1" i="1" u="sng" dirty="0" err="1">
                <a:solidFill>
                  <a:srgbClr val="7030A0"/>
                </a:solidFill>
                <a:latin typeface="Times New Roman" pitchFamily="18" charset="0"/>
              </a:rPr>
              <a:t>quý</a:t>
            </a:r>
            <a:r>
              <a:rPr lang="en-US" sz="3200" b="1" i="1" u="sng" dirty="0">
                <a:solidFill>
                  <a:srgbClr val="7030A0"/>
                </a:solidFill>
                <a:latin typeface="Times New Roman" pitchFamily="18" charset="0"/>
              </a:rPr>
              <a:t>.</a:t>
            </a:r>
            <a:r>
              <a:rPr lang="en-US" sz="3200" i="1" u="sng" dirty="0">
                <a:latin typeface="Times New Roman" pitchFamily="18" charset="0"/>
              </a:rPr>
              <a:t> </a:t>
            </a:r>
            <a:r>
              <a:rPr lang="en-US" sz="3200" i="1" dirty="0" err="1">
                <a:latin typeface="Times New Roman" pitchFamily="18" charset="0"/>
              </a:rPr>
              <a:t>Có</a:t>
            </a:r>
            <a:r>
              <a:rPr lang="en-US" sz="3200" i="1" dirty="0">
                <a:latin typeface="Times New Roman" pitchFamily="18" charset="0"/>
              </a:rPr>
              <a:t> </a:t>
            </a:r>
            <a:r>
              <a:rPr lang="en-US" sz="3200" i="1" dirty="0" err="1">
                <a:latin typeface="Times New Roman" pitchFamily="18" charset="0"/>
              </a:rPr>
              <a:t>khi</a:t>
            </a:r>
            <a:r>
              <a:rPr lang="en-US" sz="3200" i="1" dirty="0">
                <a:latin typeface="Times New Roman" pitchFamily="18" charset="0"/>
              </a:rPr>
              <a:t> </a:t>
            </a:r>
            <a:r>
              <a:rPr lang="en-US" sz="3200" i="1" dirty="0" err="1">
                <a:latin typeface="Times New Roman" pitchFamily="18" charset="0"/>
              </a:rPr>
              <a:t>được</a:t>
            </a:r>
            <a:r>
              <a:rPr lang="en-US" sz="3200" i="1" dirty="0">
                <a:latin typeface="Times New Roman" pitchFamily="18" charset="0"/>
              </a:rPr>
              <a:t> </a:t>
            </a:r>
            <a:r>
              <a:rPr lang="en-US" sz="3200" b="1" i="1" u="sng" dirty="0" err="1">
                <a:solidFill>
                  <a:srgbClr val="00B050"/>
                </a:solidFill>
                <a:latin typeface="Times New Roman" pitchFamily="18" charset="0"/>
              </a:rPr>
              <a:t>trưng</a:t>
            </a:r>
            <a:r>
              <a:rPr lang="en-US" sz="3200" b="1" i="1" u="sng" dirty="0">
                <a:solidFill>
                  <a:srgbClr val="00B050"/>
                </a:solidFill>
                <a:latin typeface="Times New Roman" pitchFamily="18" charset="0"/>
              </a:rPr>
              <a:t> </a:t>
            </a:r>
            <a:r>
              <a:rPr lang="en-US" sz="3200" b="1" i="1" u="sng" dirty="0" err="1">
                <a:solidFill>
                  <a:srgbClr val="00B050"/>
                </a:solidFill>
                <a:latin typeface="Times New Roman" pitchFamily="18" charset="0"/>
              </a:rPr>
              <a:t>bày</a:t>
            </a:r>
            <a:r>
              <a:rPr lang="en-US" sz="3200" b="1" i="1" u="sng" dirty="0">
                <a:solidFill>
                  <a:srgbClr val="00B050"/>
                </a:solidFill>
                <a:latin typeface="Times New Roman" pitchFamily="18" charset="0"/>
              </a:rPr>
              <a:t> </a:t>
            </a:r>
            <a:r>
              <a:rPr lang="en-US" sz="3200" b="1" i="1" u="sng" dirty="0" err="1">
                <a:solidFill>
                  <a:srgbClr val="00B050"/>
                </a:solidFill>
                <a:latin typeface="Times New Roman" pitchFamily="18" charset="0"/>
              </a:rPr>
              <a:t>trong</a:t>
            </a:r>
            <a:r>
              <a:rPr lang="en-US" sz="3200" b="1" i="1" u="sng" dirty="0">
                <a:solidFill>
                  <a:srgbClr val="00B050"/>
                </a:solidFill>
                <a:latin typeface="Times New Roman" pitchFamily="18" charset="0"/>
              </a:rPr>
              <a:t> </a:t>
            </a:r>
            <a:r>
              <a:rPr lang="en-US" sz="3200" b="1" i="1" u="sng" dirty="0" err="1">
                <a:solidFill>
                  <a:srgbClr val="00B050"/>
                </a:solidFill>
                <a:latin typeface="Times New Roman" pitchFamily="18" charset="0"/>
              </a:rPr>
              <a:t>tủ</a:t>
            </a:r>
            <a:r>
              <a:rPr lang="en-US" sz="3200" b="1" i="1" u="sng" dirty="0">
                <a:solidFill>
                  <a:srgbClr val="00B050"/>
                </a:solidFill>
                <a:latin typeface="Times New Roman" pitchFamily="18" charset="0"/>
              </a:rPr>
              <a:t> </a:t>
            </a:r>
            <a:r>
              <a:rPr lang="en-US" sz="3200" b="1" i="1" u="sng" dirty="0" err="1">
                <a:solidFill>
                  <a:srgbClr val="00B050"/>
                </a:solidFill>
                <a:latin typeface="Times New Roman" pitchFamily="18" charset="0"/>
              </a:rPr>
              <a:t>kính</a:t>
            </a:r>
            <a:r>
              <a:rPr lang="en-US" sz="3200" b="1" i="1" dirty="0">
                <a:solidFill>
                  <a:srgbClr val="00B050"/>
                </a:solidFill>
                <a:latin typeface="Times New Roman" pitchFamily="18" charset="0"/>
              </a:rPr>
              <a:t>, </a:t>
            </a:r>
            <a:r>
              <a:rPr lang="en-US" sz="3200" b="1" i="1" u="sng" dirty="0" err="1">
                <a:solidFill>
                  <a:srgbClr val="00B050"/>
                </a:solidFill>
                <a:latin typeface="Times New Roman" pitchFamily="18" charset="0"/>
              </a:rPr>
              <a:t>trong</a:t>
            </a:r>
            <a:r>
              <a:rPr lang="en-US" sz="3200" b="1" i="1" u="sng" dirty="0">
                <a:solidFill>
                  <a:srgbClr val="00B050"/>
                </a:solidFill>
                <a:latin typeface="Times New Roman" pitchFamily="18" charset="0"/>
              </a:rPr>
              <a:t> </a:t>
            </a:r>
            <a:r>
              <a:rPr lang="en-US" sz="3200" b="1" i="1" u="sng" dirty="0" err="1">
                <a:solidFill>
                  <a:srgbClr val="00B050"/>
                </a:solidFill>
                <a:latin typeface="Times New Roman" pitchFamily="18" charset="0"/>
              </a:rPr>
              <a:t>bình</a:t>
            </a:r>
            <a:r>
              <a:rPr lang="en-US" sz="3200" b="1" i="1" u="sng" dirty="0">
                <a:solidFill>
                  <a:srgbClr val="00B050"/>
                </a:solidFill>
                <a:latin typeface="Times New Roman" pitchFamily="18" charset="0"/>
              </a:rPr>
              <a:t> </a:t>
            </a:r>
            <a:r>
              <a:rPr lang="en-US" sz="3200" b="1" i="1" u="sng" dirty="0" err="1">
                <a:solidFill>
                  <a:srgbClr val="00B050"/>
                </a:solidFill>
                <a:latin typeface="Times New Roman" pitchFamily="18" charset="0"/>
              </a:rPr>
              <a:t>pha</a:t>
            </a:r>
            <a:r>
              <a:rPr lang="en-US" sz="3200" b="1" i="1" u="sng" dirty="0">
                <a:solidFill>
                  <a:srgbClr val="00B050"/>
                </a:solidFill>
                <a:latin typeface="Times New Roman" pitchFamily="18" charset="0"/>
              </a:rPr>
              <a:t> </a:t>
            </a:r>
            <a:r>
              <a:rPr lang="en-US" sz="3200" b="1" i="1" u="sng" dirty="0" err="1">
                <a:solidFill>
                  <a:srgbClr val="00B050"/>
                </a:solidFill>
                <a:latin typeface="Times New Roman" pitchFamily="18" charset="0"/>
              </a:rPr>
              <a:t>lê</a:t>
            </a:r>
            <a:r>
              <a:rPr lang="en-US" sz="3200" b="1" i="1" dirty="0">
                <a:solidFill>
                  <a:srgbClr val="00B050"/>
                </a:solidFill>
                <a:latin typeface="Times New Roman" pitchFamily="18" charset="0"/>
              </a:rPr>
              <a:t>, </a:t>
            </a:r>
            <a:r>
              <a:rPr lang="en-US" sz="3200" b="1" i="1" u="sng" dirty="0" err="1">
                <a:solidFill>
                  <a:srgbClr val="00B050"/>
                </a:solidFill>
                <a:latin typeface="Times New Roman" pitchFamily="18" charset="0"/>
              </a:rPr>
              <a:t>rõ</a:t>
            </a:r>
            <a:r>
              <a:rPr lang="en-US" sz="3200" b="1" i="1" u="sng" dirty="0">
                <a:solidFill>
                  <a:srgbClr val="00B050"/>
                </a:solidFill>
                <a:latin typeface="Times New Roman" pitchFamily="18" charset="0"/>
              </a:rPr>
              <a:t> </a:t>
            </a:r>
            <a:r>
              <a:rPr lang="en-US" sz="3200" b="1" i="1" u="sng" dirty="0" err="1">
                <a:solidFill>
                  <a:srgbClr val="00B050"/>
                </a:solidFill>
                <a:latin typeface="Times New Roman" pitchFamily="18" charset="0"/>
              </a:rPr>
              <a:t>ràng</a:t>
            </a:r>
            <a:r>
              <a:rPr lang="en-US" sz="3200" b="1" i="1" u="sng" dirty="0">
                <a:solidFill>
                  <a:srgbClr val="00B050"/>
                </a:solidFill>
                <a:latin typeface="Times New Roman" pitchFamily="18" charset="0"/>
              </a:rPr>
              <a:t> </a:t>
            </a:r>
            <a:r>
              <a:rPr lang="en-US" sz="3200" b="1" i="1" u="sng" dirty="0" err="1">
                <a:solidFill>
                  <a:srgbClr val="00B050"/>
                </a:solidFill>
                <a:latin typeface="Times New Roman" pitchFamily="18" charset="0"/>
              </a:rPr>
              <a:t>dễ</a:t>
            </a:r>
            <a:r>
              <a:rPr lang="en-US" sz="3200" b="1" i="1" u="sng" dirty="0">
                <a:solidFill>
                  <a:srgbClr val="00B050"/>
                </a:solidFill>
                <a:latin typeface="Times New Roman" pitchFamily="18" charset="0"/>
              </a:rPr>
              <a:t> </a:t>
            </a:r>
            <a:r>
              <a:rPr lang="en-US" sz="3200" b="1" i="1" u="sng" dirty="0" err="1">
                <a:solidFill>
                  <a:srgbClr val="00B050"/>
                </a:solidFill>
                <a:latin typeface="Times New Roman" pitchFamily="18" charset="0"/>
              </a:rPr>
              <a:t>thấy</a:t>
            </a:r>
            <a:r>
              <a:rPr lang="en-US" sz="3200" i="1" dirty="0">
                <a:latin typeface="Times New Roman" pitchFamily="18" charset="0"/>
              </a:rPr>
              <a:t>. </a:t>
            </a:r>
            <a:r>
              <a:rPr lang="en-US" sz="3200" i="1" dirty="0" err="1">
                <a:latin typeface="Times New Roman" pitchFamily="18" charset="0"/>
              </a:rPr>
              <a:t>Nhưng</a:t>
            </a:r>
            <a:r>
              <a:rPr lang="en-US" sz="3200" i="1" dirty="0">
                <a:latin typeface="Times New Roman" pitchFamily="18" charset="0"/>
              </a:rPr>
              <a:t>  </a:t>
            </a:r>
            <a:r>
              <a:rPr lang="en-US" sz="3200" i="1" dirty="0" err="1">
                <a:latin typeface="Times New Roman" pitchFamily="18" charset="0"/>
              </a:rPr>
              <a:t>cũng</a:t>
            </a:r>
            <a:r>
              <a:rPr lang="en-US" sz="3200" i="1" dirty="0">
                <a:latin typeface="Times New Roman" pitchFamily="18" charset="0"/>
              </a:rPr>
              <a:t> </a:t>
            </a:r>
            <a:r>
              <a:rPr lang="en-US" sz="3200" i="1" dirty="0" err="1">
                <a:latin typeface="Times New Roman" pitchFamily="18" charset="0"/>
              </a:rPr>
              <a:t>có</a:t>
            </a:r>
            <a:r>
              <a:rPr lang="en-US" sz="3200" i="1" dirty="0">
                <a:latin typeface="Times New Roman" pitchFamily="18" charset="0"/>
              </a:rPr>
              <a:t>  </a:t>
            </a:r>
            <a:r>
              <a:rPr lang="en-US" sz="3200" i="1" dirty="0" err="1">
                <a:latin typeface="Times New Roman" pitchFamily="18" charset="0"/>
              </a:rPr>
              <a:t>khi</a:t>
            </a:r>
            <a:r>
              <a:rPr lang="en-US" sz="3200" i="1" dirty="0">
                <a:latin typeface="Times New Roman" pitchFamily="18" charset="0"/>
              </a:rPr>
              <a:t> </a:t>
            </a:r>
            <a:r>
              <a:rPr lang="en-US" sz="3200" b="1" i="1" u="sng" dirty="0" err="1">
                <a:solidFill>
                  <a:srgbClr val="0070C0"/>
                </a:solidFill>
                <a:latin typeface="Times New Roman" pitchFamily="18" charset="0"/>
              </a:rPr>
              <a:t>cất</a:t>
            </a:r>
            <a:r>
              <a:rPr lang="en-US" sz="3200" b="1" i="1" u="sng" dirty="0">
                <a:solidFill>
                  <a:srgbClr val="0070C0"/>
                </a:solidFill>
                <a:latin typeface="Times New Roman" pitchFamily="18" charset="0"/>
              </a:rPr>
              <a:t> </a:t>
            </a:r>
            <a:r>
              <a:rPr lang="en-US" sz="3200" b="1" i="1" u="sng" dirty="0" err="1">
                <a:solidFill>
                  <a:srgbClr val="0070C0"/>
                </a:solidFill>
                <a:latin typeface="Times New Roman" pitchFamily="18" charset="0"/>
              </a:rPr>
              <a:t>giấu</a:t>
            </a:r>
            <a:r>
              <a:rPr lang="en-US" sz="3200" b="1" i="1" u="sng" dirty="0">
                <a:solidFill>
                  <a:srgbClr val="0070C0"/>
                </a:solidFill>
                <a:latin typeface="Times New Roman" pitchFamily="18" charset="0"/>
              </a:rPr>
              <a:t>  </a:t>
            </a:r>
            <a:r>
              <a:rPr lang="en-US" sz="3200" b="1" i="1" u="sng" dirty="0" err="1">
                <a:solidFill>
                  <a:srgbClr val="0070C0"/>
                </a:solidFill>
                <a:latin typeface="Times New Roman" pitchFamily="18" charset="0"/>
              </a:rPr>
              <a:t>kín</a:t>
            </a:r>
            <a:r>
              <a:rPr lang="en-US" sz="3200" b="1" i="1" u="sng" dirty="0">
                <a:solidFill>
                  <a:srgbClr val="0070C0"/>
                </a:solidFill>
                <a:latin typeface="Times New Roman" pitchFamily="18" charset="0"/>
              </a:rPr>
              <a:t> </a:t>
            </a:r>
            <a:r>
              <a:rPr lang="en-US" sz="3200" b="1" i="1" u="sng" dirty="0" err="1">
                <a:solidFill>
                  <a:srgbClr val="0070C0"/>
                </a:solidFill>
                <a:latin typeface="Times New Roman" pitchFamily="18" charset="0"/>
              </a:rPr>
              <a:t>đáo</a:t>
            </a:r>
            <a:r>
              <a:rPr lang="en-US" sz="3200" b="1" i="1" u="sng" dirty="0">
                <a:solidFill>
                  <a:srgbClr val="0070C0"/>
                </a:solidFill>
                <a:latin typeface="Times New Roman" pitchFamily="18" charset="0"/>
              </a:rPr>
              <a:t> </a:t>
            </a:r>
            <a:r>
              <a:rPr lang="en-US" sz="3200" b="1" i="1" u="sng" dirty="0" err="1">
                <a:solidFill>
                  <a:srgbClr val="0070C0"/>
                </a:solidFill>
                <a:latin typeface="Times New Roman" pitchFamily="18" charset="0"/>
              </a:rPr>
              <a:t>trong</a:t>
            </a:r>
            <a:r>
              <a:rPr lang="en-US" sz="3200" b="1" i="1" u="sng" dirty="0">
                <a:solidFill>
                  <a:srgbClr val="0070C0"/>
                </a:solidFill>
                <a:latin typeface="Times New Roman" pitchFamily="18" charset="0"/>
              </a:rPr>
              <a:t> </a:t>
            </a:r>
            <a:r>
              <a:rPr lang="en-US" sz="3200" b="1" i="1" u="sng" dirty="0" err="1">
                <a:solidFill>
                  <a:srgbClr val="0070C0"/>
                </a:solidFill>
                <a:latin typeface="Times New Roman" pitchFamily="18" charset="0"/>
              </a:rPr>
              <a:t>rương</a:t>
            </a:r>
            <a:r>
              <a:rPr lang="en-US" sz="3200" b="1" i="1" u="sng" dirty="0">
                <a:solidFill>
                  <a:srgbClr val="0070C0"/>
                </a:solidFill>
                <a:latin typeface="Times New Roman" pitchFamily="18" charset="0"/>
              </a:rPr>
              <a:t>, </a:t>
            </a:r>
            <a:r>
              <a:rPr lang="en-US" sz="3200" b="1" i="1" u="sng" dirty="0" err="1">
                <a:solidFill>
                  <a:srgbClr val="0070C0"/>
                </a:solidFill>
                <a:latin typeface="Times New Roman" pitchFamily="18" charset="0"/>
              </a:rPr>
              <a:t>trong</a:t>
            </a:r>
            <a:r>
              <a:rPr lang="en-US" sz="3200" b="1" i="1" u="sng" dirty="0">
                <a:solidFill>
                  <a:srgbClr val="0070C0"/>
                </a:solidFill>
                <a:latin typeface="Times New Roman" pitchFamily="18" charset="0"/>
              </a:rPr>
              <a:t> </a:t>
            </a:r>
            <a:r>
              <a:rPr lang="en-US" sz="3200" b="1" i="1" u="sng" dirty="0" err="1">
                <a:solidFill>
                  <a:srgbClr val="0070C0"/>
                </a:solidFill>
                <a:latin typeface="Times New Roman" pitchFamily="18" charset="0"/>
              </a:rPr>
              <a:t>hòm</a:t>
            </a:r>
            <a:r>
              <a:rPr lang="en-US" sz="3200" b="1" i="1" u="sng" dirty="0">
                <a:solidFill>
                  <a:srgbClr val="0070C0"/>
                </a:solidFill>
                <a:latin typeface="Times New Roman" pitchFamily="18" charset="0"/>
              </a:rPr>
              <a:t>. </a:t>
            </a:r>
            <a:r>
              <a:rPr lang="en-US" sz="3200" i="1" dirty="0" err="1">
                <a:solidFill>
                  <a:srgbClr val="FF0000"/>
                </a:solidFill>
                <a:latin typeface="Times New Roman" pitchFamily="18" charset="0"/>
              </a:rPr>
              <a:t>Bổn</a:t>
            </a:r>
            <a:r>
              <a:rPr lang="en-US" sz="3200" i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3200" i="1" dirty="0" err="1">
                <a:solidFill>
                  <a:srgbClr val="FF0000"/>
                </a:solidFill>
                <a:latin typeface="Times New Roman" pitchFamily="18" charset="0"/>
              </a:rPr>
              <a:t>phận</a:t>
            </a:r>
            <a:r>
              <a:rPr lang="en-US" sz="3200" i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3200" i="1" dirty="0" err="1">
                <a:latin typeface="Times New Roman" pitchFamily="18" charset="0"/>
              </a:rPr>
              <a:t>của</a:t>
            </a:r>
            <a:r>
              <a:rPr lang="en-US" sz="3200" i="1" dirty="0">
                <a:latin typeface="Times New Roman" pitchFamily="18" charset="0"/>
              </a:rPr>
              <a:t>  </a:t>
            </a:r>
            <a:r>
              <a:rPr lang="en-US" sz="3200" i="1" dirty="0" err="1">
                <a:latin typeface="Times New Roman" pitchFamily="18" charset="0"/>
              </a:rPr>
              <a:t>chúng</a:t>
            </a:r>
            <a:r>
              <a:rPr lang="en-US" sz="3200" i="1" dirty="0">
                <a:latin typeface="Times New Roman" pitchFamily="18" charset="0"/>
              </a:rPr>
              <a:t> </a:t>
            </a:r>
            <a:r>
              <a:rPr lang="en-US" sz="3200" i="1" dirty="0" err="1">
                <a:latin typeface="Times New Roman" pitchFamily="18" charset="0"/>
              </a:rPr>
              <a:t>ta</a:t>
            </a:r>
            <a:r>
              <a:rPr lang="en-US" sz="3200" i="1" dirty="0">
                <a:latin typeface="Times New Roman" pitchFamily="18" charset="0"/>
              </a:rPr>
              <a:t> </a:t>
            </a:r>
            <a:r>
              <a:rPr lang="en-US" sz="3200" i="1" dirty="0" err="1">
                <a:latin typeface="Times New Roman" pitchFamily="18" charset="0"/>
              </a:rPr>
              <a:t>là</a:t>
            </a:r>
            <a:r>
              <a:rPr lang="en-US" sz="3200" i="1" dirty="0">
                <a:latin typeface="Times New Roman" pitchFamily="18" charset="0"/>
              </a:rPr>
              <a:t> </a:t>
            </a:r>
            <a:r>
              <a:rPr lang="en-US" sz="3200" i="1" dirty="0" err="1">
                <a:latin typeface="Times New Roman" pitchFamily="18" charset="0"/>
              </a:rPr>
              <a:t>làm</a:t>
            </a:r>
            <a:r>
              <a:rPr lang="en-US" sz="3200" i="1" dirty="0">
                <a:latin typeface="Times New Roman" pitchFamily="18" charset="0"/>
              </a:rPr>
              <a:t> </a:t>
            </a:r>
            <a:r>
              <a:rPr lang="en-US" sz="3200" i="1" dirty="0" err="1">
                <a:latin typeface="Times New Roman" pitchFamily="18" charset="0"/>
              </a:rPr>
              <a:t>cho</a:t>
            </a:r>
            <a:r>
              <a:rPr lang="en-US" sz="3200" i="1" dirty="0">
                <a:latin typeface="Times New Roman" pitchFamily="18" charset="0"/>
              </a:rPr>
              <a:t> </a:t>
            </a:r>
            <a:r>
              <a:rPr lang="en-US" sz="3200" i="1" dirty="0" err="1">
                <a:latin typeface="Times New Roman" pitchFamily="18" charset="0"/>
              </a:rPr>
              <a:t>những</a:t>
            </a:r>
            <a:r>
              <a:rPr lang="en-US" sz="3200" i="1" dirty="0">
                <a:latin typeface="Times New Roman" pitchFamily="18" charset="0"/>
              </a:rPr>
              <a:t> </a:t>
            </a:r>
            <a:r>
              <a:rPr lang="en-US" sz="3200" i="1" dirty="0" err="1">
                <a:latin typeface="Times New Roman" pitchFamily="18" charset="0"/>
              </a:rPr>
              <a:t>của</a:t>
            </a:r>
            <a:r>
              <a:rPr lang="en-US" sz="3200" i="1" dirty="0">
                <a:latin typeface="Times New Roman" pitchFamily="18" charset="0"/>
              </a:rPr>
              <a:t> </a:t>
            </a:r>
            <a:r>
              <a:rPr lang="en-US" sz="3200" i="1" dirty="0" err="1">
                <a:latin typeface="Times New Roman" pitchFamily="18" charset="0"/>
              </a:rPr>
              <a:t>quý</a:t>
            </a:r>
            <a:r>
              <a:rPr lang="en-US" sz="3200" i="1" dirty="0">
                <a:latin typeface="Times New Roman" pitchFamily="18" charset="0"/>
              </a:rPr>
              <a:t> </a:t>
            </a:r>
            <a:r>
              <a:rPr lang="en-US" sz="3200" i="1" dirty="0" err="1">
                <a:latin typeface="Times New Roman" pitchFamily="18" charset="0"/>
              </a:rPr>
              <a:t>kín</a:t>
            </a:r>
            <a:r>
              <a:rPr lang="en-US" sz="3200" i="1" dirty="0">
                <a:latin typeface="Times New Roman" pitchFamily="18" charset="0"/>
              </a:rPr>
              <a:t> </a:t>
            </a:r>
            <a:r>
              <a:rPr lang="en-US" sz="3200" i="1" dirty="0" err="1">
                <a:latin typeface="Times New Roman" pitchFamily="18" charset="0"/>
              </a:rPr>
              <a:t>đáo</a:t>
            </a:r>
            <a:r>
              <a:rPr lang="en-US" sz="3200" i="1" dirty="0">
                <a:latin typeface="Times New Roman" pitchFamily="18" charset="0"/>
              </a:rPr>
              <a:t> </a:t>
            </a:r>
            <a:r>
              <a:rPr lang="en-US" sz="3200" i="1" dirty="0" err="1">
                <a:latin typeface="Times New Roman" pitchFamily="18" charset="0"/>
              </a:rPr>
              <a:t>ấy</a:t>
            </a:r>
            <a:r>
              <a:rPr lang="en-US" sz="3200" i="1" dirty="0">
                <a:latin typeface="Times New Roman" pitchFamily="18" charset="0"/>
              </a:rPr>
              <a:t> </a:t>
            </a:r>
            <a:r>
              <a:rPr lang="en-US" sz="3200" i="1" dirty="0" err="1">
                <a:latin typeface="Times New Roman" pitchFamily="18" charset="0"/>
              </a:rPr>
              <a:t>đều</a:t>
            </a:r>
            <a:r>
              <a:rPr lang="en-US" sz="3200" i="1" dirty="0">
                <a:latin typeface="Times New Roman" pitchFamily="18" charset="0"/>
              </a:rPr>
              <a:t> </a:t>
            </a:r>
            <a:r>
              <a:rPr lang="en-US" sz="3200" i="1" dirty="0" err="1">
                <a:latin typeface="Times New Roman" pitchFamily="18" charset="0"/>
              </a:rPr>
              <a:t>được</a:t>
            </a:r>
            <a:r>
              <a:rPr lang="en-US" sz="3200" i="1" dirty="0">
                <a:latin typeface="Times New Roman" pitchFamily="18" charset="0"/>
              </a:rPr>
              <a:t> </a:t>
            </a:r>
            <a:r>
              <a:rPr lang="en-US" sz="3200" i="1" dirty="0" err="1">
                <a:latin typeface="Times New Roman" pitchFamily="18" charset="0"/>
              </a:rPr>
              <a:t>đưa</a:t>
            </a:r>
            <a:r>
              <a:rPr lang="en-US" sz="3200" i="1" dirty="0">
                <a:latin typeface="Times New Roman" pitchFamily="18" charset="0"/>
              </a:rPr>
              <a:t> </a:t>
            </a:r>
            <a:r>
              <a:rPr lang="en-US" sz="3200" i="1" dirty="0" err="1">
                <a:latin typeface="Times New Roman" pitchFamily="18" charset="0"/>
              </a:rPr>
              <a:t>ra</a:t>
            </a:r>
            <a:r>
              <a:rPr lang="en-US" sz="3200" i="1" dirty="0">
                <a:latin typeface="Times New Roman" pitchFamily="18" charset="0"/>
              </a:rPr>
              <a:t> </a:t>
            </a:r>
            <a:r>
              <a:rPr lang="en-US" sz="3200" i="1" dirty="0" err="1">
                <a:latin typeface="Times New Roman" pitchFamily="18" charset="0"/>
              </a:rPr>
              <a:t>trưng</a:t>
            </a:r>
            <a:r>
              <a:rPr lang="en-US" sz="3200" i="1" dirty="0">
                <a:latin typeface="Times New Roman" pitchFamily="18" charset="0"/>
              </a:rPr>
              <a:t> </a:t>
            </a:r>
            <a:r>
              <a:rPr lang="en-US" sz="3200" i="1" dirty="0" err="1">
                <a:latin typeface="Times New Roman" pitchFamily="18" charset="0"/>
              </a:rPr>
              <a:t>bày</a:t>
            </a:r>
            <a:r>
              <a:rPr lang="en-US" sz="3200" i="1" dirty="0">
                <a:latin typeface="Times New Roman" pitchFamily="18" charset="0"/>
              </a:rPr>
              <a:t>. </a:t>
            </a:r>
            <a:r>
              <a:rPr lang="en-US" sz="3200" i="1" dirty="0" err="1">
                <a:latin typeface="Times New Roman" pitchFamily="18" charset="0"/>
              </a:rPr>
              <a:t>Nghĩa</a:t>
            </a:r>
            <a:r>
              <a:rPr lang="en-US" sz="3200" i="1" dirty="0">
                <a:latin typeface="Times New Roman" pitchFamily="18" charset="0"/>
              </a:rPr>
              <a:t>  </a:t>
            </a:r>
            <a:r>
              <a:rPr lang="en-US" sz="3200" i="1" dirty="0" err="1">
                <a:latin typeface="Times New Roman" pitchFamily="18" charset="0"/>
              </a:rPr>
              <a:t>là</a:t>
            </a:r>
            <a:r>
              <a:rPr lang="en-US" sz="3200" i="1" dirty="0">
                <a:latin typeface="Times New Roman" pitchFamily="18" charset="0"/>
              </a:rPr>
              <a:t>  </a:t>
            </a:r>
            <a:r>
              <a:rPr lang="en-US" sz="3200" i="1" dirty="0" err="1">
                <a:latin typeface="Times New Roman" pitchFamily="18" charset="0"/>
              </a:rPr>
              <a:t>phải</a:t>
            </a:r>
            <a:r>
              <a:rPr lang="en-US" sz="3200" i="1" dirty="0">
                <a:latin typeface="Times New Roman" pitchFamily="18" charset="0"/>
              </a:rPr>
              <a:t> </a:t>
            </a:r>
            <a:r>
              <a:rPr lang="en-US" sz="3200" i="1" dirty="0" err="1">
                <a:solidFill>
                  <a:srgbClr val="FF0000"/>
                </a:solidFill>
                <a:latin typeface="Times New Roman" pitchFamily="18" charset="0"/>
              </a:rPr>
              <a:t>ra</a:t>
            </a:r>
            <a:r>
              <a:rPr lang="en-US" sz="3200" i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3200" i="1" dirty="0" err="1">
                <a:solidFill>
                  <a:srgbClr val="FF0000"/>
                </a:solidFill>
                <a:latin typeface="Times New Roman" pitchFamily="18" charset="0"/>
              </a:rPr>
              <a:t>sức</a:t>
            </a:r>
            <a:r>
              <a:rPr lang="en-US" sz="3200" i="1" dirty="0">
                <a:solidFill>
                  <a:srgbClr val="FF0000"/>
                </a:solidFill>
                <a:latin typeface="Times New Roman" pitchFamily="18" charset="0"/>
              </a:rPr>
              <a:t>  </a:t>
            </a:r>
            <a:r>
              <a:rPr lang="en-US" sz="3200" i="1" dirty="0" err="1">
                <a:solidFill>
                  <a:srgbClr val="FF0000"/>
                </a:solidFill>
                <a:latin typeface="Times New Roman" pitchFamily="18" charset="0"/>
              </a:rPr>
              <a:t>giải</a:t>
            </a:r>
            <a:r>
              <a:rPr lang="en-US" sz="3200" i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3200" i="1" dirty="0" err="1">
                <a:solidFill>
                  <a:srgbClr val="FF0000"/>
                </a:solidFill>
                <a:latin typeface="Times New Roman" pitchFamily="18" charset="0"/>
              </a:rPr>
              <a:t>thích</a:t>
            </a:r>
            <a:r>
              <a:rPr lang="en-US" sz="3200" i="1" dirty="0">
                <a:solidFill>
                  <a:srgbClr val="FF0000"/>
                </a:solidFill>
                <a:latin typeface="Times New Roman" pitchFamily="18" charset="0"/>
              </a:rPr>
              <a:t>, </a:t>
            </a:r>
            <a:r>
              <a:rPr lang="en-US" sz="3200" i="1" dirty="0" err="1">
                <a:solidFill>
                  <a:srgbClr val="FF0000"/>
                </a:solidFill>
                <a:latin typeface="Times New Roman" pitchFamily="18" charset="0"/>
              </a:rPr>
              <a:t>tuyên</a:t>
            </a:r>
            <a:r>
              <a:rPr lang="en-US" sz="3200" i="1" dirty="0">
                <a:solidFill>
                  <a:srgbClr val="FF0000"/>
                </a:solidFill>
                <a:latin typeface="Times New Roman" pitchFamily="18" charset="0"/>
              </a:rPr>
              <a:t>  </a:t>
            </a:r>
            <a:r>
              <a:rPr lang="en-US" sz="3200" i="1" dirty="0" err="1">
                <a:solidFill>
                  <a:srgbClr val="FF0000"/>
                </a:solidFill>
                <a:latin typeface="Times New Roman" pitchFamily="18" charset="0"/>
              </a:rPr>
              <a:t>truyền</a:t>
            </a:r>
            <a:r>
              <a:rPr lang="en-US" sz="3200" i="1" dirty="0">
                <a:solidFill>
                  <a:srgbClr val="FF0000"/>
                </a:solidFill>
                <a:latin typeface="Times New Roman" pitchFamily="18" charset="0"/>
              </a:rPr>
              <a:t>, </a:t>
            </a:r>
            <a:r>
              <a:rPr lang="en-US" sz="3200" i="1" dirty="0" err="1">
                <a:solidFill>
                  <a:srgbClr val="FF0000"/>
                </a:solidFill>
                <a:latin typeface="Times New Roman" pitchFamily="18" charset="0"/>
              </a:rPr>
              <a:t>tổ</a:t>
            </a:r>
            <a:r>
              <a:rPr lang="en-US" sz="3200" i="1" dirty="0">
                <a:solidFill>
                  <a:srgbClr val="FF0000"/>
                </a:solidFill>
                <a:latin typeface="Times New Roman" pitchFamily="18" charset="0"/>
              </a:rPr>
              <a:t>  </a:t>
            </a:r>
            <a:r>
              <a:rPr lang="en-US" sz="3200" i="1" dirty="0" err="1">
                <a:solidFill>
                  <a:srgbClr val="FF0000"/>
                </a:solidFill>
                <a:latin typeface="Times New Roman" pitchFamily="18" charset="0"/>
              </a:rPr>
              <a:t>chức</a:t>
            </a:r>
            <a:r>
              <a:rPr lang="en-US" sz="3200" i="1" dirty="0">
                <a:solidFill>
                  <a:srgbClr val="FF0000"/>
                </a:solidFill>
                <a:latin typeface="Times New Roman" pitchFamily="18" charset="0"/>
              </a:rPr>
              <a:t>, </a:t>
            </a:r>
            <a:r>
              <a:rPr lang="en-US" sz="3200" i="1" dirty="0" err="1">
                <a:solidFill>
                  <a:srgbClr val="FF0000"/>
                </a:solidFill>
                <a:latin typeface="Times New Roman" pitchFamily="18" charset="0"/>
              </a:rPr>
              <a:t>lãnh</a:t>
            </a:r>
            <a:r>
              <a:rPr lang="en-US" sz="3200" i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3200" i="1" dirty="0" err="1">
                <a:solidFill>
                  <a:srgbClr val="FF0000"/>
                </a:solidFill>
                <a:latin typeface="Times New Roman" pitchFamily="18" charset="0"/>
              </a:rPr>
              <a:t>đạo</a:t>
            </a:r>
            <a:r>
              <a:rPr lang="en-US" sz="3200" i="1" dirty="0">
                <a:solidFill>
                  <a:srgbClr val="FF0000"/>
                </a:solidFill>
                <a:latin typeface="Times New Roman" pitchFamily="18" charset="0"/>
              </a:rPr>
              <a:t>, </a:t>
            </a:r>
            <a:r>
              <a:rPr lang="en-US" sz="3200" i="1" dirty="0" err="1">
                <a:solidFill>
                  <a:srgbClr val="FF0000"/>
                </a:solidFill>
                <a:latin typeface="Times New Roman" pitchFamily="18" charset="0"/>
              </a:rPr>
              <a:t>làm</a:t>
            </a:r>
            <a:r>
              <a:rPr lang="en-US" sz="3200" i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3200" i="1" dirty="0" err="1">
                <a:solidFill>
                  <a:srgbClr val="FF0000"/>
                </a:solidFill>
                <a:latin typeface="Times New Roman" pitchFamily="18" charset="0"/>
              </a:rPr>
              <a:t>cho</a:t>
            </a:r>
            <a:r>
              <a:rPr lang="en-US" sz="3200" i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3200" i="1" dirty="0" err="1">
                <a:solidFill>
                  <a:srgbClr val="FF0000"/>
                </a:solidFill>
                <a:latin typeface="Times New Roman" pitchFamily="18" charset="0"/>
              </a:rPr>
              <a:t>tinh</a:t>
            </a:r>
            <a:r>
              <a:rPr lang="en-US" sz="3200" i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3200" i="1" dirty="0" err="1">
                <a:solidFill>
                  <a:srgbClr val="FF0000"/>
                </a:solidFill>
                <a:latin typeface="Times New Roman" pitchFamily="18" charset="0"/>
              </a:rPr>
              <a:t>thần</a:t>
            </a:r>
            <a:r>
              <a:rPr lang="en-US" sz="3200" i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3200" i="1" dirty="0" err="1">
                <a:solidFill>
                  <a:srgbClr val="FF0000"/>
                </a:solidFill>
                <a:latin typeface="Times New Roman" pitchFamily="18" charset="0"/>
              </a:rPr>
              <a:t>yêu</a:t>
            </a:r>
            <a:r>
              <a:rPr lang="en-US" sz="3200" i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3200" i="1" dirty="0" err="1">
                <a:solidFill>
                  <a:srgbClr val="FF0000"/>
                </a:solidFill>
                <a:latin typeface="Times New Roman" pitchFamily="18" charset="0"/>
              </a:rPr>
              <a:t>nước</a:t>
            </a:r>
            <a:r>
              <a:rPr lang="en-US" sz="3200" i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3200" i="1" dirty="0" err="1">
                <a:solidFill>
                  <a:srgbClr val="FF0000"/>
                </a:solidFill>
                <a:latin typeface="Times New Roman" pitchFamily="18" charset="0"/>
              </a:rPr>
              <a:t>của</a:t>
            </a:r>
            <a:r>
              <a:rPr lang="en-US" sz="3200" i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3200" i="1" dirty="0" err="1">
                <a:solidFill>
                  <a:srgbClr val="FF0000"/>
                </a:solidFill>
                <a:latin typeface="Times New Roman" pitchFamily="18" charset="0"/>
              </a:rPr>
              <a:t>tất</a:t>
            </a:r>
            <a:r>
              <a:rPr lang="en-US" sz="3200" i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3200" i="1" dirty="0" err="1">
                <a:solidFill>
                  <a:srgbClr val="FF0000"/>
                </a:solidFill>
                <a:latin typeface="Times New Roman" pitchFamily="18" charset="0"/>
              </a:rPr>
              <a:t>cả</a:t>
            </a:r>
            <a:r>
              <a:rPr lang="en-US" sz="3200" i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3200" i="1" dirty="0" err="1">
                <a:solidFill>
                  <a:srgbClr val="FF0000"/>
                </a:solidFill>
                <a:latin typeface="Times New Roman" pitchFamily="18" charset="0"/>
              </a:rPr>
              <a:t>mọi</a:t>
            </a:r>
            <a:r>
              <a:rPr lang="en-US" sz="3200" i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3200" i="1" dirty="0" err="1">
                <a:solidFill>
                  <a:srgbClr val="FF0000"/>
                </a:solidFill>
                <a:latin typeface="Times New Roman" pitchFamily="18" charset="0"/>
              </a:rPr>
              <a:t>người</a:t>
            </a:r>
            <a:r>
              <a:rPr lang="en-US" sz="3200" i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3200" i="1" dirty="0" err="1">
                <a:solidFill>
                  <a:srgbClr val="FF0000"/>
                </a:solidFill>
                <a:latin typeface="Times New Roman" pitchFamily="18" charset="0"/>
              </a:rPr>
              <a:t>đều</a:t>
            </a:r>
            <a:r>
              <a:rPr lang="en-US" sz="3200" i="1" dirty="0">
                <a:solidFill>
                  <a:srgbClr val="FF0000"/>
                </a:solidFill>
                <a:latin typeface="Times New Roman" pitchFamily="18" charset="0"/>
              </a:rPr>
              <a:t>  </a:t>
            </a:r>
            <a:r>
              <a:rPr lang="en-US" sz="3200" i="1" dirty="0" err="1">
                <a:solidFill>
                  <a:srgbClr val="FF0000"/>
                </a:solidFill>
                <a:latin typeface="Times New Roman" pitchFamily="18" charset="0"/>
              </a:rPr>
              <a:t>được</a:t>
            </a:r>
            <a:r>
              <a:rPr lang="en-US" sz="3200" i="1" dirty="0">
                <a:solidFill>
                  <a:srgbClr val="FF0000"/>
                </a:solidFill>
                <a:latin typeface="Times New Roman" pitchFamily="18" charset="0"/>
              </a:rPr>
              <a:t>  </a:t>
            </a:r>
            <a:r>
              <a:rPr lang="en-US" sz="3200" i="1" dirty="0" err="1">
                <a:solidFill>
                  <a:srgbClr val="FF0000"/>
                </a:solidFill>
                <a:latin typeface="Times New Roman" pitchFamily="18" charset="0"/>
              </a:rPr>
              <a:t>thực</a:t>
            </a:r>
            <a:r>
              <a:rPr lang="en-US" sz="3200" i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3200" i="1" dirty="0" err="1">
                <a:solidFill>
                  <a:srgbClr val="FF0000"/>
                </a:solidFill>
                <a:latin typeface="Times New Roman" pitchFamily="18" charset="0"/>
              </a:rPr>
              <a:t>hành</a:t>
            </a:r>
            <a:r>
              <a:rPr lang="en-US" sz="3200" i="1" dirty="0">
                <a:solidFill>
                  <a:srgbClr val="FF0000"/>
                </a:solidFill>
                <a:latin typeface="Times New Roman" pitchFamily="18" charset="0"/>
              </a:rPr>
              <a:t>  </a:t>
            </a:r>
            <a:r>
              <a:rPr lang="en-US" sz="3200" i="1" dirty="0" err="1">
                <a:solidFill>
                  <a:srgbClr val="FF0000"/>
                </a:solidFill>
                <a:latin typeface="Times New Roman" pitchFamily="18" charset="0"/>
              </a:rPr>
              <a:t>vào</a:t>
            </a:r>
            <a:r>
              <a:rPr lang="en-US" sz="3200" i="1" dirty="0">
                <a:solidFill>
                  <a:srgbClr val="FF0000"/>
                </a:solidFill>
                <a:latin typeface="Times New Roman" pitchFamily="18" charset="0"/>
              </a:rPr>
              <a:t>  </a:t>
            </a:r>
            <a:r>
              <a:rPr lang="en-US" sz="3200" i="1" dirty="0" err="1">
                <a:solidFill>
                  <a:srgbClr val="FF0000"/>
                </a:solidFill>
                <a:latin typeface="Times New Roman" pitchFamily="18" charset="0"/>
              </a:rPr>
              <a:t>công</a:t>
            </a:r>
            <a:r>
              <a:rPr lang="en-US" sz="3200" i="1" dirty="0">
                <a:solidFill>
                  <a:srgbClr val="FF0000"/>
                </a:solidFill>
                <a:latin typeface="Times New Roman" pitchFamily="18" charset="0"/>
              </a:rPr>
              <a:t>  </a:t>
            </a:r>
            <a:r>
              <a:rPr lang="en-US" sz="3200" i="1" dirty="0" err="1">
                <a:solidFill>
                  <a:srgbClr val="FF0000"/>
                </a:solidFill>
                <a:latin typeface="Times New Roman" pitchFamily="18" charset="0"/>
              </a:rPr>
              <a:t>việc</a:t>
            </a:r>
            <a:r>
              <a:rPr lang="en-US" sz="3200" i="1" dirty="0">
                <a:solidFill>
                  <a:srgbClr val="FF0000"/>
                </a:solidFill>
                <a:latin typeface="Times New Roman" pitchFamily="18" charset="0"/>
              </a:rPr>
              <a:t>  </a:t>
            </a:r>
            <a:r>
              <a:rPr lang="en-US" sz="3200" i="1" dirty="0" err="1">
                <a:solidFill>
                  <a:srgbClr val="FF0000"/>
                </a:solidFill>
                <a:latin typeface="Times New Roman" pitchFamily="18" charset="0"/>
              </a:rPr>
              <a:t>yêu</a:t>
            </a:r>
            <a:r>
              <a:rPr lang="en-US" sz="3200" i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3200" i="1" dirty="0" err="1">
                <a:solidFill>
                  <a:srgbClr val="FF0000"/>
                </a:solidFill>
                <a:latin typeface="Times New Roman" pitchFamily="18" charset="0"/>
              </a:rPr>
              <a:t>nước</a:t>
            </a:r>
            <a:r>
              <a:rPr lang="en-US" sz="3200" i="1" dirty="0">
                <a:solidFill>
                  <a:srgbClr val="FF0000"/>
                </a:solidFill>
                <a:latin typeface="Times New Roman" pitchFamily="18" charset="0"/>
              </a:rPr>
              <a:t>, </a:t>
            </a:r>
            <a:r>
              <a:rPr lang="en-US" sz="3200" i="1" dirty="0" err="1">
                <a:solidFill>
                  <a:srgbClr val="FF0000"/>
                </a:solidFill>
                <a:latin typeface="Times New Roman" pitchFamily="18" charset="0"/>
              </a:rPr>
              <a:t>công</a:t>
            </a:r>
            <a:r>
              <a:rPr lang="en-US" sz="3200" i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3200" i="1" dirty="0" err="1">
                <a:solidFill>
                  <a:srgbClr val="FF0000"/>
                </a:solidFill>
                <a:latin typeface="Times New Roman" pitchFamily="18" charset="0"/>
              </a:rPr>
              <a:t>việc</a:t>
            </a:r>
            <a:r>
              <a:rPr lang="en-US" sz="3200" i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3200" i="1" dirty="0" err="1">
                <a:solidFill>
                  <a:srgbClr val="FF0000"/>
                </a:solidFill>
                <a:latin typeface="Times New Roman" pitchFamily="18" charset="0"/>
              </a:rPr>
              <a:t>kháng</a:t>
            </a:r>
            <a:r>
              <a:rPr lang="en-US" sz="3200" i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3200" i="1" dirty="0" err="1">
                <a:solidFill>
                  <a:srgbClr val="FF0000"/>
                </a:solidFill>
                <a:latin typeface="Times New Roman" pitchFamily="18" charset="0"/>
              </a:rPr>
              <a:t>chiến</a:t>
            </a:r>
            <a:r>
              <a:rPr lang="en-US" sz="3200" i="1" dirty="0">
                <a:solidFill>
                  <a:srgbClr val="FF0000"/>
                </a:solidFill>
                <a:latin typeface="Times New Roman" pitchFamily="18" charset="0"/>
              </a:rPr>
              <a:t>.</a:t>
            </a:r>
          </a:p>
        </p:txBody>
      </p:sp>
      <p:grpSp>
        <p:nvGrpSpPr>
          <p:cNvPr id="6" name="Group 274"/>
          <p:cNvGrpSpPr/>
          <p:nvPr/>
        </p:nvGrpSpPr>
        <p:grpSpPr>
          <a:xfrm>
            <a:off x="10440251" y="5506873"/>
            <a:ext cx="1154254" cy="1345198"/>
            <a:chOff x="5651500" y="3263899"/>
            <a:chExt cx="3669850" cy="4504560"/>
          </a:xfrm>
        </p:grpSpPr>
        <p:sp>
          <p:nvSpPr>
            <p:cNvPr id="276" name="Shape 6"/>
            <p:cNvSpPr/>
            <p:nvPr/>
          </p:nvSpPr>
          <p:spPr>
            <a:xfrm>
              <a:off x="5651500" y="5715000"/>
              <a:ext cx="3669850" cy="205345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8641" y="0"/>
                  </a:moveTo>
                  <a:cubicBezTo>
                    <a:pt x="3867" y="4612"/>
                    <a:pt x="2435" y="7070"/>
                    <a:pt x="1869" y="8174"/>
                  </a:cubicBezTo>
                  <a:cubicBezTo>
                    <a:pt x="997" y="9875"/>
                    <a:pt x="515" y="16216"/>
                    <a:pt x="0" y="21600"/>
                  </a:cubicBezTo>
                  <a:lnTo>
                    <a:pt x="10800" y="21600"/>
                  </a:lnTo>
                  <a:lnTo>
                    <a:pt x="21600" y="21600"/>
                  </a:lnTo>
                  <a:cubicBezTo>
                    <a:pt x="21086" y="16216"/>
                    <a:pt x="20603" y="9875"/>
                    <a:pt x="19731" y="8174"/>
                  </a:cubicBezTo>
                  <a:cubicBezTo>
                    <a:pt x="19165" y="7070"/>
                    <a:pt x="17785" y="4675"/>
                    <a:pt x="13012" y="62"/>
                  </a:cubicBezTo>
                  <a:cubicBezTo>
                    <a:pt x="13012" y="62"/>
                    <a:pt x="8641" y="0"/>
                    <a:pt x="8641" y="0"/>
                  </a:cubicBezTo>
                  <a:close/>
                </a:path>
              </a:pathLst>
            </a:custGeom>
            <a:solidFill>
              <a:schemeClr val="accent4">
                <a:lumMod val="50000"/>
              </a:schemeClr>
            </a:solidFill>
            <a:ln w="12700">
              <a:miter lim="400000"/>
            </a:ln>
          </p:spPr>
          <p:txBody>
            <a:bodyPr lIns="0" tIns="0" rIns="0" bIns="0" anchor="ctr"/>
            <a:lstStyle/>
            <a:p>
              <a:pPr lvl="0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/>
            </a:p>
          </p:txBody>
        </p:sp>
        <p:sp>
          <p:nvSpPr>
            <p:cNvPr id="277" name="Shape 7"/>
            <p:cNvSpPr/>
            <p:nvPr/>
          </p:nvSpPr>
          <p:spPr>
            <a:xfrm>
              <a:off x="7099300" y="4635500"/>
              <a:ext cx="787580" cy="145863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19098" extrusionOk="0">
                  <a:moveTo>
                    <a:pt x="0" y="4767"/>
                  </a:moveTo>
                  <a:lnTo>
                    <a:pt x="0" y="12647"/>
                  </a:lnTo>
                  <a:lnTo>
                    <a:pt x="0" y="16538"/>
                  </a:lnTo>
                  <a:cubicBezTo>
                    <a:pt x="5940" y="19890"/>
                    <a:pt x="15659" y="20011"/>
                    <a:pt x="21600" y="16538"/>
                  </a:cubicBezTo>
                  <a:lnTo>
                    <a:pt x="21600" y="12647"/>
                  </a:lnTo>
                  <a:lnTo>
                    <a:pt x="21600" y="4767"/>
                  </a:lnTo>
                  <a:cubicBezTo>
                    <a:pt x="21600" y="-1589"/>
                    <a:pt x="0" y="-1589"/>
                    <a:pt x="0" y="4767"/>
                  </a:cubicBezTo>
                  <a:close/>
                </a:path>
              </a:pathLst>
            </a:custGeom>
            <a:solidFill>
              <a:schemeClr val="accent6">
                <a:lumMod val="40000"/>
                <a:lumOff val="60000"/>
              </a:schemeClr>
            </a:solidFill>
            <a:ln w="12700">
              <a:miter lim="400000"/>
            </a:ln>
          </p:spPr>
          <p:txBody>
            <a:bodyPr lIns="0" tIns="0" rIns="0" bIns="0" anchor="ctr"/>
            <a:lstStyle/>
            <a:p>
              <a:pPr lvl="0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/>
            </a:p>
          </p:txBody>
        </p:sp>
        <p:sp>
          <p:nvSpPr>
            <p:cNvPr id="278" name="Shape 8"/>
            <p:cNvSpPr/>
            <p:nvPr/>
          </p:nvSpPr>
          <p:spPr>
            <a:xfrm>
              <a:off x="7099300" y="5435600"/>
              <a:ext cx="787580" cy="27604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963" extrusionOk="0">
                  <a:moveTo>
                    <a:pt x="0" y="0"/>
                  </a:moveTo>
                  <a:lnTo>
                    <a:pt x="0" y="2158"/>
                  </a:lnTo>
                  <a:cubicBezTo>
                    <a:pt x="0" y="2158"/>
                    <a:pt x="5518" y="20291"/>
                    <a:pt x="10780" y="20946"/>
                  </a:cubicBezTo>
                  <a:cubicBezTo>
                    <a:pt x="16043" y="21600"/>
                    <a:pt x="21600" y="3389"/>
                    <a:pt x="21600" y="3389"/>
                  </a:cubicBezTo>
                  <a:lnTo>
                    <a:pt x="21600" y="74"/>
                  </a:lnTo>
                </a:path>
              </a:pathLst>
            </a:custGeom>
            <a:solidFill>
              <a:srgbClr val="010101">
                <a:alpha val="20000"/>
              </a:srgbClr>
            </a:solidFill>
            <a:ln w="12700">
              <a:miter lim="400000"/>
            </a:ln>
          </p:spPr>
          <p:txBody>
            <a:bodyPr lIns="0" tIns="0" rIns="0" bIns="0" anchor="ctr"/>
            <a:lstStyle/>
            <a:p>
              <a:pPr lvl="0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/>
            </a:p>
          </p:txBody>
        </p:sp>
        <p:sp>
          <p:nvSpPr>
            <p:cNvPr id="279" name="Shape 9"/>
            <p:cNvSpPr/>
            <p:nvPr/>
          </p:nvSpPr>
          <p:spPr>
            <a:xfrm>
              <a:off x="6604000" y="3390900"/>
              <a:ext cx="1785001" cy="223593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18" h="21600" extrusionOk="0">
                  <a:moveTo>
                    <a:pt x="20278" y="10141"/>
                  </a:moveTo>
                  <a:cubicBezTo>
                    <a:pt x="20540" y="5376"/>
                    <a:pt x="18889" y="0"/>
                    <a:pt x="10588" y="0"/>
                  </a:cubicBezTo>
                  <a:cubicBezTo>
                    <a:pt x="2296" y="0"/>
                    <a:pt x="639" y="5366"/>
                    <a:pt x="898" y="10126"/>
                  </a:cubicBezTo>
                  <a:cubicBezTo>
                    <a:pt x="887" y="10129"/>
                    <a:pt x="875" y="10130"/>
                    <a:pt x="865" y="10133"/>
                  </a:cubicBezTo>
                  <a:cubicBezTo>
                    <a:pt x="44" y="10353"/>
                    <a:pt x="-243" y="11471"/>
                    <a:pt x="225" y="12630"/>
                  </a:cubicBezTo>
                  <a:cubicBezTo>
                    <a:pt x="510" y="13337"/>
                    <a:pt x="1009" y="13894"/>
                    <a:pt x="1542" y="14172"/>
                  </a:cubicBezTo>
                  <a:cubicBezTo>
                    <a:pt x="1958" y="15782"/>
                    <a:pt x="2456" y="16961"/>
                    <a:pt x="2684" y="17260"/>
                  </a:cubicBezTo>
                  <a:cubicBezTo>
                    <a:pt x="3717" y="18614"/>
                    <a:pt x="8273" y="21600"/>
                    <a:pt x="10588" y="21600"/>
                  </a:cubicBezTo>
                  <a:cubicBezTo>
                    <a:pt x="12904" y="21600"/>
                    <a:pt x="17459" y="18614"/>
                    <a:pt x="18492" y="17260"/>
                  </a:cubicBezTo>
                  <a:cubicBezTo>
                    <a:pt x="18722" y="16959"/>
                    <a:pt x="19226" y="15764"/>
                    <a:pt x="19644" y="14135"/>
                  </a:cubicBezTo>
                  <a:cubicBezTo>
                    <a:pt x="20152" y="13846"/>
                    <a:pt x="20622" y="13307"/>
                    <a:pt x="20894" y="12630"/>
                  </a:cubicBezTo>
                  <a:cubicBezTo>
                    <a:pt x="21357" y="11483"/>
                    <a:pt x="21079" y="10376"/>
                    <a:pt x="20278" y="10141"/>
                  </a:cubicBezTo>
                  <a:close/>
                </a:path>
              </a:pathLst>
            </a:custGeom>
            <a:solidFill>
              <a:schemeClr val="accent6">
                <a:lumMod val="20000"/>
                <a:lumOff val="80000"/>
              </a:schemeClr>
            </a:solidFill>
            <a:ln w="12700">
              <a:miter lim="400000"/>
            </a:ln>
          </p:spPr>
          <p:txBody>
            <a:bodyPr lIns="0" tIns="0" rIns="0" bIns="0" anchor="ctr"/>
            <a:lstStyle/>
            <a:p>
              <a:pPr lvl="0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/>
            </a:p>
          </p:txBody>
        </p:sp>
        <p:sp>
          <p:nvSpPr>
            <p:cNvPr id="280" name="Shape 10"/>
            <p:cNvSpPr/>
            <p:nvPr/>
          </p:nvSpPr>
          <p:spPr>
            <a:xfrm>
              <a:off x="6349999" y="3263899"/>
              <a:ext cx="2010076" cy="156149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130" h="19959" extrusionOk="0">
                  <a:moveTo>
                    <a:pt x="16090" y="2153"/>
                  </a:moveTo>
                  <a:cubicBezTo>
                    <a:pt x="12526" y="-1613"/>
                    <a:pt x="7190" y="123"/>
                    <a:pt x="4918" y="3074"/>
                  </a:cubicBezTo>
                  <a:cubicBezTo>
                    <a:pt x="2749" y="4019"/>
                    <a:pt x="1013" y="4228"/>
                    <a:pt x="496" y="3344"/>
                  </a:cubicBezTo>
                  <a:cubicBezTo>
                    <a:pt x="496" y="3344"/>
                    <a:pt x="-1362" y="8577"/>
                    <a:pt x="2114" y="11313"/>
                  </a:cubicBezTo>
                  <a:cubicBezTo>
                    <a:pt x="2358" y="11505"/>
                    <a:pt x="2603" y="11670"/>
                    <a:pt x="2850" y="11816"/>
                  </a:cubicBezTo>
                  <a:cubicBezTo>
                    <a:pt x="2857" y="14508"/>
                    <a:pt x="3176" y="17257"/>
                    <a:pt x="3437" y="19626"/>
                  </a:cubicBezTo>
                  <a:cubicBezTo>
                    <a:pt x="3436" y="19619"/>
                    <a:pt x="3436" y="19612"/>
                    <a:pt x="3436" y="19605"/>
                  </a:cubicBezTo>
                  <a:cubicBezTo>
                    <a:pt x="3442" y="19654"/>
                    <a:pt x="3450" y="19705"/>
                    <a:pt x="3460" y="19757"/>
                  </a:cubicBezTo>
                  <a:cubicBezTo>
                    <a:pt x="3467" y="19797"/>
                    <a:pt x="3532" y="19910"/>
                    <a:pt x="3545" y="19941"/>
                  </a:cubicBezTo>
                  <a:cubicBezTo>
                    <a:pt x="3564" y="19987"/>
                    <a:pt x="3705" y="19937"/>
                    <a:pt x="3752" y="19906"/>
                  </a:cubicBezTo>
                  <a:cubicBezTo>
                    <a:pt x="3769" y="19896"/>
                    <a:pt x="3776" y="19866"/>
                    <a:pt x="3777" y="19841"/>
                  </a:cubicBezTo>
                  <a:cubicBezTo>
                    <a:pt x="3799" y="19409"/>
                    <a:pt x="3779" y="18552"/>
                    <a:pt x="3779" y="18542"/>
                  </a:cubicBezTo>
                  <a:cubicBezTo>
                    <a:pt x="3736" y="17869"/>
                    <a:pt x="3627" y="17220"/>
                    <a:pt x="3553" y="16561"/>
                  </a:cubicBezTo>
                  <a:cubicBezTo>
                    <a:pt x="3768" y="14743"/>
                    <a:pt x="4231" y="13768"/>
                    <a:pt x="4690" y="12515"/>
                  </a:cubicBezTo>
                  <a:cubicBezTo>
                    <a:pt x="7349" y="13019"/>
                    <a:pt x="9823" y="11465"/>
                    <a:pt x="10685" y="10186"/>
                  </a:cubicBezTo>
                  <a:cubicBezTo>
                    <a:pt x="11091" y="9584"/>
                    <a:pt x="11588" y="8850"/>
                    <a:pt x="12106" y="8178"/>
                  </a:cubicBezTo>
                  <a:cubicBezTo>
                    <a:pt x="12395" y="8332"/>
                    <a:pt x="12681" y="8489"/>
                    <a:pt x="12964" y="8644"/>
                  </a:cubicBezTo>
                  <a:cubicBezTo>
                    <a:pt x="13720" y="9059"/>
                    <a:pt x="13832" y="7255"/>
                    <a:pt x="14666" y="7168"/>
                  </a:cubicBezTo>
                  <a:cubicBezTo>
                    <a:pt x="15022" y="7130"/>
                    <a:pt x="15759" y="8753"/>
                    <a:pt x="16059" y="8705"/>
                  </a:cubicBezTo>
                  <a:cubicBezTo>
                    <a:pt x="19029" y="8234"/>
                    <a:pt x="17786" y="14281"/>
                    <a:pt x="18247" y="17075"/>
                  </a:cubicBezTo>
                  <a:cubicBezTo>
                    <a:pt x="18184" y="17560"/>
                    <a:pt x="18116" y="18044"/>
                    <a:pt x="18084" y="18542"/>
                  </a:cubicBezTo>
                  <a:cubicBezTo>
                    <a:pt x="18083" y="18552"/>
                    <a:pt x="18064" y="19409"/>
                    <a:pt x="18086" y="19841"/>
                  </a:cubicBezTo>
                  <a:cubicBezTo>
                    <a:pt x="18087" y="19866"/>
                    <a:pt x="18094" y="19896"/>
                    <a:pt x="18111" y="19906"/>
                  </a:cubicBezTo>
                  <a:cubicBezTo>
                    <a:pt x="18158" y="19937"/>
                    <a:pt x="18299" y="19987"/>
                    <a:pt x="18318" y="19941"/>
                  </a:cubicBezTo>
                  <a:cubicBezTo>
                    <a:pt x="18331" y="19910"/>
                    <a:pt x="18395" y="19797"/>
                    <a:pt x="18403" y="19757"/>
                  </a:cubicBezTo>
                  <a:cubicBezTo>
                    <a:pt x="18439" y="19571"/>
                    <a:pt x="18446" y="19414"/>
                    <a:pt x="18453" y="19226"/>
                  </a:cubicBezTo>
                  <a:cubicBezTo>
                    <a:pt x="18477" y="18982"/>
                    <a:pt x="18509" y="18720"/>
                    <a:pt x="18533" y="18457"/>
                  </a:cubicBezTo>
                  <a:cubicBezTo>
                    <a:pt x="19134" y="15434"/>
                    <a:pt x="20238" y="3452"/>
                    <a:pt x="16090" y="2153"/>
                  </a:cubicBezTo>
                  <a:close/>
                </a:path>
              </a:pathLst>
            </a:custGeom>
            <a:solidFill>
              <a:schemeClr val="bg2">
                <a:lumMod val="50000"/>
              </a:schemeClr>
            </a:solidFill>
            <a:ln w="12700">
              <a:miter lim="400000"/>
            </a:ln>
          </p:spPr>
          <p:txBody>
            <a:bodyPr lIns="0" tIns="0" rIns="0" bIns="0" anchor="ctr"/>
            <a:lstStyle/>
            <a:p>
              <a:pPr lvl="0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/>
            </a:p>
          </p:txBody>
        </p:sp>
      </p:grpSp>
      <p:grpSp>
        <p:nvGrpSpPr>
          <p:cNvPr id="7" name="Group 280"/>
          <p:cNvGrpSpPr/>
          <p:nvPr/>
        </p:nvGrpSpPr>
        <p:grpSpPr>
          <a:xfrm>
            <a:off x="11027808" y="5693706"/>
            <a:ext cx="1161019" cy="1170495"/>
            <a:chOff x="9639300" y="3594099"/>
            <a:chExt cx="3480845" cy="3696020"/>
          </a:xfrm>
        </p:grpSpPr>
        <p:sp>
          <p:nvSpPr>
            <p:cNvPr id="282" name="Shape 11"/>
            <p:cNvSpPr/>
            <p:nvPr/>
          </p:nvSpPr>
          <p:spPr>
            <a:xfrm>
              <a:off x="10325099" y="3594099"/>
              <a:ext cx="2149564" cy="291674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813" h="20521" extrusionOk="0">
                  <a:moveTo>
                    <a:pt x="18290" y="13645"/>
                  </a:moveTo>
                  <a:cubicBezTo>
                    <a:pt x="19277" y="13380"/>
                    <a:pt x="20614" y="10357"/>
                    <a:pt x="19194" y="9040"/>
                  </a:cubicBezTo>
                  <a:cubicBezTo>
                    <a:pt x="17775" y="7723"/>
                    <a:pt x="19071" y="6416"/>
                    <a:pt x="16497" y="2685"/>
                  </a:cubicBezTo>
                  <a:cubicBezTo>
                    <a:pt x="13924" y="-1047"/>
                    <a:pt x="7616" y="-121"/>
                    <a:pt x="6824" y="928"/>
                  </a:cubicBezTo>
                  <a:cubicBezTo>
                    <a:pt x="3523" y="927"/>
                    <a:pt x="2526" y="2753"/>
                    <a:pt x="1994" y="4709"/>
                  </a:cubicBezTo>
                  <a:cubicBezTo>
                    <a:pt x="1852" y="4955"/>
                    <a:pt x="1741" y="5193"/>
                    <a:pt x="1666" y="5418"/>
                  </a:cubicBezTo>
                  <a:cubicBezTo>
                    <a:pt x="1415" y="6175"/>
                    <a:pt x="1233" y="6927"/>
                    <a:pt x="1265" y="7683"/>
                  </a:cubicBezTo>
                  <a:cubicBezTo>
                    <a:pt x="1121" y="8102"/>
                    <a:pt x="944" y="8471"/>
                    <a:pt x="700" y="8757"/>
                  </a:cubicBezTo>
                  <a:cubicBezTo>
                    <a:pt x="-986" y="10733"/>
                    <a:pt x="803" y="13143"/>
                    <a:pt x="1579" y="13790"/>
                  </a:cubicBezTo>
                  <a:cubicBezTo>
                    <a:pt x="2355" y="14437"/>
                    <a:pt x="2081" y="15171"/>
                    <a:pt x="1372" y="15554"/>
                  </a:cubicBezTo>
                  <a:cubicBezTo>
                    <a:pt x="-800" y="16726"/>
                    <a:pt x="862" y="20484"/>
                    <a:pt x="9337" y="20520"/>
                  </a:cubicBezTo>
                  <a:cubicBezTo>
                    <a:pt x="17265" y="20553"/>
                    <a:pt x="20234" y="17321"/>
                    <a:pt x="18181" y="15404"/>
                  </a:cubicBezTo>
                  <a:cubicBezTo>
                    <a:pt x="17700" y="14955"/>
                    <a:pt x="17304" y="13910"/>
                    <a:pt x="18290" y="13645"/>
                  </a:cubicBezTo>
                  <a:close/>
                </a:path>
              </a:pathLst>
            </a:custGeom>
            <a:solidFill>
              <a:schemeClr val="accent4">
                <a:lumMod val="75000"/>
              </a:schemeClr>
            </a:solidFill>
            <a:ln w="12700">
              <a:miter lim="400000"/>
            </a:ln>
          </p:spPr>
          <p:txBody>
            <a:bodyPr lIns="0" tIns="0" rIns="0" bIns="0" anchor="ctr"/>
            <a:lstStyle/>
            <a:p>
              <a:pPr lvl="0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/>
            </a:p>
          </p:txBody>
        </p:sp>
        <p:sp>
          <p:nvSpPr>
            <p:cNvPr id="283" name="Shape 12"/>
            <p:cNvSpPr/>
            <p:nvPr/>
          </p:nvSpPr>
          <p:spPr>
            <a:xfrm>
              <a:off x="9639300" y="5905500"/>
              <a:ext cx="3480845" cy="137582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2841" y="0"/>
                  </a:moveTo>
                  <a:cubicBezTo>
                    <a:pt x="12799" y="166"/>
                    <a:pt x="8673" y="333"/>
                    <a:pt x="8627" y="498"/>
                  </a:cubicBezTo>
                  <a:cubicBezTo>
                    <a:pt x="7331" y="5175"/>
                    <a:pt x="4531" y="7224"/>
                    <a:pt x="2305" y="8484"/>
                  </a:cubicBezTo>
                  <a:cubicBezTo>
                    <a:pt x="89" y="9737"/>
                    <a:pt x="4" y="16858"/>
                    <a:pt x="0" y="21600"/>
                  </a:cubicBezTo>
                  <a:lnTo>
                    <a:pt x="21600" y="21600"/>
                  </a:lnTo>
                  <a:cubicBezTo>
                    <a:pt x="21597" y="16858"/>
                    <a:pt x="21555" y="9763"/>
                    <a:pt x="19295" y="8484"/>
                  </a:cubicBezTo>
                  <a:cubicBezTo>
                    <a:pt x="17034" y="7205"/>
                    <a:pt x="14070" y="4890"/>
                    <a:pt x="12841" y="0"/>
                  </a:cubicBezTo>
                  <a:close/>
                </a:path>
              </a:pathLst>
            </a:custGeom>
            <a:solidFill>
              <a:schemeClr val="accent5"/>
            </a:solidFill>
            <a:ln w="12700">
              <a:miter lim="400000"/>
            </a:ln>
          </p:spPr>
          <p:txBody>
            <a:bodyPr lIns="0" tIns="0" rIns="0" bIns="0" anchor="ctr"/>
            <a:lstStyle/>
            <a:p>
              <a:pPr lvl="0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/>
            </a:p>
          </p:txBody>
        </p:sp>
        <p:sp>
          <p:nvSpPr>
            <p:cNvPr id="284" name="Shape 13"/>
            <p:cNvSpPr/>
            <p:nvPr/>
          </p:nvSpPr>
          <p:spPr>
            <a:xfrm>
              <a:off x="11036300" y="5346700"/>
              <a:ext cx="697467" cy="104700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17984" extrusionOk="0">
                  <a:moveTo>
                    <a:pt x="0" y="5943"/>
                  </a:moveTo>
                  <a:lnTo>
                    <a:pt x="0" y="8470"/>
                  </a:lnTo>
                  <a:lnTo>
                    <a:pt x="0" y="13319"/>
                  </a:lnTo>
                  <a:cubicBezTo>
                    <a:pt x="5411" y="19460"/>
                    <a:pt x="15125" y="19619"/>
                    <a:pt x="21600" y="13319"/>
                  </a:cubicBezTo>
                  <a:lnTo>
                    <a:pt x="21600" y="8470"/>
                  </a:lnTo>
                  <a:lnTo>
                    <a:pt x="21600" y="5943"/>
                  </a:lnTo>
                  <a:cubicBezTo>
                    <a:pt x="21600" y="-1981"/>
                    <a:pt x="0" y="-1981"/>
                    <a:pt x="0" y="5943"/>
                  </a:cubicBezTo>
                  <a:close/>
                </a:path>
              </a:pathLst>
            </a:custGeom>
            <a:solidFill>
              <a:schemeClr val="accent5">
                <a:lumMod val="40000"/>
                <a:lumOff val="60000"/>
              </a:schemeClr>
            </a:solidFill>
            <a:ln w="12700">
              <a:miter lim="400000"/>
            </a:ln>
          </p:spPr>
          <p:txBody>
            <a:bodyPr lIns="0" tIns="0" rIns="0" bIns="0" anchor="ctr"/>
            <a:lstStyle/>
            <a:p>
              <a:pPr lvl="0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/>
            </a:p>
          </p:txBody>
        </p:sp>
        <p:sp>
          <p:nvSpPr>
            <p:cNvPr id="285" name="Shape 14"/>
            <p:cNvSpPr/>
            <p:nvPr/>
          </p:nvSpPr>
          <p:spPr>
            <a:xfrm>
              <a:off x="11036300" y="5702300"/>
              <a:ext cx="697467" cy="24231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0" y="2120"/>
                  </a:lnTo>
                  <a:cubicBezTo>
                    <a:pt x="0" y="2120"/>
                    <a:pt x="6777" y="21600"/>
                    <a:pt x="10699" y="21600"/>
                  </a:cubicBezTo>
                  <a:cubicBezTo>
                    <a:pt x="14621" y="21600"/>
                    <a:pt x="21600" y="1903"/>
                    <a:pt x="21600" y="1903"/>
                  </a:cubicBezTo>
                  <a:lnTo>
                    <a:pt x="21600" y="0"/>
                  </a:lnTo>
                  <a:cubicBezTo>
                    <a:pt x="2160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010101">
                <a:alpha val="20000"/>
              </a:srgbClr>
            </a:solidFill>
            <a:ln w="12700">
              <a:miter lim="400000"/>
            </a:ln>
          </p:spPr>
          <p:txBody>
            <a:bodyPr lIns="0" tIns="0" rIns="0" bIns="0" anchor="ctr"/>
            <a:lstStyle/>
            <a:p>
              <a:pPr lvl="0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/>
            </a:p>
          </p:txBody>
        </p:sp>
        <p:sp>
          <p:nvSpPr>
            <p:cNvPr id="286" name="Shape 15"/>
            <p:cNvSpPr/>
            <p:nvPr/>
          </p:nvSpPr>
          <p:spPr>
            <a:xfrm>
              <a:off x="10401299" y="4064000"/>
              <a:ext cx="1966131" cy="180234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54" h="20815" extrusionOk="0">
                  <a:moveTo>
                    <a:pt x="20471" y="9382"/>
                  </a:moveTo>
                  <a:cubicBezTo>
                    <a:pt x="20343" y="9320"/>
                    <a:pt x="20206" y="9296"/>
                    <a:pt x="20063" y="9304"/>
                  </a:cubicBezTo>
                  <a:cubicBezTo>
                    <a:pt x="19784" y="10928"/>
                    <a:pt x="19284" y="12150"/>
                    <a:pt x="18819" y="12504"/>
                  </a:cubicBezTo>
                  <a:cubicBezTo>
                    <a:pt x="20196" y="4006"/>
                    <a:pt x="16824" y="5736"/>
                    <a:pt x="14497" y="1290"/>
                  </a:cubicBezTo>
                  <a:cubicBezTo>
                    <a:pt x="13732" y="-664"/>
                    <a:pt x="10814" y="-785"/>
                    <a:pt x="8836" y="3668"/>
                  </a:cubicBezTo>
                  <a:cubicBezTo>
                    <a:pt x="7016" y="7763"/>
                    <a:pt x="6277" y="8973"/>
                    <a:pt x="3857" y="7891"/>
                  </a:cubicBezTo>
                  <a:cubicBezTo>
                    <a:pt x="1438" y="6810"/>
                    <a:pt x="1897" y="9841"/>
                    <a:pt x="2337" y="12003"/>
                  </a:cubicBezTo>
                  <a:cubicBezTo>
                    <a:pt x="1670" y="11093"/>
                    <a:pt x="1235" y="10198"/>
                    <a:pt x="972" y="9311"/>
                  </a:cubicBezTo>
                  <a:cubicBezTo>
                    <a:pt x="873" y="9319"/>
                    <a:pt x="775" y="9338"/>
                    <a:pt x="683" y="9382"/>
                  </a:cubicBezTo>
                  <a:cubicBezTo>
                    <a:pt x="-66" y="9745"/>
                    <a:pt x="-223" y="11221"/>
                    <a:pt x="333" y="12680"/>
                  </a:cubicBezTo>
                  <a:cubicBezTo>
                    <a:pt x="890" y="14138"/>
                    <a:pt x="1949" y="15027"/>
                    <a:pt x="2699" y="14665"/>
                  </a:cubicBezTo>
                  <a:cubicBezTo>
                    <a:pt x="2883" y="14576"/>
                    <a:pt x="3031" y="14419"/>
                    <a:pt x="3142" y="14212"/>
                  </a:cubicBezTo>
                  <a:cubicBezTo>
                    <a:pt x="5262" y="18225"/>
                    <a:pt x="8735" y="20815"/>
                    <a:pt x="10581" y="20815"/>
                  </a:cubicBezTo>
                  <a:cubicBezTo>
                    <a:pt x="12426" y="20815"/>
                    <a:pt x="15896" y="18227"/>
                    <a:pt x="18016" y="14218"/>
                  </a:cubicBezTo>
                  <a:cubicBezTo>
                    <a:pt x="18126" y="14422"/>
                    <a:pt x="18273" y="14577"/>
                    <a:pt x="18455" y="14665"/>
                  </a:cubicBezTo>
                  <a:cubicBezTo>
                    <a:pt x="19205" y="15027"/>
                    <a:pt x="20264" y="14138"/>
                    <a:pt x="20821" y="12680"/>
                  </a:cubicBezTo>
                  <a:cubicBezTo>
                    <a:pt x="21377" y="11221"/>
                    <a:pt x="21221" y="9745"/>
                    <a:pt x="20471" y="9382"/>
                  </a:cubicBezTo>
                  <a:close/>
                </a:path>
              </a:pathLst>
            </a:custGeom>
            <a:solidFill>
              <a:schemeClr val="accent5">
                <a:lumMod val="20000"/>
                <a:lumOff val="80000"/>
              </a:schemeClr>
            </a:solidFill>
            <a:ln w="12700">
              <a:miter lim="400000"/>
            </a:ln>
          </p:spPr>
          <p:txBody>
            <a:bodyPr lIns="0" tIns="0" rIns="0" bIns="0" anchor="ctr"/>
            <a:lstStyle/>
            <a:p>
              <a:pPr lvl="0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/>
            </a:p>
          </p:txBody>
        </p:sp>
        <p:sp>
          <p:nvSpPr>
            <p:cNvPr id="287" name="Shape 16"/>
            <p:cNvSpPr/>
            <p:nvPr/>
          </p:nvSpPr>
          <p:spPr>
            <a:xfrm>
              <a:off x="10782300" y="5943600"/>
              <a:ext cx="1195281" cy="134651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3805"/>
                  </a:moveTo>
                  <a:lnTo>
                    <a:pt x="17102" y="0"/>
                  </a:lnTo>
                  <a:lnTo>
                    <a:pt x="10657" y="7400"/>
                  </a:lnTo>
                  <a:lnTo>
                    <a:pt x="10712" y="7445"/>
                  </a:lnTo>
                  <a:lnTo>
                    <a:pt x="10603" y="7445"/>
                  </a:lnTo>
                  <a:lnTo>
                    <a:pt x="10657" y="7400"/>
                  </a:lnTo>
                  <a:lnTo>
                    <a:pt x="4498" y="27"/>
                  </a:lnTo>
                  <a:lnTo>
                    <a:pt x="0" y="3677"/>
                  </a:lnTo>
                  <a:lnTo>
                    <a:pt x="5720" y="11557"/>
                  </a:lnTo>
                  <a:lnTo>
                    <a:pt x="9977" y="7973"/>
                  </a:lnTo>
                  <a:lnTo>
                    <a:pt x="9977" y="21600"/>
                  </a:lnTo>
                  <a:lnTo>
                    <a:pt x="11269" y="21600"/>
                  </a:lnTo>
                  <a:lnTo>
                    <a:pt x="11269" y="7915"/>
                  </a:lnTo>
                  <a:lnTo>
                    <a:pt x="15593" y="11557"/>
                  </a:lnTo>
                  <a:cubicBezTo>
                    <a:pt x="15593" y="11557"/>
                    <a:pt x="21600" y="3805"/>
                    <a:pt x="21600" y="3805"/>
                  </a:cubicBezTo>
                  <a:close/>
                </a:path>
              </a:pathLst>
            </a:custGeom>
            <a:solidFill>
              <a:srgbClr val="FEFEFE"/>
            </a:solidFill>
            <a:ln w="12700">
              <a:miter lim="400000"/>
            </a:ln>
          </p:spPr>
          <p:txBody>
            <a:bodyPr lIns="0" tIns="0" rIns="0" bIns="0" anchor="ctr"/>
            <a:lstStyle/>
            <a:p>
              <a:pPr lvl="0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/>
            </a:p>
          </p:txBody>
        </p:sp>
      </p:grpSp>
      <p:grpSp>
        <p:nvGrpSpPr>
          <p:cNvPr id="8" name="Group 29"/>
          <p:cNvGrpSpPr/>
          <p:nvPr/>
        </p:nvGrpSpPr>
        <p:grpSpPr>
          <a:xfrm>
            <a:off x="9425325" y="5407572"/>
            <a:ext cx="1467719" cy="1450428"/>
            <a:chOff x="5727700" y="7734299"/>
            <a:chExt cx="3529167" cy="3964783"/>
          </a:xfrm>
        </p:grpSpPr>
        <p:sp>
          <p:nvSpPr>
            <p:cNvPr id="289" name="Shape 28"/>
            <p:cNvSpPr/>
            <p:nvPr/>
          </p:nvSpPr>
          <p:spPr>
            <a:xfrm>
              <a:off x="5727700" y="10096500"/>
              <a:ext cx="3529167" cy="160139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8641" y="0"/>
                  </a:moveTo>
                  <a:cubicBezTo>
                    <a:pt x="3867" y="4612"/>
                    <a:pt x="2435" y="7070"/>
                    <a:pt x="1869" y="8174"/>
                  </a:cubicBezTo>
                  <a:cubicBezTo>
                    <a:pt x="997" y="9875"/>
                    <a:pt x="514" y="16216"/>
                    <a:pt x="0" y="21600"/>
                  </a:cubicBezTo>
                  <a:lnTo>
                    <a:pt x="10800" y="21600"/>
                  </a:lnTo>
                  <a:lnTo>
                    <a:pt x="21600" y="21600"/>
                  </a:lnTo>
                  <a:cubicBezTo>
                    <a:pt x="21086" y="16216"/>
                    <a:pt x="20603" y="9875"/>
                    <a:pt x="19731" y="8174"/>
                  </a:cubicBezTo>
                  <a:cubicBezTo>
                    <a:pt x="19165" y="7070"/>
                    <a:pt x="17785" y="4675"/>
                    <a:pt x="13012" y="62"/>
                  </a:cubicBezTo>
                  <a:cubicBezTo>
                    <a:pt x="13012" y="62"/>
                    <a:pt x="8641" y="0"/>
                    <a:pt x="8641" y="0"/>
                  </a:cubicBezTo>
                  <a:close/>
                </a:path>
              </a:pathLst>
            </a:custGeom>
            <a:solidFill>
              <a:srgbClr val="FEE4D6"/>
            </a:solidFill>
            <a:ln w="12700">
              <a:miter lim="400000"/>
            </a:ln>
          </p:spPr>
          <p:txBody>
            <a:bodyPr lIns="0" tIns="0" rIns="0" bIns="0" anchor="ctr"/>
            <a:lstStyle/>
            <a:p>
              <a:pPr lvl="0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/>
            </a:p>
          </p:txBody>
        </p:sp>
        <p:sp>
          <p:nvSpPr>
            <p:cNvPr id="290" name="Shape 29"/>
            <p:cNvSpPr/>
            <p:nvPr/>
          </p:nvSpPr>
          <p:spPr>
            <a:xfrm>
              <a:off x="5727700" y="10096500"/>
              <a:ext cx="3529167" cy="160139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8641" y="0"/>
                  </a:moveTo>
                  <a:cubicBezTo>
                    <a:pt x="3867" y="4612"/>
                    <a:pt x="2435" y="7070"/>
                    <a:pt x="1869" y="8174"/>
                  </a:cubicBezTo>
                  <a:cubicBezTo>
                    <a:pt x="997" y="9875"/>
                    <a:pt x="514" y="16216"/>
                    <a:pt x="0" y="21600"/>
                  </a:cubicBezTo>
                  <a:lnTo>
                    <a:pt x="10800" y="21600"/>
                  </a:lnTo>
                  <a:lnTo>
                    <a:pt x="21600" y="21600"/>
                  </a:lnTo>
                  <a:cubicBezTo>
                    <a:pt x="21086" y="16216"/>
                    <a:pt x="20603" y="9875"/>
                    <a:pt x="19731" y="8174"/>
                  </a:cubicBezTo>
                  <a:cubicBezTo>
                    <a:pt x="19165" y="7070"/>
                    <a:pt x="17785" y="4675"/>
                    <a:pt x="13012" y="62"/>
                  </a:cubicBezTo>
                  <a:cubicBezTo>
                    <a:pt x="13012" y="62"/>
                    <a:pt x="8641" y="0"/>
                    <a:pt x="8641" y="0"/>
                  </a:cubicBezTo>
                  <a:close/>
                </a:path>
              </a:pathLst>
            </a:custGeom>
            <a:solidFill>
              <a:srgbClr val="010101"/>
            </a:solidFill>
            <a:ln w="12700">
              <a:miter lim="400000"/>
            </a:ln>
          </p:spPr>
          <p:txBody>
            <a:bodyPr lIns="0" tIns="0" rIns="0" bIns="0" anchor="ctr"/>
            <a:lstStyle/>
            <a:p>
              <a:pPr lvl="0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/>
            </a:p>
          </p:txBody>
        </p:sp>
        <p:sp>
          <p:nvSpPr>
            <p:cNvPr id="291" name="Shape 30"/>
            <p:cNvSpPr/>
            <p:nvPr/>
          </p:nvSpPr>
          <p:spPr>
            <a:xfrm>
              <a:off x="7112000" y="9055100"/>
              <a:ext cx="757389" cy="140272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19098" extrusionOk="0">
                  <a:moveTo>
                    <a:pt x="0" y="4767"/>
                  </a:moveTo>
                  <a:lnTo>
                    <a:pt x="0" y="12647"/>
                  </a:lnTo>
                  <a:lnTo>
                    <a:pt x="0" y="16538"/>
                  </a:lnTo>
                  <a:cubicBezTo>
                    <a:pt x="5940" y="19890"/>
                    <a:pt x="15659" y="20011"/>
                    <a:pt x="21600" y="16538"/>
                  </a:cubicBezTo>
                  <a:lnTo>
                    <a:pt x="21600" y="12647"/>
                  </a:lnTo>
                  <a:lnTo>
                    <a:pt x="21600" y="4767"/>
                  </a:lnTo>
                  <a:cubicBezTo>
                    <a:pt x="21600" y="-1589"/>
                    <a:pt x="0" y="-1589"/>
                    <a:pt x="0" y="4767"/>
                  </a:cubicBezTo>
                  <a:close/>
                </a:path>
              </a:pathLst>
            </a:custGeom>
            <a:solidFill>
              <a:schemeClr val="accent4">
                <a:lumMod val="60000"/>
                <a:lumOff val="40000"/>
              </a:schemeClr>
            </a:solidFill>
            <a:ln w="12700">
              <a:miter lim="400000"/>
            </a:ln>
          </p:spPr>
          <p:txBody>
            <a:bodyPr lIns="0" tIns="0" rIns="0" bIns="0" anchor="ctr"/>
            <a:lstStyle/>
            <a:p>
              <a:pPr lvl="0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/>
            </a:p>
          </p:txBody>
        </p:sp>
        <p:sp>
          <p:nvSpPr>
            <p:cNvPr id="292" name="Shape 31"/>
            <p:cNvSpPr/>
            <p:nvPr/>
          </p:nvSpPr>
          <p:spPr>
            <a:xfrm>
              <a:off x="6959600" y="10464800"/>
              <a:ext cx="1000853" cy="123044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1406" y="0"/>
                  </a:moveTo>
                  <a:cubicBezTo>
                    <a:pt x="11406" y="0"/>
                    <a:pt x="0" y="2214"/>
                    <a:pt x="0" y="2776"/>
                  </a:cubicBezTo>
                  <a:cubicBezTo>
                    <a:pt x="0" y="3337"/>
                    <a:pt x="4340" y="21600"/>
                    <a:pt x="4340" y="21600"/>
                  </a:cubicBezTo>
                  <a:lnTo>
                    <a:pt x="19825" y="21600"/>
                  </a:lnTo>
                  <a:lnTo>
                    <a:pt x="21600" y="2856"/>
                  </a:lnTo>
                  <a:cubicBezTo>
                    <a:pt x="21600" y="2856"/>
                    <a:pt x="11406" y="0"/>
                    <a:pt x="11406" y="0"/>
                  </a:cubicBezTo>
                  <a:close/>
                </a:path>
              </a:pathLst>
            </a:custGeom>
            <a:solidFill>
              <a:schemeClr val="bg2">
                <a:lumMod val="20000"/>
                <a:lumOff val="80000"/>
              </a:schemeClr>
            </a:solidFill>
            <a:ln w="12700">
              <a:miter lim="400000"/>
            </a:ln>
          </p:spPr>
          <p:txBody>
            <a:bodyPr lIns="0" tIns="0" rIns="0" bIns="0" anchor="ctr"/>
            <a:lstStyle/>
            <a:p>
              <a:pPr lvl="0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/>
            </a:p>
          </p:txBody>
        </p:sp>
        <p:sp>
          <p:nvSpPr>
            <p:cNvPr id="293" name="Shape 32"/>
            <p:cNvSpPr/>
            <p:nvPr/>
          </p:nvSpPr>
          <p:spPr>
            <a:xfrm>
              <a:off x="6629400" y="10109200"/>
              <a:ext cx="1714104" cy="158988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6246" y="0"/>
                  </a:moveTo>
                  <a:cubicBezTo>
                    <a:pt x="6246" y="0"/>
                    <a:pt x="4206" y="987"/>
                    <a:pt x="4206" y="987"/>
                  </a:cubicBezTo>
                  <a:lnTo>
                    <a:pt x="0" y="8023"/>
                  </a:lnTo>
                  <a:lnTo>
                    <a:pt x="4576" y="10331"/>
                  </a:lnTo>
                  <a:lnTo>
                    <a:pt x="830" y="13021"/>
                  </a:lnTo>
                  <a:lnTo>
                    <a:pt x="4751" y="21600"/>
                  </a:lnTo>
                  <a:lnTo>
                    <a:pt x="8317" y="21600"/>
                  </a:lnTo>
                  <a:lnTo>
                    <a:pt x="6246" y="2329"/>
                  </a:lnTo>
                  <a:lnTo>
                    <a:pt x="6246" y="0"/>
                  </a:lnTo>
                  <a:close/>
                  <a:moveTo>
                    <a:pt x="15379" y="0"/>
                  </a:moveTo>
                  <a:lnTo>
                    <a:pt x="15379" y="2319"/>
                  </a:lnTo>
                  <a:lnTo>
                    <a:pt x="13283" y="21589"/>
                  </a:lnTo>
                  <a:lnTo>
                    <a:pt x="16849" y="21589"/>
                  </a:lnTo>
                  <a:lnTo>
                    <a:pt x="20770" y="13005"/>
                  </a:lnTo>
                  <a:lnTo>
                    <a:pt x="17024" y="10315"/>
                  </a:lnTo>
                  <a:lnTo>
                    <a:pt x="21600" y="8012"/>
                  </a:lnTo>
                  <a:lnTo>
                    <a:pt x="17864" y="1192"/>
                  </a:lnTo>
                  <a:cubicBezTo>
                    <a:pt x="17864" y="1192"/>
                    <a:pt x="15379" y="0"/>
                    <a:pt x="15379" y="0"/>
                  </a:cubicBezTo>
                  <a:close/>
                </a:path>
              </a:pathLst>
            </a:custGeom>
            <a:solidFill>
              <a:schemeClr val="bg2">
                <a:lumMod val="50000"/>
              </a:schemeClr>
            </a:solidFill>
            <a:ln w="12700">
              <a:miter lim="400000"/>
            </a:ln>
          </p:spPr>
          <p:txBody>
            <a:bodyPr lIns="0" tIns="0" rIns="0" bIns="0" anchor="ctr"/>
            <a:lstStyle/>
            <a:p>
              <a:pPr lvl="0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/>
            </a:p>
          </p:txBody>
        </p:sp>
        <p:sp>
          <p:nvSpPr>
            <p:cNvPr id="294" name="Shape 33"/>
            <p:cNvSpPr/>
            <p:nvPr/>
          </p:nvSpPr>
          <p:spPr>
            <a:xfrm>
              <a:off x="7073900" y="9994900"/>
              <a:ext cx="821929" cy="80605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866" y="0"/>
                  </a:moveTo>
                  <a:lnTo>
                    <a:pt x="0" y="3456"/>
                  </a:lnTo>
                  <a:lnTo>
                    <a:pt x="2430" y="21419"/>
                  </a:lnTo>
                  <a:lnTo>
                    <a:pt x="10878" y="12698"/>
                  </a:lnTo>
                  <a:cubicBezTo>
                    <a:pt x="10878" y="12698"/>
                    <a:pt x="866" y="0"/>
                    <a:pt x="866" y="0"/>
                  </a:cubicBezTo>
                  <a:close/>
                  <a:moveTo>
                    <a:pt x="20912" y="0"/>
                  </a:moveTo>
                  <a:cubicBezTo>
                    <a:pt x="20912" y="0"/>
                    <a:pt x="11014" y="12698"/>
                    <a:pt x="11014" y="12698"/>
                  </a:cubicBezTo>
                  <a:lnTo>
                    <a:pt x="19316" y="21600"/>
                  </a:lnTo>
                  <a:lnTo>
                    <a:pt x="21600" y="3393"/>
                  </a:lnTo>
                  <a:lnTo>
                    <a:pt x="20912" y="0"/>
                  </a:lnTo>
                  <a:close/>
                </a:path>
              </a:pathLst>
            </a:custGeom>
            <a:solidFill>
              <a:srgbClr val="FEFEFE"/>
            </a:solidFill>
            <a:ln w="12700">
              <a:miter lim="400000"/>
            </a:ln>
          </p:spPr>
          <p:txBody>
            <a:bodyPr lIns="0" tIns="0" rIns="0" bIns="0" anchor="ctr"/>
            <a:lstStyle/>
            <a:p>
              <a:pPr lvl="0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/>
            </a:p>
          </p:txBody>
        </p:sp>
        <p:sp>
          <p:nvSpPr>
            <p:cNvPr id="295" name="Shape 34"/>
            <p:cNvSpPr/>
            <p:nvPr/>
          </p:nvSpPr>
          <p:spPr>
            <a:xfrm>
              <a:off x="7112000" y="9829800"/>
              <a:ext cx="757389" cy="26546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963" extrusionOk="0">
                  <a:moveTo>
                    <a:pt x="0" y="0"/>
                  </a:moveTo>
                  <a:lnTo>
                    <a:pt x="0" y="2158"/>
                  </a:lnTo>
                  <a:cubicBezTo>
                    <a:pt x="0" y="2158"/>
                    <a:pt x="5518" y="20291"/>
                    <a:pt x="10780" y="20946"/>
                  </a:cubicBezTo>
                  <a:cubicBezTo>
                    <a:pt x="16043" y="21600"/>
                    <a:pt x="21600" y="3389"/>
                    <a:pt x="21600" y="3389"/>
                  </a:cubicBezTo>
                  <a:lnTo>
                    <a:pt x="21600" y="74"/>
                  </a:lnTo>
                </a:path>
              </a:pathLst>
            </a:custGeom>
            <a:solidFill>
              <a:schemeClr val="accent4">
                <a:lumMod val="50000"/>
                <a:alpha val="20000"/>
              </a:schemeClr>
            </a:solidFill>
            <a:ln w="12700">
              <a:miter lim="400000"/>
            </a:ln>
          </p:spPr>
          <p:txBody>
            <a:bodyPr lIns="0" tIns="0" rIns="0" bIns="0" anchor="ctr"/>
            <a:lstStyle/>
            <a:p>
              <a:pPr lvl="0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/>
            </a:p>
          </p:txBody>
        </p:sp>
        <p:sp>
          <p:nvSpPr>
            <p:cNvPr id="296" name="Shape 35"/>
            <p:cNvSpPr/>
            <p:nvPr/>
          </p:nvSpPr>
          <p:spPr>
            <a:xfrm>
              <a:off x="6629399" y="7861300"/>
              <a:ext cx="1716572" cy="215021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18" h="21600" extrusionOk="0">
                  <a:moveTo>
                    <a:pt x="20278" y="10141"/>
                  </a:moveTo>
                  <a:cubicBezTo>
                    <a:pt x="20540" y="5376"/>
                    <a:pt x="18889" y="0"/>
                    <a:pt x="10588" y="0"/>
                  </a:cubicBezTo>
                  <a:cubicBezTo>
                    <a:pt x="2296" y="0"/>
                    <a:pt x="639" y="5366"/>
                    <a:pt x="898" y="10126"/>
                  </a:cubicBezTo>
                  <a:cubicBezTo>
                    <a:pt x="887" y="10129"/>
                    <a:pt x="875" y="10130"/>
                    <a:pt x="865" y="10133"/>
                  </a:cubicBezTo>
                  <a:cubicBezTo>
                    <a:pt x="44" y="10353"/>
                    <a:pt x="-243" y="11471"/>
                    <a:pt x="225" y="12630"/>
                  </a:cubicBezTo>
                  <a:cubicBezTo>
                    <a:pt x="510" y="13337"/>
                    <a:pt x="1009" y="13894"/>
                    <a:pt x="1542" y="14172"/>
                  </a:cubicBezTo>
                  <a:cubicBezTo>
                    <a:pt x="1958" y="15782"/>
                    <a:pt x="2456" y="16961"/>
                    <a:pt x="2684" y="17260"/>
                  </a:cubicBezTo>
                  <a:cubicBezTo>
                    <a:pt x="3717" y="18614"/>
                    <a:pt x="8272" y="21600"/>
                    <a:pt x="10588" y="21600"/>
                  </a:cubicBezTo>
                  <a:cubicBezTo>
                    <a:pt x="12904" y="21600"/>
                    <a:pt x="17459" y="18614"/>
                    <a:pt x="18492" y="17260"/>
                  </a:cubicBezTo>
                  <a:cubicBezTo>
                    <a:pt x="18722" y="16959"/>
                    <a:pt x="19226" y="15764"/>
                    <a:pt x="19644" y="14135"/>
                  </a:cubicBezTo>
                  <a:cubicBezTo>
                    <a:pt x="20151" y="13846"/>
                    <a:pt x="20621" y="13307"/>
                    <a:pt x="20894" y="12630"/>
                  </a:cubicBezTo>
                  <a:cubicBezTo>
                    <a:pt x="21357" y="11483"/>
                    <a:pt x="21079" y="10377"/>
                    <a:pt x="20278" y="10141"/>
                  </a:cubicBezTo>
                  <a:close/>
                </a:path>
              </a:pathLst>
            </a:custGeom>
            <a:solidFill>
              <a:schemeClr val="accent4">
                <a:lumMod val="40000"/>
                <a:lumOff val="60000"/>
              </a:schemeClr>
            </a:solidFill>
            <a:ln w="12700">
              <a:miter lim="400000"/>
            </a:ln>
          </p:spPr>
          <p:txBody>
            <a:bodyPr lIns="0" tIns="0" rIns="0" bIns="0" anchor="ctr"/>
            <a:lstStyle/>
            <a:p>
              <a:pPr lvl="0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/>
            </a:p>
          </p:txBody>
        </p:sp>
        <p:sp>
          <p:nvSpPr>
            <p:cNvPr id="297" name="Shape 36"/>
            <p:cNvSpPr/>
            <p:nvPr/>
          </p:nvSpPr>
          <p:spPr>
            <a:xfrm>
              <a:off x="6667499" y="7734299"/>
              <a:ext cx="1645301" cy="150165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385" h="19642" extrusionOk="0">
                  <a:moveTo>
                    <a:pt x="15765" y="2119"/>
                  </a:moveTo>
                  <a:cubicBezTo>
                    <a:pt x="11129" y="-1931"/>
                    <a:pt x="3971" y="484"/>
                    <a:pt x="1809" y="3859"/>
                  </a:cubicBezTo>
                  <a:cubicBezTo>
                    <a:pt x="-896" y="8083"/>
                    <a:pt x="61" y="14496"/>
                    <a:pt x="701" y="19314"/>
                  </a:cubicBezTo>
                  <a:cubicBezTo>
                    <a:pt x="701" y="19307"/>
                    <a:pt x="701" y="19300"/>
                    <a:pt x="701" y="19293"/>
                  </a:cubicBezTo>
                  <a:cubicBezTo>
                    <a:pt x="708" y="19342"/>
                    <a:pt x="717" y="19391"/>
                    <a:pt x="729" y="19443"/>
                  </a:cubicBezTo>
                  <a:cubicBezTo>
                    <a:pt x="738" y="19482"/>
                    <a:pt x="815" y="19593"/>
                    <a:pt x="830" y="19624"/>
                  </a:cubicBezTo>
                  <a:cubicBezTo>
                    <a:pt x="853" y="19669"/>
                    <a:pt x="1021" y="19620"/>
                    <a:pt x="1077" y="19590"/>
                  </a:cubicBezTo>
                  <a:cubicBezTo>
                    <a:pt x="1097" y="19579"/>
                    <a:pt x="1106" y="19550"/>
                    <a:pt x="1107" y="19525"/>
                  </a:cubicBezTo>
                  <a:cubicBezTo>
                    <a:pt x="1133" y="19100"/>
                    <a:pt x="1109" y="18257"/>
                    <a:pt x="1109" y="18247"/>
                  </a:cubicBezTo>
                  <a:cubicBezTo>
                    <a:pt x="1058" y="17585"/>
                    <a:pt x="928" y="16946"/>
                    <a:pt x="840" y="16298"/>
                  </a:cubicBezTo>
                  <a:cubicBezTo>
                    <a:pt x="1274" y="13260"/>
                    <a:pt x="2559" y="12622"/>
                    <a:pt x="3232" y="8958"/>
                  </a:cubicBezTo>
                  <a:cubicBezTo>
                    <a:pt x="3374" y="8713"/>
                    <a:pt x="3526" y="8475"/>
                    <a:pt x="3686" y="8244"/>
                  </a:cubicBezTo>
                  <a:cubicBezTo>
                    <a:pt x="3870" y="7978"/>
                    <a:pt x="4060" y="7722"/>
                    <a:pt x="4283" y="7495"/>
                  </a:cubicBezTo>
                  <a:cubicBezTo>
                    <a:pt x="4399" y="7416"/>
                    <a:pt x="4512" y="7330"/>
                    <a:pt x="4621" y="7237"/>
                  </a:cubicBezTo>
                  <a:cubicBezTo>
                    <a:pt x="7116" y="6222"/>
                    <a:pt x="9688" y="7439"/>
                    <a:pt x="12043" y="8507"/>
                  </a:cubicBezTo>
                  <a:cubicBezTo>
                    <a:pt x="12944" y="8915"/>
                    <a:pt x="13954" y="9397"/>
                    <a:pt x="14947" y="9311"/>
                  </a:cubicBezTo>
                  <a:cubicBezTo>
                    <a:pt x="15372" y="9275"/>
                    <a:pt x="15697" y="8964"/>
                    <a:pt x="15729" y="8566"/>
                  </a:cubicBezTo>
                  <a:cubicBezTo>
                    <a:pt x="16856" y="12315"/>
                    <a:pt x="17785" y="14054"/>
                    <a:pt x="18333" y="16803"/>
                  </a:cubicBezTo>
                  <a:cubicBezTo>
                    <a:pt x="18258" y="17280"/>
                    <a:pt x="18177" y="17757"/>
                    <a:pt x="18140" y="18247"/>
                  </a:cubicBezTo>
                  <a:cubicBezTo>
                    <a:pt x="18139" y="18257"/>
                    <a:pt x="18116" y="19100"/>
                    <a:pt x="18141" y="19525"/>
                  </a:cubicBezTo>
                  <a:cubicBezTo>
                    <a:pt x="18143" y="19550"/>
                    <a:pt x="18152" y="19579"/>
                    <a:pt x="18172" y="19590"/>
                  </a:cubicBezTo>
                  <a:cubicBezTo>
                    <a:pt x="18228" y="19620"/>
                    <a:pt x="18396" y="19669"/>
                    <a:pt x="18418" y="19624"/>
                  </a:cubicBezTo>
                  <a:cubicBezTo>
                    <a:pt x="18433" y="19593"/>
                    <a:pt x="18510" y="19482"/>
                    <a:pt x="18520" y="19443"/>
                  </a:cubicBezTo>
                  <a:cubicBezTo>
                    <a:pt x="18562" y="19259"/>
                    <a:pt x="18570" y="19105"/>
                    <a:pt x="18579" y="18921"/>
                  </a:cubicBezTo>
                  <a:cubicBezTo>
                    <a:pt x="18607" y="18680"/>
                    <a:pt x="18645" y="18423"/>
                    <a:pt x="18674" y="18163"/>
                  </a:cubicBezTo>
                  <a:cubicBezTo>
                    <a:pt x="19389" y="15189"/>
                    <a:pt x="20704" y="3397"/>
                    <a:pt x="15765" y="2119"/>
                  </a:cubicBezTo>
                  <a:close/>
                </a:path>
              </a:pathLst>
            </a:custGeom>
            <a:solidFill>
              <a:schemeClr val="bg2">
                <a:lumMod val="50000"/>
              </a:schemeClr>
            </a:solidFill>
            <a:ln w="12700">
              <a:miter lim="400000"/>
            </a:ln>
          </p:spPr>
          <p:txBody>
            <a:bodyPr lIns="0" tIns="0" rIns="0" bIns="0" anchor="ctr"/>
            <a:lstStyle/>
            <a:p>
              <a:pPr lvl="0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/>
            </a:p>
          </p:txBody>
        </p:sp>
        <p:sp>
          <p:nvSpPr>
            <p:cNvPr id="298" name="Shape 37"/>
            <p:cNvSpPr/>
            <p:nvPr/>
          </p:nvSpPr>
          <p:spPr>
            <a:xfrm>
              <a:off x="7112000" y="9982200"/>
              <a:ext cx="757389" cy="48504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503"/>
                  </a:moveTo>
                  <a:lnTo>
                    <a:pt x="10857" y="21600"/>
                  </a:lnTo>
                  <a:lnTo>
                    <a:pt x="21600" y="503"/>
                  </a:lnTo>
                  <a:lnTo>
                    <a:pt x="21600" y="0"/>
                  </a:lnTo>
                  <a:lnTo>
                    <a:pt x="10857" y="21003"/>
                  </a:lnTo>
                  <a:lnTo>
                    <a:pt x="0" y="0"/>
                  </a:lnTo>
                  <a:lnTo>
                    <a:pt x="0" y="503"/>
                  </a:lnTo>
                </a:path>
              </a:pathLst>
            </a:custGeom>
            <a:solidFill>
              <a:srgbClr val="010101">
                <a:alpha val="5000"/>
              </a:srgbClr>
            </a:solidFill>
            <a:ln w="12700">
              <a:miter lim="400000"/>
            </a:ln>
          </p:spPr>
          <p:txBody>
            <a:bodyPr lIns="0" tIns="0" rIns="0" bIns="0" anchor="ctr"/>
            <a:lstStyle/>
            <a:p>
              <a:pPr lvl="0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/>
            </a:p>
          </p:txBody>
        </p:sp>
        <p:sp>
          <p:nvSpPr>
            <p:cNvPr id="299" name="Shape 38"/>
            <p:cNvSpPr/>
            <p:nvPr/>
          </p:nvSpPr>
          <p:spPr>
            <a:xfrm>
              <a:off x="7289800" y="10464800"/>
              <a:ext cx="403622" cy="122594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853" y="0"/>
                  </a:moveTo>
                  <a:lnTo>
                    <a:pt x="2039" y="3091"/>
                  </a:lnTo>
                  <a:lnTo>
                    <a:pt x="6945" y="5594"/>
                  </a:lnTo>
                  <a:lnTo>
                    <a:pt x="0" y="21600"/>
                  </a:lnTo>
                  <a:cubicBezTo>
                    <a:pt x="0" y="21600"/>
                    <a:pt x="21600" y="21600"/>
                    <a:pt x="21600" y="21600"/>
                  </a:cubicBezTo>
                  <a:lnTo>
                    <a:pt x="14634" y="5594"/>
                  </a:lnTo>
                  <a:lnTo>
                    <a:pt x="14570" y="5594"/>
                  </a:lnTo>
                  <a:cubicBezTo>
                    <a:pt x="14570" y="5594"/>
                    <a:pt x="19476" y="3091"/>
                    <a:pt x="19476" y="3091"/>
                  </a:cubicBezTo>
                  <a:lnTo>
                    <a:pt x="10853" y="0"/>
                  </a:lnTo>
                  <a:close/>
                </a:path>
              </a:pathLst>
            </a:custGeom>
            <a:solidFill>
              <a:schemeClr val="accent1"/>
            </a:solidFill>
            <a:ln w="12700">
              <a:miter lim="400000"/>
            </a:ln>
          </p:spPr>
          <p:txBody>
            <a:bodyPr lIns="0" tIns="0" rIns="0" bIns="0" anchor="ctr"/>
            <a:lstStyle/>
            <a:p>
              <a:pPr lvl="0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/>
            </a:p>
          </p:txBody>
        </p:sp>
        <p:sp>
          <p:nvSpPr>
            <p:cNvPr id="300" name="Shape 39"/>
            <p:cNvSpPr/>
            <p:nvPr/>
          </p:nvSpPr>
          <p:spPr>
            <a:xfrm>
              <a:off x="7556500" y="10782300"/>
              <a:ext cx="676" cy="46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21600"/>
                  </a:moveTo>
                  <a:lnTo>
                    <a:pt x="0" y="0"/>
                  </a:lnTo>
                  <a:lnTo>
                    <a:pt x="21302" y="21600"/>
                  </a:lnTo>
                  <a:cubicBezTo>
                    <a:pt x="21302" y="21600"/>
                    <a:pt x="21600" y="21600"/>
                    <a:pt x="21600" y="21600"/>
                  </a:cubicBezTo>
                  <a:close/>
                </a:path>
              </a:pathLst>
            </a:custGeom>
            <a:solidFill>
              <a:srgbClr val="008BC2"/>
            </a:solidFill>
            <a:ln w="12700">
              <a:miter lim="400000"/>
            </a:ln>
          </p:spPr>
          <p:txBody>
            <a:bodyPr lIns="0" tIns="0" rIns="0" bIns="0" anchor="ctr"/>
            <a:lstStyle/>
            <a:p>
              <a:pPr lvl="0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/>
            </a:p>
          </p:txBody>
        </p:sp>
        <p:sp>
          <p:nvSpPr>
            <p:cNvPr id="301" name="Shape 40"/>
            <p:cNvSpPr/>
            <p:nvPr/>
          </p:nvSpPr>
          <p:spPr>
            <a:xfrm>
              <a:off x="7416800" y="10782300"/>
              <a:ext cx="674" cy="46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21600"/>
                  </a:moveTo>
                  <a:lnTo>
                    <a:pt x="249" y="21600"/>
                  </a:lnTo>
                  <a:lnTo>
                    <a:pt x="21600" y="0"/>
                  </a:lnTo>
                  <a:cubicBezTo>
                    <a:pt x="21600" y="0"/>
                    <a:pt x="0" y="21600"/>
                    <a:pt x="0" y="21600"/>
                  </a:cubicBezTo>
                  <a:close/>
                </a:path>
              </a:pathLst>
            </a:custGeom>
            <a:solidFill>
              <a:srgbClr val="008BC2"/>
            </a:solidFill>
            <a:ln w="12700">
              <a:miter lim="400000"/>
            </a:ln>
          </p:spPr>
          <p:txBody>
            <a:bodyPr lIns="0" tIns="0" rIns="0" bIns="0" anchor="ctr"/>
            <a:lstStyle/>
            <a:p>
              <a:pPr lvl="0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/>
            </a:p>
          </p:txBody>
        </p:sp>
      </p:grpSp>
      <p:grpSp>
        <p:nvGrpSpPr>
          <p:cNvPr id="9" name="Group 17"/>
          <p:cNvGrpSpPr/>
          <p:nvPr/>
        </p:nvGrpSpPr>
        <p:grpSpPr>
          <a:xfrm>
            <a:off x="8525820" y="5563944"/>
            <a:ext cx="1224060" cy="1294056"/>
            <a:chOff x="9702800" y="7924800"/>
            <a:chExt cx="3669850" cy="4086187"/>
          </a:xfrm>
        </p:grpSpPr>
        <p:sp>
          <p:nvSpPr>
            <p:cNvPr id="303" name="Shape 17"/>
            <p:cNvSpPr/>
            <p:nvPr/>
          </p:nvSpPr>
          <p:spPr>
            <a:xfrm>
              <a:off x="9702800" y="10337800"/>
              <a:ext cx="3669850" cy="166523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8641" y="0"/>
                  </a:moveTo>
                  <a:cubicBezTo>
                    <a:pt x="3867" y="4612"/>
                    <a:pt x="2435" y="7070"/>
                    <a:pt x="1869" y="8174"/>
                  </a:cubicBezTo>
                  <a:cubicBezTo>
                    <a:pt x="997" y="9875"/>
                    <a:pt x="515" y="16216"/>
                    <a:pt x="0" y="21600"/>
                  </a:cubicBezTo>
                  <a:lnTo>
                    <a:pt x="10800" y="21600"/>
                  </a:lnTo>
                  <a:lnTo>
                    <a:pt x="21600" y="21600"/>
                  </a:lnTo>
                  <a:cubicBezTo>
                    <a:pt x="21086" y="16216"/>
                    <a:pt x="20603" y="9875"/>
                    <a:pt x="19731" y="8174"/>
                  </a:cubicBezTo>
                  <a:cubicBezTo>
                    <a:pt x="19165" y="7070"/>
                    <a:pt x="17785" y="4675"/>
                    <a:pt x="13012" y="62"/>
                  </a:cubicBezTo>
                  <a:cubicBezTo>
                    <a:pt x="13012" y="62"/>
                    <a:pt x="8641" y="0"/>
                    <a:pt x="8641" y="0"/>
                  </a:cubicBezTo>
                  <a:close/>
                </a:path>
              </a:pathLst>
            </a:custGeom>
            <a:solidFill>
              <a:srgbClr val="FEE4D6"/>
            </a:solidFill>
            <a:ln w="12700">
              <a:miter lim="400000"/>
            </a:ln>
          </p:spPr>
          <p:txBody>
            <a:bodyPr lIns="0" tIns="0" rIns="0" bIns="0" anchor="ctr"/>
            <a:lstStyle/>
            <a:p>
              <a:pPr lvl="0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/>
            </a:p>
          </p:txBody>
        </p:sp>
        <p:sp>
          <p:nvSpPr>
            <p:cNvPr id="304" name="Shape 18"/>
            <p:cNvSpPr/>
            <p:nvPr/>
          </p:nvSpPr>
          <p:spPr>
            <a:xfrm>
              <a:off x="9702800" y="10337800"/>
              <a:ext cx="3669850" cy="166523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8641" y="0"/>
                  </a:moveTo>
                  <a:cubicBezTo>
                    <a:pt x="3867" y="4612"/>
                    <a:pt x="2435" y="7070"/>
                    <a:pt x="1869" y="8174"/>
                  </a:cubicBezTo>
                  <a:cubicBezTo>
                    <a:pt x="997" y="9875"/>
                    <a:pt x="515" y="16216"/>
                    <a:pt x="0" y="21600"/>
                  </a:cubicBezTo>
                  <a:lnTo>
                    <a:pt x="10800" y="21600"/>
                  </a:lnTo>
                  <a:lnTo>
                    <a:pt x="21600" y="21600"/>
                  </a:lnTo>
                  <a:cubicBezTo>
                    <a:pt x="21086" y="16216"/>
                    <a:pt x="20603" y="9875"/>
                    <a:pt x="19731" y="8174"/>
                  </a:cubicBezTo>
                  <a:cubicBezTo>
                    <a:pt x="19165" y="7070"/>
                    <a:pt x="17785" y="4675"/>
                    <a:pt x="13012" y="62"/>
                  </a:cubicBezTo>
                  <a:cubicBezTo>
                    <a:pt x="13012" y="62"/>
                    <a:pt x="8641" y="0"/>
                    <a:pt x="8641" y="0"/>
                  </a:cubicBezTo>
                  <a:close/>
                </a:path>
              </a:pathLst>
            </a:custGeom>
            <a:solidFill>
              <a:schemeClr val="accent2"/>
            </a:solidFill>
            <a:ln w="12700">
              <a:miter lim="400000"/>
            </a:ln>
          </p:spPr>
          <p:txBody>
            <a:bodyPr lIns="0" tIns="0" rIns="0" bIns="0" anchor="ctr"/>
            <a:lstStyle/>
            <a:p>
              <a:pPr lvl="0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/>
            </a:p>
          </p:txBody>
        </p:sp>
        <p:sp>
          <p:nvSpPr>
            <p:cNvPr id="305" name="Shape 19"/>
            <p:cNvSpPr/>
            <p:nvPr/>
          </p:nvSpPr>
          <p:spPr>
            <a:xfrm>
              <a:off x="11137900" y="9626600"/>
              <a:ext cx="787582" cy="109456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306" extrusionOk="0">
                  <a:moveTo>
                    <a:pt x="0" y="0"/>
                  </a:moveTo>
                  <a:lnTo>
                    <a:pt x="0" y="11166"/>
                  </a:lnTo>
                  <a:lnTo>
                    <a:pt x="0" y="16679"/>
                  </a:lnTo>
                  <a:cubicBezTo>
                    <a:pt x="5940" y="21429"/>
                    <a:pt x="15659" y="21600"/>
                    <a:pt x="21600" y="16679"/>
                  </a:cubicBezTo>
                  <a:lnTo>
                    <a:pt x="21600" y="11166"/>
                  </a:lnTo>
                  <a:lnTo>
                    <a:pt x="21600" y="0"/>
                  </a:lnTo>
                  <a:cubicBezTo>
                    <a:pt x="21600" y="0"/>
                    <a:pt x="0" y="0"/>
                    <a:pt x="0" y="0"/>
                  </a:cubicBezTo>
                  <a:close/>
                </a:path>
              </a:pathLst>
            </a:custGeom>
            <a:solidFill>
              <a:schemeClr val="accent4">
                <a:lumMod val="40000"/>
                <a:lumOff val="60000"/>
              </a:schemeClr>
            </a:solidFill>
            <a:ln w="12700">
              <a:miter lim="400000"/>
            </a:ln>
          </p:spPr>
          <p:txBody>
            <a:bodyPr lIns="0" tIns="0" rIns="0" bIns="0" anchor="ctr"/>
            <a:lstStyle/>
            <a:p>
              <a:pPr lvl="0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/>
            </a:p>
          </p:txBody>
        </p:sp>
        <p:sp>
          <p:nvSpPr>
            <p:cNvPr id="306" name="Shape 20"/>
            <p:cNvSpPr/>
            <p:nvPr/>
          </p:nvSpPr>
          <p:spPr>
            <a:xfrm>
              <a:off x="11328400" y="10731500"/>
              <a:ext cx="419527" cy="127948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21600"/>
                  </a:moveTo>
                  <a:lnTo>
                    <a:pt x="14606" y="5574"/>
                  </a:lnTo>
                  <a:lnTo>
                    <a:pt x="19520" y="3079"/>
                  </a:lnTo>
                  <a:lnTo>
                    <a:pt x="10905" y="0"/>
                  </a:lnTo>
                  <a:lnTo>
                    <a:pt x="2080" y="3079"/>
                  </a:lnTo>
                  <a:lnTo>
                    <a:pt x="6992" y="5574"/>
                  </a:lnTo>
                  <a:lnTo>
                    <a:pt x="0" y="21600"/>
                  </a:lnTo>
                  <a:cubicBezTo>
                    <a:pt x="0" y="21600"/>
                    <a:pt x="21600" y="21600"/>
                    <a:pt x="21600" y="21600"/>
                  </a:cubicBezTo>
                  <a:close/>
                </a:path>
              </a:pathLst>
            </a:custGeom>
            <a:solidFill>
              <a:srgbClr val="FEFEFE"/>
            </a:solidFill>
            <a:ln w="12700">
              <a:miter lim="400000"/>
            </a:ln>
          </p:spPr>
          <p:txBody>
            <a:bodyPr lIns="0" tIns="0" rIns="0" bIns="0" anchor="ctr"/>
            <a:lstStyle/>
            <a:p>
              <a:pPr lvl="0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/>
            </a:p>
          </p:txBody>
        </p:sp>
        <p:sp>
          <p:nvSpPr>
            <p:cNvPr id="307" name="Shape 21"/>
            <p:cNvSpPr/>
            <p:nvPr/>
          </p:nvSpPr>
          <p:spPr>
            <a:xfrm>
              <a:off x="11112500" y="10236200"/>
              <a:ext cx="850900" cy="8382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876" y="0"/>
                  </a:moveTo>
                  <a:lnTo>
                    <a:pt x="0" y="3447"/>
                  </a:lnTo>
                  <a:lnTo>
                    <a:pt x="2448" y="21426"/>
                  </a:lnTo>
                  <a:lnTo>
                    <a:pt x="10921" y="12692"/>
                  </a:lnTo>
                  <a:cubicBezTo>
                    <a:pt x="10921" y="12692"/>
                    <a:pt x="876" y="0"/>
                    <a:pt x="876" y="0"/>
                  </a:cubicBezTo>
                  <a:close/>
                  <a:moveTo>
                    <a:pt x="20905" y="0"/>
                  </a:moveTo>
                  <a:cubicBezTo>
                    <a:pt x="20905" y="0"/>
                    <a:pt x="10961" y="12692"/>
                    <a:pt x="10961" y="12692"/>
                  </a:cubicBezTo>
                  <a:lnTo>
                    <a:pt x="19293" y="21600"/>
                  </a:lnTo>
                  <a:lnTo>
                    <a:pt x="21600" y="3395"/>
                  </a:lnTo>
                  <a:lnTo>
                    <a:pt x="20905" y="0"/>
                  </a:ln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 w="12700">
              <a:miter lim="400000"/>
            </a:ln>
          </p:spPr>
          <p:txBody>
            <a:bodyPr lIns="0" tIns="0" rIns="0" bIns="0" anchor="ctr"/>
            <a:lstStyle/>
            <a:p>
              <a:pPr lvl="0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/>
            </a:p>
          </p:txBody>
        </p:sp>
        <p:sp>
          <p:nvSpPr>
            <p:cNvPr id="308" name="Shape 22"/>
            <p:cNvSpPr/>
            <p:nvPr/>
          </p:nvSpPr>
          <p:spPr>
            <a:xfrm>
              <a:off x="11137900" y="10071100"/>
              <a:ext cx="787582" cy="27604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963" extrusionOk="0">
                  <a:moveTo>
                    <a:pt x="0" y="0"/>
                  </a:moveTo>
                  <a:lnTo>
                    <a:pt x="0" y="2158"/>
                  </a:lnTo>
                  <a:cubicBezTo>
                    <a:pt x="0" y="2158"/>
                    <a:pt x="5518" y="20291"/>
                    <a:pt x="10780" y="20946"/>
                  </a:cubicBezTo>
                  <a:cubicBezTo>
                    <a:pt x="16043" y="21600"/>
                    <a:pt x="21600" y="3389"/>
                    <a:pt x="21600" y="3389"/>
                  </a:cubicBezTo>
                  <a:lnTo>
                    <a:pt x="21600" y="74"/>
                  </a:lnTo>
                </a:path>
              </a:pathLst>
            </a:custGeom>
            <a:solidFill>
              <a:schemeClr val="accent4">
                <a:lumMod val="50000"/>
                <a:alpha val="20000"/>
              </a:schemeClr>
            </a:solidFill>
            <a:ln w="12700">
              <a:miter lim="400000"/>
            </a:ln>
          </p:spPr>
          <p:txBody>
            <a:bodyPr lIns="0" tIns="0" rIns="0" bIns="0" anchor="ctr"/>
            <a:lstStyle/>
            <a:p>
              <a:pPr lvl="0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/>
            </a:p>
          </p:txBody>
        </p:sp>
        <p:sp>
          <p:nvSpPr>
            <p:cNvPr id="309" name="Shape 23"/>
            <p:cNvSpPr/>
            <p:nvPr/>
          </p:nvSpPr>
          <p:spPr>
            <a:xfrm>
              <a:off x="10642599" y="8013700"/>
              <a:ext cx="1785002" cy="223593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18" h="21600" extrusionOk="0">
                  <a:moveTo>
                    <a:pt x="20278" y="10141"/>
                  </a:moveTo>
                  <a:cubicBezTo>
                    <a:pt x="20540" y="5376"/>
                    <a:pt x="18889" y="0"/>
                    <a:pt x="10588" y="0"/>
                  </a:cubicBezTo>
                  <a:cubicBezTo>
                    <a:pt x="2296" y="0"/>
                    <a:pt x="639" y="5366"/>
                    <a:pt x="898" y="10126"/>
                  </a:cubicBezTo>
                  <a:cubicBezTo>
                    <a:pt x="887" y="10129"/>
                    <a:pt x="875" y="10130"/>
                    <a:pt x="865" y="10133"/>
                  </a:cubicBezTo>
                  <a:cubicBezTo>
                    <a:pt x="44" y="10353"/>
                    <a:pt x="-243" y="11471"/>
                    <a:pt x="225" y="12630"/>
                  </a:cubicBezTo>
                  <a:cubicBezTo>
                    <a:pt x="510" y="13337"/>
                    <a:pt x="1009" y="13894"/>
                    <a:pt x="1542" y="14172"/>
                  </a:cubicBezTo>
                  <a:cubicBezTo>
                    <a:pt x="1958" y="15782"/>
                    <a:pt x="2456" y="16961"/>
                    <a:pt x="2684" y="17260"/>
                  </a:cubicBezTo>
                  <a:cubicBezTo>
                    <a:pt x="3717" y="18614"/>
                    <a:pt x="8273" y="21600"/>
                    <a:pt x="10588" y="21600"/>
                  </a:cubicBezTo>
                  <a:cubicBezTo>
                    <a:pt x="12904" y="21600"/>
                    <a:pt x="17459" y="18614"/>
                    <a:pt x="18492" y="17260"/>
                  </a:cubicBezTo>
                  <a:cubicBezTo>
                    <a:pt x="18722" y="16959"/>
                    <a:pt x="19226" y="15764"/>
                    <a:pt x="19644" y="14135"/>
                  </a:cubicBezTo>
                  <a:cubicBezTo>
                    <a:pt x="20152" y="13846"/>
                    <a:pt x="20622" y="13307"/>
                    <a:pt x="20894" y="12630"/>
                  </a:cubicBezTo>
                  <a:cubicBezTo>
                    <a:pt x="21357" y="11483"/>
                    <a:pt x="21079" y="10376"/>
                    <a:pt x="20278" y="10141"/>
                  </a:cubicBezTo>
                  <a:close/>
                </a:path>
              </a:pathLst>
            </a:custGeom>
            <a:solidFill>
              <a:schemeClr val="accent4">
                <a:lumMod val="20000"/>
                <a:lumOff val="80000"/>
              </a:schemeClr>
            </a:solidFill>
            <a:ln w="12700">
              <a:miter lim="400000"/>
            </a:ln>
          </p:spPr>
          <p:txBody>
            <a:bodyPr lIns="0" tIns="0" rIns="0" bIns="0" anchor="ctr"/>
            <a:lstStyle/>
            <a:p>
              <a:pPr lvl="0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/>
            </a:p>
          </p:txBody>
        </p:sp>
        <p:sp>
          <p:nvSpPr>
            <p:cNvPr id="310" name="Shape 24"/>
            <p:cNvSpPr/>
            <p:nvPr/>
          </p:nvSpPr>
          <p:spPr>
            <a:xfrm>
              <a:off x="10668000" y="7924800"/>
              <a:ext cx="1745045" cy="152849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249" h="18723" extrusionOk="0">
                  <a:moveTo>
                    <a:pt x="16542" y="1659"/>
                  </a:moveTo>
                  <a:cubicBezTo>
                    <a:pt x="11699" y="-2851"/>
                    <a:pt x="2214" y="2908"/>
                    <a:pt x="0" y="6195"/>
                  </a:cubicBezTo>
                  <a:cubicBezTo>
                    <a:pt x="893" y="9498"/>
                    <a:pt x="459" y="13711"/>
                    <a:pt x="1115" y="18403"/>
                  </a:cubicBezTo>
                  <a:cubicBezTo>
                    <a:pt x="1114" y="18396"/>
                    <a:pt x="1115" y="18390"/>
                    <a:pt x="1114" y="18383"/>
                  </a:cubicBezTo>
                  <a:cubicBezTo>
                    <a:pt x="1122" y="18430"/>
                    <a:pt x="1131" y="18478"/>
                    <a:pt x="1143" y="18529"/>
                  </a:cubicBezTo>
                  <a:cubicBezTo>
                    <a:pt x="1152" y="18567"/>
                    <a:pt x="1231" y="18675"/>
                    <a:pt x="1247" y="18705"/>
                  </a:cubicBezTo>
                  <a:cubicBezTo>
                    <a:pt x="1270" y="18749"/>
                    <a:pt x="1442" y="18701"/>
                    <a:pt x="1499" y="18672"/>
                  </a:cubicBezTo>
                  <a:cubicBezTo>
                    <a:pt x="1520" y="18662"/>
                    <a:pt x="1529" y="18633"/>
                    <a:pt x="1530" y="18609"/>
                  </a:cubicBezTo>
                  <a:cubicBezTo>
                    <a:pt x="1556" y="18195"/>
                    <a:pt x="1532" y="17374"/>
                    <a:pt x="1532" y="17365"/>
                  </a:cubicBezTo>
                  <a:cubicBezTo>
                    <a:pt x="1480" y="16719"/>
                    <a:pt x="1567" y="16063"/>
                    <a:pt x="1477" y="15432"/>
                  </a:cubicBezTo>
                  <a:cubicBezTo>
                    <a:pt x="1922" y="12474"/>
                    <a:pt x="1563" y="12350"/>
                    <a:pt x="3094" y="9396"/>
                  </a:cubicBezTo>
                  <a:cubicBezTo>
                    <a:pt x="3223" y="9147"/>
                    <a:pt x="4043" y="8137"/>
                    <a:pt x="4154" y="8046"/>
                  </a:cubicBezTo>
                  <a:cubicBezTo>
                    <a:pt x="6709" y="7057"/>
                    <a:pt x="7600" y="8704"/>
                    <a:pt x="10011" y="9743"/>
                  </a:cubicBezTo>
                  <a:cubicBezTo>
                    <a:pt x="10934" y="10140"/>
                    <a:pt x="12323" y="10167"/>
                    <a:pt x="13343" y="10167"/>
                  </a:cubicBezTo>
                  <a:cubicBezTo>
                    <a:pt x="14933" y="10167"/>
                    <a:pt x="16473" y="8325"/>
                    <a:pt x="16505" y="7937"/>
                  </a:cubicBezTo>
                  <a:cubicBezTo>
                    <a:pt x="18416" y="11054"/>
                    <a:pt x="18611" y="13281"/>
                    <a:pt x="19172" y="15958"/>
                  </a:cubicBezTo>
                  <a:cubicBezTo>
                    <a:pt x="19095" y="16423"/>
                    <a:pt x="19012" y="16887"/>
                    <a:pt x="18974" y="17365"/>
                  </a:cubicBezTo>
                  <a:cubicBezTo>
                    <a:pt x="18973" y="17374"/>
                    <a:pt x="18949" y="18195"/>
                    <a:pt x="18976" y="18609"/>
                  </a:cubicBezTo>
                  <a:cubicBezTo>
                    <a:pt x="18977" y="18633"/>
                    <a:pt x="18986" y="18662"/>
                    <a:pt x="19007" y="18672"/>
                  </a:cubicBezTo>
                  <a:cubicBezTo>
                    <a:pt x="19064" y="18701"/>
                    <a:pt x="19236" y="18749"/>
                    <a:pt x="19259" y="18705"/>
                  </a:cubicBezTo>
                  <a:cubicBezTo>
                    <a:pt x="19274" y="18675"/>
                    <a:pt x="19354" y="18567"/>
                    <a:pt x="19363" y="18529"/>
                  </a:cubicBezTo>
                  <a:cubicBezTo>
                    <a:pt x="19406" y="18350"/>
                    <a:pt x="19415" y="18199"/>
                    <a:pt x="19423" y="18020"/>
                  </a:cubicBezTo>
                  <a:cubicBezTo>
                    <a:pt x="19453" y="17786"/>
                    <a:pt x="19492" y="17535"/>
                    <a:pt x="19521" y="17283"/>
                  </a:cubicBezTo>
                  <a:cubicBezTo>
                    <a:pt x="20254" y="14386"/>
                    <a:pt x="21600" y="2903"/>
                    <a:pt x="16542" y="1659"/>
                  </a:cubicBezTo>
                  <a:close/>
                </a:path>
              </a:pathLst>
            </a:custGeom>
            <a:solidFill>
              <a:schemeClr val="accent4">
                <a:lumMod val="50000"/>
              </a:schemeClr>
            </a:solidFill>
            <a:ln w="12700">
              <a:miter lim="400000"/>
            </a:ln>
          </p:spPr>
          <p:txBody>
            <a:bodyPr lIns="0" tIns="0" rIns="0" bIns="0" anchor="ctr"/>
            <a:lstStyle/>
            <a:p>
              <a:pPr lvl="0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/>
            </a:p>
          </p:txBody>
        </p:sp>
        <p:sp>
          <p:nvSpPr>
            <p:cNvPr id="311" name="Shape 25"/>
            <p:cNvSpPr/>
            <p:nvPr/>
          </p:nvSpPr>
          <p:spPr>
            <a:xfrm>
              <a:off x="11137900" y="10223500"/>
              <a:ext cx="787582" cy="50438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503"/>
                  </a:moveTo>
                  <a:lnTo>
                    <a:pt x="10856" y="21600"/>
                  </a:lnTo>
                  <a:lnTo>
                    <a:pt x="21600" y="503"/>
                  </a:lnTo>
                  <a:lnTo>
                    <a:pt x="21600" y="0"/>
                  </a:lnTo>
                  <a:lnTo>
                    <a:pt x="10856" y="21003"/>
                  </a:lnTo>
                  <a:lnTo>
                    <a:pt x="0" y="0"/>
                  </a:lnTo>
                  <a:lnTo>
                    <a:pt x="0" y="503"/>
                  </a:lnTo>
                </a:path>
              </a:pathLst>
            </a:custGeom>
            <a:solidFill>
              <a:srgbClr val="010101">
                <a:alpha val="5000"/>
              </a:srgbClr>
            </a:solidFill>
            <a:ln w="12700">
              <a:miter lim="400000"/>
            </a:ln>
          </p:spPr>
          <p:txBody>
            <a:bodyPr lIns="0" tIns="0" rIns="0" bIns="0" anchor="ctr"/>
            <a:lstStyle/>
            <a:p>
              <a:pPr lvl="0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/>
            </a:p>
          </p:txBody>
        </p:sp>
        <p:sp>
          <p:nvSpPr>
            <p:cNvPr id="312" name="Shape 26"/>
            <p:cNvSpPr/>
            <p:nvPr/>
          </p:nvSpPr>
          <p:spPr>
            <a:xfrm>
              <a:off x="11455400" y="11061700"/>
              <a:ext cx="149302" cy="48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1" y="0"/>
                  </a:moveTo>
                  <a:lnTo>
                    <a:pt x="21499" y="0"/>
                  </a:lnTo>
                  <a:lnTo>
                    <a:pt x="21600" y="21600"/>
                  </a:lnTo>
                  <a:lnTo>
                    <a:pt x="0" y="21600"/>
                  </a:lnTo>
                  <a:cubicBezTo>
                    <a:pt x="0" y="21600"/>
                    <a:pt x="101" y="0"/>
                    <a:pt x="101" y="0"/>
                  </a:cubicBezTo>
                  <a:close/>
                </a:path>
              </a:pathLst>
            </a:custGeom>
            <a:solidFill>
              <a:srgbClr val="010101">
                <a:alpha val="10000"/>
              </a:srgbClr>
            </a:solidFill>
            <a:ln w="12700">
              <a:miter lim="400000"/>
            </a:ln>
          </p:spPr>
          <p:txBody>
            <a:bodyPr lIns="0" tIns="0" rIns="0" bIns="0" anchor="ctr"/>
            <a:lstStyle/>
            <a:p>
              <a:pPr lvl="0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/>
            </a:p>
          </p:txBody>
        </p:sp>
        <p:sp>
          <p:nvSpPr>
            <p:cNvPr id="313" name="Shape 27"/>
            <p:cNvSpPr/>
            <p:nvPr/>
          </p:nvSpPr>
          <p:spPr>
            <a:xfrm>
              <a:off x="10896599" y="9220200"/>
              <a:ext cx="1284794" cy="46187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62" h="21248" extrusionOk="0">
                  <a:moveTo>
                    <a:pt x="5305" y="144"/>
                  </a:moveTo>
                  <a:cubicBezTo>
                    <a:pt x="3489" y="-121"/>
                    <a:pt x="1083" y="507"/>
                    <a:pt x="639" y="924"/>
                  </a:cubicBezTo>
                  <a:cubicBezTo>
                    <a:pt x="68" y="1466"/>
                    <a:pt x="51" y="1605"/>
                    <a:pt x="10" y="2879"/>
                  </a:cubicBezTo>
                  <a:cubicBezTo>
                    <a:pt x="-29" y="4150"/>
                    <a:pt x="31" y="5247"/>
                    <a:pt x="359" y="5572"/>
                  </a:cubicBezTo>
                  <a:cubicBezTo>
                    <a:pt x="810" y="6016"/>
                    <a:pt x="795" y="7721"/>
                    <a:pt x="1043" y="12609"/>
                  </a:cubicBezTo>
                  <a:cubicBezTo>
                    <a:pt x="1265" y="17060"/>
                    <a:pt x="1890" y="20575"/>
                    <a:pt x="4741" y="21197"/>
                  </a:cubicBezTo>
                  <a:cubicBezTo>
                    <a:pt x="4886" y="21232"/>
                    <a:pt x="5027" y="21244"/>
                    <a:pt x="5165" y="21248"/>
                  </a:cubicBezTo>
                  <a:lnTo>
                    <a:pt x="5174" y="20006"/>
                  </a:lnTo>
                  <a:cubicBezTo>
                    <a:pt x="3864" y="20035"/>
                    <a:pt x="2407" y="18677"/>
                    <a:pt x="1917" y="15901"/>
                  </a:cubicBezTo>
                  <a:cubicBezTo>
                    <a:pt x="1228" y="12006"/>
                    <a:pt x="1132" y="4138"/>
                    <a:pt x="2091" y="2489"/>
                  </a:cubicBezTo>
                  <a:cubicBezTo>
                    <a:pt x="2505" y="1778"/>
                    <a:pt x="3878" y="1286"/>
                    <a:pt x="5298" y="1464"/>
                  </a:cubicBezTo>
                  <a:cubicBezTo>
                    <a:pt x="5298" y="1464"/>
                    <a:pt x="5305" y="144"/>
                    <a:pt x="5305" y="144"/>
                  </a:cubicBezTo>
                  <a:close/>
                  <a:moveTo>
                    <a:pt x="10766" y="2662"/>
                  </a:moveTo>
                  <a:cubicBezTo>
                    <a:pt x="10134" y="2704"/>
                    <a:pt x="7548" y="659"/>
                    <a:pt x="5709" y="224"/>
                  </a:cubicBezTo>
                  <a:cubicBezTo>
                    <a:pt x="5578" y="191"/>
                    <a:pt x="5444" y="163"/>
                    <a:pt x="5305" y="144"/>
                  </a:cubicBezTo>
                  <a:lnTo>
                    <a:pt x="5298" y="1464"/>
                  </a:lnTo>
                  <a:cubicBezTo>
                    <a:pt x="6793" y="1651"/>
                    <a:pt x="8341" y="2579"/>
                    <a:pt x="8871" y="4768"/>
                  </a:cubicBezTo>
                  <a:cubicBezTo>
                    <a:pt x="9742" y="8357"/>
                    <a:pt x="8178" y="17135"/>
                    <a:pt x="6764" y="19090"/>
                  </a:cubicBezTo>
                  <a:cubicBezTo>
                    <a:pt x="6335" y="19683"/>
                    <a:pt x="5769" y="19989"/>
                    <a:pt x="5174" y="20006"/>
                  </a:cubicBezTo>
                  <a:lnTo>
                    <a:pt x="5165" y="21248"/>
                  </a:lnTo>
                  <a:cubicBezTo>
                    <a:pt x="7641" y="21258"/>
                    <a:pt x="8556" y="16364"/>
                    <a:pt x="8861" y="14731"/>
                  </a:cubicBezTo>
                  <a:cubicBezTo>
                    <a:pt x="9437" y="11659"/>
                    <a:pt x="9318" y="7422"/>
                    <a:pt x="10735" y="7415"/>
                  </a:cubicBezTo>
                  <a:cubicBezTo>
                    <a:pt x="12150" y="7405"/>
                    <a:pt x="11965" y="11564"/>
                    <a:pt x="12471" y="14634"/>
                  </a:cubicBezTo>
                  <a:cubicBezTo>
                    <a:pt x="12744" y="16289"/>
                    <a:pt x="13547" y="21372"/>
                    <a:pt x="16116" y="21173"/>
                  </a:cubicBezTo>
                  <a:lnTo>
                    <a:pt x="16123" y="19935"/>
                  </a:lnTo>
                  <a:cubicBezTo>
                    <a:pt x="15490" y="19963"/>
                    <a:pt x="14887" y="19664"/>
                    <a:pt x="14446" y="19041"/>
                  </a:cubicBezTo>
                  <a:cubicBezTo>
                    <a:pt x="13076" y="17104"/>
                    <a:pt x="11705" y="8348"/>
                    <a:pt x="12657" y="4748"/>
                  </a:cubicBezTo>
                  <a:cubicBezTo>
                    <a:pt x="13229" y="2574"/>
                    <a:pt x="14766" y="1624"/>
                    <a:pt x="16248" y="1406"/>
                  </a:cubicBezTo>
                  <a:lnTo>
                    <a:pt x="16255" y="88"/>
                  </a:lnTo>
                  <a:cubicBezTo>
                    <a:pt x="16142" y="105"/>
                    <a:pt x="16030" y="128"/>
                    <a:pt x="15921" y="156"/>
                  </a:cubicBezTo>
                  <a:cubicBezTo>
                    <a:pt x="14265" y="569"/>
                    <a:pt x="12255" y="2556"/>
                    <a:pt x="10766" y="2662"/>
                  </a:cubicBezTo>
                  <a:close/>
                  <a:moveTo>
                    <a:pt x="16116" y="21173"/>
                  </a:moveTo>
                  <a:cubicBezTo>
                    <a:pt x="16215" y="21166"/>
                    <a:pt x="16318" y="21148"/>
                    <a:pt x="16423" y="21125"/>
                  </a:cubicBezTo>
                  <a:cubicBezTo>
                    <a:pt x="19286" y="20468"/>
                    <a:pt x="19992" y="16941"/>
                    <a:pt x="20313" y="12488"/>
                  </a:cubicBezTo>
                  <a:cubicBezTo>
                    <a:pt x="20667" y="7595"/>
                    <a:pt x="20690" y="5893"/>
                    <a:pt x="21151" y="5444"/>
                  </a:cubicBezTo>
                  <a:cubicBezTo>
                    <a:pt x="21489" y="5110"/>
                    <a:pt x="21571" y="4017"/>
                    <a:pt x="21561" y="2741"/>
                  </a:cubicBezTo>
                  <a:cubicBezTo>
                    <a:pt x="21549" y="1471"/>
                    <a:pt x="21534" y="1333"/>
                    <a:pt x="20976" y="803"/>
                  </a:cubicBezTo>
                  <a:cubicBezTo>
                    <a:pt x="20534" y="379"/>
                    <a:pt x="18089" y="-228"/>
                    <a:pt x="16255" y="88"/>
                  </a:cubicBezTo>
                  <a:lnTo>
                    <a:pt x="16248" y="1406"/>
                  </a:lnTo>
                  <a:cubicBezTo>
                    <a:pt x="17693" y="1190"/>
                    <a:pt x="19086" y="1666"/>
                    <a:pt x="19490" y="2383"/>
                  </a:cubicBezTo>
                  <a:cubicBezTo>
                    <a:pt x="20409" y="4014"/>
                    <a:pt x="20141" y="11890"/>
                    <a:pt x="19366" y="15791"/>
                  </a:cubicBezTo>
                  <a:cubicBezTo>
                    <a:pt x="18828" y="18500"/>
                    <a:pt x="17405" y="19877"/>
                    <a:pt x="16123" y="19935"/>
                  </a:cubicBezTo>
                  <a:cubicBezTo>
                    <a:pt x="16123" y="19935"/>
                    <a:pt x="16116" y="21173"/>
                    <a:pt x="16116" y="21173"/>
                  </a:cubicBezTo>
                  <a:close/>
                </a:path>
              </a:pathLst>
            </a:custGeom>
            <a:solidFill>
              <a:schemeClr val="accent4">
                <a:lumMod val="50000"/>
              </a:schemeClr>
            </a:solidFill>
            <a:ln w="12700">
              <a:miter lim="400000"/>
            </a:ln>
          </p:spPr>
          <p:txBody>
            <a:bodyPr lIns="0" tIns="0" rIns="0" bIns="0" anchor="ctr"/>
            <a:lstStyle/>
            <a:p>
              <a:pPr lvl="0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/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2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4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4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4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 l="23105" t="20378" r="6776" b="9572"/>
          <a:stretch>
            <a:fillRect/>
          </a:stretch>
        </p:blipFill>
        <p:spPr bwMode="auto">
          <a:xfrm>
            <a:off x="1" y="0"/>
            <a:ext cx="1220094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2" name="组合 2123"/>
          <p:cNvGrpSpPr/>
          <p:nvPr/>
        </p:nvGrpSpPr>
        <p:grpSpPr>
          <a:xfrm>
            <a:off x="101201" y="-447561"/>
            <a:ext cx="11593767" cy="6855153"/>
            <a:chOff x="1509713" y="-109538"/>
            <a:chExt cx="10326328" cy="6377829"/>
          </a:xfrm>
        </p:grpSpPr>
        <p:pic>
          <p:nvPicPr>
            <p:cNvPr id="4" name="图片 2122"/>
            <p:cNvPicPr>
              <a:picLocks noChangeAspect="1"/>
            </p:cNvPicPr>
            <p:nvPr/>
          </p:nvPicPr>
          <p:blipFill rotWithShape="1">
            <a:blip r:embed="rId3"/>
            <a:srcRect b="68945"/>
            <a:stretch/>
          </p:blipFill>
          <p:spPr>
            <a:xfrm>
              <a:off x="1705769" y="864432"/>
              <a:ext cx="10101948" cy="952336"/>
            </a:xfrm>
            <a:prstGeom prst="rect">
              <a:avLst/>
            </a:prstGeom>
          </p:spPr>
        </p:pic>
        <p:pic>
          <p:nvPicPr>
            <p:cNvPr id="5" name="图片 147"/>
            <p:cNvPicPr>
              <a:picLocks noChangeAspect="1"/>
            </p:cNvPicPr>
            <p:nvPr/>
          </p:nvPicPr>
          <p:blipFill rotWithShape="1">
            <a:blip r:embed="rId3"/>
            <a:srcRect b="64968"/>
            <a:stretch/>
          </p:blipFill>
          <p:spPr>
            <a:xfrm>
              <a:off x="1727309" y="838200"/>
              <a:ext cx="10101948" cy="2867526"/>
            </a:xfrm>
            <a:prstGeom prst="rect">
              <a:avLst/>
            </a:prstGeom>
          </p:spPr>
        </p:pic>
        <p:sp>
          <p:nvSpPr>
            <p:cNvPr id="21" name="Oval 121"/>
            <p:cNvSpPr>
              <a:spLocks noChangeArrowheads="1"/>
            </p:cNvSpPr>
            <p:nvPr/>
          </p:nvSpPr>
          <p:spPr bwMode="auto">
            <a:xfrm>
              <a:off x="1535113" y="0"/>
              <a:ext cx="700088" cy="703263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22" name="Oval 122"/>
            <p:cNvSpPr>
              <a:spLocks noChangeArrowheads="1"/>
            </p:cNvSpPr>
            <p:nvPr/>
          </p:nvSpPr>
          <p:spPr bwMode="auto">
            <a:xfrm>
              <a:off x="1576388" y="41275"/>
              <a:ext cx="700088" cy="7048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23" name="Freeform 123"/>
            <p:cNvSpPr>
              <a:spLocks/>
            </p:cNvSpPr>
            <p:nvPr/>
          </p:nvSpPr>
          <p:spPr bwMode="auto">
            <a:xfrm>
              <a:off x="1509713" y="-109538"/>
              <a:ext cx="733425" cy="922338"/>
            </a:xfrm>
            <a:custGeom>
              <a:avLst/>
              <a:gdLst>
                <a:gd name="T0" fmla="*/ 86 w 88"/>
                <a:gd name="T1" fmla="*/ 55 h 110"/>
                <a:gd name="T2" fmla="*/ 37 w 88"/>
                <a:gd name="T3" fmla="*/ 96 h 110"/>
                <a:gd name="T4" fmla="*/ 4 w 88"/>
                <a:gd name="T5" fmla="*/ 55 h 110"/>
                <a:gd name="T6" fmla="*/ 54 w 88"/>
                <a:gd name="T7" fmla="*/ 14 h 110"/>
                <a:gd name="T8" fmla="*/ 86 w 88"/>
                <a:gd name="T9" fmla="*/ 55 h 110"/>
                <a:gd name="T10" fmla="*/ 88 w 88"/>
                <a:gd name="T11" fmla="*/ 55 h 110"/>
                <a:gd name="T12" fmla="*/ 3 w 88"/>
                <a:gd name="T13" fmla="*/ 55 h 110"/>
                <a:gd name="T14" fmla="*/ 88 w 88"/>
                <a:gd name="T15" fmla="*/ 55 h 110"/>
                <a:gd name="T16" fmla="*/ 86 w 88"/>
                <a:gd name="T17" fmla="*/ 55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8" h="110">
                  <a:moveTo>
                    <a:pt x="86" y="55"/>
                  </a:moveTo>
                  <a:cubicBezTo>
                    <a:pt x="85" y="81"/>
                    <a:pt x="65" y="100"/>
                    <a:pt x="37" y="96"/>
                  </a:cubicBezTo>
                  <a:cubicBezTo>
                    <a:pt x="17" y="93"/>
                    <a:pt x="5" y="73"/>
                    <a:pt x="4" y="55"/>
                  </a:cubicBezTo>
                  <a:cubicBezTo>
                    <a:pt x="2" y="28"/>
                    <a:pt x="29" y="10"/>
                    <a:pt x="54" y="14"/>
                  </a:cubicBezTo>
                  <a:cubicBezTo>
                    <a:pt x="73" y="17"/>
                    <a:pt x="85" y="36"/>
                    <a:pt x="86" y="55"/>
                  </a:cubicBezTo>
                  <a:cubicBezTo>
                    <a:pt x="86" y="55"/>
                    <a:pt x="88" y="55"/>
                    <a:pt x="88" y="55"/>
                  </a:cubicBezTo>
                  <a:cubicBezTo>
                    <a:pt x="85" y="0"/>
                    <a:pt x="5" y="1"/>
                    <a:pt x="3" y="55"/>
                  </a:cubicBezTo>
                  <a:cubicBezTo>
                    <a:pt x="0" y="110"/>
                    <a:pt x="85" y="109"/>
                    <a:pt x="88" y="55"/>
                  </a:cubicBezTo>
                  <a:cubicBezTo>
                    <a:pt x="88" y="55"/>
                    <a:pt x="86" y="55"/>
                    <a:pt x="86" y="55"/>
                  </a:cubicBezTo>
                  <a:close/>
                </a:path>
              </a:pathLst>
            </a:custGeom>
            <a:solidFill>
              <a:srgbClr val="49321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24" name="Freeform 124"/>
            <p:cNvSpPr>
              <a:spLocks/>
            </p:cNvSpPr>
            <p:nvPr/>
          </p:nvSpPr>
          <p:spPr bwMode="auto">
            <a:xfrm>
              <a:off x="1601788" y="92075"/>
              <a:ext cx="233363" cy="427038"/>
            </a:xfrm>
            <a:custGeom>
              <a:avLst/>
              <a:gdLst>
                <a:gd name="T0" fmla="*/ 1 w 28"/>
                <a:gd name="T1" fmla="*/ 40 h 51"/>
                <a:gd name="T2" fmla="*/ 0 w 28"/>
                <a:gd name="T3" fmla="*/ 30 h 51"/>
                <a:gd name="T4" fmla="*/ 7 w 28"/>
                <a:gd name="T5" fmla="*/ 11 h 51"/>
                <a:gd name="T6" fmla="*/ 17 w 28"/>
                <a:gd name="T7" fmla="*/ 4 h 51"/>
                <a:gd name="T8" fmla="*/ 26 w 28"/>
                <a:gd name="T9" fmla="*/ 4 h 51"/>
                <a:gd name="T10" fmla="*/ 23 w 28"/>
                <a:gd name="T11" fmla="*/ 10 h 51"/>
                <a:gd name="T12" fmla="*/ 17 w 28"/>
                <a:gd name="T13" fmla="*/ 14 h 51"/>
                <a:gd name="T14" fmla="*/ 9 w 28"/>
                <a:gd name="T15" fmla="*/ 27 h 51"/>
                <a:gd name="T16" fmla="*/ 10 w 28"/>
                <a:gd name="T17" fmla="*/ 40 h 51"/>
                <a:gd name="T18" fmla="*/ 10 w 28"/>
                <a:gd name="T19" fmla="*/ 50 h 51"/>
                <a:gd name="T20" fmla="*/ 3 w 28"/>
                <a:gd name="T21" fmla="*/ 45 h 51"/>
                <a:gd name="T22" fmla="*/ 1 w 28"/>
                <a:gd name="T23" fmla="*/ 40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8" h="51">
                  <a:moveTo>
                    <a:pt x="1" y="40"/>
                  </a:moveTo>
                  <a:cubicBezTo>
                    <a:pt x="0" y="36"/>
                    <a:pt x="0" y="33"/>
                    <a:pt x="0" y="30"/>
                  </a:cubicBezTo>
                  <a:cubicBezTo>
                    <a:pt x="0" y="23"/>
                    <a:pt x="3" y="16"/>
                    <a:pt x="7" y="11"/>
                  </a:cubicBezTo>
                  <a:cubicBezTo>
                    <a:pt x="10" y="8"/>
                    <a:pt x="13" y="5"/>
                    <a:pt x="17" y="4"/>
                  </a:cubicBezTo>
                  <a:cubicBezTo>
                    <a:pt x="19" y="2"/>
                    <a:pt x="24" y="0"/>
                    <a:pt x="26" y="4"/>
                  </a:cubicBezTo>
                  <a:cubicBezTo>
                    <a:pt x="28" y="5"/>
                    <a:pt x="24" y="9"/>
                    <a:pt x="23" y="10"/>
                  </a:cubicBezTo>
                  <a:cubicBezTo>
                    <a:pt x="21" y="12"/>
                    <a:pt x="19" y="13"/>
                    <a:pt x="17" y="14"/>
                  </a:cubicBezTo>
                  <a:cubicBezTo>
                    <a:pt x="13" y="17"/>
                    <a:pt x="11" y="22"/>
                    <a:pt x="9" y="27"/>
                  </a:cubicBezTo>
                  <a:cubicBezTo>
                    <a:pt x="8" y="31"/>
                    <a:pt x="9" y="36"/>
                    <a:pt x="10" y="40"/>
                  </a:cubicBezTo>
                  <a:cubicBezTo>
                    <a:pt x="11" y="42"/>
                    <a:pt x="13" y="49"/>
                    <a:pt x="10" y="50"/>
                  </a:cubicBezTo>
                  <a:cubicBezTo>
                    <a:pt x="7" y="51"/>
                    <a:pt x="4" y="47"/>
                    <a:pt x="3" y="45"/>
                  </a:cubicBezTo>
                  <a:cubicBezTo>
                    <a:pt x="2" y="44"/>
                    <a:pt x="1" y="42"/>
                    <a:pt x="1" y="4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25" name="Freeform 125"/>
            <p:cNvSpPr>
              <a:spLocks/>
            </p:cNvSpPr>
            <p:nvPr/>
          </p:nvSpPr>
          <p:spPr bwMode="auto">
            <a:xfrm>
              <a:off x="1617663" y="117475"/>
              <a:ext cx="233363" cy="427038"/>
            </a:xfrm>
            <a:custGeom>
              <a:avLst/>
              <a:gdLst>
                <a:gd name="T0" fmla="*/ 1 w 28"/>
                <a:gd name="T1" fmla="*/ 40 h 51"/>
                <a:gd name="T2" fmla="*/ 0 w 28"/>
                <a:gd name="T3" fmla="*/ 30 h 51"/>
                <a:gd name="T4" fmla="*/ 7 w 28"/>
                <a:gd name="T5" fmla="*/ 11 h 51"/>
                <a:gd name="T6" fmla="*/ 17 w 28"/>
                <a:gd name="T7" fmla="*/ 4 h 51"/>
                <a:gd name="T8" fmla="*/ 27 w 28"/>
                <a:gd name="T9" fmla="*/ 3 h 51"/>
                <a:gd name="T10" fmla="*/ 23 w 28"/>
                <a:gd name="T11" fmla="*/ 10 h 51"/>
                <a:gd name="T12" fmla="*/ 18 w 28"/>
                <a:gd name="T13" fmla="*/ 14 h 51"/>
                <a:gd name="T14" fmla="*/ 10 w 28"/>
                <a:gd name="T15" fmla="*/ 27 h 51"/>
                <a:gd name="T16" fmla="*/ 10 w 28"/>
                <a:gd name="T17" fmla="*/ 40 h 51"/>
                <a:gd name="T18" fmla="*/ 10 w 28"/>
                <a:gd name="T19" fmla="*/ 50 h 51"/>
                <a:gd name="T20" fmla="*/ 3 w 28"/>
                <a:gd name="T21" fmla="*/ 45 h 51"/>
                <a:gd name="T22" fmla="*/ 1 w 28"/>
                <a:gd name="T23" fmla="*/ 40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8" h="51">
                  <a:moveTo>
                    <a:pt x="1" y="40"/>
                  </a:moveTo>
                  <a:cubicBezTo>
                    <a:pt x="0" y="36"/>
                    <a:pt x="0" y="33"/>
                    <a:pt x="0" y="30"/>
                  </a:cubicBezTo>
                  <a:cubicBezTo>
                    <a:pt x="1" y="23"/>
                    <a:pt x="3" y="16"/>
                    <a:pt x="7" y="11"/>
                  </a:cubicBezTo>
                  <a:cubicBezTo>
                    <a:pt x="10" y="8"/>
                    <a:pt x="13" y="5"/>
                    <a:pt x="17" y="4"/>
                  </a:cubicBezTo>
                  <a:cubicBezTo>
                    <a:pt x="20" y="2"/>
                    <a:pt x="25" y="0"/>
                    <a:pt x="27" y="3"/>
                  </a:cubicBezTo>
                  <a:cubicBezTo>
                    <a:pt x="28" y="5"/>
                    <a:pt x="24" y="9"/>
                    <a:pt x="23" y="10"/>
                  </a:cubicBezTo>
                  <a:cubicBezTo>
                    <a:pt x="22" y="12"/>
                    <a:pt x="20" y="13"/>
                    <a:pt x="18" y="14"/>
                  </a:cubicBezTo>
                  <a:cubicBezTo>
                    <a:pt x="14" y="17"/>
                    <a:pt x="11" y="22"/>
                    <a:pt x="10" y="27"/>
                  </a:cubicBezTo>
                  <a:cubicBezTo>
                    <a:pt x="9" y="31"/>
                    <a:pt x="9" y="36"/>
                    <a:pt x="10" y="40"/>
                  </a:cubicBezTo>
                  <a:cubicBezTo>
                    <a:pt x="11" y="42"/>
                    <a:pt x="13" y="49"/>
                    <a:pt x="10" y="50"/>
                  </a:cubicBezTo>
                  <a:cubicBezTo>
                    <a:pt x="8" y="51"/>
                    <a:pt x="4" y="47"/>
                    <a:pt x="3" y="45"/>
                  </a:cubicBezTo>
                  <a:cubicBezTo>
                    <a:pt x="2" y="44"/>
                    <a:pt x="2" y="42"/>
                    <a:pt x="1" y="4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26" name="Freeform 126"/>
            <p:cNvSpPr>
              <a:spLocks/>
            </p:cNvSpPr>
            <p:nvPr/>
          </p:nvSpPr>
          <p:spPr bwMode="auto">
            <a:xfrm>
              <a:off x="1576388" y="74613"/>
              <a:ext cx="284163" cy="461963"/>
            </a:xfrm>
            <a:custGeom>
              <a:avLst/>
              <a:gdLst>
                <a:gd name="T0" fmla="*/ 4 w 34"/>
                <a:gd name="T1" fmla="*/ 42 h 55"/>
                <a:gd name="T2" fmla="*/ 8 w 34"/>
                <a:gd name="T3" fmla="*/ 17 h 55"/>
                <a:gd name="T4" fmla="*/ 29 w 34"/>
                <a:gd name="T5" fmla="*/ 6 h 55"/>
                <a:gd name="T6" fmla="*/ 20 w 34"/>
                <a:gd name="T7" fmla="*/ 16 h 55"/>
                <a:gd name="T8" fmla="*/ 12 w 34"/>
                <a:gd name="T9" fmla="*/ 39 h 55"/>
                <a:gd name="T10" fmla="*/ 14 w 34"/>
                <a:gd name="T11" fmla="*/ 48 h 55"/>
                <a:gd name="T12" fmla="*/ 8 w 34"/>
                <a:gd name="T13" fmla="*/ 49 h 55"/>
                <a:gd name="T14" fmla="*/ 4 w 34"/>
                <a:gd name="T15" fmla="*/ 42 h 55"/>
                <a:gd name="T16" fmla="*/ 3 w 34"/>
                <a:gd name="T17" fmla="*/ 42 h 55"/>
                <a:gd name="T18" fmla="*/ 14 w 34"/>
                <a:gd name="T19" fmla="*/ 51 h 55"/>
                <a:gd name="T20" fmla="*/ 12 w 34"/>
                <a:gd name="T21" fmla="*/ 35 h 55"/>
                <a:gd name="T22" fmla="*/ 27 w 34"/>
                <a:gd name="T23" fmla="*/ 11 h 55"/>
                <a:gd name="T24" fmla="*/ 21 w 34"/>
                <a:gd name="T25" fmla="*/ 5 h 55"/>
                <a:gd name="T26" fmla="*/ 3 w 34"/>
                <a:gd name="T27" fmla="*/ 42 h 55"/>
                <a:gd name="T28" fmla="*/ 4 w 34"/>
                <a:gd name="T29" fmla="*/ 42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34" h="55">
                  <a:moveTo>
                    <a:pt x="4" y="42"/>
                  </a:moveTo>
                  <a:cubicBezTo>
                    <a:pt x="3" y="33"/>
                    <a:pt x="4" y="25"/>
                    <a:pt x="8" y="17"/>
                  </a:cubicBezTo>
                  <a:cubicBezTo>
                    <a:pt x="10" y="12"/>
                    <a:pt x="22" y="0"/>
                    <a:pt x="29" y="6"/>
                  </a:cubicBezTo>
                  <a:cubicBezTo>
                    <a:pt x="32" y="8"/>
                    <a:pt x="21" y="15"/>
                    <a:pt x="20" y="16"/>
                  </a:cubicBezTo>
                  <a:cubicBezTo>
                    <a:pt x="13" y="22"/>
                    <a:pt x="11" y="30"/>
                    <a:pt x="12" y="39"/>
                  </a:cubicBezTo>
                  <a:cubicBezTo>
                    <a:pt x="12" y="42"/>
                    <a:pt x="13" y="45"/>
                    <a:pt x="14" y="48"/>
                  </a:cubicBezTo>
                  <a:cubicBezTo>
                    <a:pt x="14" y="52"/>
                    <a:pt x="9" y="50"/>
                    <a:pt x="8" y="49"/>
                  </a:cubicBezTo>
                  <a:cubicBezTo>
                    <a:pt x="6" y="47"/>
                    <a:pt x="5" y="44"/>
                    <a:pt x="4" y="42"/>
                  </a:cubicBezTo>
                  <a:cubicBezTo>
                    <a:pt x="4" y="42"/>
                    <a:pt x="3" y="42"/>
                    <a:pt x="3" y="42"/>
                  </a:cubicBezTo>
                  <a:cubicBezTo>
                    <a:pt x="4" y="46"/>
                    <a:pt x="9" y="55"/>
                    <a:pt x="14" y="51"/>
                  </a:cubicBezTo>
                  <a:cubicBezTo>
                    <a:pt x="17" y="49"/>
                    <a:pt x="13" y="37"/>
                    <a:pt x="12" y="35"/>
                  </a:cubicBezTo>
                  <a:cubicBezTo>
                    <a:pt x="11" y="24"/>
                    <a:pt x="20" y="18"/>
                    <a:pt x="27" y="11"/>
                  </a:cubicBezTo>
                  <a:cubicBezTo>
                    <a:pt x="34" y="5"/>
                    <a:pt x="27" y="2"/>
                    <a:pt x="21" y="5"/>
                  </a:cubicBezTo>
                  <a:cubicBezTo>
                    <a:pt x="6" y="11"/>
                    <a:pt x="0" y="27"/>
                    <a:pt x="3" y="42"/>
                  </a:cubicBezTo>
                  <a:cubicBezTo>
                    <a:pt x="3" y="42"/>
                    <a:pt x="4" y="42"/>
                    <a:pt x="4" y="42"/>
                  </a:cubicBezTo>
                  <a:close/>
                </a:path>
              </a:pathLst>
            </a:custGeom>
            <a:solidFill>
              <a:srgbClr val="49321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grpSp>
          <p:nvGrpSpPr>
            <p:cNvPr id="3" name="组合 2117"/>
            <p:cNvGrpSpPr/>
            <p:nvPr/>
          </p:nvGrpSpPr>
          <p:grpSpPr>
            <a:xfrm>
              <a:off x="1884363" y="50800"/>
              <a:ext cx="9677400" cy="1189038"/>
              <a:chOff x="1884363" y="50800"/>
              <a:chExt cx="9677400" cy="1189038"/>
            </a:xfrm>
          </p:grpSpPr>
          <p:sp>
            <p:nvSpPr>
              <p:cNvPr id="29" name="Freeform 75"/>
              <p:cNvSpPr>
                <a:spLocks/>
              </p:cNvSpPr>
              <p:nvPr/>
            </p:nvSpPr>
            <p:spPr bwMode="auto">
              <a:xfrm>
                <a:off x="2201863" y="971550"/>
                <a:ext cx="292100" cy="268288"/>
              </a:xfrm>
              <a:custGeom>
                <a:avLst/>
                <a:gdLst>
                  <a:gd name="T0" fmla="*/ 19 w 35"/>
                  <a:gd name="T1" fmla="*/ 32 h 32"/>
                  <a:gd name="T2" fmla="*/ 12 w 35"/>
                  <a:gd name="T3" fmla="*/ 6 h 32"/>
                  <a:gd name="T4" fmla="*/ 30 w 35"/>
                  <a:gd name="T5" fmla="*/ 15 h 32"/>
                  <a:gd name="T6" fmla="*/ 18 w 35"/>
                  <a:gd name="T7" fmla="*/ 32 h 32"/>
                  <a:gd name="T8" fmla="*/ 17 w 35"/>
                  <a:gd name="T9" fmla="*/ 32 h 32"/>
                  <a:gd name="T10" fmla="*/ 30 w 35"/>
                  <a:gd name="T11" fmla="*/ 25 h 32"/>
                  <a:gd name="T12" fmla="*/ 18 w 35"/>
                  <a:gd name="T13" fmla="*/ 4 h 32"/>
                  <a:gd name="T14" fmla="*/ 17 w 35"/>
                  <a:gd name="T15" fmla="*/ 32 h 32"/>
                  <a:gd name="T16" fmla="*/ 19 w 35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32">
                    <a:moveTo>
                      <a:pt x="19" y="32"/>
                    </a:moveTo>
                    <a:cubicBezTo>
                      <a:pt x="5" y="31"/>
                      <a:pt x="1" y="14"/>
                      <a:pt x="12" y="6"/>
                    </a:cubicBezTo>
                    <a:cubicBezTo>
                      <a:pt x="20" y="0"/>
                      <a:pt x="28" y="8"/>
                      <a:pt x="30" y="15"/>
                    </a:cubicBezTo>
                    <a:cubicBezTo>
                      <a:pt x="32" y="23"/>
                      <a:pt x="27" y="32"/>
                      <a:pt x="18" y="32"/>
                    </a:cubicBezTo>
                    <a:cubicBezTo>
                      <a:pt x="18" y="32"/>
                      <a:pt x="17" y="32"/>
                      <a:pt x="17" y="32"/>
                    </a:cubicBezTo>
                    <a:cubicBezTo>
                      <a:pt x="23" y="32"/>
                      <a:pt x="27" y="30"/>
                      <a:pt x="30" y="25"/>
                    </a:cubicBezTo>
                    <a:cubicBezTo>
                      <a:pt x="35" y="16"/>
                      <a:pt x="28" y="5"/>
                      <a:pt x="18" y="4"/>
                    </a:cubicBezTo>
                    <a:cubicBezTo>
                      <a:pt x="1" y="3"/>
                      <a:pt x="0" y="32"/>
                      <a:pt x="17" y="32"/>
                    </a:cubicBezTo>
                    <a:cubicBezTo>
                      <a:pt x="18" y="32"/>
                      <a:pt x="18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30" name="Freeform 76"/>
              <p:cNvSpPr>
                <a:spLocks/>
              </p:cNvSpPr>
              <p:nvPr/>
            </p:nvSpPr>
            <p:spPr bwMode="auto">
              <a:xfrm>
                <a:off x="2544763" y="971550"/>
                <a:ext cx="300038" cy="268288"/>
              </a:xfrm>
              <a:custGeom>
                <a:avLst/>
                <a:gdLst>
                  <a:gd name="T0" fmla="*/ 19 w 36"/>
                  <a:gd name="T1" fmla="*/ 32 h 32"/>
                  <a:gd name="T2" fmla="*/ 13 w 36"/>
                  <a:gd name="T3" fmla="*/ 6 h 32"/>
                  <a:gd name="T4" fmla="*/ 31 w 36"/>
                  <a:gd name="T5" fmla="*/ 15 h 32"/>
                  <a:gd name="T6" fmla="*/ 19 w 36"/>
                  <a:gd name="T7" fmla="*/ 32 h 32"/>
                  <a:gd name="T8" fmla="*/ 18 w 36"/>
                  <a:gd name="T9" fmla="*/ 32 h 32"/>
                  <a:gd name="T10" fmla="*/ 31 w 36"/>
                  <a:gd name="T11" fmla="*/ 25 h 32"/>
                  <a:gd name="T12" fmla="*/ 19 w 36"/>
                  <a:gd name="T13" fmla="*/ 4 h 32"/>
                  <a:gd name="T14" fmla="*/ 18 w 36"/>
                  <a:gd name="T15" fmla="*/ 32 h 32"/>
                  <a:gd name="T16" fmla="*/ 19 w 36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6" h="32">
                    <a:moveTo>
                      <a:pt x="19" y="32"/>
                    </a:moveTo>
                    <a:cubicBezTo>
                      <a:pt x="6" y="31"/>
                      <a:pt x="2" y="14"/>
                      <a:pt x="13" y="6"/>
                    </a:cubicBezTo>
                    <a:cubicBezTo>
                      <a:pt x="20" y="0"/>
                      <a:pt x="29" y="8"/>
                      <a:pt x="31" y="15"/>
                    </a:cubicBezTo>
                    <a:cubicBezTo>
                      <a:pt x="33" y="23"/>
                      <a:pt x="27" y="32"/>
                      <a:pt x="19" y="32"/>
                    </a:cubicBezTo>
                    <a:cubicBezTo>
                      <a:pt x="19" y="32"/>
                      <a:pt x="18" y="32"/>
                      <a:pt x="18" y="32"/>
                    </a:cubicBezTo>
                    <a:cubicBezTo>
                      <a:pt x="24" y="32"/>
                      <a:pt x="28" y="30"/>
                      <a:pt x="31" y="25"/>
                    </a:cubicBezTo>
                    <a:cubicBezTo>
                      <a:pt x="36" y="16"/>
                      <a:pt x="29" y="5"/>
                      <a:pt x="19" y="4"/>
                    </a:cubicBezTo>
                    <a:cubicBezTo>
                      <a:pt x="2" y="3"/>
                      <a:pt x="0" y="32"/>
                      <a:pt x="18" y="32"/>
                    </a:cubicBezTo>
                    <a:cubicBezTo>
                      <a:pt x="19" y="32"/>
                      <a:pt x="19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31" name="Freeform 77"/>
              <p:cNvSpPr>
                <a:spLocks/>
              </p:cNvSpPr>
              <p:nvPr/>
            </p:nvSpPr>
            <p:spPr bwMode="auto">
              <a:xfrm>
                <a:off x="2894013" y="971550"/>
                <a:ext cx="300038" cy="268288"/>
              </a:xfrm>
              <a:custGeom>
                <a:avLst/>
                <a:gdLst>
                  <a:gd name="T0" fmla="*/ 19 w 36"/>
                  <a:gd name="T1" fmla="*/ 32 h 32"/>
                  <a:gd name="T2" fmla="*/ 12 w 36"/>
                  <a:gd name="T3" fmla="*/ 6 h 32"/>
                  <a:gd name="T4" fmla="*/ 31 w 36"/>
                  <a:gd name="T5" fmla="*/ 15 h 32"/>
                  <a:gd name="T6" fmla="*/ 19 w 36"/>
                  <a:gd name="T7" fmla="*/ 32 h 32"/>
                  <a:gd name="T8" fmla="*/ 18 w 36"/>
                  <a:gd name="T9" fmla="*/ 32 h 32"/>
                  <a:gd name="T10" fmla="*/ 30 w 36"/>
                  <a:gd name="T11" fmla="*/ 25 h 32"/>
                  <a:gd name="T12" fmla="*/ 19 w 36"/>
                  <a:gd name="T13" fmla="*/ 4 h 32"/>
                  <a:gd name="T14" fmla="*/ 18 w 36"/>
                  <a:gd name="T15" fmla="*/ 32 h 32"/>
                  <a:gd name="T16" fmla="*/ 19 w 36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6" h="32">
                    <a:moveTo>
                      <a:pt x="19" y="32"/>
                    </a:moveTo>
                    <a:cubicBezTo>
                      <a:pt x="6" y="31"/>
                      <a:pt x="2" y="14"/>
                      <a:pt x="12" y="6"/>
                    </a:cubicBezTo>
                    <a:cubicBezTo>
                      <a:pt x="20" y="0"/>
                      <a:pt x="29" y="8"/>
                      <a:pt x="31" y="15"/>
                    </a:cubicBezTo>
                    <a:cubicBezTo>
                      <a:pt x="33" y="23"/>
                      <a:pt x="27" y="32"/>
                      <a:pt x="19" y="32"/>
                    </a:cubicBezTo>
                    <a:cubicBezTo>
                      <a:pt x="19" y="32"/>
                      <a:pt x="18" y="32"/>
                      <a:pt x="18" y="32"/>
                    </a:cubicBezTo>
                    <a:cubicBezTo>
                      <a:pt x="23" y="32"/>
                      <a:pt x="28" y="30"/>
                      <a:pt x="30" y="25"/>
                    </a:cubicBezTo>
                    <a:cubicBezTo>
                      <a:pt x="36" y="16"/>
                      <a:pt x="29" y="5"/>
                      <a:pt x="19" y="4"/>
                    </a:cubicBezTo>
                    <a:cubicBezTo>
                      <a:pt x="2" y="3"/>
                      <a:pt x="0" y="32"/>
                      <a:pt x="18" y="32"/>
                    </a:cubicBezTo>
                    <a:cubicBezTo>
                      <a:pt x="18" y="32"/>
                      <a:pt x="19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32" name="Freeform 78"/>
              <p:cNvSpPr>
                <a:spLocks/>
              </p:cNvSpPr>
              <p:nvPr/>
            </p:nvSpPr>
            <p:spPr bwMode="auto">
              <a:xfrm>
                <a:off x="3244850" y="971550"/>
                <a:ext cx="292100" cy="268288"/>
              </a:xfrm>
              <a:custGeom>
                <a:avLst/>
                <a:gdLst>
                  <a:gd name="T0" fmla="*/ 19 w 35"/>
                  <a:gd name="T1" fmla="*/ 32 h 32"/>
                  <a:gd name="T2" fmla="*/ 12 w 35"/>
                  <a:gd name="T3" fmla="*/ 6 h 32"/>
                  <a:gd name="T4" fmla="*/ 30 w 35"/>
                  <a:gd name="T5" fmla="*/ 15 h 32"/>
                  <a:gd name="T6" fmla="*/ 19 w 35"/>
                  <a:gd name="T7" fmla="*/ 32 h 32"/>
                  <a:gd name="T8" fmla="*/ 18 w 35"/>
                  <a:gd name="T9" fmla="*/ 32 h 32"/>
                  <a:gd name="T10" fmla="*/ 30 w 35"/>
                  <a:gd name="T11" fmla="*/ 25 h 32"/>
                  <a:gd name="T12" fmla="*/ 19 w 35"/>
                  <a:gd name="T13" fmla="*/ 4 h 32"/>
                  <a:gd name="T14" fmla="*/ 18 w 35"/>
                  <a:gd name="T15" fmla="*/ 32 h 32"/>
                  <a:gd name="T16" fmla="*/ 19 w 35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32">
                    <a:moveTo>
                      <a:pt x="19" y="32"/>
                    </a:moveTo>
                    <a:cubicBezTo>
                      <a:pt x="5" y="31"/>
                      <a:pt x="2" y="14"/>
                      <a:pt x="12" y="6"/>
                    </a:cubicBezTo>
                    <a:cubicBezTo>
                      <a:pt x="20" y="0"/>
                      <a:pt x="29" y="8"/>
                      <a:pt x="30" y="15"/>
                    </a:cubicBezTo>
                    <a:cubicBezTo>
                      <a:pt x="32" y="23"/>
                      <a:pt x="27" y="32"/>
                      <a:pt x="19" y="32"/>
                    </a:cubicBezTo>
                    <a:cubicBezTo>
                      <a:pt x="19" y="32"/>
                      <a:pt x="18" y="32"/>
                      <a:pt x="18" y="32"/>
                    </a:cubicBezTo>
                    <a:cubicBezTo>
                      <a:pt x="23" y="32"/>
                      <a:pt x="27" y="30"/>
                      <a:pt x="30" y="25"/>
                    </a:cubicBezTo>
                    <a:cubicBezTo>
                      <a:pt x="35" y="16"/>
                      <a:pt x="29" y="5"/>
                      <a:pt x="19" y="4"/>
                    </a:cubicBezTo>
                    <a:cubicBezTo>
                      <a:pt x="2" y="3"/>
                      <a:pt x="0" y="32"/>
                      <a:pt x="18" y="32"/>
                    </a:cubicBezTo>
                    <a:cubicBezTo>
                      <a:pt x="18" y="32"/>
                      <a:pt x="19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33" name="Freeform 79"/>
              <p:cNvSpPr>
                <a:spLocks/>
              </p:cNvSpPr>
              <p:nvPr/>
            </p:nvSpPr>
            <p:spPr bwMode="auto">
              <a:xfrm>
                <a:off x="3595688" y="971550"/>
                <a:ext cx="292100" cy="268288"/>
              </a:xfrm>
              <a:custGeom>
                <a:avLst/>
                <a:gdLst>
                  <a:gd name="T0" fmla="*/ 19 w 35"/>
                  <a:gd name="T1" fmla="*/ 32 h 32"/>
                  <a:gd name="T2" fmla="*/ 12 w 35"/>
                  <a:gd name="T3" fmla="*/ 6 h 32"/>
                  <a:gd name="T4" fmla="*/ 30 w 35"/>
                  <a:gd name="T5" fmla="*/ 15 h 32"/>
                  <a:gd name="T6" fmla="*/ 19 w 35"/>
                  <a:gd name="T7" fmla="*/ 32 h 32"/>
                  <a:gd name="T8" fmla="*/ 18 w 35"/>
                  <a:gd name="T9" fmla="*/ 32 h 32"/>
                  <a:gd name="T10" fmla="*/ 30 w 35"/>
                  <a:gd name="T11" fmla="*/ 25 h 32"/>
                  <a:gd name="T12" fmla="*/ 19 w 35"/>
                  <a:gd name="T13" fmla="*/ 4 h 32"/>
                  <a:gd name="T14" fmla="*/ 18 w 35"/>
                  <a:gd name="T15" fmla="*/ 32 h 32"/>
                  <a:gd name="T16" fmla="*/ 19 w 35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32">
                    <a:moveTo>
                      <a:pt x="19" y="32"/>
                    </a:moveTo>
                    <a:cubicBezTo>
                      <a:pt x="5" y="31"/>
                      <a:pt x="2" y="14"/>
                      <a:pt x="12" y="6"/>
                    </a:cubicBezTo>
                    <a:cubicBezTo>
                      <a:pt x="20" y="0"/>
                      <a:pt x="28" y="8"/>
                      <a:pt x="30" y="15"/>
                    </a:cubicBezTo>
                    <a:cubicBezTo>
                      <a:pt x="32" y="23"/>
                      <a:pt x="27" y="32"/>
                      <a:pt x="19" y="32"/>
                    </a:cubicBezTo>
                    <a:cubicBezTo>
                      <a:pt x="19" y="32"/>
                      <a:pt x="18" y="32"/>
                      <a:pt x="18" y="32"/>
                    </a:cubicBezTo>
                    <a:cubicBezTo>
                      <a:pt x="23" y="32"/>
                      <a:pt x="27" y="30"/>
                      <a:pt x="30" y="25"/>
                    </a:cubicBezTo>
                    <a:cubicBezTo>
                      <a:pt x="35" y="16"/>
                      <a:pt x="29" y="5"/>
                      <a:pt x="19" y="4"/>
                    </a:cubicBezTo>
                    <a:cubicBezTo>
                      <a:pt x="2" y="3"/>
                      <a:pt x="0" y="32"/>
                      <a:pt x="18" y="32"/>
                    </a:cubicBezTo>
                    <a:cubicBezTo>
                      <a:pt x="18" y="32"/>
                      <a:pt x="19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34" name="Freeform 80"/>
              <p:cNvSpPr>
                <a:spLocks/>
              </p:cNvSpPr>
              <p:nvPr/>
            </p:nvSpPr>
            <p:spPr bwMode="auto">
              <a:xfrm>
                <a:off x="3944938" y="971550"/>
                <a:ext cx="292100" cy="268288"/>
              </a:xfrm>
              <a:custGeom>
                <a:avLst/>
                <a:gdLst>
                  <a:gd name="T0" fmla="*/ 19 w 35"/>
                  <a:gd name="T1" fmla="*/ 32 h 32"/>
                  <a:gd name="T2" fmla="*/ 12 w 35"/>
                  <a:gd name="T3" fmla="*/ 6 h 32"/>
                  <a:gd name="T4" fmla="*/ 30 w 35"/>
                  <a:gd name="T5" fmla="*/ 15 h 32"/>
                  <a:gd name="T6" fmla="*/ 19 w 35"/>
                  <a:gd name="T7" fmla="*/ 32 h 32"/>
                  <a:gd name="T8" fmla="*/ 18 w 35"/>
                  <a:gd name="T9" fmla="*/ 32 h 32"/>
                  <a:gd name="T10" fmla="*/ 30 w 35"/>
                  <a:gd name="T11" fmla="*/ 25 h 32"/>
                  <a:gd name="T12" fmla="*/ 18 w 35"/>
                  <a:gd name="T13" fmla="*/ 4 h 32"/>
                  <a:gd name="T14" fmla="*/ 18 w 35"/>
                  <a:gd name="T15" fmla="*/ 32 h 32"/>
                  <a:gd name="T16" fmla="*/ 19 w 35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32">
                    <a:moveTo>
                      <a:pt x="19" y="32"/>
                    </a:moveTo>
                    <a:cubicBezTo>
                      <a:pt x="5" y="31"/>
                      <a:pt x="1" y="14"/>
                      <a:pt x="12" y="6"/>
                    </a:cubicBezTo>
                    <a:cubicBezTo>
                      <a:pt x="20" y="0"/>
                      <a:pt x="28" y="8"/>
                      <a:pt x="30" y="15"/>
                    </a:cubicBezTo>
                    <a:cubicBezTo>
                      <a:pt x="32" y="23"/>
                      <a:pt x="27" y="32"/>
                      <a:pt x="19" y="32"/>
                    </a:cubicBezTo>
                    <a:cubicBezTo>
                      <a:pt x="18" y="32"/>
                      <a:pt x="18" y="32"/>
                      <a:pt x="18" y="32"/>
                    </a:cubicBezTo>
                    <a:cubicBezTo>
                      <a:pt x="23" y="32"/>
                      <a:pt x="27" y="30"/>
                      <a:pt x="30" y="25"/>
                    </a:cubicBezTo>
                    <a:cubicBezTo>
                      <a:pt x="35" y="16"/>
                      <a:pt x="28" y="5"/>
                      <a:pt x="18" y="4"/>
                    </a:cubicBezTo>
                    <a:cubicBezTo>
                      <a:pt x="1" y="3"/>
                      <a:pt x="0" y="32"/>
                      <a:pt x="18" y="32"/>
                    </a:cubicBezTo>
                    <a:cubicBezTo>
                      <a:pt x="18" y="32"/>
                      <a:pt x="18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35" name="Freeform 81"/>
              <p:cNvSpPr>
                <a:spLocks/>
              </p:cNvSpPr>
              <p:nvPr/>
            </p:nvSpPr>
            <p:spPr bwMode="auto">
              <a:xfrm>
                <a:off x="4295775" y="971550"/>
                <a:ext cx="292100" cy="268288"/>
              </a:xfrm>
              <a:custGeom>
                <a:avLst/>
                <a:gdLst>
                  <a:gd name="T0" fmla="*/ 19 w 35"/>
                  <a:gd name="T1" fmla="*/ 32 h 32"/>
                  <a:gd name="T2" fmla="*/ 12 w 35"/>
                  <a:gd name="T3" fmla="*/ 6 h 32"/>
                  <a:gd name="T4" fmla="*/ 30 w 35"/>
                  <a:gd name="T5" fmla="*/ 15 h 32"/>
                  <a:gd name="T6" fmla="*/ 18 w 35"/>
                  <a:gd name="T7" fmla="*/ 32 h 32"/>
                  <a:gd name="T8" fmla="*/ 17 w 35"/>
                  <a:gd name="T9" fmla="*/ 32 h 32"/>
                  <a:gd name="T10" fmla="*/ 30 w 35"/>
                  <a:gd name="T11" fmla="*/ 25 h 32"/>
                  <a:gd name="T12" fmla="*/ 18 w 35"/>
                  <a:gd name="T13" fmla="*/ 4 h 32"/>
                  <a:gd name="T14" fmla="*/ 17 w 35"/>
                  <a:gd name="T15" fmla="*/ 32 h 32"/>
                  <a:gd name="T16" fmla="*/ 19 w 35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32">
                    <a:moveTo>
                      <a:pt x="19" y="32"/>
                    </a:moveTo>
                    <a:cubicBezTo>
                      <a:pt x="5" y="31"/>
                      <a:pt x="1" y="14"/>
                      <a:pt x="12" y="6"/>
                    </a:cubicBezTo>
                    <a:cubicBezTo>
                      <a:pt x="20" y="0"/>
                      <a:pt x="28" y="8"/>
                      <a:pt x="30" y="15"/>
                    </a:cubicBezTo>
                    <a:cubicBezTo>
                      <a:pt x="32" y="23"/>
                      <a:pt x="26" y="32"/>
                      <a:pt x="18" y="32"/>
                    </a:cubicBezTo>
                    <a:cubicBezTo>
                      <a:pt x="18" y="32"/>
                      <a:pt x="17" y="32"/>
                      <a:pt x="17" y="32"/>
                    </a:cubicBezTo>
                    <a:cubicBezTo>
                      <a:pt x="23" y="32"/>
                      <a:pt x="27" y="30"/>
                      <a:pt x="30" y="25"/>
                    </a:cubicBezTo>
                    <a:cubicBezTo>
                      <a:pt x="35" y="16"/>
                      <a:pt x="28" y="5"/>
                      <a:pt x="18" y="4"/>
                    </a:cubicBezTo>
                    <a:cubicBezTo>
                      <a:pt x="1" y="3"/>
                      <a:pt x="0" y="32"/>
                      <a:pt x="17" y="32"/>
                    </a:cubicBezTo>
                    <a:cubicBezTo>
                      <a:pt x="18" y="32"/>
                      <a:pt x="18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36" name="Freeform 82"/>
              <p:cNvSpPr>
                <a:spLocks/>
              </p:cNvSpPr>
              <p:nvPr/>
            </p:nvSpPr>
            <p:spPr bwMode="auto">
              <a:xfrm>
                <a:off x="4638675" y="971550"/>
                <a:ext cx="300038" cy="268288"/>
              </a:xfrm>
              <a:custGeom>
                <a:avLst/>
                <a:gdLst>
                  <a:gd name="T0" fmla="*/ 19 w 36"/>
                  <a:gd name="T1" fmla="*/ 32 h 32"/>
                  <a:gd name="T2" fmla="*/ 13 w 36"/>
                  <a:gd name="T3" fmla="*/ 6 h 32"/>
                  <a:gd name="T4" fmla="*/ 31 w 36"/>
                  <a:gd name="T5" fmla="*/ 15 h 32"/>
                  <a:gd name="T6" fmla="*/ 19 w 36"/>
                  <a:gd name="T7" fmla="*/ 32 h 32"/>
                  <a:gd name="T8" fmla="*/ 18 w 36"/>
                  <a:gd name="T9" fmla="*/ 32 h 32"/>
                  <a:gd name="T10" fmla="*/ 30 w 36"/>
                  <a:gd name="T11" fmla="*/ 25 h 32"/>
                  <a:gd name="T12" fmla="*/ 19 w 36"/>
                  <a:gd name="T13" fmla="*/ 4 h 32"/>
                  <a:gd name="T14" fmla="*/ 18 w 36"/>
                  <a:gd name="T15" fmla="*/ 32 h 32"/>
                  <a:gd name="T16" fmla="*/ 19 w 36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6" h="32">
                    <a:moveTo>
                      <a:pt x="19" y="32"/>
                    </a:moveTo>
                    <a:cubicBezTo>
                      <a:pt x="6" y="31"/>
                      <a:pt x="2" y="14"/>
                      <a:pt x="13" y="6"/>
                    </a:cubicBezTo>
                    <a:cubicBezTo>
                      <a:pt x="20" y="0"/>
                      <a:pt x="29" y="8"/>
                      <a:pt x="31" y="15"/>
                    </a:cubicBezTo>
                    <a:cubicBezTo>
                      <a:pt x="33" y="23"/>
                      <a:pt x="27" y="32"/>
                      <a:pt x="19" y="32"/>
                    </a:cubicBezTo>
                    <a:cubicBezTo>
                      <a:pt x="19" y="32"/>
                      <a:pt x="18" y="32"/>
                      <a:pt x="18" y="32"/>
                    </a:cubicBezTo>
                    <a:cubicBezTo>
                      <a:pt x="24" y="32"/>
                      <a:pt x="28" y="30"/>
                      <a:pt x="30" y="25"/>
                    </a:cubicBezTo>
                    <a:cubicBezTo>
                      <a:pt x="36" y="16"/>
                      <a:pt x="29" y="5"/>
                      <a:pt x="19" y="4"/>
                    </a:cubicBezTo>
                    <a:cubicBezTo>
                      <a:pt x="2" y="3"/>
                      <a:pt x="0" y="32"/>
                      <a:pt x="18" y="32"/>
                    </a:cubicBezTo>
                    <a:cubicBezTo>
                      <a:pt x="19" y="32"/>
                      <a:pt x="19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37" name="Freeform 83"/>
              <p:cNvSpPr>
                <a:spLocks/>
              </p:cNvSpPr>
              <p:nvPr/>
            </p:nvSpPr>
            <p:spPr bwMode="auto">
              <a:xfrm>
                <a:off x="4987925" y="971550"/>
                <a:ext cx="300038" cy="268288"/>
              </a:xfrm>
              <a:custGeom>
                <a:avLst/>
                <a:gdLst>
                  <a:gd name="T0" fmla="*/ 19 w 36"/>
                  <a:gd name="T1" fmla="*/ 32 h 32"/>
                  <a:gd name="T2" fmla="*/ 12 w 36"/>
                  <a:gd name="T3" fmla="*/ 6 h 32"/>
                  <a:gd name="T4" fmla="*/ 31 w 36"/>
                  <a:gd name="T5" fmla="*/ 15 h 32"/>
                  <a:gd name="T6" fmla="*/ 19 w 36"/>
                  <a:gd name="T7" fmla="*/ 32 h 32"/>
                  <a:gd name="T8" fmla="*/ 18 w 36"/>
                  <a:gd name="T9" fmla="*/ 32 h 32"/>
                  <a:gd name="T10" fmla="*/ 30 w 36"/>
                  <a:gd name="T11" fmla="*/ 25 h 32"/>
                  <a:gd name="T12" fmla="*/ 19 w 36"/>
                  <a:gd name="T13" fmla="*/ 4 h 32"/>
                  <a:gd name="T14" fmla="*/ 18 w 36"/>
                  <a:gd name="T15" fmla="*/ 32 h 32"/>
                  <a:gd name="T16" fmla="*/ 19 w 36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6" h="32">
                    <a:moveTo>
                      <a:pt x="19" y="32"/>
                    </a:moveTo>
                    <a:cubicBezTo>
                      <a:pt x="5" y="31"/>
                      <a:pt x="2" y="14"/>
                      <a:pt x="12" y="6"/>
                    </a:cubicBezTo>
                    <a:cubicBezTo>
                      <a:pt x="20" y="0"/>
                      <a:pt x="29" y="8"/>
                      <a:pt x="31" y="15"/>
                    </a:cubicBezTo>
                    <a:cubicBezTo>
                      <a:pt x="32" y="23"/>
                      <a:pt x="27" y="32"/>
                      <a:pt x="19" y="32"/>
                    </a:cubicBezTo>
                    <a:cubicBezTo>
                      <a:pt x="19" y="32"/>
                      <a:pt x="18" y="32"/>
                      <a:pt x="18" y="32"/>
                    </a:cubicBezTo>
                    <a:cubicBezTo>
                      <a:pt x="23" y="32"/>
                      <a:pt x="28" y="30"/>
                      <a:pt x="30" y="25"/>
                    </a:cubicBezTo>
                    <a:cubicBezTo>
                      <a:pt x="36" y="16"/>
                      <a:pt x="29" y="5"/>
                      <a:pt x="19" y="4"/>
                    </a:cubicBezTo>
                    <a:cubicBezTo>
                      <a:pt x="2" y="3"/>
                      <a:pt x="0" y="32"/>
                      <a:pt x="18" y="32"/>
                    </a:cubicBezTo>
                    <a:cubicBezTo>
                      <a:pt x="18" y="32"/>
                      <a:pt x="19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38" name="Freeform 84"/>
              <p:cNvSpPr>
                <a:spLocks/>
              </p:cNvSpPr>
              <p:nvPr/>
            </p:nvSpPr>
            <p:spPr bwMode="auto">
              <a:xfrm>
                <a:off x="5338763" y="971550"/>
                <a:ext cx="292100" cy="268288"/>
              </a:xfrm>
              <a:custGeom>
                <a:avLst/>
                <a:gdLst>
                  <a:gd name="T0" fmla="*/ 19 w 35"/>
                  <a:gd name="T1" fmla="*/ 32 h 32"/>
                  <a:gd name="T2" fmla="*/ 12 w 35"/>
                  <a:gd name="T3" fmla="*/ 6 h 32"/>
                  <a:gd name="T4" fmla="*/ 30 w 35"/>
                  <a:gd name="T5" fmla="*/ 15 h 32"/>
                  <a:gd name="T6" fmla="*/ 19 w 35"/>
                  <a:gd name="T7" fmla="*/ 32 h 32"/>
                  <a:gd name="T8" fmla="*/ 18 w 35"/>
                  <a:gd name="T9" fmla="*/ 32 h 32"/>
                  <a:gd name="T10" fmla="*/ 30 w 35"/>
                  <a:gd name="T11" fmla="*/ 25 h 32"/>
                  <a:gd name="T12" fmla="*/ 19 w 35"/>
                  <a:gd name="T13" fmla="*/ 4 h 32"/>
                  <a:gd name="T14" fmla="*/ 18 w 35"/>
                  <a:gd name="T15" fmla="*/ 32 h 32"/>
                  <a:gd name="T16" fmla="*/ 19 w 35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32">
                    <a:moveTo>
                      <a:pt x="19" y="32"/>
                    </a:moveTo>
                    <a:cubicBezTo>
                      <a:pt x="5" y="31"/>
                      <a:pt x="2" y="14"/>
                      <a:pt x="12" y="6"/>
                    </a:cubicBezTo>
                    <a:cubicBezTo>
                      <a:pt x="20" y="0"/>
                      <a:pt x="28" y="8"/>
                      <a:pt x="30" y="15"/>
                    </a:cubicBezTo>
                    <a:cubicBezTo>
                      <a:pt x="32" y="23"/>
                      <a:pt x="27" y="32"/>
                      <a:pt x="19" y="32"/>
                    </a:cubicBezTo>
                    <a:cubicBezTo>
                      <a:pt x="19" y="32"/>
                      <a:pt x="18" y="32"/>
                      <a:pt x="18" y="32"/>
                    </a:cubicBezTo>
                    <a:cubicBezTo>
                      <a:pt x="23" y="32"/>
                      <a:pt x="27" y="30"/>
                      <a:pt x="30" y="25"/>
                    </a:cubicBezTo>
                    <a:cubicBezTo>
                      <a:pt x="35" y="16"/>
                      <a:pt x="29" y="5"/>
                      <a:pt x="19" y="4"/>
                    </a:cubicBezTo>
                    <a:cubicBezTo>
                      <a:pt x="2" y="3"/>
                      <a:pt x="0" y="32"/>
                      <a:pt x="18" y="32"/>
                    </a:cubicBezTo>
                    <a:cubicBezTo>
                      <a:pt x="18" y="32"/>
                      <a:pt x="19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39" name="Freeform 85"/>
              <p:cNvSpPr>
                <a:spLocks/>
              </p:cNvSpPr>
              <p:nvPr/>
            </p:nvSpPr>
            <p:spPr bwMode="auto">
              <a:xfrm>
                <a:off x="5689600" y="971550"/>
                <a:ext cx="292100" cy="268288"/>
              </a:xfrm>
              <a:custGeom>
                <a:avLst/>
                <a:gdLst>
                  <a:gd name="T0" fmla="*/ 19 w 35"/>
                  <a:gd name="T1" fmla="*/ 32 h 32"/>
                  <a:gd name="T2" fmla="*/ 12 w 35"/>
                  <a:gd name="T3" fmla="*/ 6 h 32"/>
                  <a:gd name="T4" fmla="*/ 30 w 35"/>
                  <a:gd name="T5" fmla="*/ 15 h 32"/>
                  <a:gd name="T6" fmla="*/ 19 w 35"/>
                  <a:gd name="T7" fmla="*/ 32 h 32"/>
                  <a:gd name="T8" fmla="*/ 18 w 35"/>
                  <a:gd name="T9" fmla="*/ 32 h 32"/>
                  <a:gd name="T10" fmla="*/ 30 w 35"/>
                  <a:gd name="T11" fmla="*/ 25 h 32"/>
                  <a:gd name="T12" fmla="*/ 19 w 35"/>
                  <a:gd name="T13" fmla="*/ 4 h 32"/>
                  <a:gd name="T14" fmla="*/ 18 w 35"/>
                  <a:gd name="T15" fmla="*/ 32 h 32"/>
                  <a:gd name="T16" fmla="*/ 19 w 35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32">
                    <a:moveTo>
                      <a:pt x="19" y="32"/>
                    </a:moveTo>
                    <a:cubicBezTo>
                      <a:pt x="5" y="31"/>
                      <a:pt x="2" y="14"/>
                      <a:pt x="12" y="6"/>
                    </a:cubicBezTo>
                    <a:cubicBezTo>
                      <a:pt x="20" y="0"/>
                      <a:pt x="28" y="8"/>
                      <a:pt x="30" y="15"/>
                    </a:cubicBezTo>
                    <a:cubicBezTo>
                      <a:pt x="32" y="23"/>
                      <a:pt x="27" y="32"/>
                      <a:pt x="19" y="32"/>
                    </a:cubicBezTo>
                    <a:cubicBezTo>
                      <a:pt x="19" y="32"/>
                      <a:pt x="18" y="32"/>
                      <a:pt x="18" y="32"/>
                    </a:cubicBezTo>
                    <a:cubicBezTo>
                      <a:pt x="23" y="32"/>
                      <a:pt x="27" y="30"/>
                      <a:pt x="30" y="25"/>
                    </a:cubicBezTo>
                    <a:cubicBezTo>
                      <a:pt x="35" y="16"/>
                      <a:pt x="29" y="5"/>
                      <a:pt x="19" y="4"/>
                    </a:cubicBezTo>
                    <a:cubicBezTo>
                      <a:pt x="1" y="3"/>
                      <a:pt x="0" y="32"/>
                      <a:pt x="18" y="32"/>
                    </a:cubicBezTo>
                    <a:cubicBezTo>
                      <a:pt x="18" y="32"/>
                      <a:pt x="19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40" name="Freeform 86"/>
              <p:cNvSpPr>
                <a:spLocks/>
              </p:cNvSpPr>
              <p:nvPr/>
            </p:nvSpPr>
            <p:spPr bwMode="auto">
              <a:xfrm>
                <a:off x="6038850" y="971550"/>
                <a:ext cx="292100" cy="268288"/>
              </a:xfrm>
              <a:custGeom>
                <a:avLst/>
                <a:gdLst>
                  <a:gd name="T0" fmla="*/ 19 w 35"/>
                  <a:gd name="T1" fmla="*/ 32 h 32"/>
                  <a:gd name="T2" fmla="*/ 12 w 35"/>
                  <a:gd name="T3" fmla="*/ 6 h 32"/>
                  <a:gd name="T4" fmla="*/ 30 w 35"/>
                  <a:gd name="T5" fmla="*/ 15 h 32"/>
                  <a:gd name="T6" fmla="*/ 19 w 35"/>
                  <a:gd name="T7" fmla="*/ 32 h 32"/>
                  <a:gd name="T8" fmla="*/ 18 w 35"/>
                  <a:gd name="T9" fmla="*/ 32 h 32"/>
                  <a:gd name="T10" fmla="*/ 30 w 35"/>
                  <a:gd name="T11" fmla="*/ 25 h 32"/>
                  <a:gd name="T12" fmla="*/ 18 w 35"/>
                  <a:gd name="T13" fmla="*/ 4 h 32"/>
                  <a:gd name="T14" fmla="*/ 18 w 35"/>
                  <a:gd name="T15" fmla="*/ 32 h 32"/>
                  <a:gd name="T16" fmla="*/ 19 w 35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32">
                    <a:moveTo>
                      <a:pt x="19" y="32"/>
                    </a:moveTo>
                    <a:cubicBezTo>
                      <a:pt x="5" y="31"/>
                      <a:pt x="1" y="14"/>
                      <a:pt x="12" y="6"/>
                    </a:cubicBezTo>
                    <a:cubicBezTo>
                      <a:pt x="20" y="0"/>
                      <a:pt x="28" y="8"/>
                      <a:pt x="30" y="15"/>
                    </a:cubicBezTo>
                    <a:cubicBezTo>
                      <a:pt x="32" y="23"/>
                      <a:pt x="27" y="32"/>
                      <a:pt x="19" y="32"/>
                    </a:cubicBezTo>
                    <a:cubicBezTo>
                      <a:pt x="18" y="32"/>
                      <a:pt x="17" y="32"/>
                      <a:pt x="18" y="32"/>
                    </a:cubicBezTo>
                    <a:cubicBezTo>
                      <a:pt x="23" y="32"/>
                      <a:pt x="27" y="30"/>
                      <a:pt x="30" y="25"/>
                    </a:cubicBezTo>
                    <a:cubicBezTo>
                      <a:pt x="35" y="16"/>
                      <a:pt x="28" y="5"/>
                      <a:pt x="18" y="4"/>
                    </a:cubicBezTo>
                    <a:cubicBezTo>
                      <a:pt x="1" y="3"/>
                      <a:pt x="0" y="32"/>
                      <a:pt x="18" y="32"/>
                    </a:cubicBezTo>
                    <a:cubicBezTo>
                      <a:pt x="18" y="32"/>
                      <a:pt x="18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41" name="Freeform 87"/>
              <p:cNvSpPr>
                <a:spLocks/>
              </p:cNvSpPr>
              <p:nvPr/>
            </p:nvSpPr>
            <p:spPr bwMode="auto">
              <a:xfrm>
                <a:off x="6389688" y="971550"/>
                <a:ext cx="292100" cy="268288"/>
              </a:xfrm>
              <a:custGeom>
                <a:avLst/>
                <a:gdLst>
                  <a:gd name="T0" fmla="*/ 18 w 35"/>
                  <a:gd name="T1" fmla="*/ 32 h 32"/>
                  <a:gd name="T2" fmla="*/ 12 w 35"/>
                  <a:gd name="T3" fmla="*/ 6 h 32"/>
                  <a:gd name="T4" fmla="*/ 30 w 35"/>
                  <a:gd name="T5" fmla="*/ 15 h 32"/>
                  <a:gd name="T6" fmla="*/ 18 w 35"/>
                  <a:gd name="T7" fmla="*/ 32 h 32"/>
                  <a:gd name="T8" fmla="*/ 17 w 35"/>
                  <a:gd name="T9" fmla="*/ 32 h 32"/>
                  <a:gd name="T10" fmla="*/ 30 w 35"/>
                  <a:gd name="T11" fmla="*/ 25 h 32"/>
                  <a:gd name="T12" fmla="*/ 18 w 35"/>
                  <a:gd name="T13" fmla="*/ 4 h 32"/>
                  <a:gd name="T14" fmla="*/ 17 w 35"/>
                  <a:gd name="T15" fmla="*/ 32 h 32"/>
                  <a:gd name="T16" fmla="*/ 18 w 35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32">
                    <a:moveTo>
                      <a:pt x="18" y="32"/>
                    </a:moveTo>
                    <a:cubicBezTo>
                      <a:pt x="5" y="31"/>
                      <a:pt x="1" y="14"/>
                      <a:pt x="12" y="6"/>
                    </a:cubicBezTo>
                    <a:cubicBezTo>
                      <a:pt x="20" y="0"/>
                      <a:pt x="28" y="8"/>
                      <a:pt x="30" y="15"/>
                    </a:cubicBezTo>
                    <a:cubicBezTo>
                      <a:pt x="32" y="23"/>
                      <a:pt x="26" y="32"/>
                      <a:pt x="18" y="32"/>
                    </a:cubicBezTo>
                    <a:cubicBezTo>
                      <a:pt x="18" y="32"/>
                      <a:pt x="17" y="32"/>
                      <a:pt x="17" y="32"/>
                    </a:cubicBezTo>
                    <a:cubicBezTo>
                      <a:pt x="23" y="32"/>
                      <a:pt x="27" y="30"/>
                      <a:pt x="30" y="25"/>
                    </a:cubicBezTo>
                    <a:cubicBezTo>
                      <a:pt x="35" y="16"/>
                      <a:pt x="28" y="5"/>
                      <a:pt x="18" y="4"/>
                    </a:cubicBezTo>
                    <a:cubicBezTo>
                      <a:pt x="1" y="3"/>
                      <a:pt x="0" y="32"/>
                      <a:pt x="17" y="32"/>
                    </a:cubicBezTo>
                    <a:cubicBezTo>
                      <a:pt x="18" y="32"/>
                      <a:pt x="18" y="32"/>
                      <a:pt x="18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42" name="Freeform 88"/>
              <p:cNvSpPr>
                <a:spLocks/>
              </p:cNvSpPr>
              <p:nvPr/>
            </p:nvSpPr>
            <p:spPr bwMode="auto">
              <a:xfrm>
                <a:off x="6732588" y="971550"/>
                <a:ext cx="300038" cy="268288"/>
              </a:xfrm>
              <a:custGeom>
                <a:avLst/>
                <a:gdLst>
                  <a:gd name="T0" fmla="*/ 19 w 36"/>
                  <a:gd name="T1" fmla="*/ 32 h 32"/>
                  <a:gd name="T2" fmla="*/ 13 w 36"/>
                  <a:gd name="T3" fmla="*/ 6 h 32"/>
                  <a:gd name="T4" fmla="*/ 31 w 36"/>
                  <a:gd name="T5" fmla="*/ 15 h 32"/>
                  <a:gd name="T6" fmla="*/ 19 w 36"/>
                  <a:gd name="T7" fmla="*/ 32 h 32"/>
                  <a:gd name="T8" fmla="*/ 18 w 36"/>
                  <a:gd name="T9" fmla="*/ 32 h 32"/>
                  <a:gd name="T10" fmla="*/ 30 w 36"/>
                  <a:gd name="T11" fmla="*/ 25 h 32"/>
                  <a:gd name="T12" fmla="*/ 19 w 36"/>
                  <a:gd name="T13" fmla="*/ 4 h 32"/>
                  <a:gd name="T14" fmla="*/ 18 w 36"/>
                  <a:gd name="T15" fmla="*/ 32 h 32"/>
                  <a:gd name="T16" fmla="*/ 19 w 36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6" h="32">
                    <a:moveTo>
                      <a:pt x="19" y="32"/>
                    </a:moveTo>
                    <a:cubicBezTo>
                      <a:pt x="6" y="31"/>
                      <a:pt x="2" y="14"/>
                      <a:pt x="13" y="6"/>
                    </a:cubicBezTo>
                    <a:cubicBezTo>
                      <a:pt x="20" y="0"/>
                      <a:pt x="29" y="8"/>
                      <a:pt x="31" y="15"/>
                    </a:cubicBezTo>
                    <a:cubicBezTo>
                      <a:pt x="33" y="23"/>
                      <a:pt x="27" y="32"/>
                      <a:pt x="19" y="32"/>
                    </a:cubicBezTo>
                    <a:cubicBezTo>
                      <a:pt x="19" y="32"/>
                      <a:pt x="18" y="32"/>
                      <a:pt x="18" y="32"/>
                    </a:cubicBezTo>
                    <a:cubicBezTo>
                      <a:pt x="23" y="32"/>
                      <a:pt x="28" y="30"/>
                      <a:pt x="30" y="25"/>
                    </a:cubicBezTo>
                    <a:cubicBezTo>
                      <a:pt x="36" y="16"/>
                      <a:pt x="29" y="5"/>
                      <a:pt x="19" y="4"/>
                    </a:cubicBezTo>
                    <a:cubicBezTo>
                      <a:pt x="2" y="3"/>
                      <a:pt x="0" y="32"/>
                      <a:pt x="18" y="32"/>
                    </a:cubicBezTo>
                    <a:cubicBezTo>
                      <a:pt x="19" y="32"/>
                      <a:pt x="19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43" name="Freeform 89"/>
              <p:cNvSpPr>
                <a:spLocks/>
              </p:cNvSpPr>
              <p:nvPr/>
            </p:nvSpPr>
            <p:spPr bwMode="auto">
              <a:xfrm>
                <a:off x="7081838" y="971550"/>
                <a:ext cx="300038" cy="268288"/>
              </a:xfrm>
              <a:custGeom>
                <a:avLst/>
                <a:gdLst>
                  <a:gd name="T0" fmla="*/ 19 w 36"/>
                  <a:gd name="T1" fmla="*/ 32 h 32"/>
                  <a:gd name="T2" fmla="*/ 12 w 36"/>
                  <a:gd name="T3" fmla="*/ 6 h 32"/>
                  <a:gd name="T4" fmla="*/ 30 w 36"/>
                  <a:gd name="T5" fmla="*/ 15 h 32"/>
                  <a:gd name="T6" fmla="*/ 19 w 36"/>
                  <a:gd name="T7" fmla="*/ 32 h 32"/>
                  <a:gd name="T8" fmla="*/ 18 w 36"/>
                  <a:gd name="T9" fmla="*/ 32 h 32"/>
                  <a:gd name="T10" fmla="*/ 30 w 36"/>
                  <a:gd name="T11" fmla="*/ 25 h 32"/>
                  <a:gd name="T12" fmla="*/ 19 w 36"/>
                  <a:gd name="T13" fmla="*/ 4 h 32"/>
                  <a:gd name="T14" fmla="*/ 18 w 36"/>
                  <a:gd name="T15" fmla="*/ 32 h 32"/>
                  <a:gd name="T16" fmla="*/ 19 w 36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6" h="32">
                    <a:moveTo>
                      <a:pt x="19" y="32"/>
                    </a:moveTo>
                    <a:cubicBezTo>
                      <a:pt x="5" y="31"/>
                      <a:pt x="2" y="14"/>
                      <a:pt x="12" y="6"/>
                    </a:cubicBezTo>
                    <a:cubicBezTo>
                      <a:pt x="20" y="0"/>
                      <a:pt x="29" y="8"/>
                      <a:pt x="30" y="15"/>
                    </a:cubicBezTo>
                    <a:cubicBezTo>
                      <a:pt x="32" y="23"/>
                      <a:pt x="27" y="32"/>
                      <a:pt x="19" y="32"/>
                    </a:cubicBezTo>
                    <a:cubicBezTo>
                      <a:pt x="19" y="32"/>
                      <a:pt x="18" y="32"/>
                      <a:pt x="18" y="32"/>
                    </a:cubicBezTo>
                    <a:cubicBezTo>
                      <a:pt x="23" y="32"/>
                      <a:pt x="27" y="30"/>
                      <a:pt x="30" y="25"/>
                    </a:cubicBezTo>
                    <a:cubicBezTo>
                      <a:pt x="36" y="16"/>
                      <a:pt x="29" y="5"/>
                      <a:pt x="19" y="4"/>
                    </a:cubicBezTo>
                    <a:cubicBezTo>
                      <a:pt x="2" y="3"/>
                      <a:pt x="0" y="32"/>
                      <a:pt x="18" y="32"/>
                    </a:cubicBezTo>
                    <a:cubicBezTo>
                      <a:pt x="18" y="32"/>
                      <a:pt x="19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44" name="Freeform 90"/>
              <p:cNvSpPr>
                <a:spLocks/>
              </p:cNvSpPr>
              <p:nvPr/>
            </p:nvSpPr>
            <p:spPr bwMode="auto">
              <a:xfrm>
                <a:off x="7432675" y="971550"/>
                <a:ext cx="292100" cy="268288"/>
              </a:xfrm>
              <a:custGeom>
                <a:avLst/>
                <a:gdLst>
                  <a:gd name="T0" fmla="*/ 19 w 35"/>
                  <a:gd name="T1" fmla="*/ 32 h 32"/>
                  <a:gd name="T2" fmla="*/ 12 w 35"/>
                  <a:gd name="T3" fmla="*/ 6 h 32"/>
                  <a:gd name="T4" fmla="*/ 30 w 35"/>
                  <a:gd name="T5" fmla="*/ 15 h 32"/>
                  <a:gd name="T6" fmla="*/ 19 w 35"/>
                  <a:gd name="T7" fmla="*/ 32 h 32"/>
                  <a:gd name="T8" fmla="*/ 18 w 35"/>
                  <a:gd name="T9" fmla="*/ 32 h 32"/>
                  <a:gd name="T10" fmla="*/ 30 w 35"/>
                  <a:gd name="T11" fmla="*/ 25 h 32"/>
                  <a:gd name="T12" fmla="*/ 19 w 35"/>
                  <a:gd name="T13" fmla="*/ 4 h 32"/>
                  <a:gd name="T14" fmla="*/ 18 w 35"/>
                  <a:gd name="T15" fmla="*/ 32 h 32"/>
                  <a:gd name="T16" fmla="*/ 19 w 35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32">
                    <a:moveTo>
                      <a:pt x="19" y="32"/>
                    </a:moveTo>
                    <a:cubicBezTo>
                      <a:pt x="5" y="31"/>
                      <a:pt x="2" y="14"/>
                      <a:pt x="12" y="6"/>
                    </a:cubicBezTo>
                    <a:cubicBezTo>
                      <a:pt x="20" y="0"/>
                      <a:pt x="28" y="8"/>
                      <a:pt x="30" y="15"/>
                    </a:cubicBezTo>
                    <a:cubicBezTo>
                      <a:pt x="32" y="23"/>
                      <a:pt x="27" y="32"/>
                      <a:pt x="19" y="32"/>
                    </a:cubicBezTo>
                    <a:cubicBezTo>
                      <a:pt x="19" y="32"/>
                      <a:pt x="18" y="32"/>
                      <a:pt x="18" y="32"/>
                    </a:cubicBezTo>
                    <a:cubicBezTo>
                      <a:pt x="23" y="32"/>
                      <a:pt x="27" y="30"/>
                      <a:pt x="30" y="25"/>
                    </a:cubicBezTo>
                    <a:cubicBezTo>
                      <a:pt x="35" y="16"/>
                      <a:pt x="29" y="5"/>
                      <a:pt x="19" y="4"/>
                    </a:cubicBezTo>
                    <a:cubicBezTo>
                      <a:pt x="2" y="3"/>
                      <a:pt x="0" y="32"/>
                      <a:pt x="18" y="32"/>
                    </a:cubicBezTo>
                    <a:cubicBezTo>
                      <a:pt x="18" y="32"/>
                      <a:pt x="19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45" name="Freeform 91"/>
              <p:cNvSpPr>
                <a:spLocks/>
              </p:cNvSpPr>
              <p:nvPr/>
            </p:nvSpPr>
            <p:spPr bwMode="auto">
              <a:xfrm>
                <a:off x="7783513" y="971550"/>
                <a:ext cx="292100" cy="268288"/>
              </a:xfrm>
              <a:custGeom>
                <a:avLst/>
                <a:gdLst>
                  <a:gd name="T0" fmla="*/ 19 w 35"/>
                  <a:gd name="T1" fmla="*/ 32 h 32"/>
                  <a:gd name="T2" fmla="*/ 12 w 35"/>
                  <a:gd name="T3" fmla="*/ 6 h 32"/>
                  <a:gd name="T4" fmla="*/ 30 w 35"/>
                  <a:gd name="T5" fmla="*/ 15 h 32"/>
                  <a:gd name="T6" fmla="*/ 19 w 35"/>
                  <a:gd name="T7" fmla="*/ 32 h 32"/>
                  <a:gd name="T8" fmla="*/ 18 w 35"/>
                  <a:gd name="T9" fmla="*/ 32 h 32"/>
                  <a:gd name="T10" fmla="*/ 30 w 35"/>
                  <a:gd name="T11" fmla="*/ 25 h 32"/>
                  <a:gd name="T12" fmla="*/ 19 w 35"/>
                  <a:gd name="T13" fmla="*/ 4 h 32"/>
                  <a:gd name="T14" fmla="*/ 18 w 35"/>
                  <a:gd name="T15" fmla="*/ 32 h 32"/>
                  <a:gd name="T16" fmla="*/ 19 w 35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32">
                    <a:moveTo>
                      <a:pt x="19" y="32"/>
                    </a:moveTo>
                    <a:cubicBezTo>
                      <a:pt x="5" y="31"/>
                      <a:pt x="2" y="14"/>
                      <a:pt x="12" y="6"/>
                    </a:cubicBezTo>
                    <a:cubicBezTo>
                      <a:pt x="20" y="0"/>
                      <a:pt x="28" y="8"/>
                      <a:pt x="30" y="15"/>
                    </a:cubicBezTo>
                    <a:cubicBezTo>
                      <a:pt x="32" y="23"/>
                      <a:pt x="27" y="32"/>
                      <a:pt x="19" y="32"/>
                    </a:cubicBezTo>
                    <a:cubicBezTo>
                      <a:pt x="18" y="32"/>
                      <a:pt x="18" y="32"/>
                      <a:pt x="18" y="32"/>
                    </a:cubicBezTo>
                    <a:cubicBezTo>
                      <a:pt x="23" y="32"/>
                      <a:pt x="27" y="30"/>
                      <a:pt x="30" y="25"/>
                    </a:cubicBezTo>
                    <a:cubicBezTo>
                      <a:pt x="35" y="16"/>
                      <a:pt x="28" y="5"/>
                      <a:pt x="19" y="4"/>
                    </a:cubicBezTo>
                    <a:cubicBezTo>
                      <a:pt x="1" y="3"/>
                      <a:pt x="0" y="32"/>
                      <a:pt x="18" y="32"/>
                    </a:cubicBezTo>
                    <a:cubicBezTo>
                      <a:pt x="18" y="32"/>
                      <a:pt x="19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46" name="Freeform 92"/>
              <p:cNvSpPr>
                <a:spLocks/>
              </p:cNvSpPr>
              <p:nvPr/>
            </p:nvSpPr>
            <p:spPr bwMode="auto">
              <a:xfrm>
                <a:off x="8132763" y="971550"/>
                <a:ext cx="292100" cy="268288"/>
              </a:xfrm>
              <a:custGeom>
                <a:avLst/>
                <a:gdLst>
                  <a:gd name="T0" fmla="*/ 19 w 35"/>
                  <a:gd name="T1" fmla="*/ 32 h 32"/>
                  <a:gd name="T2" fmla="*/ 12 w 35"/>
                  <a:gd name="T3" fmla="*/ 6 h 32"/>
                  <a:gd name="T4" fmla="*/ 30 w 35"/>
                  <a:gd name="T5" fmla="*/ 15 h 32"/>
                  <a:gd name="T6" fmla="*/ 19 w 35"/>
                  <a:gd name="T7" fmla="*/ 32 h 32"/>
                  <a:gd name="T8" fmla="*/ 18 w 35"/>
                  <a:gd name="T9" fmla="*/ 32 h 32"/>
                  <a:gd name="T10" fmla="*/ 30 w 35"/>
                  <a:gd name="T11" fmla="*/ 25 h 32"/>
                  <a:gd name="T12" fmla="*/ 18 w 35"/>
                  <a:gd name="T13" fmla="*/ 4 h 32"/>
                  <a:gd name="T14" fmla="*/ 17 w 35"/>
                  <a:gd name="T15" fmla="*/ 32 h 32"/>
                  <a:gd name="T16" fmla="*/ 19 w 35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32">
                    <a:moveTo>
                      <a:pt x="19" y="32"/>
                    </a:moveTo>
                    <a:cubicBezTo>
                      <a:pt x="5" y="31"/>
                      <a:pt x="1" y="14"/>
                      <a:pt x="12" y="6"/>
                    </a:cubicBezTo>
                    <a:cubicBezTo>
                      <a:pt x="20" y="0"/>
                      <a:pt x="28" y="8"/>
                      <a:pt x="30" y="15"/>
                    </a:cubicBezTo>
                    <a:cubicBezTo>
                      <a:pt x="32" y="23"/>
                      <a:pt x="27" y="32"/>
                      <a:pt x="19" y="32"/>
                    </a:cubicBezTo>
                    <a:cubicBezTo>
                      <a:pt x="18" y="32"/>
                      <a:pt x="17" y="32"/>
                      <a:pt x="18" y="32"/>
                    </a:cubicBezTo>
                    <a:cubicBezTo>
                      <a:pt x="23" y="32"/>
                      <a:pt x="27" y="30"/>
                      <a:pt x="30" y="25"/>
                    </a:cubicBezTo>
                    <a:cubicBezTo>
                      <a:pt x="35" y="16"/>
                      <a:pt x="28" y="5"/>
                      <a:pt x="18" y="4"/>
                    </a:cubicBezTo>
                    <a:cubicBezTo>
                      <a:pt x="1" y="3"/>
                      <a:pt x="0" y="32"/>
                      <a:pt x="17" y="32"/>
                    </a:cubicBezTo>
                    <a:cubicBezTo>
                      <a:pt x="18" y="32"/>
                      <a:pt x="18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47" name="Freeform 93"/>
              <p:cNvSpPr>
                <a:spLocks/>
              </p:cNvSpPr>
              <p:nvPr/>
            </p:nvSpPr>
            <p:spPr bwMode="auto">
              <a:xfrm>
                <a:off x="8483600" y="971550"/>
                <a:ext cx="292100" cy="268288"/>
              </a:xfrm>
              <a:custGeom>
                <a:avLst/>
                <a:gdLst>
                  <a:gd name="T0" fmla="*/ 18 w 35"/>
                  <a:gd name="T1" fmla="*/ 32 h 32"/>
                  <a:gd name="T2" fmla="*/ 12 w 35"/>
                  <a:gd name="T3" fmla="*/ 6 h 32"/>
                  <a:gd name="T4" fmla="*/ 30 w 35"/>
                  <a:gd name="T5" fmla="*/ 15 h 32"/>
                  <a:gd name="T6" fmla="*/ 18 w 35"/>
                  <a:gd name="T7" fmla="*/ 32 h 32"/>
                  <a:gd name="T8" fmla="*/ 17 w 35"/>
                  <a:gd name="T9" fmla="*/ 32 h 32"/>
                  <a:gd name="T10" fmla="*/ 30 w 35"/>
                  <a:gd name="T11" fmla="*/ 25 h 32"/>
                  <a:gd name="T12" fmla="*/ 18 w 35"/>
                  <a:gd name="T13" fmla="*/ 4 h 32"/>
                  <a:gd name="T14" fmla="*/ 17 w 35"/>
                  <a:gd name="T15" fmla="*/ 32 h 32"/>
                  <a:gd name="T16" fmla="*/ 18 w 35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32">
                    <a:moveTo>
                      <a:pt x="18" y="32"/>
                    </a:moveTo>
                    <a:cubicBezTo>
                      <a:pt x="5" y="31"/>
                      <a:pt x="1" y="14"/>
                      <a:pt x="12" y="6"/>
                    </a:cubicBezTo>
                    <a:cubicBezTo>
                      <a:pt x="20" y="0"/>
                      <a:pt x="28" y="8"/>
                      <a:pt x="30" y="15"/>
                    </a:cubicBezTo>
                    <a:cubicBezTo>
                      <a:pt x="32" y="23"/>
                      <a:pt x="26" y="32"/>
                      <a:pt x="18" y="32"/>
                    </a:cubicBezTo>
                    <a:cubicBezTo>
                      <a:pt x="18" y="32"/>
                      <a:pt x="17" y="32"/>
                      <a:pt x="17" y="32"/>
                    </a:cubicBezTo>
                    <a:cubicBezTo>
                      <a:pt x="23" y="32"/>
                      <a:pt x="27" y="30"/>
                      <a:pt x="30" y="25"/>
                    </a:cubicBezTo>
                    <a:cubicBezTo>
                      <a:pt x="35" y="16"/>
                      <a:pt x="28" y="5"/>
                      <a:pt x="18" y="4"/>
                    </a:cubicBezTo>
                    <a:cubicBezTo>
                      <a:pt x="1" y="3"/>
                      <a:pt x="0" y="32"/>
                      <a:pt x="17" y="32"/>
                    </a:cubicBezTo>
                    <a:cubicBezTo>
                      <a:pt x="18" y="32"/>
                      <a:pt x="18" y="32"/>
                      <a:pt x="18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48" name="Freeform 94"/>
              <p:cNvSpPr>
                <a:spLocks/>
              </p:cNvSpPr>
              <p:nvPr/>
            </p:nvSpPr>
            <p:spPr bwMode="auto">
              <a:xfrm>
                <a:off x="8826500" y="971550"/>
                <a:ext cx="300038" cy="268288"/>
              </a:xfrm>
              <a:custGeom>
                <a:avLst/>
                <a:gdLst>
                  <a:gd name="T0" fmla="*/ 19 w 36"/>
                  <a:gd name="T1" fmla="*/ 32 h 32"/>
                  <a:gd name="T2" fmla="*/ 12 w 36"/>
                  <a:gd name="T3" fmla="*/ 6 h 32"/>
                  <a:gd name="T4" fmla="*/ 31 w 36"/>
                  <a:gd name="T5" fmla="*/ 15 h 32"/>
                  <a:gd name="T6" fmla="*/ 19 w 36"/>
                  <a:gd name="T7" fmla="*/ 32 h 32"/>
                  <a:gd name="T8" fmla="*/ 18 w 36"/>
                  <a:gd name="T9" fmla="*/ 32 h 32"/>
                  <a:gd name="T10" fmla="*/ 30 w 36"/>
                  <a:gd name="T11" fmla="*/ 25 h 32"/>
                  <a:gd name="T12" fmla="*/ 19 w 36"/>
                  <a:gd name="T13" fmla="*/ 4 h 32"/>
                  <a:gd name="T14" fmla="*/ 18 w 36"/>
                  <a:gd name="T15" fmla="*/ 32 h 32"/>
                  <a:gd name="T16" fmla="*/ 19 w 36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6" h="32">
                    <a:moveTo>
                      <a:pt x="19" y="32"/>
                    </a:moveTo>
                    <a:cubicBezTo>
                      <a:pt x="6" y="31"/>
                      <a:pt x="2" y="14"/>
                      <a:pt x="12" y="6"/>
                    </a:cubicBezTo>
                    <a:cubicBezTo>
                      <a:pt x="20" y="0"/>
                      <a:pt x="29" y="8"/>
                      <a:pt x="31" y="15"/>
                    </a:cubicBezTo>
                    <a:cubicBezTo>
                      <a:pt x="33" y="23"/>
                      <a:pt x="27" y="32"/>
                      <a:pt x="19" y="32"/>
                    </a:cubicBezTo>
                    <a:cubicBezTo>
                      <a:pt x="19" y="32"/>
                      <a:pt x="18" y="32"/>
                      <a:pt x="18" y="32"/>
                    </a:cubicBezTo>
                    <a:cubicBezTo>
                      <a:pt x="23" y="32"/>
                      <a:pt x="28" y="30"/>
                      <a:pt x="30" y="25"/>
                    </a:cubicBezTo>
                    <a:cubicBezTo>
                      <a:pt x="36" y="16"/>
                      <a:pt x="29" y="5"/>
                      <a:pt x="19" y="4"/>
                    </a:cubicBezTo>
                    <a:cubicBezTo>
                      <a:pt x="2" y="3"/>
                      <a:pt x="0" y="32"/>
                      <a:pt x="18" y="32"/>
                    </a:cubicBezTo>
                    <a:cubicBezTo>
                      <a:pt x="18" y="32"/>
                      <a:pt x="19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49" name="Freeform 95"/>
              <p:cNvSpPr>
                <a:spLocks/>
              </p:cNvSpPr>
              <p:nvPr/>
            </p:nvSpPr>
            <p:spPr bwMode="auto">
              <a:xfrm>
                <a:off x="9175750" y="971550"/>
                <a:ext cx="292100" cy="268288"/>
              </a:xfrm>
              <a:custGeom>
                <a:avLst/>
                <a:gdLst>
                  <a:gd name="T0" fmla="*/ 19 w 35"/>
                  <a:gd name="T1" fmla="*/ 32 h 32"/>
                  <a:gd name="T2" fmla="*/ 12 w 35"/>
                  <a:gd name="T3" fmla="*/ 6 h 32"/>
                  <a:gd name="T4" fmla="*/ 30 w 35"/>
                  <a:gd name="T5" fmla="*/ 15 h 32"/>
                  <a:gd name="T6" fmla="*/ 19 w 35"/>
                  <a:gd name="T7" fmla="*/ 32 h 32"/>
                  <a:gd name="T8" fmla="*/ 18 w 35"/>
                  <a:gd name="T9" fmla="*/ 32 h 32"/>
                  <a:gd name="T10" fmla="*/ 30 w 35"/>
                  <a:gd name="T11" fmla="*/ 25 h 32"/>
                  <a:gd name="T12" fmla="*/ 19 w 35"/>
                  <a:gd name="T13" fmla="*/ 4 h 32"/>
                  <a:gd name="T14" fmla="*/ 18 w 35"/>
                  <a:gd name="T15" fmla="*/ 32 h 32"/>
                  <a:gd name="T16" fmla="*/ 19 w 35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32">
                    <a:moveTo>
                      <a:pt x="19" y="32"/>
                    </a:moveTo>
                    <a:cubicBezTo>
                      <a:pt x="5" y="31"/>
                      <a:pt x="2" y="14"/>
                      <a:pt x="12" y="6"/>
                    </a:cubicBezTo>
                    <a:cubicBezTo>
                      <a:pt x="20" y="0"/>
                      <a:pt x="29" y="8"/>
                      <a:pt x="30" y="15"/>
                    </a:cubicBezTo>
                    <a:cubicBezTo>
                      <a:pt x="32" y="23"/>
                      <a:pt x="27" y="32"/>
                      <a:pt x="19" y="32"/>
                    </a:cubicBezTo>
                    <a:cubicBezTo>
                      <a:pt x="19" y="32"/>
                      <a:pt x="18" y="32"/>
                      <a:pt x="18" y="32"/>
                    </a:cubicBezTo>
                    <a:cubicBezTo>
                      <a:pt x="23" y="32"/>
                      <a:pt x="27" y="30"/>
                      <a:pt x="30" y="25"/>
                    </a:cubicBezTo>
                    <a:cubicBezTo>
                      <a:pt x="35" y="16"/>
                      <a:pt x="29" y="5"/>
                      <a:pt x="19" y="4"/>
                    </a:cubicBezTo>
                    <a:cubicBezTo>
                      <a:pt x="2" y="3"/>
                      <a:pt x="0" y="32"/>
                      <a:pt x="18" y="32"/>
                    </a:cubicBezTo>
                    <a:cubicBezTo>
                      <a:pt x="18" y="32"/>
                      <a:pt x="19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50" name="Freeform 96"/>
              <p:cNvSpPr>
                <a:spLocks/>
              </p:cNvSpPr>
              <p:nvPr/>
            </p:nvSpPr>
            <p:spPr bwMode="auto">
              <a:xfrm>
                <a:off x="9526588" y="971550"/>
                <a:ext cx="292100" cy="268288"/>
              </a:xfrm>
              <a:custGeom>
                <a:avLst/>
                <a:gdLst>
                  <a:gd name="T0" fmla="*/ 19 w 35"/>
                  <a:gd name="T1" fmla="*/ 32 h 32"/>
                  <a:gd name="T2" fmla="*/ 12 w 35"/>
                  <a:gd name="T3" fmla="*/ 6 h 32"/>
                  <a:gd name="T4" fmla="*/ 30 w 35"/>
                  <a:gd name="T5" fmla="*/ 15 h 32"/>
                  <a:gd name="T6" fmla="*/ 19 w 35"/>
                  <a:gd name="T7" fmla="*/ 32 h 32"/>
                  <a:gd name="T8" fmla="*/ 18 w 35"/>
                  <a:gd name="T9" fmla="*/ 32 h 32"/>
                  <a:gd name="T10" fmla="*/ 30 w 35"/>
                  <a:gd name="T11" fmla="*/ 25 h 32"/>
                  <a:gd name="T12" fmla="*/ 19 w 35"/>
                  <a:gd name="T13" fmla="*/ 4 h 32"/>
                  <a:gd name="T14" fmla="*/ 18 w 35"/>
                  <a:gd name="T15" fmla="*/ 32 h 32"/>
                  <a:gd name="T16" fmla="*/ 19 w 35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32">
                    <a:moveTo>
                      <a:pt x="19" y="32"/>
                    </a:moveTo>
                    <a:cubicBezTo>
                      <a:pt x="5" y="31"/>
                      <a:pt x="2" y="14"/>
                      <a:pt x="12" y="6"/>
                    </a:cubicBezTo>
                    <a:cubicBezTo>
                      <a:pt x="20" y="0"/>
                      <a:pt x="28" y="8"/>
                      <a:pt x="30" y="15"/>
                    </a:cubicBezTo>
                    <a:cubicBezTo>
                      <a:pt x="32" y="23"/>
                      <a:pt x="27" y="32"/>
                      <a:pt x="19" y="32"/>
                    </a:cubicBezTo>
                    <a:cubicBezTo>
                      <a:pt x="19" y="32"/>
                      <a:pt x="18" y="32"/>
                      <a:pt x="18" y="32"/>
                    </a:cubicBezTo>
                    <a:cubicBezTo>
                      <a:pt x="23" y="32"/>
                      <a:pt x="27" y="30"/>
                      <a:pt x="30" y="25"/>
                    </a:cubicBezTo>
                    <a:cubicBezTo>
                      <a:pt x="35" y="16"/>
                      <a:pt x="29" y="5"/>
                      <a:pt x="19" y="4"/>
                    </a:cubicBezTo>
                    <a:cubicBezTo>
                      <a:pt x="2" y="3"/>
                      <a:pt x="0" y="32"/>
                      <a:pt x="18" y="32"/>
                    </a:cubicBezTo>
                    <a:cubicBezTo>
                      <a:pt x="18" y="32"/>
                      <a:pt x="19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51" name="Freeform 97"/>
              <p:cNvSpPr>
                <a:spLocks/>
              </p:cNvSpPr>
              <p:nvPr/>
            </p:nvSpPr>
            <p:spPr bwMode="auto">
              <a:xfrm>
                <a:off x="9877425" y="971550"/>
                <a:ext cx="292100" cy="268288"/>
              </a:xfrm>
              <a:custGeom>
                <a:avLst/>
                <a:gdLst>
                  <a:gd name="T0" fmla="*/ 19 w 35"/>
                  <a:gd name="T1" fmla="*/ 32 h 32"/>
                  <a:gd name="T2" fmla="*/ 12 w 35"/>
                  <a:gd name="T3" fmla="*/ 6 h 32"/>
                  <a:gd name="T4" fmla="*/ 30 w 35"/>
                  <a:gd name="T5" fmla="*/ 15 h 32"/>
                  <a:gd name="T6" fmla="*/ 19 w 35"/>
                  <a:gd name="T7" fmla="*/ 32 h 32"/>
                  <a:gd name="T8" fmla="*/ 18 w 35"/>
                  <a:gd name="T9" fmla="*/ 32 h 32"/>
                  <a:gd name="T10" fmla="*/ 30 w 35"/>
                  <a:gd name="T11" fmla="*/ 25 h 32"/>
                  <a:gd name="T12" fmla="*/ 18 w 35"/>
                  <a:gd name="T13" fmla="*/ 4 h 32"/>
                  <a:gd name="T14" fmla="*/ 18 w 35"/>
                  <a:gd name="T15" fmla="*/ 32 h 32"/>
                  <a:gd name="T16" fmla="*/ 19 w 35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32">
                    <a:moveTo>
                      <a:pt x="19" y="32"/>
                    </a:moveTo>
                    <a:cubicBezTo>
                      <a:pt x="5" y="31"/>
                      <a:pt x="1" y="14"/>
                      <a:pt x="12" y="6"/>
                    </a:cubicBezTo>
                    <a:cubicBezTo>
                      <a:pt x="20" y="0"/>
                      <a:pt x="28" y="8"/>
                      <a:pt x="30" y="15"/>
                    </a:cubicBezTo>
                    <a:cubicBezTo>
                      <a:pt x="32" y="23"/>
                      <a:pt x="27" y="32"/>
                      <a:pt x="19" y="32"/>
                    </a:cubicBezTo>
                    <a:cubicBezTo>
                      <a:pt x="18" y="32"/>
                      <a:pt x="18" y="32"/>
                      <a:pt x="18" y="32"/>
                    </a:cubicBezTo>
                    <a:cubicBezTo>
                      <a:pt x="23" y="32"/>
                      <a:pt x="27" y="30"/>
                      <a:pt x="30" y="25"/>
                    </a:cubicBezTo>
                    <a:cubicBezTo>
                      <a:pt x="35" y="16"/>
                      <a:pt x="28" y="5"/>
                      <a:pt x="18" y="4"/>
                    </a:cubicBezTo>
                    <a:cubicBezTo>
                      <a:pt x="1" y="3"/>
                      <a:pt x="0" y="32"/>
                      <a:pt x="18" y="32"/>
                    </a:cubicBezTo>
                    <a:cubicBezTo>
                      <a:pt x="18" y="32"/>
                      <a:pt x="18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52" name="Freeform 98"/>
              <p:cNvSpPr>
                <a:spLocks/>
              </p:cNvSpPr>
              <p:nvPr/>
            </p:nvSpPr>
            <p:spPr bwMode="auto">
              <a:xfrm>
                <a:off x="10226675" y="971550"/>
                <a:ext cx="292100" cy="268288"/>
              </a:xfrm>
              <a:custGeom>
                <a:avLst/>
                <a:gdLst>
                  <a:gd name="T0" fmla="*/ 19 w 35"/>
                  <a:gd name="T1" fmla="*/ 32 h 32"/>
                  <a:gd name="T2" fmla="*/ 12 w 35"/>
                  <a:gd name="T3" fmla="*/ 6 h 32"/>
                  <a:gd name="T4" fmla="*/ 30 w 35"/>
                  <a:gd name="T5" fmla="*/ 15 h 32"/>
                  <a:gd name="T6" fmla="*/ 18 w 35"/>
                  <a:gd name="T7" fmla="*/ 32 h 32"/>
                  <a:gd name="T8" fmla="*/ 17 w 35"/>
                  <a:gd name="T9" fmla="*/ 32 h 32"/>
                  <a:gd name="T10" fmla="*/ 30 w 35"/>
                  <a:gd name="T11" fmla="*/ 25 h 32"/>
                  <a:gd name="T12" fmla="*/ 18 w 35"/>
                  <a:gd name="T13" fmla="*/ 4 h 32"/>
                  <a:gd name="T14" fmla="*/ 17 w 35"/>
                  <a:gd name="T15" fmla="*/ 32 h 32"/>
                  <a:gd name="T16" fmla="*/ 19 w 35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32">
                    <a:moveTo>
                      <a:pt x="19" y="32"/>
                    </a:moveTo>
                    <a:cubicBezTo>
                      <a:pt x="5" y="31"/>
                      <a:pt x="1" y="14"/>
                      <a:pt x="12" y="6"/>
                    </a:cubicBezTo>
                    <a:cubicBezTo>
                      <a:pt x="20" y="0"/>
                      <a:pt x="28" y="8"/>
                      <a:pt x="30" y="15"/>
                    </a:cubicBezTo>
                    <a:cubicBezTo>
                      <a:pt x="32" y="23"/>
                      <a:pt x="27" y="32"/>
                      <a:pt x="18" y="32"/>
                    </a:cubicBezTo>
                    <a:cubicBezTo>
                      <a:pt x="18" y="32"/>
                      <a:pt x="17" y="32"/>
                      <a:pt x="17" y="32"/>
                    </a:cubicBezTo>
                    <a:cubicBezTo>
                      <a:pt x="23" y="32"/>
                      <a:pt x="27" y="30"/>
                      <a:pt x="30" y="25"/>
                    </a:cubicBezTo>
                    <a:cubicBezTo>
                      <a:pt x="35" y="16"/>
                      <a:pt x="28" y="5"/>
                      <a:pt x="18" y="4"/>
                    </a:cubicBezTo>
                    <a:cubicBezTo>
                      <a:pt x="1" y="3"/>
                      <a:pt x="0" y="32"/>
                      <a:pt x="17" y="32"/>
                    </a:cubicBezTo>
                    <a:cubicBezTo>
                      <a:pt x="18" y="32"/>
                      <a:pt x="18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53" name="Freeform 99"/>
              <p:cNvSpPr>
                <a:spLocks/>
              </p:cNvSpPr>
              <p:nvPr/>
            </p:nvSpPr>
            <p:spPr bwMode="auto">
              <a:xfrm>
                <a:off x="10569575" y="971550"/>
                <a:ext cx="300038" cy="268288"/>
              </a:xfrm>
              <a:custGeom>
                <a:avLst/>
                <a:gdLst>
                  <a:gd name="T0" fmla="*/ 19 w 36"/>
                  <a:gd name="T1" fmla="*/ 32 h 32"/>
                  <a:gd name="T2" fmla="*/ 13 w 36"/>
                  <a:gd name="T3" fmla="*/ 6 h 32"/>
                  <a:gd name="T4" fmla="*/ 31 w 36"/>
                  <a:gd name="T5" fmla="*/ 15 h 32"/>
                  <a:gd name="T6" fmla="*/ 19 w 36"/>
                  <a:gd name="T7" fmla="*/ 32 h 32"/>
                  <a:gd name="T8" fmla="*/ 18 w 36"/>
                  <a:gd name="T9" fmla="*/ 32 h 32"/>
                  <a:gd name="T10" fmla="*/ 30 w 36"/>
                  <a:gd name="T11" fmla="*/ 25 h 32"/>
                  <a:gd name="T12" fmla="*/ 19 w 36"/>
                  <a:gd name="T13" fmla="*/ 4 h 32"/>
                  <a:gd name="T14" fmla="*/ 18 w 36"/>
                  <a:gd name="T15" fmla="*/ 32 h 32"/>
                  <a:gd name="T16" fmla="*/ 19 w 36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6" h="32">
                    <a:moveTo>
                      <a:pt x="19" y="32"/>
                    </a:moveTo>
                    <a:cubicBezTo>
                      <a:pt x="6" y="31"/>
                      <a:pt x="2" y="14"/>
                      <a:pt x="13" y="6"/>
                    </a:cubicBezTo>
                    <a:cubicBezTo>
                      <a:pt x="20" y="0"/>
                      <a:pt x="29" y="8"/>
                      <a:pt x="31" y="15"/>
                    </a:cubicBezTo>
                    <a:cubicBezTo>
                      <a:pt x="33" y="23"/>
                      <a:pt x="27" y="32"/>
                      <a:pt x="19" y="32"/>
                    </a:cubicBezTo>
                    <a:cubicBezTo>
                      <a:pt x="19" y="32"/>
                      <a:pt x="18" y="32"/>
                      <a:pt x="18" y="32"/>
                    </a:cubicBezTo>
                    <a:cubicBezTo>
                      <a:pt x="24" y="32"/>
                      <a:pt x="28" y="30"/>
                      <a:pt x="30" y="25"/>
                    </a:cubicBezTo>
                    <a:cubicBezTo>
                      <a:pt x="36" y="16"/>
                      <a:pt x="29" y="5"/>
                      <a:pt x="19" y="4"/>
                    </a:cubicBezTo>
                    <a:cubicBezTo>
                      <a:pt x="2" y="3"/>
                      <a:pt x="0" y="32"/>
                      <a:pt x="18" y="32"/>
                    </a:cubicBezTo>
                    <a:cubicBezTo>
                      <a:pt x="19" y="32"/>
                      <a:pt x="19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54" name="Freeform 100"/>
              <p:cNvSpPr>
                <a:spLocks/>
              </p:cNvSpPr>
              <p:nvPr/>
            </p:nvSpPr>
            <p:spPr bwMode="auto">
              <a:xfrm>
                <a:off x="10920413" y="971550"/>
                <a:ext cx="300038" cy="268288"/>
              </a:xfrm>
              <a:custGeom>
                <a:avLst/>
                <a:gdLst>
                  <a:gd name="T0" fmla="*/ 19 w 36"/>
                  <a:gd name="T1" fmla="*/ 32 h 32"/>
                  <a:gd name="T2" fmla="*/ 12 w 36"/>
                  <a:gd name="T3" fmla="*/ 6 h 32"/>
                  <a:gd name="T4" fmla="*/ 31 w 36"/>
                  <a:gd name="T5" fmla="*/ 15 h 32"/>
                  <a:gd name="T6" fmla="*/ 19 w 36"/>
                  <a:gd name="T7" fmla="*/ 32 h 32"/>
                  <a:gd name="T8" fmla="*/ 18 w 36"/>
                  <a:gd name="T9" fmla="*/ 32 h 32"/>
                  <a:gd name="T10" fmla="*/ 30 w 36"/>
                  <a:gd name="T11" fmla="*/ 25 h 32"/>
                  <a:gd name="T12" fmla="*/ 19 w 36"/>
                  <a:gd name="T13" fmla="*/ 4 h 32"/>
                  <a:gd name="T14" fmla="*/ 18 w 36"/>
                  <a:gd name="T15" fmla="*/ 32 h 32"/>
                  <a:gd name="T16" fmla="*/ 19 w 36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6" h="32">
                    <a:moveTo>
                      <a:pt x="19" y="32"/>
                    </a:moveTo>
                    <a:cubicBezTo>
                      <a:pt x="5" y="31"/>
                      <a:pt x="2" y="14"/>
                      <a:pt x="12" y="6"/>
                    </a:cubicBezTo>
                    <a:cubicBezTo>
                      <a:pt x="20" y="0"/>
                      <a:pt x="29" y="8"/>
                      <a:pt x="31" y="15"/>
                    </a:cubicBezTo>
                    <a:cubicBezTo>
                      <a:pt x="33" y="23"/>
                      <a:pt x="27" y="32"/>
                      <a:pt x="19" y="32"/>
                    </a:cubicBezTo>
                    <a:cubicBezTo>
                      <a:pt x="19" y="32"/>
                      <a:pt x="18" y="32"/>
                      <a:pt x="18" y="32"/>
                    </a:cubicBezTo>
                    <a:cubicBezTo>
                      <a:pt x="23" y="32"/>
                      <a:pt x="28" y="30"/>
                      <a:pt x="30" y="25"/>
                    </a:cubicBezTo>
                    <a:cubicBezTo>
                      <a:pt x="36" y="16"/>
                      <a:pt x="29" y="5"/>
                      <a:pt x="19" y="4"/>
                    </a:cubicBezTo>
                    <a:cubicBezTo>
                      <a:pt x="2" y="3"/>
                      <a:pt x="0" y="32"/>
                      <a:pt x="18" y="32"/>
                    </a:cubicBezTo>
                    <a:cubicBezTo>
                      <a:pt x="18" y="32"/>
                      <a:pt x="19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55" name="Freeform 101"/>
              <p:cNvSpPr>
                <a:spLocks/>
              </p:cNvSpPr>
              <p:nvPr/>
            </p:nvSpPr>
            <p:spPr bwMode="auto">
              <a:xfrm>
                <a:off x="11269663" y="971550"/>
                <a:ext cx="292100" cy="268288"/>
              </a:xfrm>
              <a:custGeom>
                <a:avLst/>
                <a:gdLst>
                  <a:gd name="T0" fmla="*/ 19 w 35"/>
                  <a:gd name="T1" fmla="*/ 32 h 32"/>
                  <a:gd name="T2" fmla="*/ 12 w 35"/>
                  <a:gd name="T3" fmla="*/ 6 h 32"/>
                  <a:gd name="T4" fmla="*/ 30 w 35"/>
                  <a:gd name="T5" fmla="*/ 15 h 32"/>
                  <a:gd name="T6" fmla="*/ 19 w 35"/>
                  <a:gd name="T7" fmla="*/ 32 h 32"/>
                  <a:gd name="T8" fmla="*/ 18 w 35"/>
                  <a:gd name="T9" fmla="*/ 32 h 32"/>
                  <a:gd name="T10" fmla="*/ 30 w 35"/>
                  <a:gd name="T11" fmla="*/ 25 h 32"/>
                  <a:gd name="T12" fmla="*/ 19 w 35"/>
                  <a:gd name="T13" fmla="*/ 4 h 32"/>
                  <a:gd name="T14" fmla="*/ 18 w 35"/>
                  <a:gd name="T15" fmla="*/ 32 h 32"/>
                  <a:gd name="T16" fmla="*/ 19 w 35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32">
                    <a:moveTo>
                      <a:pt x="19" y="32"/>
                    </a:moveTo>
                    <a:cubicBezTo>
                      <a:pt x="5" y="31"/>
                      <a:pt x="2" y="14"/>
                      <a:pt x="12" y="6"/>
                    </a:cubicBezTo>
                    <a:cubicBezTo>
                      <a:pt x="20" y="0"/>
                      <a:pt x="28" y="8"/>
                      <a:pt x="30" y="15"/>
                    </a:cubicBezTo>
                    <a:cubicBezTo>
                      <a:pt x="32" y="23"/>
                      <a:pt x="27" y="32"/>
                      <a:pt x="19" y="32"/>
                    </a:cubicBezTo>
                    <a:cubicBezTo>
                      <a:pt x="19" y="32"/>
                      <a:pt x="18" y="32"/>
                      <a:pt x="18" y="32"/>
                    </a:cubicBezTo>
                    <a:cubicBezTo>
                      <a:pt x="23" y="32"/>
                      <a:pt x="27" y="30"/>
                      <a:pt x="30" y="25"/>
                    </a:cubicBezTo>
                    <a:cubicBezTo>
                      <a:pt x="35" y="16"/>
                      <a:pt x="29" y="5"/>
                      <a:pt x="19" y="4"/>
                    </a:cubicBezTo>
                    <a:cubicBezTo>
                      <a:pt x="2" y="3"/>
                      <a:pt x="0" y="32"/>
                      <a:pt x="18" y="32"/>
                    </a:cubicBezTo>
                    <a:cubicBezTo>
                      <a:pt x="18" y="32"/>
                      <a:pt x="19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56" name="Oval 127"/>
              <p:cNvSpPr>
                <a:spLocks noChangeArrowheads="1"/>
              </p:cNvSpPr>
              <p:nvPr/>
            </p:nvSpPr>
            <p:spPr bwMode="auto">
              <a:xfrm>
                <a:off x="1893888" y="66675"/>
                <a:ext cx="82550" cy="84138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57" name="Oval 128"/>
              <p:cNvSpPr>
                <a:spLocks noChangeArrowheads="1"/>
              </p:cNvSpPr>
              <p:nvPr/>
            </p:nvSpPr>
            <p:spPr bwMode="auto">
              <a:xfrm>
                <a:off x="1909763" y="84138"/>
                <a:ext cx="74613" cy="84138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58" name="Freeform 129"/>
              <p:cNvSpPr>
                <a:spLocks/>
              </p:cNvSpPr>
              <p:nvPr/>
            </p:nvSpPr>
            <p:spPr bwMode="auto">
              <a:xfrm>
                <a:off x="1884363" y="50800"/>
                <a:ext cx="92075" cy="117475"/>
              </a:xfrm>
              <a:custGeom>
                <a:avLst/>
                <a:gdLst>
                  <a:gd name="T0" fmla="*/ 10 w 11"/>
                  <a:gd name="T1" fmla="*/ 7 h 14"/>
                  <a:gd name="T2" fmla="*/ 5 w 11"/>
                  <a:gd name="T3" fmla="*/ 11 h 14"/>
                  <a:gd name="T4" fmla="*/ 2 w 11"/>
                  <a:gd name="T5" fmla="*/ 7 h 14"/>
                  <a:gd name="T6" fmla="*/ 6 w 11"/>
                  <a:gd name="T7" fmla="*/ 2 h 14"/>
                  <a:gd name="T8" fmla="*/ 10 w 11"/>
                  <a:gd name="T9" fmla="*/ 7 h 14"/>
                  <a:gd name="T10" fmla="*/ 11 w 11"/>
                  <a:gd name="T11" fmla="*/ 7 h 14"/>
                  <a:gd name="T12" fmla="*/ 1 w 11"/>
                  <a:gd name="T13" fmla="*/ 7 h 14"/>
                  <a:gd name="T14" fmla="*/ 11 w 11"/>
                  <a:gd name="T15" fmla="*/ 7 h 14"/>
                  <a:gd name="T16" fmla="*/ 10 w 11"/>
                  <a:gd name="T17" fmla="*/ 7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1" h="14">
                    <a:moveTo>
                      <a:pt x="10" y="7"/>
                    </a:moveTo>
                    <a:cubicBezTo>
                      <a:pt x="10" y="9"/>
                      <a:pt x="8" y="12"/>
                      <a:pt x="5" y="11"/>
                    </a:cubicBezTo>
                    <a:cubicBezTo>
                      <a:pt x="3" y="11"/>
                      <a:pt x="2" y="9"/>
                      <a:pt x="2" y="7"/>
                    </a:cubicBezTo>
                    <a:cubicBezTo>
                      <a:pt x="2" y="4"/>
                      <a:pt x="4" y="2"/>
                      <a:pt x="6" y="2"/>
                    </a:cubicBezTo>
                    <a:cubicBezTo>
                      <a:pt x="9" y="3"/>
                      <a:pt x="10" y="5"/>
                      <a:pt x="10" y="7"/>
                    </a:cubicBezTo>
                    <a:cubicBezTo>
                      <a:pt x="10" y="7"/>
                      <a:pt x="11" y="7"/>
                      <a:pt x="11" y="7"/>
                    </a:cubicBezTo>
                    <a:cubicBezTo>
                      <a:pt x="11" y="0"/>
                      <a:pt x="1" y="1"/>
                      <a:pt x="1" y="7"/>
                    </a:cubicBezTo>
                    <a:cubicBezTo>
                      <a:pt x="0" y="14"/>
                      <a:pt x="11" y="13"/>
                      <a:pt x="11" y="7"/>
                    </a:cubicBezTo>
                    <a:cubicBezTo>
                      <a:pt x="11" y="7"/>
                      <a:pt x="10" y="7"/>
                      <a:pt x="10" y="7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</p:grpSp>
        <p:pic>
          <p:nvPicPr>
            <p:cNvPr id="28" name="图片 2121"/>
            <p:cNvPicPr>
              <a:picLocks noChangeAspect="1"/>
            </p:cNvPicPr>
            <p:nvPr/>
          </p:nvPicPr>
          <p:blipFill rotWithShape="1">
            <a:blip r:embed="rId3"/>
            <a:srcRect t="16435"/>
            <a:stretch/>
          </p:blipFill>
          <p:spPr>
            <a:xfrm>
              <a:off x="1734093" y="3705726"/>
              <a:ext cx="10101948" cy="2562565"/>
            </a:xfrm>
            <a:prstGeom prst="rect">
              <a:avLst/>
            </a:prstGeom>
          </p:spPr>
        </p:pic>
      </p:grpSp>
      <p:sp>
        <p:nvSpPr>
          <p:cNvPr id="59" name="TextBox 58"/>
          <p:cNvSpPr txBox="1"/>
          <p:nvPr/>
        </p:nvSpPr>
        <p:spPr>
          <a:xfrm>
            <a:off x="2442073" y="897918"/>
            <a:ext cx="765440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4000" b="1" i="1" u="sng" dirty="0" smtClean="0">
                <a:solidFill>
                  <a:srgbClr val="FF0000"/>
                </a:solidFill>
                <a:latin typeface="Times New Roman" pitchFamily="18" charset="0"/>
              </a:rPr>
              <a:t>3. </a:t>
            </a:r>
            <a:r>
              <a:rPr lang="en-US" sz="4000" b="1" i="1" u="sng" dirty="0" err="1" smtClean="0">
                <a:solidFill>
                  <a:srgbClr val="FF0000"/>
                </a:solidFill>
                <a:latin typeface="Times New Roman" pitchFamily="18" charset="0"/>
              </a:rPr>
              <a:t>Nhiệm</a:t>
            </a:r>
            <a:r>
              <a:rPr lang="en-US" sz="4000" b="1" i="1" u="sng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4000" b="1" i="1" u="sng" dirty="0" err="1" smtClean="0">
                <a:solidFill>
                  <a:srgbClr val="FF0000"/>
                </a:solidFill>
                <a:latin typeface="Times New Roman" pitchFamily="18" charset="0"/>
              </a:rPr>
              <a:t>vụ</a:t>
            </a:r>
            <a:r>
              <a:rPr lang="en-US" sz="4000" b="1" i="1" u="sng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4000" b="1" i="1" u="sng" dirty="0" err="1" smtClean="0">
                <a:solidFill>
                  <a:srgbClr val="FF0000"/>
                </a:solidFill>
                <a:latin typeface="Times New Roman" pitchFamily="18" charset="0"/>
              </a:rPr>
              <a:t>của</a:t>
            </a:r>
            <a:r>
              <a:rPr lang="en-US" sz="4000" b="1" i="1" u="sng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4000" b="1" i="1" u="sng" dirty="0" err="1" smtClean="0">
                <a:solidFill>
                  <a:srgbClr val="FF0000"/>
                </a:solidFill>
                <a:latin typeface="Times New Roman" pitchFamily="18" charset="0"/>
              </a:rPr>
              <a:t>Đảng</a:t>
            </a:r>
            <a:r>
              <a:rPr lang="en-US" sz="4000" b="1" i="1" u="sng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4000" b="1" i="1" u="sng" dirty="0" err="1" smtClean="0">
                <a:solidFill>
                  <a:srgbClr val="FF0000"/>
                </a:solidFill>
                <a:latin typeface="Times New Roman" pitchFamily="18" charset="0"/>
              </a:rPr>
              <a:t>ta</a:t>
            </a:r>
            <a:endParaRPr lang="en-US" sz="4000" b="1" i="1" u="sng" dirty="0">
              <a:solidFill>
                <a:srgbClr val="FF0000"/>
              </a:solidFill>
              <a:latin typeface="Times New Roman" pitchFamily="18" charset="0"/>
            </a:endParaRPr>
          </a:p>
        </p:txBody>
      </p:sp>
      <p:sp>
        <p:nvSpPr>
          <p:cNvPr id="63" name="Rectangle 62"/>
          <p:cNvSpPr/>
          <p:nvPr/>
        </p:nvSpPr>
        <p:spPr>
          <a:xfrm>
            <a:off x="914163" y="2960565"/>
            <a:ext cx="1922904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</a:rPr>
              <a:t>Tinh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</a:rPr>
              <a:t>thần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</a:rPr>
              <a:t>yêu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</a:rPr>
              <a:t>nước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</a:rPr>
              <a:t>tồn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</a:rPr>
              <a:t>tại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</a:rPr>
              <a:t> ở 2 </a:t>
            </a:r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</a:rPr>
              <a:t>trạng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</a:rPr>
              <a:t>thái</a:t>
            </a:r>
            <a:endParaRPr lang="en-US" sz="3200" dirty="0">
              <a:solidFill>
                <a:srgbClr val="FF0000"/>
              </a:solidFill>
              <a:latin typeface="Times New Roman" pitchFamily="18" charset="0"/>
            </a:endParaRPr>
          </a:p>
        </p:txBody>
      </p:sp>
      <p:cxnSp>
        <p:nvCxnSpPr>
          <p:cNvPr id="65" name="Straight Arrow Connector 64"/>
          <p:cNvCxnSpPr>
            <a:stCxn id="63" idx="3"/>
            <a:endCxn id="66" idx="1"/>
          </p:cNvCxnSpPr>
          <p:nvPr/>
        </p:nvCxnSpPr>
        <p:spPr>
          <a:xfrm flipV="1">
            <a:off x="2837067" y="3136557"/>
            <a:ext cx="1161858" cy="855060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6" name="Rectangle 65"/>
          <p:cNvSpPr/>
          <p:nvPr/>
        </p:nvSpPr>
        <p:spPr>
          <a:xfrm>
            <a:off x="3998925" y="2597948"/>
            <a:ext cx="1533342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200" dirty="0" err="1" smtClean="0">
                <a:solidFill>
                  <a:srgbClr val="7030A0"/>
                </a:solidFill>
                <a:latin typeface="Times New Roman" pitchFamily="18" charset="0"/>
              </a:rPr>
              <a:t>Bộc</a:t>
            </a:r>
            <a:r>
              <a:rPr lang="en-US" sz="3200" dirty="0" smtClean="0">
                <a:solidFill>
                  <a:srgbClr val="7030A0"/>
                </a:solidFill>
                <a:latin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7030A0"/>
                </a:solidFill>
                <a:latin typeface="Times New Roman" pitchFamily="18" charset="0"/>
              </a:rPr>
              <a:t>lộ</a:t>
            </a:r>
            <a:r>
              <a:rPr lang="en-US" sz="3200" dirty="0" smtClean="0">
                <a:solidFill>
                  <a:srgbClr val="7030A0"/>
                </a:solidFill>
                <a:latin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7030A0"/>
                </a:solidFill>
                <a:latin typeface="Times New Roman" pitchFamily="18" charset="0"/>
              </a:rPr>
              <a:t>rõ</a:t>
            </a:r>
            <a:r>
              <a:rPr lang="en-US" sz="3200" dirty="0" smtClean="0">
                <a:solidFill>
                  <a:srgbClr val="7030A0"/>
                </a:solidFill>
                <a:latin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7030A0"/>
                </a:solidFill>
                <a:latin typeface="Times New Roman" pitchFamily="18" charset="0"/>
              </a:rPr>
              <a:t>ràng</a:t>
            </a:r>
            <a:endParaRPr lang="en-US" sz="3200" dirty="0">
              <a:solidFill>
                <a:srgbClr val="7030A0"/>
              </a:solidFill>
              <a:latin typeface="Times New Roman" pitchFamily="18" charset="0"/>
            </a:endParaRPr>
          </a:p>
        </p:txBody>
      </p:sp>
      <p:sp>
        <p:nvSpPr>
          <p:cNvPr id="67" name="Rectangle 66"/>
          <p:cNvSpPr/>
          <p:nvPr/>
        </p:nvSpPr>
        <p:spPr>
          <a:xfrm>
            <a:off x="3974120" y="4426751"/>
            <a:ext cx="155815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200" dirty="0" err="1" smtClean="0">
                <a:solidFill>
                  <a:srgbClr val="7030A0"/>
                </a:solidFill>
                <a:latin typeface="Times New Roman" pitchFamily="18" charset="0"/>
              </a:rPr>
              <a:t>Tiềm</a:t>
            </a:r>
            <a:r>
              <a:rPr lang="en-US" sz="3200" dirty="0" smtClean="0">
                <a:solidFill>
                  <a:srgbClr val="7030A0"/>
                </a:solidFill>
                <a:latin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7030A0"/>
                </a:solidFill>
                <a:latin typeface="Times New Roman" pitchFamily="18" charset="0"/>
              </a:rPr>
              <a:t>ẩn</a:t>
            </a:r>
            <a:r>
              <a:rPr lang="en-US" sz="3200" dirty="0" smtClean="0">
                <a:solidFill>
                  <a:srgbClr val="7030A0"/>
                </a:solidFill>
                <a:latin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7030A0"/>
                </a:solidFill>
                <a:latin typeface="Times New Roman" pitchFamily="18" charset="0"/>
              </a:rPr>
              <a:t>kín</a:t>
            </a:r>
            <a:r>
              <a:rPr lang="en-US" sz="3200" dirty="0" smtClean="0">
                <a:solidFill>
                  <a:srgbClr val="7030A0"/>
                </a:solidFill>
                <a:latin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7030A0"/>
                </a:solidFill>
                <a:latin typeface="Times New Roman" pitchFamily="18" charset="0"/>
              </a:rPr>
              <a:t>đáo</a:t>
            </a:r>
            <a:endParaRPr lang="en-US" sz="3200" dirty="0">
              <a:solidFill>
                <a:srgbClr val="7030A0"/>
              </a:solidFill>
              <a:latin typeface="Times New Roman" pitchFamily="18" charset="0"/>
            </a:endParaRPr>
          </a:p>
        </p:txBody>
      </p:sp>
      <p:cxnSp>
        <p:nvCxnSpPr>
          <p:cNvPr id="71" name="Straight Arrow Connector 70"/>
          <p:cNvCxnSpPr>
            <a:stCxn id="63" idx="3"/>
            <a:endCxn id="67" idx="1"/>
          </p:cNvCxnSpPr>
          <p:nvPr/>
        </p:nvCxnSpPr>
        <p:spPr>
          <a:xfrm>
            <a:off x="2837067" y="3991617"/>
            <a:ext cx="1137053" cy="973743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7" name="Rectangle 76"/>
          <p:cNvSpPr/>
          <p:nvPr/>
        </p:nvSpPr>
        <p:spPr>
          <a:xfrm>
            <a:off x="7675815" y="2588963"/>
            <a:ext cx="3420226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3200" dirty="0" err="1" smtClean="0">
                <a:solidFill>
                  <a:srgbClr val="0000FF"/>
                </a:solidFill>
                <a:latin typeface="Times New Roman" pitchFamily="18" charset="0"/>
              </a:rPr>
              <a:t>Động</a:t>
            </a:r>
            <a:r>
              <a:rPr lang="en-US" sz="3200" dirty="0" smtClean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00FF"/>
                </a:solidFill>
                <a:latin typeface="Times New Roman" pitchFamily="18" charset="0"/>
              </a:rPr>
              <a:t>viên</a:t>
            </a:r>
            <a:r>
              <a:rPr lang="en-US" sz="3200" dirty="0" smtClean="0">
                <a:solidFill>
                  <a:srgbClr val="0000FF"/>
                </a:solidFill>
                <a:latin typeface="Times New Roman" pitchFamily="18" charset="0"/>
              </a:rPr>
              <a:t>, </a:t>
            </a:r>
            <a:r>
              <a:rPr lang="en-US" sz="3200" dirty="0" err="1" smtClean="0">
                <a:solidFill>
                  <a:srgbClr val="0000FF"/>
                </a:solidFill>
                <a:latin typeface="Times New Roman" pitchFamily="18" charset="0"/>
              </a:rPr>
              <a:t>khích</a:t>
            </a:r>
            <a:r>
              <a:rPr lang="en-US" sz="3200" dirty="0" smtClean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00FF"/>
                </a:solidFill>
                <a:latin typeface="Times New Roman" pitchFamily="18" charset="0"/>
              </a:rPr>
              <a:t>lệ</a:t>
            </a:r>
            <a:r>
              <a:rPr lang="en-US" sz="3200" dirty="0" smtClean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00FF"/>
                </a:solidFill>
                <a:latin typeface="Times New Roman" pitchFamily="18" charset="0"/>
              </a:rPr>
              <a:t>khơi</a:t>
            </a:r>
            <a:r>
              <a:rPr lang="en-US" sz="3200" dirty="0" smtClean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00FF"/>
                </a:solidFill>
                <a:latin typeface="Times New Roman" pitchFamily="18" charset="0"/>
              </a:rPr>
              <a:t>dậy</a:t>
            </a:r>
            <a:r>
              <a:rPr lang="en-US" sz="3200" dirty="0" smtClean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00FF"/>
                </a:solidFill>
                <a:latin typeface="Times New Roman" pitchFamily="18" charset="0"/>
              </a:rPr>
              <a:t>tiềm</a:t>
            </a:r>
            <a:r>
              <a:rPr lang="en-US" sz="3200" dirty="0" smtClean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00FF"/>
                </a:solidFill>
                <a:latin typeface="Times New Roman" pitchFamily="18" charset="0"/>
              </a:rPr>
              <a:t>năng</a:t>
            </a:r>
            <a:r>
              <a:rPr lang="en-US" sz="3200" dirty="0" smtClean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00FF"/>
                </a:solidFill>
                <a:latin typeface="Times New Roman" pitchFamily="18" charset="0"/>
              </a:rPr>
              <a:t>yêu</a:t>
            </a:r>
            <a:r>
              <a:rPr lang="en-US" sz="3200" dirty="0" smtClean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00FF"/>
                </a:solidFill>
                <a:latin typeface="Times New Roman" pitchFamily="18" charset="0"/>
              </a:rPr>
              <a:t>nước</a:t>
            </a:r>
            <a:r>
              <a:rPr lang="en-US" sz="3200" dirty="0" smtClean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00FF"/>
                </a:solidFill>
                <a:latin typeface="Times New Roman" pitchFamily="18" charset="0"/>
              </a:rPr>
              <a:t>của</a:t>
            </a:r>
            <a:r>
              <a:rPr lang="en-US" sz="3200" dirty="0" smtClean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00FF"/>
                </a:solidFill>
                <a:latin typeface="Times New Roman" pitchFamily="18" charset="0"/>
              </a:rPr>
              <a:t>mọi</a:t>
            </a:r>
            <a:r>
              <a:rPr lang="en-US" sz="3200" dirty="0" smtClean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00FF"/>
                </a:solidFill>
                <a:latin typeface="Times New Roman" pitchFamily="18" charset="0"/>
              </a:rPr>
              <a:t>người</a:t>
            </a:r>
            <a:r>
              <a:rPr lang="en-US" sz="3200" dirty="0" smtClean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00FF"/>
                </a:solidFill>
                <a:latin typeface="Times New Roman" pitchFamily="18" charset="0"/>
              </a:rPr>
              <a:t>vào</a:t>
            </a:r>
            <a:r>
              <a:rPr lang="en-US" sz="3200" dirty="0" smtClean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00FF"/>
                </a:solidFill>
                <a:latin typeface="Times New Roman" pitchFamily="18" charset="0"/>
              </a:rPr>
              <a:t>công</a:t>
            </a:r>
            <a:r>
              <a:rPr lang="en-US" sz="3200" dirty="0" smtClean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00FF"/>
                </a:solidFill>
                <a:latin typeface="Times New Roman" pitchFamily="18" charset="0"/>
              </a:rPr>
              <a:t>việc</a:t>
            </a:r>
            <a:r>
              <a:rPr lang="en-US" sz="3200" dirty="0" smtClean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00FF"/>
                </a:solidFill>
                <a:latin typeface="Times New Roman" pitchFamily="18" charset="0"/>
              </a:rPr>
              <a:t>kháng</a:t>
            </a:r>
            <a:r>
              <a:rPr lang="en-US" sz="3200" dirty="0" smtClean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00FF"/>
                </a:solidFill>
                <a:latin typeface="Times New Roman" pitchFamily="18" charset="0"/>
              </a:rPr>
              <a:t>chiến</a:t>
            </a:r>
            <a:r>
              <a:rPr lang="en-US" sz="3200" dirty="0" smtClean="0">
                <a:solidFill>
                  <a:srgbClr val="0000FF"/>
                </a:solidFill>
                <a:latin typeface="Times New Roman" pitchFamily="18" charset="0"/>
              </a:rPr>
              <a:t>.</a:t>
            </a:r>
            <a:endParaRPr lang="en-US" sz="3200" dirty="0">
              <a:solidFill>
                <a:srgbClr val="0000FF"/>
              </a:solidFill>
              <a:latin typeface="Times New Roman" pitchFamily="18" charset="0"/>
            </a:endParaRPr>
          </a:p>
        </p:txBody>
      </p:sp>
      <p:sp>
        <p:nvSpPr>
          <p:cNvPr id="78" name="AutoShape 25"/>
          <p:cNvSpPr>
            <a:spLocks/>
          </p:cNvSpPr>
          <p:nvPr/>
        </p:nvSpPr>
        <p:spPr bwMode="auto">
          <a:xfrm>
            <a:off x="5847477" y="2317522"/>
            <a:ext cx="439535" cy="3431627"/>
          </a:xfrm>
          <a:prstGeom prst="rightBrace">
            <a:avLst>
              <a:gd name="adj1" fmla="val 87500"/>
              <a:gd name="adj2" fmla="val 50000"/>
            </a:avLst>
          </a:prstGeom>
          <a:noFill/>
          <a:ln w="9525">
            <a:solidFill>
              <a:srgbClr val="FF0000"/>
            </a:solidFill>
            <a:round/>
            <a:headEnd/>
            <a:tailEnd/>
          </a:ln>
          <a:effectLst>
            <a:prstShdw prst="shdw17" dist="17961" dir="2700000">
              <a:srgbClr val="999900"/>
            </a:prstShdw>
          </a:effectLst>
        </p:spPr>
        <p:txBody>
          <a:bodyPr wrap="none" anchor="ctr"/>
          <a:lstStyle/>
          <a:p>
            <a:endParaRPr lang="en-US">
              <a:solidFill>
                <a:srgbClr val="FF0000"/>
              </a:solidFill>
            </a:endParaRPr>
          </a:p>
        </p:txBody>
      </p:sp>
      <p:sp>
        <p:nvSpPr>
          <p:cNvPr id="79" name="Freeform 78"/>
          <p:cNvSpPr>
            <a:spLocks noEditPoints="1"/>
          </p:cNvSpPr>
          <p:nvPr/>
        </p:nvSpPr>
        <p:spPr bwMode="auto">
          <a:xfrm>
            <a:off x="6675400" y="3636580"/>
            <a:ext cx="774500" cy="550917"/>
          </a:xfrm>
          <a:custGeom>
            <a:avLst/>
            <a:gdLst>
              <a:gd name="T0" fmla="*/ 422 w 572"/>
              <a:gd name="T1" fmla="*/ 251 h 254"/>
              <a:gd name="T2" fmla="*/ 415 w 572"/>
              <a:gd name="T3" fmla="*/ 17 h 254"/>
              <a:gd name="T4" fmla="*/ 381 w 572"/>
              <a:gd name="T5" fmla="*/ 92 h 254"/>
              <a:gd name="T6" fmla="*/ 31 w 572"/>
              <a:gd name="T7" fmla="*/ 34 h 254"/>
              <a:gd name="T8" fmla="*/ 43 w 572"/>
              <a:gd name="T9" fmla="*/ 224 h 254"/>
              <a:gd name="T10" fmla="*/ 203 w 572"/>
              <a:gd name="T11" fmla="*/ 174 h 254"/>
              <a:gd name="T12" fmla="*/ 52 w 572"/>
              <a:gd name="T13" fmla="*/ 141 h 254"/>
              <a:gd name="T14" fmla="*/ 57 w 572"/>
              <a:gd name="T15" fmla="*/ 132 h 254"/>
              <a:gd name="T16" fmla="*/ 127 w 572"/>
              <a:gd name="T17" fmla="*/ 173 h 254"/>
              <a:gd name="T18" fmla="*/ 103 w 572"/>
              <a:gd name="T19" fmla="*/ 187 h 254"/>
              <a:gd name="T20" fmla="*/ 59 w 572"/>
              <a:gd name="T21" fmla="*/ 77 h 254"/>
              <a:gd name="T22" fmla="*/ 94 w 572"/>
              <a:gd name="T23" fmla="*/ 79 h 254"/>
              <a:gd name="T24" fmla="*/ 191 w 572"/>
              <a:gd name="T25" fmla="*/ 155 h 254"/>
              <a:gd name="T26" fmla="*/ 228 w 572"/>
              <a:gd name="T27" fmla="*/ 167 h 254"/>
              <a:gd name="T28" fmla="*/ 248 w 572"/>
              <a:gd name="T29" fmla="*/ 166 h 254"/>
              <a:gd name="T30" fmla="*/ 298 w 572"/>
              <a:gd name="T31" fmla="*/ 127 h 254"/>
              <a:gd name="T32" fmla="*/ 334 w 572"/>
              <a:gd name="T33" fmla="*/ 165 h 254"/>
              <a:gd name="T34" fmla="*/ 421 w 572"/>
              <a:gd name="T35" fmla="*/ 245 h 254"/>
              <a:gd name="T36" fmla="*/ 439 w 572"/>
              <a:gd name="T37" fmla="*/ 234 h 254"/>
              <a:gd name="T38" fmla="*/ 492 w 572"/>
              <a:gd name="T39" fmla="*/ 190 h 254"/>
              <a:gd name="T40" fmla="*/ 514 w 572"/>
              <a:gd name="T41" fmla="*/ 181 h 254"/>
              <a:gd name="T42" fmla="*/ 558 w 572"/>
              <a:gd name="T43" fmla="*/ 148 h 254"/>
              <a:gd name="T44" fmla="*/ 501 w 572"/>
              <a:gd name="T45" fmla="*/ 84 h 254"/>
              <a:gd name="T46" fmla="*/ 427 w 572"/>
              <a:gd name="T47" fmla="*/ 28 h 254"/>
              <a:gd name="T48" fmla="*/ 449 w 572"/>
              <a:gd name="T49" fmla="*/ 54 h 254"/>
              <a:gd name="T50" fmla="*/ 421 w 572"/>
              <a:gd name="T51" fmla="*/ 90 h 254"/>
              <a:gd name="T52" fmla="*/ 555 w 572"/>
              <a:gd name="T53" fmla="*/ 151 h 254"/>
              <a:gd name="T54" fmla="*/ 533 w 572"/>
              <a:gd name="T55" fmla="*/ 167 h 254"/>
              <a:gd name="T56" fmla="*/ 498 w 572"/>
              <a:gd name="T57" fmla="*/ 128 h 254"/>
              <a:gd name="T58" fmla="*/ 442 w 572"/>
              <a:gd name="T59" fmla="*/ 114 h 254"/>
              <a:gd name="T60" fmla="*/ 426 w 572"/>
              <a:gd name="T61" fmla="*/ 118 h 254"/>
              <a:gd name="T62" fmla="*/ 426 w 572"/>
              <a:gd name="T63" fmla="*/ 118 h 254"/>
              <a:gd name="T64" fmla="*/ 405 w 572"/>
              <a:gd name="T65" fmla="*/ 116 h 254"/>
              <a:gd name="T66" fmla="*/ 334 w 572"/>
              <a:gd name="T67" fmla="*/ 98 h 254"/>
              <a:gd name="T68" fmla="*/ 372 w 572"/>
              <a:gd name="T69" fmla="*/ 110 h 254"/>
              <a:gd name="T70" fmla="*/ 418 w 572"/>
              <a:gd name="T71" fmla="*/ 141 h 254"/>
              <a:gd name="T72" fmla="*/ 478 w 572"/>
              <a:gd name="T73" fmla="*/ 197 h 254"/>
              <a:gd name="T74" fmla="*/ 468 w 572"/>
              <a:gd name="T75" fmla="*/ 191 h 254"/>
              <a:gd name="T76" fmla="*/ 428 w 572"/>
              <a:gd name="T77" fmla="*/ 206 h 254"/>
              <a:gd name="T78" fmla="*/ 466 w 572"/>
              <a:gd name="T79" fmla="*/ 213 h 254"/>
              <a:gd name="T80" fmla="*/ 420 w 572"/>
              <a:gd name="T81" fmla="*/ 168 h 254"/>
              <a:gd name="T82" fmla="*/ 304 w 572"/>
              <a:gd name="T83" fmla="*/ 100 h 254"/>
              <a:gd name="T84" fmla="*/ 299 w 572"/>
              <a:gd name="T85" fmla="*/ 109 h 254"/>
              <a:gd name="T86" fmla="*/ 424 w 572"/>
              <a:gd name="T87" fmla="*/ 187 h 254"/>
              <a:gd name="T88" fmla="*/ 298 w 572"/>
              <a:gd name="T89" fmla="*/ 112 h 254"/>
              <a:gd name="T90" fmla="*/ 232 w 572"/>
              <a:gd name="T91" fmla="*/ 91 h 254"/>
              <a:gd name="T92" fmla="*/ 230 w 572"/>
              <a:gd name="T93" fmla="*/ 95 h 254"/>
              <a:gd name="T94" fmla="*/ 258 w 572"/>
              <a:gd name="T95" fmla="*/ 159 h 254"/>
              <a:gd name="T96" fmla="*/ 295 w 572"/>
              <a:gd name="T97" fmla="*/ 158 h 254"/>
              <a:gd name="T98" fmla="*/ 185 w 572"/>
              <a:gd name="T99" fmla="*/ 82 h 254"/>
              <a:gd name="T100" fmla="*/ 188 w 572"/>
              <a:gd name="T101" fmla="*/ 92 h 254"/>
              <a:gd name="T102" fmla="*/ 234 w 572"/>
              <a:gd name="T103" fmla="*/ 147 h 254"/>
              <a:gd name="T104" fmla="*/ 122 w 572"/>
              <a:gd name="T105" fmla="*/ 66 h 254"/>
              <a:gd name="T106" fmla="*/ 118 w 572"/>
              <a:gd name="T107" fmla="*/ 69 h 254"/>
              <a:gd name="T108" fmla="*/ 62 w 572"/>
              <a:gd name="T109" fmla="*/ 42 h 254"/>
              <a:gd name="T110" fmla="*/ 41 w 572"/>
              <a:gd name="T111" fmla="*/ 41 h 254"/>
              <a:gd name="T112" fmla="*/ 96 w 572"/>
              <a:gd name="T113" fmla="*/ 93 h 254"/>
              <a:gd name="T114" fmla="*/ 58 w 572"/>
              <a:gd name="T115" fmla="*/ 179 h 254"/>
              <a:gd name="T116" fmla="*/ 79 w 572"/>
              <a:gd name="T117" fmla="*/ 188 h 254"/>
              <a:gd name="T118" fmla="*/ 70 w 572"/>
              <a:gd name="T119" fmla="*/ 201 h 254"/>
              <a:gd name="T120" fmla="*/ 51 w 572"/>
              <a:gd name="T121" fmla="*/ 207 h 254"/>
              <a:gd name="T122" fmla="*/ 63 w 572"/>
              <a:gd name="T123" fmla="*/ 205 h 254"/>
              <a:gd name="T124" fmla="*/ 32 w 572"/>
              <a:gd name="T125" fmla="*/ 205 h 2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572" h="254">
                <a:moveTo>
                  <a:pt x="65" y="219"/>
                </a:moveTo>
                <a:cubicBezTo>
                  <a:pt x="120" y="192"/>
                  <a:pt x="188" y="179"/>
                  <a:pt x="259" y="170"/>
                </a:cubicBezTo>
                <a:cubicBezTo>
                  <a:pt x="304" y="165"/>
                  <a:pt x="356" y="173"/>
                  <a:pt x="401" y="173"/>
                </a:cubicBezTo>
                <a:cubicBezTo>
                  <a:pt x="407" y="173"/>
                  <a:pt x="415" y="175"/>
                  <a:pt x="418" y="174"/>
                </a:cubicBezTo>
                <a:cubicBezTo>
                  <a:pt x="416" y="252"/>
                  <a:pt x="416" y="252"/>
                  <a:pt x="416" y="252"/>
                </a:cubicBezTo>
                <a:cubicBezTo>
                  <a:pt x="416" y="254"/>
                  <a:pt x="420" y="252"/>
                  <a:pt x="422" y="251"/>
                </a:cubicBezTo>
                <a:cubicBezTo>
                  <a:pt x="473" y="218"/>
                  <a:pt x="523" y="182"/>
                  <a:pt x="572" y="146"/>
                </a:cubicBezTo>
                <a:cubicBezTo>
                  <a:pt x="524" y="98"/>
                  <a:pt x="475" y="54"/>
                  <a:pt x="429" y="7"/>
                </a:cubicBezTo>
                <a:cubicBezTo>
                  <a:pt x="427" y="5"/>
                  <a:pt x="426" y="0"/>
                  <a:pt x="423" y="2"/>
                </a:cubicBezTo>
                <a:cubicBezTo>
                  <a:pt x="423" y="2"/>
                  <a:pt x="422" y="3"/>
                  <a:pt x="422" y="3"/>
                </a:cubicBezTo>
                <a:cubicBezTo>
                  <a:pt x="422" y="5"/>
                  <a:pt x="422" y="10"/>
                  <a:pt x="422" y="12"/>
                </a:cubicBezTo>
                <a:cubicBezTo>
                  <a:pt x="422" y="16"/>
                  <a:pt x="422" y="22"/>
                  <a:pt x="415" y="17"/>
                </a:cubicBezTo>
                <a:cubicBezTo>
                  <a:pt x="417" y="20"/>
                  <a:pt x="419" y="20"/>
                  <a:pt x="420" y="22"/>
                </a:cubicBezTo>
                <a:cubicBezTo>
                  <a:pt x="422" y="29"/>
                  <a:pt x="421" y="43"/>
                  <a:pt x="418" y="50"/>
                </a:cubicBezTo>
                <a:cubicBezTo>
                  <a:pt x="422" y="59"/>
                  <a:pt x="420" y="78"/>
                  <a:pt x="416" y="85"/>
                </a:cubicBezTo>
                <a:cubicBezTo>
                  <a:pt x="415" y="87"/>
                  <a:pt x="416" y="91"/>
                  <a:pt x="413" y="88"/>
                </a:cubicBezTo>
                <a:cubicBezTo>
                  <a:pt x="402" y="91"/>
                  <a:pt x="387" y="93"/>
                  <a:pt x="377" y="87"/>
                </a:cubicBezTo>
                <a:cubicBezTo>
                  <a:pt x="377" y="90"/>
                  <a:pt x="380" y="91"/>
                  <a:pt x="381" y="92"/>
                </a:cubicBezTo>
                <a:cubicBezTo>
                  <a:pt x="331" y="96"/>
                  <a:pt x="283" y="89"/>
                  <a:pt x="237" y="85"/>
                </a:cubicBezTo>
                <a:cubicBezTo>
                  <a:pt x="217" y="83"/>
                  <a:pt x="198" y="78"/>
                  <a:pt x="184" y="73"/>
                </a:cubicBezTo>
                <a:cubicBezTo>
                  <a:pt x="169" y="73"/>
                  <a:pt x="152" y="68"/>
                  <a:pt x="139" y="65"/>
                </a:cubicBezTo>
                <a:cubicBezTo>
                  <a:pt x="95" y="55"/>
                  <a:pt x="62" y="35"/>
                  <a:pt x="30" y="15"/>
                </a:cubicBezTo>
                <a:cubicBezTo>
                  <a:pt x="28" y="14"/>
                  <a:pt x="23" y="10"/>
                  <a:pt x="23" y="17"/>
                </a:cubicBezTo>
                <a:cubicBezTo>
                  <a:pt x="23" y="21"/>
                  <a:pt x="31" y="26"/>
                  <a:pt x="31" y="34"/>
                </a:cubicBezTo>
                <a:cubicBezTo>
                  <a:pt x="32" y="34"/>
                  <a:pt x="42" y="50"/>
                  <a:pt x="38" y="57"/>
                </a:cubicBezTo>
                <a:cubicBezTo>
                  <a:pt x="42" y="61"/>
                  <a:pt x="46" y="67"/>
                  <a:pt x="46" y="74"/>
                </a:cubicBezTo>
                <a:cubicBezTo>
                  <a:pt x="45" y="86"/>
                  <a:pt x="43" y="94"/>
                  <a:pt x="48" y="106"/>
                </a:cubicBezTo>
                <a:cubicBezTo>
                  <a:pt x="46" y="168"/>
                  <a:pt x="25" y="209"/>
                  <a:pt x="0" y="246"/>
                </a:cubicBezTo>
                <a:cubicBezTo>
                  <a:pt x="23" y="239"/>
                  <a:pt x="45" y="229"/>
                  <a:pt x="65" y="219"/>
                </a:cubicBezTo>
                <a:close/>
                <a:moveTo>
                  <a:pt x="43" y="224"/>
                </a:moveTo>
                <a:cubicBezTo>
                  <a:pt x="51" y="219"/>
                  <a:pt x="59" y="214"/>
                  <a:pt x="68" y="210"/>
                </a:cubicBezTo>
                <a:cubicBezTo>
                  <a:pt x="60" y="214"/>
                  <a:pt x="51" y="221"/>
                  <a:pt x="43" y="224"/>
                </a:cubicBezTo>
                <a:close/>
                <a:moveTo>
                  <a:pt x="70" y="209"/>
                </a:moveTo>
                <a:cubicBezTo>
                  <a:pt x="71" y="208"/>
                  <a:pt x="73" y="207"/>
                  <a:pt x="75" y="206"/>
                </a:cubicBezTo>
                <a:cubicBezTo>
                  <a:pt x="74" y="208"/>
                  <a:pt x="72" y="209"/>
                  <a:pt x="70" y="209"/>
                </a:cubicBezTo>
                <a:close/>
                <a:moveTo>
                  <a:pt x="203" y="174"/>
                </a:moveTo>
                <a:cubicBezTo>
                  <a:pt x="158" y="181"/>
                  <a:pt x="118" y="192"/>
                  <a:pt x="79" y="204"/>
                </a:cubicBezTo>
                <a:cubicBezTo>
                  <a:pt x="115" y="186"/>
                  <a:pt x="156" y="175"/>
                  <a:pt x="205" y="170"/>
                </a:cubicBezTo>
                <a:cubicBezTo>
                  <a:pt x="208" y="170"/>
                  <a:pt x="203" y="173"/>
                  <a:pt x="203" y="174"/>
                </a:cubicBezTo>
                <a:close/>
                <a:moveTo>
                  <a:pt x="97" y="181"/>
                </a:moveTo>
                <a:cubicBezTo>
                  <a:pt x="94" y="179"/>
                  <a:pt x="91" y="177"/>
                  <a:pt x="89" y="175"/>
                </a:cubicBezTo>
                <a:cubicBezTo>
                  <a:pt x="52" y="141"/>
                  <a:pt x="52" y="141"/>
                  <a:pt x="52" y="141"/>
                </a:cubicBezTo>
                <a:cubicBezTo>
                  <a:pt x="53" y="110"/>
                  <a:pt x="53" y="110"/>
                  <a:pt x="53" y="110"/>
                </a:cubicBezTo>
                <a:cubicBezTo>
                  <a:pt x="53" y="103"/>
                  <a:pt x="57" y="111"/>
                  <a:pt x="57" y="110"/>
                </a:cubicBezTo>
                <a:cubicBezTo>
                  <a:pt x="73" y="128"/>
                  <a:pt x="88" y="144"/>
                  <a:pt x="102" y="162"/>
                </a:cubicBezTo>
                <a:cubicBezTo>
                  <a:pt x="102" y="162"/>
                  <a:pt x="102" y="164"/>
                  <a:pt x="102" y="164"/>
                </a:cubicBezTo>
                <a:cubicBezTo>
                  <a:pt x="88" y="150"/>
                  <a:pt x="74" y="138"/>
                  <a:pt x="59" y="127"/>
                </a:cubicBezTo>
                <a:cubicBezTo>
                  <a:pt x="54" y="124"/>
                  <a:pt x="55" y="132"/>
                  <a:pt x="57" y="132"/>
                </a:cubicBezTo>
                <a:cubicBezTo>
                  <a:pt x="60" y="139"/>
                  <a:pt x="68" y="140"/>
                  <a:pt x="74" y="143"/>
                </a:cubicBezTo>
                <a:cubicBezTo>
                  <a:pt x="89" y="153"/>
                  <a:pt x="100" y="167"/>
                  <a:pt x="113" y="178"/>
                </a:cubicBezTo>
                <a:cubicBezTo>
                  <a:pt x="106" y="157"/>
                  <a:pt x="90" y="142"/>
                  <a:pt x="77" y="127"/>
                </a:cubicBezTo>
                <a:cubicBezTo>
                  <a:pt x="70" y="119"/>
                  <a:pt x="61" y="112"/>
                  <a:pt x="54" y="105"/>
                </a:cubicBezTo>
                <a:cubicBezTo>
                  <a:pt x="55" y="103"/>
                  <a:pt x="53" y="98"/>
                  <a:pt x="54" y="95"/>
                </a:cubicBezTo>
                <a:cubicBezTo>
                  <a:pt x="80" y="120"/>
                  <a:pt x="105" y="148"/>
                  <a:pt x="127" y="173"/>
                </a:cubicBezTo>
                <a:cubicBezTo>
                  <a:pt x="130" y="176"/>
                  <a:pt x="131" y="171"/>
                  <a:pt x="131" y="171"/>
                </a:cubicBezTo>
                <a:cubicBezTo>
                  <a:pt x="122" y="149"/>
                  <a:pt x="110" y="131"/>
                  <a:pt x="97" y="115"/>
                </a:cubicBezTo>
                <a:cubicBezTo>
                  <a:pt x="110" y="128"/>
                  <a:pt x="121" y="143"/>
                  <a:pt x="136" y="153"/>
                </a:cubicBezTo>
                <a:cubicBezTo>
                  <a:pt x="136" y="154"/>
                  <a:pt x="136" y="154"/>
                  <a:pt x="136" y="154"/>
                </a:cubicBezTo>
                <a:cubicBezTo>
                  <a:pt x="142" y="160"/>
                  <a:pt x="147" y="166"/>
                  <a:pt x="154" y="171"/>
                </a:cubicBezTo>
                <a:cubicBezTo>
                  <a:pt x="136" y="176"/>
                  <a:pt x="118" y="180"/>
                  <a:pt x="103" y="187"/>
                </a:cubicBezTo>
                <a:cubicBezTo>
                  <a:pt x="95" y="170"/>
                  <a:pt x="85" y="155"/>
                  <a:pt x="70" y="146"/>
                </a:cubicBezTo>
                <a:cubicBezTo>
                  <a:pt x="77" y="155"/>
                  <a:pt x="89" y="169"/>
                  <a:pt x="97" y="181"/>
                </a:cubicBezTo>
                <a:close/>
                <a:moveTo>
                  <a:pt x="123" y="163"/>
                </a:moveTo>
                <a:cubicBezTo>
                  <a:pt x="101" y="139"/>
                  <a:pt x="79" y="112"/>
                  <a:pt x="54" y="90"/>
                </a:cubicBezTo>
                <a:cubicBezTo>
                  <a:pt x="51" y="68"/>
                  <a:pt x="51" y="68"/>
                  <a:pt x="51" y="68"/>
                </a:cubicBezTo>
                <a:cubicBezTo>
                  <a:pt x="59" y="77"/>
                  <a:pt x="59" y="77"/>
                  <a:pt x="59" y="77"/>
                </a:cubicBezTo>
                <a:cubicBezTo>
                  <a:pt x="57" y="76"/>
                  <a:pt x="55" y="73"/>
                  <a:pt x="53" y="73"/>
                </a:cubicBezTo>
                <a:cubicBezTo>
                  <a:pt x="80" y="98"/>
                  <a:pt x="106" y="127"/>
                  <a:pt x="123" y="163"/>
                </a:cubicBezTo>
                <a:close/>
                <a:moveTo>
                  <a:pt x="174" y="164"/>
                </a:moveTo>
                <a:cubicBezTo>
                  <a:pt x="175" y="165"/>
                  <a:pt x="179" y="167"/>
                  <a:pt x="174" y="168"/>
                </a:cubicBezTo>
                <a:cubicBezTo>
                  <a:pt x="170" y="168"/>
                  <a:pt x="157" y="171"/>
                  <a:pt x="156" y="169"/>
                </a:cubicBezTo>
                <a:cubicBezTo>
                  <a:pt x="139" y="136"/>
                  <a:pt x="117" y="107"/>
                  <a:pt x="94" y="79"/>
                </a:cubicBezTo>
                <a:cubicBezTo>
                  <a:pt x="144" y="133"/>
                  <a:pt x="144" y="133"/>
                  <a:pt x="144" y="133"/>
                </a:cubicBezTo>
                <a:cubicBezTo>
                  <a:pt x="144" y="133"/>
                  <a:pt x="151" y="138"/>
                  <a:pt x="145" y="136"/>
                </a:cubicBezTo>
                <a:lnTo>
                  <a:pt x="174" y="164"/>
                </a:lnTo>
                <a:close/>
                <a:moveTo>
                  <a:pt x="124" y="89"/>
                </a:moveTo>
                <a:cubicBezTo>
                  <a:pt x="124" y="89"/>
                  <a:pt x="125" y="89"/>
                  <a:pt x="126" y="89"/>
                </a:cubicBezTo>
                <a:cubicBezTo>
                  <a:pt x="149" y="111"/>
                  <a:pt x="167" y="135"/>
                  <a:pt x="191" y="155"/>
                </a:cubicBezTo>
                <a:cubicBezTo>
                  <a:pt x="191" y="155"/>
                  <a:pt x="193" y="161"/>
                  <a:pt x="199" y="163"/>
                </a:cubicBezTo>
                <a:cubicBezTo>
                  <a:pt x="191" y="166"/>
                  <a:pt x="181" y="168"/>
                  <a:pt x="179" y="165"/>
                </a:cubicBezTo>
                <a:cubicBezTo>
                  <a:pt x="167" y="134"/>
                  <a:pt x="144" y="112"/>
                  <a:pt x="124" y="89"/>
                </a:cubicBezTo>
                <a:close/>
                <a:moveTo>
                  <a:pt x="211" y="172"/>
                </a:moveTo>
                <a:cubicBezTo>
                  <a:pt x="208" y="168"/>
                  <a:pt x="214" y="168"/>
                  <a:pt x="216" y="168"/>
                </a:cubicBezTo>
                <a:cubicBezTo>
                  <a:pt x="220" y="168"/>
                  <a:pt x="224" y="168"/>
                  <a:pt x="228" y="167"/>
                </a:cubicBezTo>
                <a:cubicBezTo>
                  <a:pt x="233" y="166"/>
                  <a:pt x="239" y="166"/>
                  <a:pt x="245" y="166"/>
                </a:cubicBezTo>
                <a:lnTo>
                  <a:pt x="211" y="172"/>
                </a:lnTo>
                <a:close/>
                <a:moveTo>
                  <a:pt x="248" y="166"/>
                </a:moveTo>
                <a:cubicBezTo>
                  <a:pt x="248" y="165"/>
                  <a:pt x="248" y="165"/>
                  <a:pt x="248" y="165"/>
                </a:cubicBezTo>
                <a:cubicBezTo>
                  <a:pt x="255" y="165"/>
                  <a:pt x="255" y="165"/>
                  <a:pt x="255" y="165"/>
                </a:cubicBezTo>
                <a:cubicBezTo>
                  <a:pt x="256" y="167"/>
                  <a:pt x="249" y="166"/>
                  <a:pt x="248" y="166"/>
                </a:cubicBezTo>
                <a:close/>
                <a:moveTo>
                  <a:pt x="313" y="165"/>
                </a:moveTo>
                <a:cubicBezTo>
                  <a:pt x="312" y="165"/>
                  <a:pt x="309" y="165"/>
                  <a:pt x="307" y="164"/>
                </a:cubicBezTo>
                <a:cubicBezTo>
                  <a:pt x="313" y="163"/>
                  <a:pt x="320" y="165"/>
                  <a:pt x="324" y="165"/>
                </a:cubicBezTo>
                <a:cubicBezTo>
                  <a:pt x="331" y="165"/>
                  <a:pt x="317" y="165"/>
                  <a:pt x="313" y="165"/>
                </a:cubicBezTo>
                <a:close/>
                <a:moveTo>
                  <a:pt x="329" y="159"/>
                </a:moveTo>
                <a:cubicBezTo>
                  <a:pt x="320" y="148"/>
                  <a:pt x="309" y="137"/>
                  <a:pt x="298" y="127"/>
                </a:cubicBezTo>
                <a:cubicBezTo>
                  <a:pt x="311" y="135"/>
                  <a:pt x="322" y="144"/>
                  <a:pt x="336" y="151"/>
                </a:cubicBezTo>
                <a:cubicBezTo>
                  <a:pt x="337" y="151"/>
                  <a:pt x="337" y="151"/>
                  <a:pt x="337" y="151"/>
                </a:cubicBezTo>
                <a:cubicBezTo>
                  <a:pt x="338" y="151"/>
                  <a:pt x="339" y="151"/>
                  <a:pt x="339" y="152"/>
                </a:cubicBezTo>
                <a:cubicBezTo>
                  <a:pt x="346" y="154"/>
                  <a:pt x="339" y="155"/>
                  <a:pt x="345" y="158"/>
                </a:cubicBezTo>
                <a:cubicBezTo>
                  <a:pt x="341" y="159"/>
                  <a:pt x="331" y="161"/>
                  <a:pt x="329" y="159"/>
                </a:cubicBezTo>
                <a:close/>
                <a:moveTo>
                  <a:pt x="334" y="165"/>
                </a:moveTo>
                <a:cubicBezTo>
                  <a:pt x="356" y="164"/>
                  <a:pt x="376" y="165"/>
                  <a:pt x="396" y="169"/>
                </a:cubicBezTo>
                <a:cubicBezTo>
                  <a:pt x="376" y="168"/>
                  <a:pt x="355" y="167"/>
                  <a:pt x="334" y="165"/>
                </a:cubicBezTo>
                <a:close/>
                <a:moveTo>
                  <a:pt x="387" y="157"/>
                </a:moveTo>
                <a:cubicBezTo>
                  <a:pt x="387" y="156"/>
                  <a:pt x="389" y="156"/>
                  <a:pt x="390" y="157"/>
                </a:cubicBezTo>
                <a:cubicBezTo>
                  <a:pt x="392" y="159"/>
                  <a:pt x="386" y="159"/>
                  <a:pt x="387" y="157"/>
                </a:cubicBezTo>
                <a:close/>
                <a:moveTo>
                  <a:pt x="421" y="245"/>
                </a:moveTo>
                <a:cubicBezTo>
                  <a:pt x="421" y="229"/>
                  <a:pt x="421" y="229"/>
                  <a:pt x="421" y="229"/>
                </a:cubicBezTo>
                <a:cubicBezTo>
                  <a:pt x="427" y="229"/>
                  <a:pt x="430" y="235"/>
                  <a:pt x="436" y="237"/>
                </a:cubicBezTo>
                <a:cubicBezTo>
                  <a:pt x="434" y="241"/>
                  <a:pt x="426" y="242"/>
                  <a:pt x="421" y="245"/>
                </a:cubicBezTo>
                <a:close/>
                <a:moveTo>
                  <a:pt x="421" y="224"/>
                </a:moveTo>
                <a:cubicBezTo>
                  <a:pt x="422" y="208"/>
                  <a:pt x="422" y="208"/>
                  <a:pt x="422" y="208"/>
                </a:cubicBezTo>
                <a:cubicBezTo>
                  <a:pt x="428" y="212"/>
                  <a:pt x="438" y="223"/>
                  <a:pt x="439" y="234"/>
                </a:cubicBezTo>
                <a:cubicBezTo>
                  <a:pt x="433" y="230"/>
                  <a:pt x="427" y="227"/>
                  <a:pt x="421" y="224"/>
                </a:cubicBezTo>
                <a:close/>
                <a:moveTo>
                  <a:pt x="488" y="200"/>
                </a:moveTo>
                <a:cubicBezTo>
                  <a:pt x="486" y="201"/>
                  <a:pt x="485" y="199"/>
                  <a:pt x="484" y="198"/>
                </a:cubicBezTo>
                <a:cubicBezTo>
                  <a:pt x="468" y="177"/>
                  <a:pt x="450" y="158"/>
                  <a:pt x="431" y="140"/>
                </a:cubicBezTo>
                <a:cubicBezTo>
                  <a:pt x="432" y="140"/>
                  <a:pt x="433" y="140"/>
                  <a:pt x="434" y="140"/>
                </a:cubicBezTo>
                <a:cubicBezTo>
                  <a:pt x="454" y="156"/>
                  <a:pt x="470" y="171"/>
                  <a:pt x="492" y="190"/>
                </a:cubicBezTo>
                <a:cubicBezTo>
                  <a:pt x="491" y="190"/>
                  <a:pt x="499" y="193"/>
                  <a:pt x="496" y="189"/>
                </a:cubicBezTo>
                <a:cubicBezTo>
                  <a:pt x="480" y="165"/>
                  <a:pt x="460" y="143"/>
                  <a:pt x="437" y="123"/>
                </a:cubicBezTo>
                <a:cubicBezTo>
                  <a:pt x="438" y="123"/>
                  <a:pt x="439" y="123"/>
                  <a:pt x="439" y="124"/>
                </a:cubicBezTo>
                <a:cubicBezTo>
                  <a:pt x="464" y="142"/>
                  <a:pt x="488" y="163"/>
                  <a:pt x="511" y="184"/>
                </a:cubicBezTo>
                <a:cubicBezTo>
                  <a:pt x="505" y="189"/>
                  <a:pt x="496" y="194"/>
                  <a:pt x="488" y="200"/>
                </a:cubicBezTo>
                <a:close/>
                <a:moveTo>
                  <a:pt x="514" y="181"/>
                </a:moveTo>
                <a:cubicBezTo>
                  <a:pt x="495" y="156"/>
                  <a:pt x="472" y="136"/>
                  <a:pt x="448" y="115"/>
                </a:cubicBezTo>
                <a:cubicBezTo>
                  <a:pt x="449" y="115"/>
                  <a:pt x="450" y="115"/>
                  <a:pt x="451" y="116"/>
                </a:cubicBezTo>
                <a:cubicBezTo>
                  <a:pt x="471" y="130"/>
                  <a:pt x="494" y="150"/>
                  <a:pt x="515" y="163"/>
                </a:cubicBezTo>
                <a:cubicBezTo>
                  <a:pt x="519" y="165"/>
                  <a:pt x="524" y="168"/>
                  <a:pt x="527" y="171"/>
                </a:cubicBezTo>
                <a:lnTo>
                  <a:pt x="514" y="181"/>
                </a:lnTo>
                <a:close/>
                <a:moveTo>
                  <a:pt x="558" y="148"/>
                </a:moveTo>
                <a:cubicBezTo>
                  <a:pt x="524" y="120"/>
                  <a:pt x="494" y="89"/>
                  <a:pt x="461" y="59"/>
                </a:cubicBezTo>
                <a:cubicBezTo>
                  <a:pt x="462" y="59"/>
                  <a:pt x="463" y="59"/>
                  <a:pt x="463" y="59"/>
                </a:cubicBezTo>
                <a:cubicBezTo>
                  <a:pt x="497" y="86"/>
                  <a:pt x="530" y="113"/>
                  <a:pt x="562" y="142"/>
                </a:cubicBezTo>
                <a:cubicBezTo>
                  <a:pt x="567" y="146"/>
                  <a:pt x="559" y="146"/>
                  <a:pt x="558" y="148"/>
                </a:cubicBezTo>
                <a:close/>
                <a:moveTo>
                  <a:pt x="431" y="16"/>
                </a:moveTo>
                <a:cubicBezTo>
                  <a:pt x="454" y="39"/>
                  <a:pt x="477" y="62"/>
                  <a:pt x="501" y="84"/>
                </a:cubicBezTo>
                <a:cubicBezTo>
                  <a:pt x="482" y="70"/>
                  <a:pt x="460" y="53"/>
                  <a:pt x="439" y="39"/>
                </a:cubicBezTo>
                <a:cubicBezTo>
                  <a:pt x="442" y="39"/>
                  <a:pt x="445" y="39"/>
                  <a:pt x="443" y="37"/>
                </a:cubicBezTo>
                <a:cubicBezTo>
                  <a:pt x="436" y="33"/>
                  <a:pt x="430" y="28"/>
                  <a:pt x="427" y="23"/>
                </a:cubicBezTo>
                <a:cubicBezTo>
                  <a:pt x="427" y="21"/>
                  <a:pt x="426" y="10"/>
                  <a:pt x="431" y="16"/>
                </a:cubicBezTo>
                <a:close/>
                <a:moveTo>
                  <a:pt x="425" y="48"/>
                </a:moveTo>
                <a:cubicBezTo>
                  <a:pt x="426" y="41"/>
                  <a:pt x="425" y="34"/>
                  <a:pt x="427" y="28"/>
                </a:cubicBezTo>
                <a:cubicBezTo>
                  <a:pt x="431" y="32"/>
                  <a:pt x="434" y="34"/>
                  <a:pt x="438" y="37"/>
                </a:cubicBezTo>
                <a:cubicBezTo>
                  <a:pt x="435" y="39"/>
                  <a:pt x="433" y="35"/>
                  <a:pt x="430" y="36"/>
                </a:cubicBezTo>
                <a:cubicBezTo>
                  <a:pt x="433" y="41"/>
                  <a:pt x="439" y="45"/>
                  <a:pt x="444" y="49"/>
                </a:cubicBezTo>
                <a:cubicBezTo>
                  <a:pt x="444" y="49"/>
                  <a:pt x="445" y="48"/>
                  <a:pt x="445" y="48"/>
                </a:cubicBezTo>
                <a:cubicBezTo>
                  <a:pt x="448" y="50"/>
                  <a:pt x="452" y="52"/>
                  <a:pt x="454" y="55"/>
                </a:cubicBezTo>
                <a:cubicBezTo>
                  <a:pt x="452" y="55"/>
                  <a:pt x="451" y="54"/>
                  <a:pt x="449" y="54"/>
                </a:cubicBezTo>
                <a:cubicBezTo>
                  <a:pt x="473" y="74"/>
                  <a:pt x="497" y="96"/>
                  <a:pt x="519" y="119"/>
                </a:cubicBezTo>
                <a:cubicBezTo>
                  <a:pt x="491" y="96"/>
                  <a:pt x="462" y="73"/>
                  <a:pt x="430" y="54"/>
                </a:cubicBezTo>
                <a:cubicBezTo>
                  <a:pt x="427" y="52"/>
                  <a:pt x="425" y="50"/>
                  <a:pt x="425" y="48"/>
                </a:cubicBezTo>
                <a:close/>
                <a:moveTo>
                  <a:pt x="417" y="96"/>
                </a:moveTo>
                <a:cubicBezTo>
                  <a:pt x="419" y="96"/>
                  <a:pt x="422" y="97"/>
                  <a:pt x="421" y="93"/>
                </a:cubicBezTo>
                <a:cubicBezTo>
                  <a:pt x="426" y="95"/>
                  <a:pt x="425" y="88"/>
                  <a:pt x="421" y="90"/>
                </a:cubicBezTo>
                <a:cubicBezTo>
                  <a:pt x="423" y="81"/>
                  <a:pt x="426" y="71"/>
                  <a:pt x="425" y="60"/>
                </a:cubicBezTo>
                <a:cubicBezTo>
                  <a:pt x="428" y="62"/>
                  <a:pt x="429" y="65"/>
                  <a:pt x="433" y="66"/>
                </a:cubicBezTo>
                <a:cubicBezTo>
                  <a:pt x="431" y="64"/>
                  <a:pt x="434" y="64"/>
                  <a:pt x="435" y="65"/>
                </a:cubicBezTo>
                <a:cubicBezTo>
                  <a:pt x="433" y="60"/>
                  <a:pt x="428" y="63"/>
                  <a:pt x="427" y="57"/>
                </a:cubicBezTo>
                <a:cubicBezTo>
                  <a:pt x="461" y="75"/>
                  <a:pt x="490" y="100"/>
                  <a:pt x="519" y="123"/>
                </a:cubicBezTo>
                <a:cubicBezTo>
                  <a:pt x="531" y="132"/>
                  <a:pt x="544" y="141"/>
                  <a:pt x="555" y="151"/>
                </a:cubicBezTo>
                <a:cubicBezTo>
                  <a:pt x="552" y="155"/>
                  <a:pt x="548" y="152"/>
                  <a:pt x="547" y="151"/>
                </a:cubicBezTo>
                <a:cubicBezTo>
                  <a:pt x="529" y="139"/>
                  <a:pt x="512" y="125"/>
                  <a:pt x="495" y="112"/>
                </a:cubicBezTo>
                <a:cubicBezTo>
                  <a:pt x="508" y="127"/>
                  <a:pt x="526" y="141"/>
                  <a:pt x="542" y="152"/>
                </a:cubicBezTo>
                <a:cubicBezTo>
                  <a:pt x="542" y="152"/>
                  <a:pt x="543" y="153"/>
                  <a:pt x="544" y="153"/>
                </a:cubicBezTo>
                <a:cubicBezTo>
                  <a:pt x="544" y="155"/>
                  <a:pt x="550" y="153"/>
                  <a:pt x="548" y="156"/>
                </a:cubicBezTo>
                <a:cubicBezTo>
                  <a:pt x="545" y="161"/>
                  <a:pt x="538" y="163"/>
                  <a:pt x="533" y="167"/>
                </a:cubicBezTo>
                <a:cubicBezTo>
                  <a:pt x="521" y="155"/>
                  <a:pt x="506" y="142"/>
                  <a:pt x="493" y="130"/>
                </a:cubicBezTo>
                <a:cubicBezTo>
                  <a:pt x="505" y="136"/>
                  <a:pt x="517" y="147"/>
                  <a:pt x="529" y="154"/>
                </a:cubicBezTo>
                <a:cubicBezTo>
                  <a:pt x="531" y="156"/>
                  <a:pt x="528" y="151"/>
                  <a:pt x="527" y="149"/>
                </a:cubicBezTo>
                <a:cubicBezTo>
                  <a:pt x="496" y="122"/>
                  <a:pt x="468" y="92"/>
                  <a:pt x="436" y="68"/>
                </a:cubicBezTo>
                <a:cubicBezTo>
                  <a:pt x="435" y="67"/>
                  <a:pt x="434" y="67"/>
                  <a:pt x="433" y="68"/>
                </a:cubicBezTo>
                <a:cubicBezTo>
                  <a:pt x="455" y="87"/>
                  <a:pt x="477" y="107"/>
                  <a:pt x="498" y="128"/>
                </a:cubicBezTo>
                <a:cubicBezTo>
                  <a:pt x="476" y="112"/>
                  <a:pt x="454" y="95"/>
                  <a:pt x="429" y="80"/>
                </a:cubicBezTo>
                <a:cubicBezTo>
                  <a:pt x="428" y="79"/>
                  <a:pt x="423" y="82"/>
                  <a:pt x="426" y="84"/>
                </a:cubicBezTo>
                <a:cubicBezTo>
                  <a:pt x="460" y="107"/>
                  <a:pt x="498" y="138"/>
                  <a:pt x="524" y="165"/>
                </a:cubicBezTo>
                <a:cubicBezTo>
                  <a:pt x="503" y="150"/>
                  <a:pt x="503" y="150"/>
                  <a:pt x="503" y="150"/>
                </a:cubicBezTo>
                <a:cubicBezTo>
                  <a:pt x="478" y="131"/>
                  <a:pt x="454" y="110"/>
                  <a:pt x="424" y="97"/>
                </a:cubicBezTo>
                <a:cubicBezTo>
                  <a:pt x="424" y="104"/>
                  <a:pt x="445" y="112"/>
                  <a:pt x="442" y="114"/>
                </a:cubicBezTo>
                <a:cubicBezTo>
                  <a:pt x="457" y="129"/>
                  <a:pt x="475" y="143"/>
                  <a:pt x="490" y="160"/>
                </a:cubicBezTo>
                <a:cubicBezTo>
                  <a:pt x="470" y="142"/>
                  <a:pt x="450" y="125"/>
                  <a:pt x="426" y="110"/>
                </a:cubicBezTo>
                <a:cubicBezTo>
                  <a:pt x="423" y="108"/>
                  <a:pt x="418" y="105"/>
                  <a:pt x="413" y="105"/>
                </a:cubicBezTo>
                <a:cubicBezTo>
                  <a:pt x="408" y="106"/>
                  <a:pt x="402" y="101"/>
                  <a:pt x="397" y="97"/>
                </a:cubicBezTo>
                <a:cubicBezTo>
                  <a:pt x="403" y="96"/>
                  <a:pt x="410" y="95"/>
                  <a:pt x="417" y="96"/>
                </a:cubicBezTo>
                <a:close/>
                <a:moveTo>
                  <a:pt x="426" y="118"/>
                </a:moveTo>
                <a:cubicBezTo>
                  <a:pt x="428" y="120"/>
                  <a:pt x="433" y="121"/>
                  <a:pt x="433" y="124"/>
                </a:cubicBezTo>
                <a:cubicBezTo>
                  <a:pt x="452" y="141"/>
                  <a:pt x="472" y="160"/>
                  <a:pt x="487" y="181"/>
                </a:cubicBezTo>
                <a:cubicBezTo>
                  <a:pt x="466" y="163"/>
                  <a:pt x="443" y="141"/>
                  <a:pt x="419" y="124"/>
                </a:cubicBezTo>
                <a:cubicBezTo>
                  <a:pt x="422" y="124"/>
                  <a:pt x="424" y="127"/>
                  <a:pt x="428" y="125"/>
                </a:cubicBezTo>
                <a:cubicBezTo>
                  <a:pt x="413" y="116"/>
                  <a:pt x="398" y="106"/>
                  <a:pt x="384" y="97"/>
                </a:cubicBezTo>
                <a:cubicBezTo>
                  <a:pt x="399" y="102"/>
                  <a:pt x="413" y="111"/>
                  <a:pt x="426" y="118"/>
                </a:cubicBezTo>
                <a:close/>
                <a:moveTo>
                  <a:pt x="405" y="116"/>
                </a:moveTo>
                <a:cubicBezTo>
                  <a:pt x="403" y="121"/>
                  <a:pt x="399" y="113"/>
                  <a:pt x="398" y="112"/>
                </a:cubicBezTo>
                <a:cubicBezTo>
                  <a:pt x="397" y="112"/>
                  <a:pt x="397" y="111"/>
                  <a:pt x="396" y="111"/>
                </a:cubicBezTo>
                <a:cubicBezTo>
                  <a:pt x="396" y="111"/>
                  <a:pt x="396" y="111"/>
                  <a:pt x="396" y="111"/>
                </a:cubicBezTo>
                <a:cubicBezTo>
                  <a:pt x="396" y="111"/>
                  <a:pt x="396" y="111"/>
                  <a:pt x="396" y="111"/>
                </a:cubicBezTo>
                <a:cubicBezTo>
                  <a:pt x="396" y="109"/>
                  <a:pt x="402" y="114"/>
                  <a:pt x="405" y="116"/>
                </a:cubicBezTo>
                <a:close/>
                <a:moveTo>
                  <a:pt x="361" y="105"/>
                </a:moveTo>
                <a:cubicBezTo>
                  <a:pt x="374" y="117"/>
                  <a:pt x="387" y="129"/>
                  <a:pt x="398" y="143"/>
                </a:cubicBezTo>
                <a:cubicBezTo>
                  <a:pt x="346" y="102"/>
                  <a:pt x="346" y="102"/>
                  <a:pt x="346" y="102"/>
                </a:cubicBezTo>
                <a:cubicBezTo>
                  <a:pt x="345" y="101"/>
                  <a:pt x="343" y="101"/>
                  <a:pt x="342" y="100"/>
                </a:cubicBezTo>
                <a:cubicBezTo>
                  <a:pt x="347" y="97"/>
                  <a:pt x="357" y="101"/>
                  <a:pt x="361" y="105"/>
                </a:cubicBezTo>
                <a:close/>
                <a:moveTo>
                  <a:pt x="334" y="98"/>
                </a:moveTo>
                <a:cubicBezTo>
                  <a:pt x="334" y="101"/>
                  <a:pt x="336" y="103"/>
                  <a:pt x="338" y="105"/>
                </a:cubicBezTo>
                <a:cubicBezTo>
                  <a:pt x="342" y="111"/>
                  <a:pt x="347" y="108"/>
                  <a:pt x="352" y="112"/>
                </a:cubicBezTo>
                <a:cubicBezTo>
                  <a:pt x="411" y="158"/>
                  <a:pt x="411" y="158"/>
                  <a:pt x="411" y="158"/>
                </a:cubicBezTo>
                <a:cubicBezTo>
                  <a:pt x="412" y="158"/>
                  <a:pt x="419" y="161"/>
                  <a:pt x="416" y="158"/>
                </a:cubicBezTo>
                <a:cubicBezTo>
                  <a:pt x="403" y="143"/>
                  <a:pt x="390" y="128"/>
                  <a:pt x="376" y="115"/>
                </a:cubicBezTo>
                <a:cubicBezTo>
                  <a:pt x="375" y="114"/>
                  <a:pt x="371" y="109"/>
                  <a:pt x="372" y="110"/>
                </a:cubicBezTo>
                <a:cubicBezTo>
                  <a:pt x="410" y="133"/>
                  <a:pt x="410" y="133"/>
                  <a:pt x="410" y="133"/>
                </a:cubicBezTo>
                <a:cubicBezTo>
                  <a:pt x="397" y="121"/>
                  <a:pt x="379" y="109"/>
                  <a:pt x="363" y="99"/>
                </a:cubicBezTo>
                <a:cubicBezTo>
                  <a:pt x="368" y="99"/>
                  <a:pt x="374" y="98"/>
                  <a:pt x="377" y="100"/>
                </a:cubicBezTo>
                <a:cubicBezTo>
                  <a:pt x="393" y="111"/>
                  <a:pt x="405" y="123"/>
                  <a:pt x="417" y="137"/>
                </a:cubicBezTo>
                <a:cubicBezTo>
                  <a:pt x="410" y="135"/>
                  <a:pt x="410" y="135"/>
                  <a:pt x="410" y="135"/>
                </a:cubicBezTo>
                <a:cubicBezTo>
                  <a:pt x="413" y="137"/>
                  <a:pt x="416" y="138"/>
                  <a:pt x="418" y="141"/>
                </a:cubicBezTo>
                <a:cubicBezTo>
                  <a:pt x="419" y="142"/>
                  <a:pt x="423" y="143"/>
                  <a:pt x="422" y="140"/>
                </a:cubicBezTo>
                <a:cubicBezTo>
                  <a:pt x="421" y="136"/>
                  <a:pt x="416" y="134"/>
                  <a:pt x="415" y="129"/>
                </a:cubicBezTo>
                <a:cubicBezTo>
                  <a:pt x="418" y="128"/>
                  <a:pt x="420" y="132"/>
                  <a:pt x="421" y="134"/>
                </a:cubicBezTo>
                <a:cubicBezTo>
                  <a:pt x="421" y="135"/>
                  <a:pt x="421" y="135"/>
                  <a:pt x="421" y="135"/>
                </a:cubicBezTo>
                <a:cubicBezTo>
                  <a:pt x="441" y="153"/>
                  <a:pt x="459" y="171"/>
                  <a:pt x="475" y="192"/>
                </a:cubicBezTo>
                <a:cubicBezTo>
                  <a:pt x="476" y="193"/>
                  <a:pt x="479" y="194"/>
                  <a:pt x="478" y="197"/>
                </a:cubicBezTo>
                <a:cubicBezTo>
                  <a:pt x="478" y="193"/>
                  <a:pt x="472" y="196"/>
                  <a:pt x="475" y="192"/>
                </a:cubicBezTo>
                <a:cubicBezTo>
                  <a:pt x="421" y="150"/>
                  <a:pt x="421" y="150"/>
                  <a:pt x="421" y="150"/>
                </a:cubicBezTo>
                <a:cubicBezTo>
                  <a:pt x="419" y="148"/>
                  <a:pt x="412" y="146"/>
                  <a:pt x="414" y="150"/>
                </a:cubicBezTo>
                <a:cubicBezTo>
                  <a:pt x="416" y="155"/>
                  <a:pt x="421" y="161"/>
                  <a:pt x="426" y="163"/>
                </a:cubicBezTo>
                <a:cubicBezTo>
                  <a:pt x="429" y="164"/>
                  <a:pt x="429" y="162"/>
                  <a:pt x="428" y="160"/>
                </a:cubicBezTo>
                <a:cubicBezTo>
                  <a:pt x="468" y="191"/>
                  <a:pt x="468" y="191"/>
                  <a:pt x="468" y="191"/>
                </a:cubicBezTo>
                <a:cubicBezTo>
                  <a:pt x="473" y="194"/>
                  <a:pt x="478" y="199"/>
                  <a:pt x="483" y="204"/>
                </a:cubicBezTo>
                <a:cubicBezTo>
                  <a:pt x="470" y="213"/>
                  <a:pt x="454" y="223"/>
                  <a:pt x="442" y="232"/>
                </a:cubicBezTo>
                <a:cubicBezTo>
                  <a:pt x="438" y="220"/>
                  <a:pt x="432" y="211"/>
                  <a:pt x="422" y="204"/>
                </a:cubicBezTo>
                <a:cubicBezTo>
                  <a:pt x="428" y="205"/>
                  <a:pt x="428" y="205"/>
                  <a:pt x="428" y="205"/>
                </a:cubicBezTo>
                <a:cubicBezTo>
                  <a:pt x="424" y="201"/>
                  <a:pt x="424" y="201"/>
                  <a:pt x="424" y="201"/>
                </a:cubicBezTo>
                <a:cubicBezTo>
                  <a:pt x="426" y="201"/>
                  <a:pt x="433" y="206"/>
                  <a:pt x="428" y="206"/>
                </a:cubicBezTo>
                <a:cubicBezTo>
                  <a:pt x="435" y="211"/>
                  <a:pt x="441" y="218"/>
                  <a:pt x="449" y="221"/>
                </a:cubicBezTo>
                <a:cubicBezTo>
                  <a:pt x="448" y="208"/>
                  <a:pt x="434" y="200"/>
                  <a:pt x="430" y="189"/>
                </a:cubicBezTo>
                <a:cubicBezTo>
                  <a:pt x="433" y="190"/>
                  <a:pt x="441" y="194"/>
                  <a:pt x="445" y="198"/>
                </a:cubicBezTo>
                <a:cubicBezTo>
                  <a:pt x="445" y="199"/>
                  <a:pt x="446" y="199"/>
                  <a:pt x="446" y="199"/>
                </a:cubicBezTo>
                <a:cubicBezTo>
                  <a:pt x="451" y="204"/>
                  <a:pt x="455" y="210"/>
                  <a:pt x="462" y="213"/>
                </a:cubicBezTo>
                <a:cubicBezTo>
                  <a:pt x="461" y="216"/>
                  <a:pt x="466" y="215"/>
                  <a:pt x="466" y="213"/>
                </a:cubicBezTo>
                <a:cubicBezTo>
                  <a:pt x="462" y="197"/>
                  <a:pt x="438" y="173"/>
                  <a:pt x="434" y="169"/>
                </a:cubicBezTo>
                <a:cubicBezTo>
                  <a:pt x="433" y="168"/>
                  <a:pt x="426" y="165"/>
                  <a:pt x="428" y="167"/>
                </a:cubicBezTo>
                <a:cubicBezTo>
                  <a:pt x="439" y="178"/>
                  <a:pt x="451" y="191"/>
                  <a:pt x="459" y="206"/>
                </a:cubicBezTo>
                <a:cubicBezTo>
                  <a:pt x="451" y="200"/>
                  <a:pt x="444" y="191"/>
                  <a:pt x="435" y="187"/>
                </a:cubicBezTo>
                <a:cubicBezTo>
                  <a:pt x="429" y="184"/>
                  <a:pt x="423" y="177"/>
                  <a:pt x="424" y="169"/>
                </a:cubicBezTo>
                <a:cubicBezTo>
                  <a:pt x="424" y="168"/>
                  <a:pt x="417" y="164"/>
                  <a:pt x="420" y="168"/>
                </a:cubicBezTo>
                <a:cubicBezTo>
                  <a:pt x="418" y="167"/>
                  <a:pt x="410" y="166"/>
                  <a:pt x="408" y="165"/>
                </a:cubicBezTo>
                <a:cubicBezTo>
                  <a:pt x="386" y="151"/>
                  <a:pt x="371" y="129"/>
                  <a:pt x="352" y="112"/>
                </a:cubicBezTo>
                <a:cubicBezTo>
                  <a:pt x="351" y="112"/>
                  <a:pt x="350" y="113"/>
                  <a:pt x="353" y="115"/>
                </a:cubicBezTo>
                <a:cubicBezTo>
                  <a:pt x="355" y="116"/>
                  <a:pt x="351" y="117"/>
                  <a:pt x="350" y="116"/>
                </a:cubicBezTo>
                <a:cubicBezTo>
                  <a:pt x="361" y="127"/>
                  <a:pt x="376" y="139"/>
                  <a:pt x="384" y="153"/>
                </a:cubicBezTo>
                <a:cubicBezTo>
                  <a:pt x="360" y="134"/>
                  <a:pt x="335" y="115"/>
                  <a:pt x="304" y="100"/>
                </a:cubicBezTo>
                <a:cubicBezTo>
                  <a:pt x="304" y="100"/>
                  <a:pt x="299" y="101"/>
                  <a:pt x="301" y="102"/>
                </a:cubicBezTo>
                <a:cubicBezTo>
                  <a:pt x="332" y="115"/>
                  <a:pt x="356" y="137"/>
                  <a:pt x="383" y="156"/>
                </a:cubicBezTo>
                <a:cubicBezTo>
                  <a:pt x="383" y="156"/>
                  <a:pt x="381" y="155"/>
                  <a:pt x="380" y="155"/>
                </a:cubicBezTo>
                <a:cubicBezTo>
                  <a:pt x="390" y="163"/>
                  <a:pt x="390" y="163"/>
                  <a:pt x="390" y="163"/>
                </a:cubicBezTo>
                <a:cubicBezTo>
                  <a:pt x="360" y="159"/>
                  <a:pt x="360" y="159"/>
                  <a:pt x="360" y="159"/>
                </a:cubicBezTo>
                <a:cubicBezTo>
                  <a:pt x="341" y="142"/>
                  <a:pt x="320" y="125"/>
                  <a:pt x="299" y="109"/>
                </a:cubicBezTo>
                <a:cubicBezTo>
                  <a:pt x="323" y="124"/>
                  <a:pt x="349" y="139"/>
                  <a:pt x="372" y="157"/>
                </a:cubicBezTo>
                <a:cubicBezTo>
                  <a:pt x="373" y="157"/>
                  <a:pt x="379" y="158"/>
                  <a:pt x="377" y="157"/>
                </a:cubicBezTo>
                <a:cubicBezTo>
                  <a:pt x="348" y="135"/>
                  <a:pt x="317" y="115"/>
                  <a:pt x="285" y="96"/>
                </a:cubicBezTo>
                <a:cubicBezTo>
                  <a:pt x="302" y="98"/>
                  <a:pt x="318" y="98"/>
                  <a:pt x="334" y="98"/>
                </a:cubicBezTo>
                <a:close/>
                <a:moveTo>
                  <a:pt x="423" y="198"/>
                </a:moveTo>
                <a:cubicBezTo>
                  <a:pt x="424" y="187"/>
                  <a:pt x="424" y="187"/>
                  <a:pt x="424" y="187"/>
                </a:cubicBezTo>
                <a:cubicBezTo>
                  <a:pt x="432" y="195"/>
                  <a:pt x="438" y="205"/>
                  <a:pt x="443" y="214"/>
                </a:cubicBezTo>
                <a:cubicBezTo>
                  <a:pt x="437" y="209"/>
                  <a:pt x="431" y="202"/>
                  <a:pt x="423" y="198"/>
                </a:cubicBezTo>
                <a:close/>
                <a:moveTo>
                  <a:pt x="281" y="100"/>
                </a:moveTo>
                <a:cubicBezTo>
                  <a:pt x="283" y="104"/>
                  <a:pt x="289" y="104"/>
                  <a:pt x="292" y="107"/>
                </a:cubicBezTo>
                <a:cubicBezTo>
                  <a:pt x="293" y="107"/>
                  <a:pt x="293" y="107"/>
                  <a:pt x="293" y="107"/>
                </a:cubicBezTo>
                <a:cubicBezTo>
                  <a:pt x="295" y="107"/>
                  <a:pt x="297" y="109"/>
                  <a:pt x="298" y="112"/>
                </a:cubicBezTo>
                <a:cubicBezTo>
                  <a:pt x="354" y="158"/>
                  <a:pt x="354" y="158"/>
                  <a:pt x="354" y="158"/>
                </a:cubicBezTo>
                <a:cubicBezTo>
                  <a:pt x="320" y="139"/>
                  <a:pt x="290" y="116"/>
                  <a:pt x="259" y="94"/>
                </a:cubicBezTo>
                <a:cubicBezTo>
                  <a:pt x="268" y="93"/>
                  <a:pt x="277" y="93"/>
                  <a:pt x="281" y="100"/>
                </a:cubicBezTo>
                <a:close/>
                <a:moveTo>
                  <a:pt x="251" y="94"/>
                </a:moveTo>
                <a:cubicBezTo>
                  <a:pt x="277" y="111"/>
                  <a:pt x="299" y="131"/>
                  <a:pt x="319" y="153"/>
                </a:cubicBezTo>
                <a:cubicBezTo>
                  <a:pt x="290" y="132"/>
                  <a:pt x="263" y="109"/>
                  <a:pt x="232" y="91"/>
                </a:cubicBezTo>
                <a:cubicBezTo>
                  <a:pt x="238" y="91"/>
                  <a:pt x="245" y="91"/>
                  <a:pt x="251" y="94"/>
                </a:cubicBezTo>
                <a:close/>
                <a:moveTo>
                  <a:pt x="306" y="149"/>
                </a:moveTo>
                <a:cubicBezTo>
                  <a:pt x="307" y="148"/>
                  <a:pt x="307" y="148"/>
                  <a:pt x="307" y="148"/>
                </a:cubicBezTo>
                <a:cubicBezTo>
                  <a:pt x="315" y="150"/>
                  <a:pt x="314" y="156"/>
                  <a:pt x="320" y="159"/>
                </a:cubicBezTo>
                <a:cubicBezTo>
                  <a:pt x="315" y="159"/>
                  <a:pt x="306" y="160"/>
                  <a:pt x="304" y="158"/>
                </a:cubicBezTo>
                <a:cubicBezTo>
                  <a:pt x="282" y="135"/>
                  <a:pt x="256" y="114"/>
                  <a:pt x="230" y="95"/>
                </a:cubicBezTo>
                <a:cubicBezTo>
                  <a:pt x="257" y="110"/>
                  <a:pt x="281" y="131"/>
                  <a:pt x="306" y="149"/>
                </a:cubicBezTo>
                <a:close/>
                <a:moveTo>
                  <a:pt x="228" y="96"/>
                </a:moveTo>
                <a:cubicBezTo>
                  <a:pt x="227" y="97"/>
                  <a:pt x="226" y="96"/>
                  <a:pt x="225" y="95"/>
                </a:cubicBezTo>
                <a:cubicBezTo>
                  <a:pt x="224" y="93"/>
                  <a:pt x="228" y="95"/>
                  <a:pt x="228" y="96"/>
                </a:cubicBezTo>
                <a:close/>
                <a:moveTo>
                  <a:pt x="295" y="158"/>
                </a:moveTo>
                <a:cubicBezTo>
                  <a:pt x="258" y="159"/>
                  <a:pt x="258" y="159"/>
                  <a:pt x="258" y="159"/>
                </a:cubicBezTo>
                <a:cubicBezTo>
                  <a:pt x="250" y="148"/>
                  <a:pt x="240" y="139"/>
                  <a:pt x="231" y="129"/>
                </a:cubicBezTo>
                <a:cubicBezTo>
                  <a:pt x="237" y="131"/>
                  <a:pt x="242" y="137"/>
                  <a:pt x="248" y="140"/>
                </a:cubicBezTo>
                <a:cubicBezTo>
                  <a:pt x="257" y="145"/>
                  <a:pt x="263" y="153"/>
                  <a:pt x="274" y="157"/>
                </a:cubicBezTo>
                <a:cubicBezTo>
                  <a:pt x="277" y="159"/>
                  <a:pt x="276" y="153"/>
                  <a:pt x="275" y="152"/>
                </a:cubicBezTo>
                <a:cubicBezTo>
                  <a:pt x="254" y="127"/>
                  <a:pt x="229" y="106"/>
                  <a:pt x="204" y="85"/>
                </a:cubicBezTo>
                <a:cubicBezTo>
                  <a:pt x="236" y="107"/>
                  <a:pt x="265" y="133"/>
                  <a:pt x="295" y="158"/>
                </a:cubicBezTo>
                <a:close/>
                <a:moveTo>
                  <a:pt x="185" y="82"/>
                </a:moveTo>
                <a:cubicBezTo>
                  <a:pt x="194" y="85"/>
                  <a:pt x="203" y="85"/>
                  <a:pt x="207" y="92"/>
                </a:cubicBezTo>
                <a:cubicBezTo>
                  <a:pt x="204" y="92"/>
                  <a:pt x="204" y="92"/>
                  <a:pt x="204" y="92"/>
                </a:cubicBezTo>
                <a:cubicBezTo>
                  <a:pt x="227" y="109"/>
                  <a:pt x="248" y="128"/>
                  <a:pt x="267" y="149"/>
                </a:cubicBezTo>
                <a:cubicBezTo>
                  <a:pt x="237" y="129"/>
                  <a:pt x="211" y="103"/>
                  <a:pt x="182" y="82"/>
                </a:cubicBezTo>
                <a:cubicBezTo>
                  <a:pt x="183" y="82"/>
                  <a:pt x="185" y="82"/>
                  <a:pt x="185" y="82"/>
                </a:cubicBezTo>
                <a:close/>
                <a:moveTo>
                  <a:pt x="188" y="92"/>
                </a:moveTo>
                <a:cubicBezTo>
                  <a:pt x="187" y="93"/>
                  <a:pt x="187" y="93"/>
                  <a:pt x="188" y="94"/>
                </a:cubicBezTo>
                <a:cubicBezTo>
                  <a:pt x="209" y="111"/>
                  <a:pt x="228" y="130"/>
                  <a:pt x="246" y="149"/>
                </a:cubicBezTo>
                <a:cubicBezTo>
                  <a:pt x="246" y="150"/>
                  <a:pt x="246" y="152"/>
                  <a:pt x="246" y="152"/>
                </a:cubicBezTo>
                <a:cubicBezTo>
                  <a:pt x="217" y="127"/>
                  <a:pt x="190" y="101"/>
                  <a:pt x="161" y="76"/>
                </a:cubicBezTo>
                <a:cubicBezTo>
                  <a:pt x="171" y="80"/>
                  <a:pt x="180" y="87"/>
                  <a:pt x="188" y="92"/>
                </a:cubicBezTo>
                <a:close/>
                <a:moveTo>
                  <a:pt x="234" y="147"/>
                </a:moveTo>
                <a:cubicBezTo>
                  <a:pt x="236" y="149"/>
                  <a:pt x="241" y="151"/>
                  <a:pt x="243" y="152"/>
                </a:cubicBezTo>
                <a:cubicBezTo>
                  <a:pt x="240" y="154"/>
                  <a:pt x="248" y="157"/>
                  <a:pt x="247" y="158"/>
                </a:cubicBezTo>
                <a:cubicBezTo>
                  <a:pt x="236" y="163"/>
                  <a:pt x="227" y="161"/>
                  <a:pt x="224" y="153"/>
                </a:cubicBezTo>
                <a:cubicBezTo>
                  <a:pt x="201" y="124"/>
                  <a:pt x="175" y="98"/>
                  <a:pt x="149" y="73"/>
                </a:cubicBezTo>
                <a:cubicBezTo>
                  <a:pt x="178" y="96"/>
                  <a:pt x="206" y="122"/>
                  <a:pt x="234" y="147"/>
                </a:cubicBezTo>
                <a:close/>
                <a:moveTo>
                  <a:pt x="149" y="77"/>
                </a:moveTo>
                <a:cubicBezTo>
                  <a:pt x="169" y="99"/>
                  <a:pt x="192" y="118"/>
                  <a:pt x="210" y="141"/>
                </a:cubicBezTo>
                <a:cubicBezTo>
                  <a:pt x="210" y="141"/>
                  <a:pt x="210" y="142"/>
                  <a:pt x="210" y="143"/>
                </a:cubicBezTo>
                <a:cubicBezTo>
                  <a:pt x="187" y="118"/>
                  <a:pt x="164" y="93"/>
                  <a:pt x="137" y="72"/>
                </a:cubicBezTo>
                <a:cubicBezTo>
                  <a:pt x="142" y="75"/>
                  <a:pt x="145" y="72"/>
                  <a:pt x="149" y="77"/>
                </a:cubicBezTo>
                <a:close/>
                <a:moveTo>
                  <a:pt x="122" y="66"/>
                </a:moveTo>
                <a:cubicBezTo>
                  <a:pt x="161" y="93"/>
                  <a:pt x="191" y="128"/>
                  <a:pt x="223" y="161"/>
                </a:cubicBezTo>
                <a:cubicBezTo>
                  <a:pt x="217" y="163"/>
                  <a:pt x="208" y="163"/>
                  <a:pt x="207" y="162"/>
                </a:cubicBezTo>
                <a:cubicBezTo>
                  <a:pt x="183" y="129"/>
                  <a:pt x="158" y="99"/>
                  <a:pt x="127" y="76"/>
                </a:cubicBezTo>
                <a:cubicBezTo>
                  <a:pt x="154" y="103"/>
                  <a:pt x="181" y="130"/>
                  <a:pt x="202" y="163"/>
                </a:cubicBezTo>
                <a:cubicBezTo>
                  <a:pt x="169" y="128"/>
                  <a:pt x="135" y="90"/>
                  <a:pt x="98" y="59"/>
                </a:cubicBezTo>
                <a:cubicBezTo>
                  <a:pt x="106" y="60"/>
                  <a:pt x="113" y="64"/>
                  <a:pt x="118" y="69"/>
                </a:cubicBezTo>
                <a:cubicBezTo>
                  <a:pt x="115" y="64"/>
                  <a:pt x="121" y="66"/>
                  <a:pt x="122" y="66"/>
                </a:cubicBezTo>
                <a:close/>
                <a:moveTo>
                  <a:pt x="79" y="52"/>
                </a:moveTo>
                <a:cubicBezTo>
                  <a:pt x="80" y="52"/>
                  <a:pt x="80" y="52"/>
                  <a:pt x="80" y="52"/>
                </a:cubicBezTo>
                <a:cubicBezTo>
                  <a:pt x="88" y="53"/>
                  <a:pt x="89" y="61"/>
                  <a:pt x="94" y="66"/>
                </a:cubicBezTo>
                <a:cubicBezTo>
                  <a:pt x="122" y="91"/>
                  <a:pt x="147" y="118"/>
                  <a:pt x="167" y="151"/>
                </a:cubicBezTo>
                <a:cubicBezTo>
                  <a:pt x="131" y="116"/>
                  <a:pt x="99" y="75"/>
                  <a:pt x="62" y="42"/>
                </a:cubicBezTo>
                <a:cubicBezTo>
                  <a:pt x="68" y="44"/>
                  <a:pt x="74" y="48"/>
                  <a:pt x="79" y="52"/>
                </a:cubicBezTo>
                <a:close/>
                <a:moveTo>
                  <a:pt x="37" y="27"/>
                </a:moveTo>
                <a:cubicBezTo>
                  <a:pt x="51" y="37"/>
                  <a:pt x="65" y="49"/>
                  <a:pt x="76" y="63"/>
                </a:cubicBezTo>
                <a:cubicBezTo>
                  <a:pt x="64" y="54"/>
                  <a:pt x="50" y="41"/>
                  <a:pt x="40" y="33"/>
                </a:cubicBezTo>
                <a:cubicBezTo>
                  <a:pt x="37" y="31"/>
                  <a:pt x="38" y="29"/>
                  <a:pt x="37" y="27"/>
                </a:cubicBezTo>
                <a:close/>
                <a:moveTo>
                  <a:pt x="41" y="41"/>
                </a:moveTo>
                <a:cubicBezTo>
                  <a:pt x="58" y="53"/>
                  <a:pt x="75" y="67"/>
                  <a:pt x="88" y="84"/>
                </a:cubicBezTo>
                <a:cubicBezTo>
                  <a:pt x="88" y="84"/>
                  <a:pt x="88" y="85"/>
                  <a:pt x="88" y="86"/>
                </a:cubicBezTo>
                <a:cubicBezTo>
                  <a:pt x="72" y="71"/>
                  <a:pt x="54" y="56"/>
                  <a:pt x="41" y="41"/>
                </a:cubicBezTo>
                <a:close/>
                <a:moveTo>
                  <a:pt x="46" y="51"/>
                </a:moveTo>
                <a:cubicBezTo>
                  <a:pt x="60" y="65"/>
                  <a:pt x="77" y="79"/>
                  <a:pt x="92" y="93"/>
                </a:cubicBezTo>
                <a:cubicBezTo>
                  <a:pt x="91" y="94"/>
                  <a:pt x="98" y="96"/>
                  <a:pt x="96" y="93"/>
                </a:cubicBezTo>
                <a:cubicBezTo>
                  <a:pt x="94" y="88"/>
                  <a:pt x="90" y="84"/>
                  <a:pt x="88" y="79"/>
                </a:cubicBezTo>
                <a:cubicBezTo>
                  <a:pt x="110" y="104"/>
                  <a:pt x="131" y="130"/>
                  <a:pt x="147" y="159"/>
                </a:cubicBezTo>
                <a:cubicBezTo>
                  <a:pt x="115" y="131"/>
                  <a:pt x="88" y="95"/>
                  <a:pt x="57" y="66"/>
                </a:cubicBezTo>
                <a:cubicBezTo>
                  <a:pt x="52" y="62"/>
                  <a:pt x="46" y="59"/>
                  <a:pt x="46" y="51"/>
                </a:cubicBezTo>
                <a:close/>
                <a:moveTo>
                  <a:pt x="47" y="171"/>
                </a:moveTo>
                <a:cubicBezTo>
                  <a:pt x="51" y="173"/>
                  <a:pt x="54" y="177"/>
                  <a:pt x="58" y="179"/>
                </a:cubicBezTo>
                <a:cubicBezTo>
                  <a:pt x="57" y="173"/>
                  <a:pt x="53" y="177"/>
                  <a:pt x="51" y="169"/>
                </a:cubicBezTo>
                <a:cubicBezTo>
                  <a:pt x="63" y="176"/>
                  <a:pt x="70" y="186"/>
                  <a:pt x="79" y="193"/>
                </a:cubicBezTo>
                <a:cubicBezTo>
                  <a:pt x="83" y="195"/>
                  <a:pt x="84" y="191"/>
                  <a:pt x="84" y="189"/>
                </a:cubicBezTo>
                <a:cubicBezTo>
                  <a:pt x="81" y="178"/>
                  <a:pt x="73" y="169"/>
                  <a:pt x="65" y="163"/>
                </a:cubicBezTo>
                <a:cubicBezTo>
                  <a:pt x="65" y="163"/>
                  <a:pt x="64" y="162"/>
                  <a:pt x="63" y="163"/>
                </a:cubicBezTo>
                <a:cubicBezTo>
                  <a:pt x="69" y="170"/>
                  <a:pt x="76" y="178"/>
                  <a:pt x="79" y="188"/>
                </a:cubicBezTo>
                <a:cubicBezTo>
                  <a:pt x="68" y="180"/>
                  <a:pt x="60" y="170"/>
                  <a:pt x="49" y="163"/>
                </a:cubicBezTo>
                <a:cubicBezTo>
                  <a:pt x="51" y="150"/>
                  <a:pt x="51" y="150"/>
                  <a:pt x="51" y="150"/>
                </a:cubicBezTo>
                <a:cubicBezTo>
                  <a:pt x="55" y="152"/>
                  <a:pt x="56" y="160"/>
                  <a:pt x="62" y="156"/>
                </a:cubicBezTo>
                <a:cubicBezTo>
                  <a:pt x="63" y="157"/>
                  <a:pt x="63" y="157"/>
                  <a:pt x="63" y="157"/>
                </a:cubicBezTo>
                <a:cubicBezTo>
                  <a:pt x="75" y="166"/>
                  <a:pt x="87" y="177"/>
                  <a:pt x="98" y="188"/>
                </a:cubicBezTo>
                <a:cubicBezTo>
                  <a:pt x="70" y="201"/>
                  <a:pt x="70" y="201"/>
                  <a:pt x="70" y="201"/>
                </a:cubicBezTo>
                <a:cubicBezTo>
                  <a:pt x="68" y="193"/>
                  <a:pt x="63" y="185"/>
                  <a:pt x="56" y="180"/>
                </a:cubicBezTo>
                <a:cubicBezTo>
                  <a:pt x="59" y="185"/>
                  <a:pt x="66" y="196"/>
                  <a:pt x="66" y="202"/>
                </a:cubicBezTo>
                <a:cubicBezTo>
                  <a:pt x="43" y="183"/>
                  <a:pt x="43" y="183"/>
                  <a:pt x="43" y="183"/>
                </a:cubicBezTo>
                <a:cubicBezTo>
                  <a:pt x="45" y="180"/>
                  <a:pt x="48" y="176"/>
                  <a:pt x="47" y="171"/>
                </a:cubicBezTo>
                <a:close/>
                <a:moveTo>
                  <a:pt x="40" y="191"/>
                </a:moveTo>
                <a:cubicBezTo>
                  <a:pt x="45" y="193"/>
                  <a:pt x="49" y="200"/>
                  <a:pt x="51" y="207"/>
                </a:cubicBezTo>
                <a:cubicBezTo>
                  <a:pt x="47" y="205"/>
                  <a:pt x="40" y="202"/>
                  <a:pt x="37" y="197"/>
                </a:cubicBezTo>
                <a:lnTo>
                  <a:pt x="40" y="191"/>
                </a:lnTo>
                <a:close/>
                <a:moveTo>
                  <a:pt x="51" y="209"/>
                </a:moveTo>
                <a:cubicBezTo>
                  <a:pt x="55" y="208"/>
                  <a:pt x="53" y="203"/>
                  <a:pt x="51" y="200"/>
                </a:cubicBezTo>
                <a:cubicBezTo>
                  <a:pt x="49" y="196"/>
                  <a:pt x="46" y="194"/>
                  <a:pt x="42" y="188"/>
                </a:cubicBezTo>
                <a:cubicBezTo>
                  <a:pt x="48" y="191"/>
                  <a:pt x="59" y="201"/>
                  <a:pt x="63" y="205"/>
                </a:cubicBezTo>
                <a:cubicBezTo>
                  <a:pt x="42" y="217"/>
                  <a:pt x="42" y="217"/>
                  <a:pt x="42" y="217"/>
                </a:cubicBezTo>
                <a:cubicBezTo>
                  <a:pt x="41" y="212"/>
                  <a:pt x="38" y="206"/>
                  <a:pt x="35" y="201"/>
                </a:cubicBezTo>
                <a:cubicBezTo>
                  <a:pt x="41" y="204"/>
                  <a:pt x="46" y="211"/>
                  <a:pt x="51" y="209"/>
                </a:cubicBezTo>
                <a:close/>
                <a:moveTo>
                  <a:pt x="38" y="220"/>
                </a:moveTo>
                <a:cubicBezTo>
                  <a:pt x="28" y="221"/>
                  <a:pt x="18" y="227"/>
                  <a:pt x="14" y="234"/>
                </a:cubicBezTo>
                <a:cubicBezTo>
                  <a:pt x="20" y="225"/>
                  <a:pt x="28" y="216"/>
                  <a:pt x="32" y="205"/>
                </a:cubicBezTo>
                <a:cubicBezTo>
                  <a:pt x="36" y="210"/>
                  <a:pt x="41" y="220"/>
                  <a:pt x="38" y="220"/>
                </a:cubicBezTo>
                <a:close/>
              </a:path>
            </a:pathLst>
          </a:custGeom>
          <a:solidFill>
            <a:srgbClr val="262626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36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1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4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" grpId="0"/>
      <p:bldP spid="63" grpId="0"/>
      <p:bldP spid="66" grpId="0"/>
      <p:bldP spid="67" grpId="0"/>
      <p:bldP spid="77" grpId="0"/>
      <p:bldP spid="78" grpId="0" animBg="1"/>
      <p:bldP spid="79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 l="23105" t="20378" r="6776" b="9572"/>
          <a:stretch>
            <a:fillRect/>
          </a:stretch>
        </p:blipFill>
        <p:spPr bwMode="auto">
          <a:xfrm>
            <a:off x="1" y="0"/>
            <a:ext cx="1220094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2" name="组合 2123"/>
          <p:cNvGrpSpPr/>
          <p:nvPr/>
        </p:nvGrpSpPr>
        <p:grpSpPr>
          <a:xfrm>
            <a:off x="101201" y="-447561"/>
            <a:ext cx="11593767" cy="6855153"/>
            <a:chOff x="1509713" y="-109538"/>
            <a:chExt cx="10326328" cy="6377829"/>
          </a:xfrm>
        </p:grpSpPr>
        <p:pic>
          <p:nvPicPr>
            <p:cNvPr id="4" name="图片 2122"/>
            <p:cNvPicPr>
              <a:picLocks noChangeAspect="1"/>
            </p:cNvPicPr>
            <p:nvPr/>
          </p:nvPicPr>
          <p:blipFill rotWithShape="1">
            <a:blip r:embed="rId3"/>
            <a:srcRect b="68945"/>
            <a:stretch/>
          </p:blipFill>
          <p:spPr>
            <a:xfrm>
              <a:off x="1705769" y="864432"/>
              <a:ext cx="10101948" cy="952336"/>
            </a:xfrm>
            <a:prstGeom prst="rect">
              <a:avLst/>
            </a:prstGeom>
          </p:spPr>
        </p:pic>
        <p:pic>
          <p:nvPicPr>
            <p:cNvPr id="5" name="图片 147"/>
            <p:cNvPicPr>
              <a:picLocks noChangeAspect="1"/>
            </p:cNvPicPr>
            <p:nvPr/>
          </p:nvPicPr>
          <p:blipFill rotWithShape="1">
            <a:blip r:embed="rId3"/>
            <a:srcRect b="64968"/>
            <a:stretch/>
          </p:blipFill>
          <p:spPr>
            <a:xfrm>
              <a:off x="1727309" y="838200"/>
              <a:ext cx="10101948" cy="2867526"/>
            </a:xfrm>
            <a:prstGeom prst="rect">
              <a:avLst/>
            </a:prstGeom>
          </p:spPr>
        </p:pic>
        <p:sp>
          <p:nvSpPr>
            <p:cNvPr id="21" name="Oval 121"/>
            <p:cNvSpPr>
              <a:spLocks noChangeArrowheads="1"/>
            </p:cNvSpPr>
            <p:nvPr/>
          </p:nvSpPr>
          <p:spPr bwMode="auto">
            <a:xfrm>
              <a:off x="1535113" y="0"/>
              <a:ext cx="700088" cy="703263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22" name="Oval 122"/>
            <p:cNvSpPr>
              <a:spLocks noChangeArrowheads="1"/>
            </p:cNvSpPr>
            <p:nvPr/>
          </p:nvSpPr>
          <p:spPr bwMode="auto">
            <a:xfrm>
              <a:off x="1576388" y="41275"/>
              <a:ext cx="700088" cy="7048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23" name="Freeform 123"/>
            <p:cNvSpPr>
              <a:spLocks/>
            </p:cNvSpPr>
            <p:nvPr/>
          </p:nvSpPr>
          <p:spPr bwMode="auto">
            <a:xfrm>
              <a:off x="1509713" y="-109538"/>
              <a:ext cx="733425" cy="922338"/>
            </a:xfrm>
            <a:custGeom>
              <a:avLst/>
              <a:gdLst>
                <a:gd name="T0" fmla="*/ 86 w 88"/>
                <a:gd name="T1" fmla="*/ 55 h 110"/>
                <a:gd name="T2" fmla="*/ 37 w 88"/>
                <a:gd name="T3" fmla="*/ 96 h 110"/>
                <a:gd name="T4" fmla="*/ 4 w 88"/>
                <a:gd name="T5" fmla="*/ 55 h 110"/>
                <a:gd name="T6" fmla="*/ 54 w 88"/>
                <a:gd name="T7" fmla="*/ 14 h 110"/>
                <a:gd name="T8" fmla="*/ 86 w 88"/>
                <a:gd name="T9" fmla="*/ 55 h 110"/>
                <a:gd name="T10" fmla="*/ 88 w 88"/>
                <a:gd name="T11" fmla="*/ 55 h 110"/>
                <a:gd name="T12" fmla="*/ 3 w 88"/>
                <a:gd name="T13" fmla="*/ 55 h 110"/>
                <a:gd name="T14" fmla="*/ 88 w 88"/>
                <a:gd name="T15" fmla="*/ 55 h 110"/>
                <a:gd name="T16" fmla="*/ 86 w 88"/>
                <a:gd name="T17" fmla="*/ 55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8" h="110">
                  <a:moveTo>
                    <a:pt x="86" y="55"/>
                  </a:moveTo>
                  <a:cubicBezTo>
                    <a:pt x="85" y="81"/>
                    <a:pt x="65" y="100"/>
                    <a:pt x="37" y="96"/>
                  </a:cubicBezTo>
                  <a:cubicBezTo>
                    <a:pt x="17" y="93"/>
                    <a:pt x="5" y="73"/>
                    <a:pt x="4" y="55"/>
                  </a:cubicBezTo>
                  <a:cubicBezTo>
                    <a:pt x="2" y="28"/>
                    <a:pt x="29" y="10"/>
                    <a:pt x="54" y="14"/>
                  </a:cubicBezTo>
                  <a:cubicBezTo>
                    <a:pt x="73" y="17"/>
                    <a:pt x="85" y="36"/>
                    <a:pt x="86" y="55"/>
                  </a:cubicBezTo>
                  <a:cubicBezTo>
                    <a:pt x="86" y="55"/>
                    <a:pt x="88" y="55"/>
                    <a:pt x="88" y="55"/>
                  </a:cubicBezTo>
                  <a:cubicBezTo>
                    <a:pt x="85" y="0"/>
                    <a:pt x="5" y="1"/>
                    <a:pt x="3" y="55"/>
                  </a:cubicBezTo>
                  <a:cubicBezTo>
                    <a:pt x="0" y="110"/>
                    <a:pt x="85" y="109"/>
                    <a:pt x="88" y="55"/>
                  </a:cubicBezTo>
                  <a:cubicBezTo>
                    <a:pt x="88" y="55"/>
                    <a:pt x="86" y="55"/>
                    <a:pt x="86" y="55"/>
                  </a:cubicBezTo>
                  <a:close/>
                </a:path>
              </a:pathLst>
            </a:custGeom>
            <a:solidFill>
              <a:srgbClr val="49321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24" name="Freeform 124"/>
            <p:cNvSpPr>
              <a:spLocks/>
            </p:cNvSpPr>
            <p:nvPr/>
          </p:nvSpPr>
          <p:spPr bwMode="auto">
            <a:xfrm>
              <a:off x="1601788" y="92075"/>
              <a:ext cx="233363" cy="427038"/>
            </a:xfrm>
            <a:custGeom>
              <a:avLst/>
              <a:gdLst>
                <a:gd name="T0" fmla="*/ 1 w 28"/>
                <a:gd name="T1" fmla="*/ 40 h 51"/>
                <a:gd name="T2" fmla="*/ 0 w 28"/>
                <a:gd name="T3" fmla="*/ 30 h 51"/>
                <a:gd name="T4" fmla="*/ 7 w 28"/>
                <a:gd name="T5" fmla="*/ 11 h 51"/>
                <a:gd name="T6" fmla="*/ 17 w 28"/>
                <a:gd name="T7" fmla="*/ 4 h 51"/>
                <a:gd name="T8" fmla="*/ 26 w 28"/>
                <a:gd name="T9" fmla="*/ 4 h 51"/>
                <a:gd name="T10" fmla="*/ 23 w 28"/>
                <a:gd name="T11" fmla="*/ 10 h 51"/>
                <a:gd name="T12" fmla="*/ 17 w 28"/>
                <a:gd name="T13" fmla="*/ 14 h 51"/>
                <a:gd name="T14" fmla="*/ 9 w 28"/>
                <a:gd name="T15" fmla="*/ 27 h 51"/>
                <a:gd name="T16" fmla="*/ 10 w 28"/>
                <a:gd name="T17" fmla="*/ 40 h 51"/>
                <a:gd name="T18" fmla="*/ 10 w 28"/>
                <a:gd name="T19" fmla="*/ 50 h 51"/>
                <a:gd name="T20" fmla="*/ 3 w 28"/>
                <a:gd name="T21" fmla="*/ 45 h 51"/>
                <a:gd name="T22" fmla="*/ 1 w 28"/>
                <a:gd name="T23" fmla="*/ 40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8" h="51">
                  <a:moveTo>
                    <a:pt x="1" y="40"/>
                  </a:moveTo>
                  <a:cubicBezTo>
                    <a:pt x="0" y="36"/>
                    <a:pt x="0" y="33"/>
                    <a:pt x="0" y="30"/>
                  </a:cubicBezTo>
                  <a:cubicBezTo>
                    <a:pt x="0" y="23"/>
                    <a:pt x="3" y="16"/>
                    <a:pt x="7" y="11"/>
                  </a:cubicBezTo>
                  <a:cubicBezTo>
                    <a:pt x="10" y="8"/>
                    <a:pt x="13" y="5"/>
                    <a:pt x="17" y="4"/>
                  </a:cubicBezTo>
                  <a:cubicBezTo>
                    <a:pt x="19" y="2"/>
                    <a:pt x="24" y="0"/>
                    <a:pt x="26" y="4"/>
                  </a:cubicBezTo>
                  <a:cubicBezTo>
                    <a:pt x="28" y="5"/>
                    <a:pt x="24" y="9"/>
                    <a:pt x="23" y="10"/>
                  </a:cubicBezTo>
                  <a:cubicBezTo>
                    <a:pt x="21" y="12"/>
                    <a:pt x="19" y="13"/>
                    <a:pt x="17" y="14"/>
                  </a:cubicBezTo>
                  <a:cubicBezTo>
                    <a:pt x="13" y="17"/>
                    <a:pt x="11" y="22"/>
                    <a:pt x="9" y="27"/>
                  </a:cubicBezTo>
                  <a:cubicBezTo>
                    <a:pt x="8" y="31"/>
                    <a:pt x="9" y="36"/>
                    <a:pt x="10" y="40"/>
                  </a:cubicBezTo>
                  <a:cubicBezTo>
                    <a:pt x="11" y="42"/>
                    <a:pt x="13" y="49"/>
                    <a:pt x="10" y="50"/>
                  </a:cubicBezTo>
                  <a:cubicBezTo>
                    <a:pt x="7" y="51"/>
                    <a:pt x="4" y="47"/>
                    <a:pt x="3" y="45"/>
                  </a:cubicBezTo>
                  <a:cubicBezTo>
                    <a:pt x="2" y="44"/>
                    <a:pt x="1" y="42"/>
                    <a:pt x="1" y="4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25" name="Freeform 125"/>
            <p:cNvSpPr>
              <a:spLocks/>
            </p:cNvSpPr>
            <p:nvPr/>
          </p:nvSpPr>
          <p:spPr bwMode="auto">
            <a:xfrm>
              <a:off x="1617663" y="117475"/>
              <a:ext cx="233363" cy="427038"/>
            </a:xfrm>
            <a:custGeom>
              <a:avLst/>
              <a:gdLst>
                <a:gd name="T0" fmla="*/ 1 w 28"/>
                <a:gd name="T1" fmla="*/ 40 h 51"/>
                <a:gd name="T2" fmla="*/ 0 w 28"/>
                <a:gd name="T3" fmla="*/ 30 h 51"/>
                <a:gd name="T4" fmla="*/ 7 w 28"/>
                <a:gd name="T5" fmla="*/ 11 h 51"/>
                <a:gd name="T6" fmla="*/ 17 w 28"/>
                <a:gd name="T7" fmla="*/ 4 h 51"/>
                <a:gd name="T8" fmla="*/ 27 w 28"/>
                <a:gd name="T9" fmla="*/ 3 h 51"/>
                <a:gd name="T10" fmla="*/ 23 w 28"/>
                <a:gd name="T11" fmla="*/ 10 h 51"/>
                <a:gd name="T12" fmla="*/ 18 w 28"/>
                <a:gd name="T13" fmla="*/ 14 h 51"/>
                <a:gd name="T14" fmla="*/ 10 w 28"/>
                <a:gd name="T15" fmla="*/ 27 h 51"/>
                <a:gd name="T16" fmla="*/ 10 w 28"/>
                <a:gd name="T17" fmla="*/ 40 h 51"/>
                <a:gd name="T18" fmla="*/ 10 w 28"/>
                <a:gd name="T19" fmla="*/ 50 h 51"/>
                <a:gd name="T20" fmla="*/ 3 w 28"/>
                <a:gd name="T21" fmla="*/ 45 h 51"/>
                <a:gd name="T22" fmla="*/ 1 w 28"/>
                <a:gd name="T23" fmla="*/ 40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8" h="51">
                  <a:moveTo>
                    <a:pt x="1" y="40"/>
                  </a:moveTo>
                  <a:cubicBezTo>
                    <a:pt x="0" y="36"/>
                    <a:pt x="0" y="33"/>
                    <a:pt x="0" y="30"/>
                  </a:cubicBezTo>
                  <a:cubicBezTo>
                    <a:pt x="1" y="23"/>
                    <a:pt x="3" y="16"/>
                    <a:pt x="7" y="11"/>
                  </a:cubicBezTo>
                  <a:cubicBezTo>
                    <a:pt x="10" y="8"/>
                    <a:pt x="13" y="5"/>
                    <a:pt x="17" y="4"/>
                  </a:cubicBezTo>
                  <a:cubicBezTo>
                    <a:pt x="20" y="2"/>
                    <a:pt x="25" y="0"/>
                    <a:pt x="27" y="3"/>
                  </a:cubicBezTo>
                  <a:cubicBezTo>
                    <a:pt x="28" y="5"/>
                    <a:pt x="24" y="9"/>
                    <a:pt x="23" y="10"/>
                  </a:cubicBezTo>
                  <a:cubicBezTo>
                    <a:pt x="22" y="12"/>
                    <a:pt x="20" y="13"/>
                    <a:pt x="18" y="14"/>
                  </a:cubicBezTo>
                  <a:cubicBezTo>
                    <a:pt x="14" y="17"/>
                    <a:pt x="11" y="22"/>
                    <a:pt x="10" y="27"/>
                  </a:cubicBezTo>
                  <a:cubicBezTo>
                    <a:pt x="9" y="31"/>
                    <a:pt x="9" y="36"/>
                    <a:pt x="10" y="40"/>
                  </a:cubicBezTo>
                  <a:cubicBezTo>
                    <a:pt x="11" y="42"/>
                    <a:pt x="13" y="49"/>
                    <a:pt x="10" y="50"/>
                  </a:cubicBezTo>
                  <a:cubicBezTo>
                    <a:pt x="8" y="51"/>
                    <a:pt x="4" y="47"/>
                    <a:pt x="3" y="45"/>
                  </a:cubicBezTo>
                  <a:cubicBezTo>
                    <a:pt x="2" y="44"/>
                    <a:pt x="2" y="42"/>
                    <a:pt x="1" y="4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26" name="Freeform 126"/>
            <p:cNvSpPr>
              <a:spLocks/>
            </p:cNvSpPr>
            <p:nvPr/>
          </p:nvSpPr>
          <p:spPr bwMode="auto">
            <a:xfrm>
              <a:off x="1576388" y="74613"/>
              <a:ext cx="284163" cy="461963"/>
            </a:xfrm>
            <a:custGeom>
              <a:avLst/>
              <a:gdLst>
                <a:gd name="T0" fmla="*/ 4 w 34"/>
                <a:gd name="T1" fmla="*/ 42 h 55"/>
                <a:gd name="T2" fmla="*/ 8 w 34"/>
                <a:gd name="T3" fmla="*/ 17 h 55"/>
                <a:gd name="T4" fmla="*/ 29 w 34"/>
                <a:gd name="T5" fmla="*/ 6 h 55"/>
                <a:gd name="T6" fmla="*/ 20 w 34"/>
                <a:gd name="T7" fmla="*/ 16 h 55"/>
                <a:gd name="T8" fmla="*/ 12 w 34"/>
                <a:gd name="T9" fmla="*/ 39 h 55"/>
                <a:gd name="T10" fmla="*/ 14 w 34"/>
                <a:gd name="T11" fmla="*/ 48 h 55"/>
                <a:gd name="T12" fmla="*/ 8 w 34"/>
                <a:gd name="T13" fmla="*/ 49 h 55"/>
                <a:gd name="T14" fmla="*/ 4 w 34"/>
                <a:gd name="T15" fmla="*/ 42 h 55"/>
                <a:gd name="T16" fmla="*/ 3 w 34"/>
                <a:gd name="T17" fmla="*/ 42 h 55"/>
                <a:gd name="T18" fmla="*/ 14 w 34"/>
                <a:gd name="T19" fmla="*/ 51 h 55"/>
                <a:gd name="T20" fmla="*/ 12 w 34"/>
                <a:gd name="T21" fmla="*/ 35 h 55"/>
                <a:gd name="T22" fmla="*/ 27 w 34"/>
                <a:gd name="T23" fmla="*/ 11 h 55"/>
                <a:gd name="T24" fmla="*/ 21 w 34"/>
                <a:gd name="T25" fmla="*/ 5 h 55"/>
                <a:gd name="T26" fmla="*/ 3 w 34"/>
                <a:gd name="T27" fmla="*/ 42 h 55"/>
                <a:gd name="T28" fmla="*/ 4 w 34"/>
                <a:gd name="T29" fmla="*/ 42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34" h="55">
                  <a:moveTo>
                    <a:pt x="4" y="42"/>
                  </a:moveTo>
                  <a:cubicBezTo>
                    <a:pt x="3" y="33"/>
                    <a:pt x="4" y="25"/>
                    <a:pt x="8" y="17"/>
                  </a:cubicBezTo>
                  <a:cubicBezTo>
                    <a:pt x="10" y="12"/>
                    <a:pt x="22" y="0"/>
                    <a:pt x="29" y="6"/>
                  </a:cubicBezTo>
                  <a:cubicBezTo>
                    <a:pt x="32" y="8"/>
                    <a:pt x="21" y="15"/>
                    <a:pt x="20" y="16"/>
                  </a:cubicBezTo>
                  <a:cubicBezTo>
                    <a:pt x="13" y="22"/>
                    <a:pt x="11" y="30"/>
                    <a:pt x="12" y="39"/>
                  </a:cubicBezTo>
                  <a:cubicBezTo>
                    <a:pt x="12" y="42"/>
                    <a:pt x="13" y="45"/>
                    <a:pt x="14" y="48"/>
                  </a:cubicBezTo>
                  <a:cubicBezTo>
                    <a:pt x="14" y="52"/>
                    <a:pt x="9" y="50"/>
                    <a:pt x="8" y="49"/>
                  </a:cubicBezTo>
                  <a:cubicBezTo>
                    <a:pt x="6" y="47"/>
                    <a:pt x="5" y="44"/>
                    <a:pt x="4" y="42"/>
                  </a:cubicBezTo>
                  <a:cubicBezTo>
                    <a:pt x="4" y="42"/>
                    <a:pt x="3" y="42"/>
                    <a:pt x="3" y="42"/>
                  </a:cubicBezTo>
                  <a:cubicBezTo>
                    <a:pt x="4" y="46"/>
                    <a:pt x="9" y="55"/>
                    <a:pt x="14" y="51"/>
                  </a:cubicBezTo>
                  <a:cubicBezTo>
                    <a:pt x="17" y="49"/>
                    <a:pt x="13" y="37"/>
                    <a:pt x="12" y="35"/>
                  </a:cubicBezTo>
                  <a:cubicBezTo>
                    <a:pt x="11" y="24"/>
                    <a:pt x="20" y="18"/>
                    <a:pt x="27" y="11"/>
                  </a:cubicBezTo>
                  <a:cubicBezTo>
                    <a:pt x="34" y="5"/>
                    <a:pt x="27" y="2"/>
                    <a:pt x="21" y="5"/>
                  </a:cubicBezTo>
                  <a:cubicBezTo>
                    <a:pt x="6" y="11"/>
                    <a:pt x="0" y="27"/>
                    <a:pt x="3" y="42"/>
                  </a:cubicBezTo>
                  <a:cubicBezTo>
                    <a:pt x="3" y="42"/>
                    <a:pt x="4" y="42"/>
                    <a:pt x="4" y="42"/>
                  </a:cubicBezTo>
                  <a:close/>
                </a:path>
              </a:pathLst>
            </a:custGeom>
            <a:solidFill>
              <a:srgbClr val="49321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grpSp>
          <p:nvGrpSpPr>
            <p:cNvPr id="3" name="组合 2117"/>
            <p:cNvGrpSpPr/>
            <p:nvPr/>
          </p:nvGrpSpPr>
          <p:grpSpPr>
            <a:xfrm>
              <a:off x="1884363" y="50800"/>
              <a:ext cx="9677400" cy="1189038"/>
              <a:chOff x="1884363" y="50800"/>
              <a:chExt cx="9677400" cy="1189038"/>
            </a:xfrm>
          </p:grpSpPr>
          <p:sp>
            <p:nvSpPr>
              <p:cNvPr id="29" name="Freeform 75"/>
              <p:cNvSpPr>
                <a:spLocks/>
              </p:cNvSpPr>
              <p:nvPr/>
            </p:nvSpPr>
            <p:spPr bwMode="auto">
              <a:xfrm>
                <a:off x="2201863" y="971550"/>
                <a:ext cx="292100" cy="268288"/>
              </a:xfrm>
              <a:custGeom>
                <a:avLst/>
                <a:gdLst>
                  <a:gd name="T0" fmla="*/ 19 w 35"/>
                  <a:gd name="T1" fmla="*/ 32 h 32"/>
                  <a:gd name="T2" fmla="*/ 12 w 35"/>
                  <a:gd name="T3" fmla="*/ 6 h 32"/>
                  <a:gd name="T4" fmla="*/ 30 w 35"/>
                  <a:gd name="T5" fmla="*/ 15 h 32"/>
                  <a:gd name="T6" fmla="*/ 18 w 35"/>
                  <a:gd name="T7" fmla="*/ 32 h 32"/>
                  <a:gd name="T8" fmla="*/ 17 w 35"/>
                  <a:gd name="T9" fmla="*/ 32 h 32"/>
                  <a:gd name="T10" fmla="*/ 30 w 35"/>
                  <a:gd name="T11" fmla="*/ 25 h 32"/>
                  <a:gd name="T12" fmla="*/ 18 w 35"/>
                  <a:gd name="T13" fmla="*/ 4 h 32"/>
                  <a:gd name="T14" fmla="*/ 17 w 35"/>
                  <a:gd name="T15" fmla="*/ 32 h 32"/>
                  <a:gd name="T16" fmla="*/ 19 w 35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32">
                    <a:moveTo>
                      <a:pt x="19" y="32"/>
                    </a:moveTo>
                    <a:cubicBezTo>
                      <a:pt x="5" y="31"/>
                      <a:pt x="1" y="14"/>
                      <a:pt x="12" y="6"/>
                    </a:cubicBezTo>
                    <a:cubicBezTo>
                      <a:pt x="20" y="0"/>
                      <a:pt x="28" y="8"/>
                      <a:pt x="30" y="15"/>
                    </a:cubicBezTo>
                    <a:cubicBezTo>
                      <a:pt x="32" y="23"/>
                      <a:pt x="27" y="32"/>
                      <a:pt x="18" y="32"/>
                    </a:cubicBezTo>
                    <a:cubicBezTo>
                      <a:pt x="18" y="32"/>
                      <a:pt x="17" y="32"/>
                      <a:pt x="17" y="32"/>
                    </a:cubicBezTo>
                    <a:cubicBezTo>
                      <a:pt x="23" y="32"/>
                      <a:pt x="27" y="30"/>
                      <a:pt x="30" y="25"/>
                    </a:cubicBezTo>
                    <a:cubicBezTo>
                      <a:pt x="35" y="16"/>
                      <a:pt x="28" y="5"/>
                      <a:pt x="18" y="4"/>
                    </a:cubicBezTo>
                    <a:cubicBezTo>
                      <a:pt x="1" y="3"/>
                      <a:pt x="0" y="32"/>
                      <a:pt x="17" y="32"/>
                    </a:cubicBezTo>
                    <a:cubicBezTo>
                      <a:pt x="18" y="32"/>
                      <a:pt x="18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30" name="Freeform 76"/>
              <p:cNvSpPr>
                <a:spLocks/>
              </p:cNvSpPr>
              <p:nvPr/>
            </p:nvSpPr>
            <p:spPr bwMode="auto">
              <a:xfrm>
                <a:off x="2544763" y="971550"/>
                <a:ext cx="300038" cy="268288"/>
              </a:xfrm>
              <a:custGeom>
                <a:avLst/>
                <a:gdLst>
                  <a:gd name="T0" fmla="*/ 19 w 36"/>
                  <a:gd name="T1" fmla="*/ 32 h 32"/>
                  <a:gd name="T2" fmla="*/ 13 w 36"/>
                  <a:gd name="T3" fmla="*/ 6 h 32"/>
                  <a:gd name="T4" fmla="*/ 31 w 36"/>
                  <a:gd name="T5" fmla="*/ 15 h 32"/>
                  <a:gd name="T6" fmla="*/ 19 w 36"/>
                  <a:gd name="T7" fmla="*/ 32 h 32"/>
                  <a:gd name="T8" fmla="*/ 18 w 36"/>
                  <a:gd name="T9" fmla="*/ 32 h 32"/>
                  <a:gd name="T10" fmla="*/ 31 w 36"/>
                  <a:gd name="T11" fmla="*/ 25 h 32"/>
                  <a:gd name="T12" fmla="*/ 19 w 36"/>
                  <a:gd name="T13" fmla="*/ 4 h 32"/>
                  <a:gd name="T14" fmla="*/ 18 w 36"/>
                  <a:gd name="T15" fmla="*/ 32 h 32"/>
                  <a:gd name="T16" fmla="*/ 19 w 36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6" h="32">
                    <a:moveTo>
                      <a:pt x="19" y="32"/>
                    </a:moveTo>
                    <a:cubicBezTo>
                      <a:pt x="6" y="31"/>
                      <a:pt x="2" y="14"/>
                      <a:pt x="13" y="6"/>
                    </a:cubicBezTo>
                    <a:cubicBezTo>
                      <a:pt x="20" y="0"/>
                      <a:pt x="29" y="8"/>
                      <a:pt x="31" y="15"/>
                    </a:cubicBezTo>
                    <a:cubicBezTo>
                      <a:pt x="33" y="23"/>
                      <a:pt x="27" y="32"/>
                      <a:pt x="19" y="32"/>
                    </a:cubicBezTo>
                    <a:cubicBezTo>
                      <a:pt x="19" y="32"/>
                      <a:pt x="18" y="32"/>
                      <a:pt x="18" y="32"/>
                    </a:cubicBezTo>
                    <a:cubicBezTo>
                      <a:pt x="24" y="32"/>
                      <a:pt x="28" y="30"/>
                      <a:pt x="31" y="25"/>
                    </a:cubicBezTo>
                    <a:cubicBezTo>
                      <a:pt x="36" y="16"/>
                      <a:pt x="29" y="5"/>
                      <a:pt x="19" y="4"/>
                    </a:cubicBezTo>
                    <a:cubicBezTo>
                      <a:pt x="2" y="3"/>
                      <a:pt x="0" y="32"/>
                      <a:pt x="18" y="32"/>
                    </a:cubicBezTo>
                    <a:cubicBezTo>
                      <a:pt x="19" y="32"/>
                      <a:pt x="19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31" name="Freeform 77"/>
              <p:cNvSpPr>
                <a:spLocks/>
              </p:cNvSpPr>
              <p:nvPr/>
            </p:nvSpPr>
            <p:spPr bwMode="auto">
              <a:xfrm>
                <a:off x="2894013" y="971550"/>
                <a:ext cx="300038" cy="268288"/>
              </a:xfrm>
              <a:custGeom>
                <a:avLst/>
                <a:gdLst>
                  <a:gd name="T0" fmla="*/ 19 w 36"/>
                  <a:gd name="T1" fmla="*/ 32 h 32"/>
                  <a:gd name="T2" fmla="*/ 12 w 36"/>
                  <a:gd name="T3" fmla="*/ 6 h 32"/>
                  <a:gd name="T4" fmla="*/ 31 w 36"/>
                  <a:gd name="T5" fmla="*/ 15 h 32"/>
                  <a:gd name="T6" fmla="*/ 19 w 36"/>
                  <a:gd name="T7" fmla="*/ 32 h 32"/>
                  <a:gd name="T8" fmla="*/ 18 w 36"/>
                  <a:gd name="T9" fmla="*/ 32 h 32"/>
                  <a:gd name="T10" fmla="*/ 30 w 36"/>
                  <a:gd name="T11" fmla="*/ 25 h 32"/>
                  <a:gd name="T12" fmla="*/ 19 w 36"/>
                  <a:gd name="T13" fmla="*/ 4 h 32"/>
                  <a:gd name="T14" fmla="*/ 18 w 36"/>
                  <a:gd name="T15" fmla="*/ 32 h 32"/>
                  <a:gd name="T16" fmla="*/ 19 w 36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6" h="32">
                    <a:moveTo>
                      <a:pt x="19" y="32"/>
                    </a:moveTo>
                    <a:cubicBezTo>
                      <a:pt x="6" y="31"/>
                      <a:pt x="2" y="14"/>
                      <a:pt x="12" y="6"/>
                    </a:cubicBezTo>
                    <a:cubicBezTo>
                      <a:pt x="20" y="0"/>
                      <a:pt x="29" y="8"/>
                      <a:pt x="31" y="15"/>
                    </a:cubicBezTo>
                    <a:cubicBezTo>
                      <a:pt x="33" y="23"/>
                      <a:pt x="27" y="32"/>
                      <a:pt x="19" y="32"/>
                    </a:cubicBezTo>
                    <a:cubicBezTo>
                      <a:pt x="19" y="32"/>
                      <a:pt x="18" y="32"/>
                      <a:pt x="18" y="32"/>
                    </a:cubicBezTo>
                    <a:cubicBezTo>
                      <a:pt x="23" y="32"/>
                      <a:pt x="28" y="30"/>
                      <a:pt x="30" y="25"/>
                    </a:cubicBezTo>
                    <a:cubicBezTo>
                      <a:pt x="36" y="16"/>
                      <a:pt x="29" y="5"/>
                      <a:pt x="19" y="4"/>
                    </a:cubicBezTo>
                    <a:cubicBezTo>
                      <a:pt x="2" y="3"/>
                      <a:pt x="0" y="32"/>
                      <a:pt x="18" y="32"/>
                    </a:cubicBezTo>
                    <a:cubicBezTo>
                      <a:pt x="18" y="32"/>
                      <a:pt x="19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32" name="Freeform 78"/>
              <p:cNvSpPr>
                <a:spLocks/>
              </p:cNvSpPr>
              <p:nvPr/>
            </p:nvSpPr>
            <p:spPr bwMode="auto">
              <a:xfrm>
                <a:off x="3244850" y="971550"/>
                <a:ext cx="292100" cy="268288"/>
              </a:xfrm>
              <a:custGeom>
                <a:avLst/>
                <a:gdLst>
                  <a:gd name="T0" fmla="*/ 19 w 35"/>
                  <a:gd name="T1" fmla="*/ 32 h 32"/>
                  <a:gd name="T2" fmla="*/ 12 w 35"/>
                  <a:gd name="T3" fmla="*/ 6 h 32"/>
                  <a:gd name="T4" fmla="*/ 30 w 35"/>
                  <a:gd name="T5" fmla="*/ 15 h 32"/>
                  <a:gd name="T6" fmla="*/ 19 w 35"/>
                  <a:gd name="T7" fmla="*/ 32 h 32"/>
                  <a:gd name="T8" fmla="*/ 18 w 35"/>
                  <a:gd name="T9" fmla="*/ 32 h 32"/>
                  <a:gd name="T10" fmla="*/ 30 w 35"/>
                  <a:gd name="T11" fmla="*/ 25 h 32"/>
                  <a:gd name="T12" fmla="*/ 19 w 35"/>
                  <a:gd name="T13" fmla="*/ 4 h 32"/>
                  <a:gd name="T14" fmla="*/ 18 w 35"/>
                  <a:gd name="T15" fmla="*/ 32 h 32"/>
                  <a:gd name="T16" fmla="*/ 19 w 35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32">
                    <a:moveTo>
                      <a:pt x="19" y="32"/>
                    </a:moveTo>
                    <a:cubicBezTo>
                      <a:pt x="5" y="31"/>
                      <a:pt x="2" y="14"/>
                      <a:pt x="12" y="6"/>
                    </a:cubicBezTo>
                    <a:cubicBezTo>
                      <a:pt x="20" y="0"/>
                      <a:pt x="29" y="8"/>
                      <a:pt x="30" y="15"/>
                    </a:cubicBezTo>
                    <a:cubicBezTo>
                      <a:pt x="32" y="23"/>
                      <a:pt x="27" y="32"/>
                      <a:pt x="19" y="32"/>
                    </a:cubicBezTo>
                    <a:cubicBezTo>
                      <a:pt x="19" y="32"/>
                      <a:pt x="18" y="32"/>
                      <a:pt x="18" y="32"/>
                    </a:cubicBezTo>
                    <a:cubicBezTo>
                      <a:pt x="23" y="32"/>
                      <a:pt x="27" y="30"/>
                      <a:pt x="30" y="25"/>
                    </a:cubicBezTo>
                    <a:cubicBezTo>
                      <a:pt x="35" y="16"/>
                      <a:pt x="29" y="5"/>
                      <a:pt x="19" y="4"/>
                    </a:cubicBezTo>
                    <a:cubicBezTo>
                      <a:pt x="2" y="3"/>
                      <a:pt x="0" y="32"/>
                      <a:pt x="18" y="32"/>
                    </a:cubicBezTo>
                    <a:cubicBezTo>
                      <a:pt x="18" y="32"/>
                      <a:pt x="19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33" name="Freeform 79"/>
              <p:cNvSpPr>
                <a:spLocks/>
              </p:cNvSpPr>
              <p:nvPr/>
            </p:nvSpPr>
            <p:spPr bwMode="auto">
              <a:xfrm>
                <a:off x="3595688" y="971550"/>
                <a:ext cx="292100" cy="268288"/>
              </a:xfrm>
              <a:custGeom>
                <a:avLst/>
                <a:gdLst>
                  <a:gd name="T0" fmla="*/ 19 w 35"/>
                  <a:gd name="T1" fmla="*/ 32 h 32"/>
                  <a:gd name="T2" fmla="*/ 12 w 35"/>
                  <a:gd name="T3" fmla="*/ 6 h 32"/>
                  <a:gd name="T4" fmla="*/ 30 w 35"/>
                  <a:gd name="T5" fmla="*/ 15 h 32"/>
                  <a:gd name="T6" fmla="*/ 19 w 35"/>
                  <a:gd name="T7" fmla="*/ 32 h 32"/>
                  <a:gd name="T8" fmla="*/ 18 w 35"/>
                  <a:gd name="T9" fmla="*/ 32 h 32"/>
                  <a:gd name="T10" fmla="*/ 30 w 35"/>
                  <a:gd name="T11" fmla="*/ 25 h 32"/>
                  <a:gd name="T12" fmla="*/ 19 w 35"/>
                  <a:gd name="T13" fmla="*/ 4 h 32"/>
                  <a:gd name="T14" fmla="*/ 18 w 35"/>
                  <a:gd name="T15" fmla="*/ 32 h 32"/>
                  <a:gd name="T16" fmla="*/ 19 w 35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32">
                    <a:moveTo>
                      <a:pt x="19" y="32"/>
                    </a:moveTo>
                    <a:cubicBezTo>
                      <a:pt x="5" y="31"/>
                      <a:pt x="2" y="14"/>
                      <a:pt x="12" y="6"/>
                    </a:cubicBezTo>
                    <a:cubicBezTo>
                      <a:pt x="20" y="0"/>
                      <a:pt x="28" y="8"/>
                      <a:pt x="30" y="15"/>
                    </a:cubicBezTo>
                    <a:cubicBezTo>
                      <a:pt x="32" y="23"/>
                      <a:pt x="27" y="32"/>
                      <a:pt x="19" y="32"/>
                    </a:cubicBezTo>
                    <a:cubicBezTo>
                      <a:pt x="19" y="32"/>
                      <a:pt x="18" y="32"/>
                      <a:pt x="18" y="32"/>
                    </a:cubicBezTo>
                    <a:cubicBezTo>
                      <a:pt x="23" y="32"/>
                      <a:pt x="27" y="30"/>
                      <a:pt x="30" y="25"/>
                    </a:cubicBezTo>
                    <a:cubicBezTo>
                      <a:pt x="35" y="16"/>
                      <a:pt x="29" y="5"/>
                      <a:pt x="19" y="4"/>
                    </a:cubicBezTo>
                    <a:cubicBezTo>
                      <a:pt x="2" y="3"/>
                      <a:pt x="0" y="32"/>
                      <a:pt x="18" y="32"/>
                    </a:cubicBezTo>
                    <a:cubicBezTo>
                      <a:pt x="18" y="32"/>
                      <a:pt x="19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34" name="Freeform 80"/>
              <p:cNvSpPr>
                <a:spLocks/>
              </p:cNvSpPr>
              <p:nvPr/>
            </p:nvSpPr>
            <p:spPr bwMode="auto">
              <a:xfrm>
                <a:off x="3944938" y="971550"/>
                <a:ext cx="292100" cy="268288"/>
              </a:xfrm>
              <a:custGeom>
                <a:avLst/>
                <a:gdLst>
                  <a:gd name="T0" fmla="*/ 19 w 35"/>
                  <a:gd name="T1" fmla="*/ 32 h 32"/>
                  <a:gd name="T2" fmla="*/ 12 w 35"/>
                  <a:gd name="T3" fmla="*/ 6 h 32"/>
                  <a:gd name="T4" fmla="*/ 30 w 35"/>
                  <a:gd name="T5" fmla="*/ 15 h 32"/>
                  <a:gd name="T6" fmla="*/ 19 w 35"/>
                  <a:gd name="T7" fmla="*/ 32 h 32"/>
                  <a:gd name="T8" fmla="*/ 18 w 35"/>
                  <a:gd name="T9" fmla="*/ 32 h 32"/>
                  <a:gd name="T10" fmla="*/ 30 w 35"/>
                  <a:gd name="T11" fmla="*/ 25 h 32"/>
                  <a:gd name="T12" fmla="*/ 18 w 35"/>
                  <a:gd name="T13" fmla="*/ 4 h 32"/>
                  <a:gd name="T14" fmla="*/ 18 w 35"/>
                  <a:gd name="T15" fmla="*/ 32 h 32"/>
                  <a:gd name="T16" fmla="*/ 19 w 35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32">
                    <a:moveTo>
                      <a:pt x="19" y="32"/>
                    </a:moveTo>
                    <a:cubicBezTo>
                      <a:pt x="5" y="31"/>
                      <a:pt x="1" y="14"/>
                      <a:pt x="12" y="6"/>
                    </a:cubicBezTo>
                    <a:cubicBezTo>
                      <a:pt x="20" y="0"/>
                      <a:pt x="28" y="8"/>
                      <a:pt x="30" y="15"/>
                    </a:cubicBezTo>
                    <a:cubicBezTo>
                      <a:pt x="32" y="23"/>
                      <a:pt x="27" y="32"/>
                      <a:pt x="19" y="32"/>
                    </a:cubicBezTo>
                    <a:cubicBezTo>
                      <a:pt x="18" y="32"/>
                      <a:pt x="18" y="32"/>
                      <a:pt x="18" y="32"/>
                    </a:cubicBezTo>
                    <a:cubicBezTo>
                      <a:pt x="23" y="32"/>
                      <a:pt x="27" y="30"/>
                      <a:pt x="30" y="25"/>
                    </a:cubicBezTo>
                    <a:cubicBezTo>
                      <a:pt x="35" y="16"/>
                      <a:pt x="28" y="5"/>
                      <a:pt x="18" y="4"/>
                    </a:cubicBezTo>
                    <a:cubicBezTo>
                      <a:pt x="1" y="3"/>
                      <a:pt x="0" y="32"/>
                      <a:pt x="18" y="32"/>
                    </a:cubicBezTo>
                    <a:cubicBezTo>
                      <a:pt x="18" y="32"/>
                      <a:pt x="18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35" name="Freeform 81"/>
              <p:cNvSpPr>
                <a:spLocks/>
              </p:cNvSpPr>
              <p:nvPr/>
            </p:nvSpPr>
            <p:spPr bwMode="auto">
              <a:xfrm>
                <a:off x="4295775" y="971550"/>
                <a:ext cx="292100" cy="268288"/>
              </a:xfrm>
              <a:custGeom>
                <a:avLst/>
                <a:gdLst>
                  <a:gd name="T0" fmla="*/ 19 w 35"/>
                  <a:gd name="T1" fmla="*/ 32 h 32"/>
                  <a:gd name="T2" fmla="*/ 12 w 35"/>
                  <a:gd name="T3" fmla="*/ 6 h 32"/>
                  <a:gd name="T4" fmla="*/ 30 w 35"/>
                  <a:gd name="T5" fmla="*/ 15 h 32"/>
                  <a:gd name="T6" fmla="*/ 18 w 35"/>
                  <a:gd name="T7" fmla="*/ 32 h 32"/>
                  <a:gd name="T8" fmla="*/ 17 w 35"/>
                  <a:gd name="T9" fmla="*/ 32 h 32"/>
                  <a:gd name="T10" fmla="*/ 30 w 35"/>
                  <a:gd name="T11" fmla="*/ 25 h 32"/>
                  <a:gd name="T12" fmla="*/ 18 w 35"/>
                  <a:gd name="T13" fmla="*/ 4 h 32"/>
                  <a:gd name="T14" fmla="*/ 17 w 35"/>
                  <a:gd name="T15" fmla="*/ 32 h 32"/>
                  <a:gd name="T16" fmla="*/ 19 w 35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32">
                    <a:moveTo>
                      <a:pt x="19" y="32"/>
                    </a:moveTo>
                    <a:cubicBezTo>
                      <a:pt x="5" y="31"/>
                      <a:pt x="1" y="14"/>
                      <a:pt x="12" y="6"/>
                    </a:cubicBezTo>
                    <a:cubicBezTo>
                      <a:pt x="20" y="0"/>
                      <a:pt x="28" y="8"/>
                      <a:pt x="30" y="15"/>
                    </a:cubicBezTo>
                    <a:cubicBezTo>
                      <a:pt x="32" y="23"/>
                      <a:pt x="26" y="32"/>
                      <a:pt x="18" y="32"/>
                    </a:cubicBezTo>
                    <a:cubicBezTo>
                      <a:pt x="18" y="32"/>
                      <a:pt x="17" y="32"/>
                      <a:pt x="17" y="32"/>
                    </a:cubicBezTo>
                    <a:cubicBezTo>
                      <a:pt x="23" y="32"/>
                      <a:pt x="27" y="30"/>
                      <a:pt x="30" y="25"/>
                    </a:cubicBezTo>
                    <a:cubicBezTo>
                      <a:pt x="35" y="16"/>
                      <a:pt x="28" y="5"/>
                      <a:pt x="18" y="4"/>
                    </a:cubicBezTo>
                    <a:cubicBezTo>
                      <a:pt x="1" y="3"/>
                      <a:pt x="0" y="32"/>
                      <a:pt x="17" y="32"/>
                    </a:cubicBezTo>
                    <a:cubicBezTo>
                      <a:pt x="18" y="32"/>
                      <a:pt x="18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36" name="Freeform 82"/>
              <p:cNvSpPr>
                <a:spLocks/>
              </p:cNvSpPr>
              <p:nvPr/>
            </p:nvSpPr>
            <p:spPr bwMode="auto">
              <a:xfrm>
                <a:off x="4638675" y="971550"/>
                <a:ext cx="300038" cy="268288"/>
              </a:xfrm>
              <a:custGeom>
                <a:avLst/>
                <a:gdLst>
                  <a:gd name="T0" fmla="*/ 19 w 36"/>
                  <a:gd name="T1" fmla="*/ 32 h 32"/>
                  <a:gd name="T2" fmla="*/ 13 w 36"/>
                  <a:gd name="T3" fmla="*/ 6 h 32"/>
                  <a:gd name="T4" fmla="*/ 31 w 36"/>
                  <a:gd name="T5" fmla="*/ 15 h 32"/>
                  <a:gd name="T6" fmla="*/ 19 w 36"/>
                  <a:gd name="T7" fmla="*/ 32 h 32"/>
                  <a:gd name="T8" fmla="*/ 18 w 36"/>
                  <a:gd name="T9" fmla="*/ 32 h 32"/>
                  <a:gd name="T10" fmla="*/ 30 w 36"/>
                  <a:gd name="T11" fmla="*/ 25 h 32"/>
                  <a:gd name="T12" fmla="*/ 19 w 36"/>
                  <a:gd name="T13" fmla="*/ 4 h 32"/>
                  <a:gd name="T14" fmla="*/ 18 w 36"/>
                  <a:gd name="T15" fmla="*/ 32 h 32"/>
                  <a:gd name="T16" fmla="*/ 19 w 36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6" h="32">
                    <a:moveTo>
                      <a:pt x="19" y="32"/>
                    </a:moveTo>
                    <a:cubicBezTo>
                      <a:pt x="6" y="31"/>
                      <a:pt x="2" y="14"/>
                      <a:pt x="13" y="6"/>
                    </a:cubicBezTo>
                    <a:cubicBezTo>
                      <a:pt x="20" y="0"/>
                      <a:pt x="29" y="8"/>
                      <a:pt x="31" y="15"/>
                    </a:cubicBezTo>
                    <a:cubicBezTo>
                      <a:pt x="33" y="23"/>
                      <a:pt x="27" y="32"/>
                      <a:pt x="19" y="32"/>
                    </a:cubicBezTo>
                    <a:cubicBezTo>
                      <a:pt x="19" y="32"/>
                      <a:pt x="18" y="32"/>
                      <a:pt x="18" y="32"/>
                    </a:cubicBezTo>
                    <a:cubicBezTo>
                      <a:pt x="24" y="32"/>
                      <a:pt x="28" y="30"/>
                      <a:pt x="30" y="25"/>
                    </a:cubicBezTo>
                    <a:cubicBezTo>
                      <a:pt x="36" y="16"/>
                      <a:pt x="29" y="5"/>
                      <a:pt x="19" y="4"/>
                    </a:cubicBezTo>
                    <a:cubicBezTo>
                      <a:pt x="2" y="3"/>
                      <a:pt x="0" y="32"/>
                      <a:pt x="18" y="32"/>
                    </a:cubicBezTo>
                    <a:cubicBezTo>
                      <a:pt x="19" y="32"/>
                      <a:pt x="19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37" name="Freeform 83"/>
              <p:cNvSpPr>
                <a:spLocks/>
              </p:cNvSpPr>
              <p:nvPr/>
            </p:nvSpPr>
            <p:spPr bwMode="auto">
              <a:xfrm>
                <a:off x="4987925" y="971550"/>
                <a:ext cx="300038" cy="268288"/>
              </a:xfrm>
              <a:custGeom>
                <a:avLst/>
                <a:gdLst>
                  <a:gd name="T0" fmla="*/ 19 w 36"/>
                  <a:gd name="T1" fmla="*/ 32 h 32"/>
                  <a:gd name="T2" fmla="*/ 12 w 36"/>
                  <a:gd name="T3" fmla="*/ 6 h 32"/>
                  <a:gd name="T4" fmla="*/ 31 w 36"/>
                  <a:gd name="T5" fmla="*/ 15 h 32"/>
                  <a:gd name="T6" fmla="*/ 19 w 36"/>
                  <a:gd name="T7" fmla="*/ 32 h 32"/>
                  <a:gd name="T8" fmla="*/ 18 w 36"/>
                  <a:gd name="T9" fmla="*/ 32 h 32"/>
                  <a:gd name="T10" fmla="*/ 30 w 36"/>
                  <a:gd name="T11" fmla="*/ 25 h 32"/>
                  <a:gd name="T12" fmla="*/ 19 w 36"/>
                  <a:gd name="T13" fmla="*/ 4 h 32"/>
                  <a:gd name="T14" fmla="*/ 18 w 36"/>
                  <a:gd name="T15" fmla="*/ 32 h 32"/>
                  <a:gd name="T16" fmla="*/ 19 w 36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6" h="32">
                    <a:moveTo>
                      <a:pt x="19" y="32"/>
                    </a:moveTo>
                    <a:cubicBezTo>
                      <a:pt x="5" y="31"/>
                      <a:pt x="2" y="14"/>
                      <a:pt x="12" y="6"/>
                    </a:cubicBezTo>
                    <a:cubicBezTo>
                      <a:pt x="20" y="0"/>
                      <a:pt x="29" y="8"/>
                      <a:pt x="31" y="15"/>
                    </a:cubicBezTo>
                    <a:cubicBezTo>
                      <a:pt x="32" y="23"/>
                      <a:pt x="27" y="32"/>
                      <a:pt x="19" y="32"/>
                    </a:cubicBezTo>
                    <a:cubicBezTo>
                      <a:pt x="19" y="32"/>
                      <a:pt x="18" y="32"/>
                      <a:pt x="18" y="32"/>
                    </a:cubicBezTo>
                    <a:cubicBezTo>
                      <a:pt x="23" y="32"/>
                      <a:pt x="28" y="30"/>
                      <a:pt x="30" y="25"/>
                    </a:cubicBezTo>
                    <a:cubicBezTo>
                      <a:pt x="36" y="16"/>
                      <a:pt x="29" y="5"/>
                      <a:pt x="19" y="4"/>
                    </a:cubicBezTo>
                    <a:cubicBezTo>
                      <a:pt x="2" y="3"/>
                      <a:pt x="0" y="32"/>
                      <a:pt x="18" y="32"/>
                    </a:cubicBezTo>
                    <a:cubicBezTo>
                      <a:pt x="18" y="32"/>
                      <a:pt x="19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38" name="Freeform 84"/>
              <p:cNvSpPr>
                <a:spLocks/>
              </p:cNvSpPr>
              <p:nvPr/>
            </p:nvSpPr>
            <p:spPr bwMode="auto">
              <a:xfrm>
                <a:off x="5338763" y="971550"/>
                <a:ext cx="292100" cy="268288"/>
              </a:xfrm>
              <a:custGeom>
                <a:avLst/>
                <a:gdLst>
                  <a:gd name="T0" fmla="*/ 19 w 35"/>
                  <a:gd name="T1" fmla="*/ 32 h 32"/>
                  <a:gd name="T2" fmla="*/ 12 w 35"/>
                  <a:gd name="T3" fmla="*/ 6 h 32"/>
                  <a:gd name="T4" fmla="*/ 30 w 35"/>
                  <a:gd name="T5" fmla="*/ 15 h 32"/>
                  <a:gd name="T6" fmla="*/ 19 w 35"/>
                  <a:gd name="T7" fmla="*/ 32 h 32"/>
                  <a:gd name="T8" fmla="*/ 18 w 35"/>
                  <a:gd name="T9" fmla="*/ 32 h 32"/>
                  <a:gd name="T10" fmla="*/ 30 w 35"/>
                  <a:gd name="T11" fmla="*/ 25 h 32"/>
                  <a:gd name="T12" fmla="*/ 19 w 35"/>
                  <a:gd name="T13" fmla="*/ 4 h 32"/>
                  <a:gd name="T14" fmla="*/ 18 w 35"/>
                  <a:gd name="T15" fmla="*/ 32 h 32"/>
                  <a:gd name="T16" fmla="*/ 19 w 35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32">
                    <a:moveTo>
                      <a:pt x="19" y="32"/>
                    </a:moveTo>
                    <a:cubicBezTo>
                      <a:pt x="5" y="31"/>
                      <a:pt x="2" y="14"/>
                      <a:pt x="12" y="6"/>
                    </a:cubicBezTo>
                    <a:cubicBezTo>
                      <a:pt x="20" y="0"/>
                      <a:pt x="28" y="8"/>
                      <a:pt x="30" y="15"/>
                    </a:cubicBezTo>
                    <a:cubicBezTo>
                      <a:pt x="32" y="23"/>
                      <a:pt x="27" y="32"/>
                      <a:pt x="19" y="32"/>
                    </a:cubicBezTo>
                    <a:cubicBezTo>
                      <a:pt x="19" y="32"/>
                      <a:pt x="18" y="32"/>
                      <a:pt x="18" y="32"/>
                    </a:cubicBezTo>
                    <a:cubicBezTo>
                      <a:pt x="23" y="32"/>
                      <a:pt x="27" y="30"/>
                      <a:pt x="30" y="25"/>
                    </a:cubicBezTo>
                    <a:cubicBezTo>
                      <a:pt x="35" y="16"/>
                      <a:pt x="29" y="5"/>
                      <a:pt x="19" y="4"/>
                    </a:cubicBezTo>
                    <a:cubicBezTo>
                      <a:pt x="2" y="3"/>
                      <a:pt x="0" y="32"/>
                      <a:pt x="18" y="32"/>
                    </a:cubicBezTo>
                    <a:cubicBezTo>
                      <a:pt x="18" y="32"/>
                      <a:pt x="19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39" name="Freeform 85"/>
              <p:cNvSpPr>
                <a:spLocks/>
              </p:cNvSpPr>
              <p:nvPr/>
            </p:nvSpPr>
            <p:spPr bwMode="auto">
              <a:xfrm>
                <a:off x="5689600" y="971550"/>
                <a:ext cx="292100" cy="268288"/>
              </a:xfrm>
              <a:custGeom>
                <a:avLst/>
                <a:gdLst>
                  <a:gd name="T0" fmla="*/ 19 w 35"/>
                  <a:gd name="T1" fmla="*/ 32 h 32"/>
                  <a:gd name="T2" fmla="*/ 12 w 35"/>
                  <a:gd name="T3" fmla="*/ 6 h 32"/>
                  <a:gd name="T4" fmla="*/ 30 w 35"/>
                  <a:gd name="T5" fmla="*/ 15 h 32"/>
                  <a:gd name="T6" fmla="*/ 19 w 35"/>
                  <a:gd name="T7" fmla="*/ 32 h 32"/>
                  <a:gd name="T8" fmla="*/ 18 w 35"/>
                  <a:gd name="T9" fmla="*/ 32 h 32"/>
                  <a:gd name="T10" fmla="*/ 30 w 35"/>
                  <a:gd name="T11" fmla="*/ 25 h 32"/>
                  <a:gd name="T12" fmla="*/ 19 w 35"/>
                  <a:gd name="T13" fmla="*/ 4 h 32"/>
                  <a:gd name="T14" fmla="*/ 18 w 35"/>
                  <a:gd name="T15" fmla="*/ 32 h 32"/>
                  <a:gd name="T16" fmla="*/ 19 w 35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32">
                    <a:moveTo>
                      <a:pt x="19" y="32"/>
                    </a:moveTo>
                    <a:cubicBezTo>
                      <a:pt x="5" y="31"/>
                      <a:pt x="2" y="14"/>
                      <a:pt x="12" y="6"/>
                    </a:cubicBezTo>
                    <a:cubicBezTo>
                      <a:pt x="20" y="0"/>
                      <a:pt x="28" y="8"/>
                      <a:pt x="30" y="15"/>
                    </a:cubicBezTo>
                    <a:cubicBezTo>
                      <a:pt x="32" y="23"/>
                      <a:pt x="27" y="32"/>
                      <a:pt x="19" y="32"/>
                    </a:cubicBezTo>
                    <a:cubicBezTo>
                      <a:pt x="19" y="32"/>
                      <a:pt x="18" y="32"/>
                      <a:pt x="18" y="32"/>
                    </a:cubicBezTo>
                    <a:cubicBezTo>
                      <a:pt x="23" y="32"/>
                      <a:pt x="27" y="30"/>
                      <a:pt x="30" y="25"/>
                    </a:cubicBezTo>
                    <a:cubicBezTo>
                      <a:pt x="35" y="16"/>
                      <a:pt x="29" y="5"/>
                      <a:pt x="19" y="4"/>
                    </a:cubicBezTo>
                    <a:cubicBezTo>
                      <a:pt x="1" y="3"/>
                      <a:pt x="0" y="32"/>
                      <a:pt x="18" y="32"/>
                    </a:cubicBezTo>
                    <a:cubicBezTo>
                      <a:pt x="18" y="32"/>
                      <a:pt x="19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40" name="Freeform 86"/>
              <p:cNvSpPr>
                <a:spLocks/>
              </p:cNvSpPr>
              <p:nvPr/>
            </p:nvSpPr>
            <p:spPr bwMode="auto">
              <a:xfrm>
                <a:off x="6038850" y="971550"/>
                <a:ext cx="292100" cy="268288"/>
              </a:xfrm>
              <a:custGeom>
                <a:avLst/>
                <a:gdLst>
                  <a:gd name="T0" fmla="*/ 19 w 35"/>
                  <a:gd name="T1" fmla="*/ 32 h 32"/>
                  <a:gd name="T2" fmla="*/ 12 w 35"/>
                  <a:gd name="T3" fmla="*/ 6 h 32"/>
                  <a:gd name="T4" fmla="*/ 30 w 35"/>
                  <a:gd name="T5" fmla="*/ 15 h 32"/>
                  <a:gd name="T6" fmla="*/ 19 w 35"/>
                  <a:gd name="T7" fmla="*/ 32 h 32"/>
                  <a:gd name="T8" fmla="*/ 18 w 35"/>
                  <a:gd name="T9" fmla="*/ 32 h 32"/>
                  <a:gd name="T10" fmla="*/ 30 w 35"/>
                  <a:gd name="T11" fmla="*/ 25 h 32"/>
                  <a:gd name="T12" fmla="*/ 18 w 35"/>
                  <a:gd name="T13" fmla="*/ 4 h 32"/>
                  <a:gd name="T14" fmla="*/ 18 w 35"/>
                  <a:gd name="T15" fmla="*/ 32 h 32"/>
                  <a:gd name="T16" fmla="*/ 19 w 35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32">
                    <a:moveTo>
                      <a:pt x="19" y="32"/>
                    </a:moveTo>
                    <a:cubicBezTo>
                      <a:pt x="5" y="31"/>
                      <a:pt x="1" y="14"/>
                      <a:pt x="12" y="6"/>
                    </a:cubicBezTo>
                    <a:cubicBezTo>
                      <a:pt x="20" y="0"/>
                      <a:pt x="28" y="8"/>
                      <a:pt x="30" y="15"/>
                    </a:cubicBezTo>
                    <a:cubicBezTo>
                      <a:pt x="32" y="23"/>
                      <a:pt x="27" y="32"/>
                      <a:pt x="19" y="32"/>
                    </a:cubicBezTo>
                    <a:cubicBezTo>
                      <a:pt x="18" y="32"/>
                      <a:pt x="17" y="32"/>
                      <a:pt x="18" y="32"/>
                    </a:cubicBezTo>
                    <a:cubicBezTo>
                      <a:pt x="23" y="32"/>
                      <a:pt x="27" y="30"/>
                      <a:pt x="30" y="25"/>
                    </a:cubicBezTo>
                    <a:cubicBezTo>
                      <a:pt x="35" y="16"/>
                      <a:pt x="28" y="5"/>
                      <a:pt x="18" y="4"/>
                    </a:cubicBezTo>
                    <a:cubicBezTo>
                      <a:pt x="1" y="3"/>
                      <a:pt x="0" y="32"/>
                      <a:pt x="18" y="32"/>
                    </a:cubicBezTo>
                    <a:cubicBezTo>
                      <a:pt x="18" y="32"/>
                      <a:pt x="18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41" name="Freeform 87"/>
              <p:cNvSpPr>
                <a:spLocks/>
              </p:cNvSpPr>
              <p:nvPr/>
            </p:nvSpPr>
            <p:spPr bwMode="auto">
              <a:xfrm>
                <a:off x="6389688" y="971550"/>
                <a:ext cx="292100" cy="268288"/>
              </a:xfrm>
              <a:custGeom>
                <a:avLst/>
                <a:gdLst>
                  <a:gd name="T0" fmla="*/ 18 w 35"/>
                  <a:gd name="T1" fmla="*/ 32 h 32"/>
                  <a:gd name="T2" fmla="*/ 12 w 35"/>
                  <a:gd name="T3" fmla="*/ 6 h 32"/>
                  <a:gd name="T4" fmla="*/ 30 w 35"/>
                  <a:gd name="T5" fmla="*/ 15 h 32"/>
                  <a:gd name="T6" fmla="*/ 18 w 35"/>
                  <a:gd name="T7" fmla="*/ 32 h 32"/>
                  <a:gd name="T8" fmla="*/ 17 w 35"/>
                  <a:gd name="T9" fmla="*/ 32 h 32"/>
                  <a:gd name="T10" fmla="*/ 30 w 35"/>
                  <a:gd name="T11" fmla="*/ 25 h 32"/>
                  <a:gd name="T12" fmla="*/ 18 w 35"/>
                  <a:gd name="T13" fmla="*/ 4 h 32"/>
                  <a:gd name="T14" fmla="*/ 17 w 35"/>
                  <a:gd name="T15" fmla="*/ 32 h 32"/>
                  <a:gd name="T16" fmla="*/ 18 w 35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32">
                    <a:moveTo>
                      <a:pt x="18" y="32"/>
                    </a:moveTo>
                    <a:cubicBezTo>
                      <a:pt x="5" y="31"/>
                      <a:pt x="1" y="14"/>
                      <a:pt x="12" y="6"/>
                    </a:cubicBezTo>
                    <a:cubicBezTo>
                      <a:pt x="20" y="0"/>
                      <a:pt x="28" y="8"/>
                      <a:pt x="30" y="15"/>
                    </a:cubicBezTo>
                    <a:cubicBezTo>
                      <a:pt x="32" y="23"/>
                      <a:pt x="26" y="32"/>
                      <a:pt x="18" y="32"/>
                    </a:cubicBezTo>
                    <a:cubicBezTo>
                      <a:pt x="18" y="32"/>
                      <a:pt x="17" y="32"/>
                      <a:pt x="17" y="32"/>
                    </a:cubicBezTo>
                    <a:cubicBezTo>
                      <a:pt x="23" y="32"/>
                      <a:pt x="27" y="30"/>
                      <a:pt x="30" y="25"/>
                    </a:cubicBezTo>
                    <a:cubicBezTo>
                      <a:pt x="35" y="16"/>
                      <a:pt x="28" y="5"/>
                      <a:pt x="18" y="4"/>
                    </a:cubicBezTo>
                    <a:cubicBezTo>
                      <a:pt x="1" y="3"/>
                      <a:pt x="0" y="32"/>
                      <a:pt x="17" y="32"/>
                    </a:cubicBezTo>
                    <a:cubicBezTo>
                      <a:pt x="18" y="32"/>
                      <a:pt x="18" y="32"/>
                      <a:pt x="18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42" name="Freeform 88"/>
              <p:cNvSpPr>
                <a:spLocks/>
              </p:cNvSpPr>
              <p:nvPr/>
            </p:nvSpPr>
            <p:spPr bwMode="auto">
              <a:xfrm>
                <a:off x="6732588" y="971550"/>
                <a:ext cx="300038" cy="268288"/>
              </a:xfrm>
              <a:custGeom>
                <a:avLst/>
                <a:gdLst>
                  <a:gd name="T0" fmla="*/ 19 w 36"/>
                  <a:gd name="T1" fmla="*/ 32 h 32"/>
                  <a:gd name="T2" fmla="*/ 13 w 36"/>
                  <a:gd name="T3" fmla="*/ 6 h 32"/>
                  <a:gd name="T4" fmla="*/ 31 w 36"/>
                  <a:gd name="T5" fmla="*/ 15 h 32"/>
                  <a:gd name="T6" fmla="*/ 19 w 36"/>
                  <a:gd name="T7" fmla="*/ 32 h 32"/>
                  <a:gd name="T8" fmla="*/ 18 w 36"/>
                  <a:gd name="T9" fmla="*/ 32 h 32"/>
                  <a:gd name="T10" fmla="*/ 30 w 36"/>
                  <a:gd name="T11" fmla="*/ 25 h 32"/>
                  <a:gd name="T12" fmla="*/ 19 w 36"/>
                  <a:gd name="T13" fmla="*/ 4 h 32"/>
                  <a:gd name="T14" fmla="*/ 18 w 36"/>
                  <a:gd name="T15" fmla="*/ 32 h 32"/>
                  <a:gd name="T16" fmla="*/ 19 w 36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6" h="32">
                    <a:moveTo>
                      <a:pt x="19" y="32"/>
                    </a:moveTo>
                    <a:cubicBezTo>
                      <a:pt x="6" y="31"/>
                      <a:pt x="2" y="14"/>
                      <a:pt x="13" y="6"/>
                    </a:cubicBezTo>
                    <a:cubicBezTo>
                      <a:pt x="20" y="0"/>
                      <a:pt x="29" y="8"/>
                      <a:pt x="31" y="15"/>
                    </a:cubicBezTo>
                    <a:cubicBezTo>
                      <a:pt x="33" y="23"/>
                      <a:pt x="27" y="32"/>
                      <a:pt x="19" y="32"/>
                    </a:cubicBezTo>
                    <a:cubicBezTo>
                      <a:pt x="19" y="32"/>
                      <a:pt x="18" y="32"/>
                      <a:pt x="18" y="32"/>
                    </a:cubicBezTo>
                    <a:cubicBezTo>
                      <a:pt x="23" y="32"/>
                      <a:pt x="28" y="30"/>
                      <a:pt x="30" y="25"/>
                    </a:cubicBezTo>
                    <a:cubicBezTo>
                      <a:pt x="36" y="16"/>
                      <a:pt x="29" y="5"/>
                      <a:pt x="19" y="4"/>
                    </a:cubicBezTo>
                    <a:cubicBezTo>
                      <a:pt x="2" y="3"/>
                      <a:pt x="0" y="32"/>
                      <a:pt x="18" y="32"/>
                    </a:cubicBezTo>
                    <a:cubicBezTo>
                      <a:pt x="19" y="32"/>
                      <a:pt x="19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43" name="Freeform 89"/>
              <p:cNvSpPr>
                <a:spLocks/>
              </p:cNvSpPr>
              <p:nvPr/>
            </p:nvSpPr>
            <p:spPr bwMode="auto">
              <a:xfrm>
                <a:off x="7081838" y="971550"/>
                <a:ext cx="300038" cy="268288"/>
              </a:xfrm>
              <a:custGeom>
                <a:avLst/>
                <a:gdLst>
                  <a:gd name="T0" fmla="*/ 19 w 36"/>
                  <a:gd name="T1" fmla="*/ 32 h 32"/>
                  <a:gd name="T2" fmla="*/ 12 w 36"/>
                  <a:gd name="T3" fmla="*/ 6 h 32"/>
                  <a:gd name="T4" fmla="*/ 30 w 36"/>
                  <a:gd name="T5" fmla="*/ 15 h 32"/>
                  <a:gd name="T6" fmla="*/ 19 w 36"/>
                  <a:gd name="T7" fmla="*/ 32 h 32"/>
                  <a:gd name="T8" fmla="*/ 18 w 36"/>
                  <a:gd name="T9" fmla="*/ 32 h 32"/>
                  <a:gd name="T10" fmla="*/ 30 w 36"/>
                  <a:gd name="T11" fmla="*/ 25 h 32"/>
                  <a:gd name="T12" fmla="*/ 19 w 36"/>
                  <a:gd name="T13" fmla="*/ 4 h 32"/>
                  <a:gd name="T14" fmla="*/ 18 w 36"/>
                  <a:gd name="T15" fmla="*/ 32 h 32"/>
                  <a:gd name="T16" fmla="*/ 19 w 36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6" h="32">
                    <a:moveTo>
                      <a:pt x="19" y="32"/>
                    </a:moveTo>
                    <a:cubicBezTo>
                      <a:pt x="5" y="31"/>
                      <a:pt x="2" y="14"/>
                      <a:pt x="12" y="6"/>
                    </a:cubicBezTo>
                    <a:cubicBezTo>
                      <a:pt x="20" y="0"/>
                      <a:pt x="29" y="8"/>
                      <a:pt x="30" y="15"/>
                    </a:cubicBezTo>
                    <a:cubicBezTo>
                      <a:pt x="32" y="23"/>
                      <a:pt x="27" y="32"/>
                      <a:pt x="19" y="32"/>
                    </a:cubicBezTo>
                    <a:cubicBezTo>
                      <a:pt x="19" y="32"/>
                      <a:pt x="18" y="32"/>
                      <a:pt x="18" y="32"/>
                    </a:cubicBezTo>
                    <a:cubicBezTo>
                      <a:pt x="23" y="32"/>
                      <a:pt x="27" y="30"/>
                      <a:pt x="30" y="25"/>
                    </a:cubicBezTo>
                    <a:cubicBezTo>
                      <a:pt x="36" y="16"/>
                      <a:pt x="29" y="5"/>
                      <a:pt x="19" y="4"/>
                    </a:cubicBezTo>
                    <a:cubicBezTo>
                      <a:pt x="2" y="3"/>
                      <a:pt x="0" y="32"/>
                      <a:pt x="18" y="32"/>
                    </a:cubicBezTo>
                    <a:cubicBezTo>
                      <a:pt x="18" y="32"/>
                      <a:pt x="19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44" name="Freeform 90"/>
              <p:cNvSpPr>
                <a:spLocks/>
              </p:cNvSpPr>
              <p:nvPr/>
            </p:nvSpPr>
            <p:spPr bwMode="auto">
              <a:xfrm>
                <a:off x="7432675" y="971550"/>
                <a:ext cx="292100" cy="268288"/>
              </a:xfrm>
              <a:custGeom>
                <a:avLst/>
                <a:gdLst>
                  <a:gd name="T0" fmla="*/ 19 w 35"/>
                  <a:gd name="T1" fmla="*/ 32 h 32"/>
                  <a:gd name="T2" fmla="*/ 12 w 35"/>
                  <a:gd name="T3" fmla="*/ 6 h 32"/>
                  <a:gd name="T4" fmla="*/ 30 w 35"/>
                  <a:gd name="T5" fmla="*/ 15 h 32"/>
                  <a:gd name="T6" fmla="*/ 19 w 35"/>
                  <a:gd name="T7" fmla="*/ 32 h 32"/>
                  <a:gd name="T8" fmla="*/ 18 w 35"/>
                  <a:gd name="T9" fmla="*/ 32 h 32"/>
                  <a:gd name="T10" fmla="*/ 30 w 35"/>
                  <a:gd name="T11" fmla="*/ 25 h 32"/>
                  <a:gd name="T12" fmla="*/ 19 w 35"/>
                  <a:gd name="T13" fmla="*/ 4 h 32"/>
                  <a:gd name="T14" fmla="*/ 18 w 35"/>
                  <a:gd name="T15" fmla="*/ 32 h 32"/>
                  <a:gd name="T16" fmla="*/ 19 w 35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32">
                    <a:moveTo>
                      <a:pt x="19" y="32"/>
                    </a:moveTo>
                    <a:cubicBezTo>
                      <a:pt x="5" y="31"/>
                      <a:pt x="2" y="14"/>
                      <a:pt x="12" y="6"/>
                    </a:cubicBezTo>
                    <a:cubicBezTo>
                      <a:pt x="20" y="0"/>
                      <a:pt x="28" y="8"/>
                      <a:pt x="30" y="15"/>
                    </a:cubicBezTo>
                    <a:cubicBezTo>
                      <a:pt x="32" y="23"/>
                      <a:pt x="27" y="32"/>
                      <a:pt x="19" y="32"/>
                    </a:cubicBezTo>
                    <a:cubicBezTo>
                      <a:pt x="19" y="32"/>
                      <a:pt x="18" y="32"/>
                      <a:pt x="18" y="32"/>
                    </a:cubicBezTo>
                    <a:cubicBezTo>
                      <a:pt x="23" y="32"/>
                      <a:pt x="27" y="30"/>
                      <a:pt x="30" y="25"/>
                    </a:cubicBezTo>
                    <a:cubicBezTo>
                      <a:pt x="35" y="16"/>
                      <a:pt x="29" y="5"/>
                      <a:pt x="19" y="4"/>
                    </a:cubicBezTo>
                    <a:cubicBezTo>
                      <a:pt x="2" y="3"/>
                      <a:pt x="0" y="32"/>
                      <a:pt x="18" y="32"/>
                    </a:cubicBezTo>
                    <a:cubicBezTo>
                      <a:pt x="18" y="32"/>
                      <a:pt x="19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45" name="Freeform 91"/>
              <p:cNvSpPr>
                <a:spLocks/>
              </p:cNvSpPr>
              <p:nvPr/>
            </p:nvSpPr>
            <p:spPr bwMode="auto">
              <a:xfrm>
                <a:off x="7783513" y="971550"/>
                <a:ext cx="292100" cy="268288"/>
              </a:xfrm>
              <a:custGeom>
                <a:avLst/>
                <a:gdLst>
                  <a:gd name="T0" fmla="*/ 19 w 35"/>
                  <a:gd name="T1" fmla="*/ 32 h 32"/>
                  <a:gd name="T2" fmla="*/ 12 w 35"/>
                  <a:gd name="T3" fmla="*/ 6 h 32"/>
                  <a:gd name="T4" fmla="*/ 30 w 35"/>
                  <a:gd name="T5" fmla="*/ 15 h 32"/>
                  <a:gd name="T6" fmla="*/ 19 w 35"/>
                  <a:gd name="T7" fmla="*/ 32 h 32"/>
                  <a:gd name="T8" fmla="*/ 18 w 35"/>
                  <a:gd name="T9" fmla="*/ 32 h 32"/>
                  <a:gd name="T10" fmla="*/ 30 w 35"/>
                  <a:gd name="T11" fmla="*/ 25 h 32"/>
                  <a:gd name="T12" fmla="*/ 19 w 35"/>
                  <a:gd name="T13" fmla="*/ 4 h 32"/>
                  <a:gd name="T14" fmla="*/ 18 w 35"/>
                  <a:gd name="T15" fmla="*/ 32 h 32"/>
                  <a:gd name="T16" fmla="*/ 19 w 35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32">
                    <a:moveTo>
                      <a:pt x="19" y="32"/>
                    </a:moveTo>
                    <a:cubicBezTo>
                      <a:pt x="5" y="31"/>
                      <a:pt x="2" y="14"/>
                      <a:pt x="12" y="6"/>
                    </a:cubicBezTo>
                    <a:cubicBezTo>
                      <a:pt x="20" y="0"/>
                      <a:pt x="28" y="8"/>
                      <a:pt x="30" y="15"/>
                    </a:cubicBezTo>
                    <a:cubicBezTo>
                      <a:pt x="32" y="23"/>
                      <a:pt x="27" y="32"/>
                      <a:pt x="19" y="32"/>
                    </a:cubicBezTo>
                    <a:cubicBezTo>
                      <a:pt x="18" y="32"/>
                      <a:pt x="18" y="32"/>
                      <a:pt x="18" y="32"/>
                    </a:cubicBezTo>
                    <a:cubicBezTo>
                      <a:pt x="23" y="32"/>
                      <a:pt x="27" y="30"/>
                      <a:pt x="30" y="25"/>
                    </a:cubicBezTo>
                    <a:cubicBezTo>
                      <a:pt x="35" y="16"/>
                      <a:pt x="28" y="5"/>
                      <a:pt x="19" y="4"/>
                    </a:cubicBezTo>
                    <a:cubicBezTo>
                      <a:pt x="1" y="3"/>
                      <a:pt x="0" y="32"/>
                      <a:pt x="18" y="32"/>
                    </a:cubicBezTo>
                    <a:cubicBezTo>
                      <a:pt x="18" y="32"/>
                      <a:pt x="19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46" name="Freeform 92"/>
              <p:cNvSpPr>
                <a:spLocks/>
              </p:cNvSpPr>
              <p:nvPr/>
            </p:nvSpPr>
            <p:spPr bwMode="auto">
              <a:xfrm>
                <a:off x="8132763" y="971550"/>
                <a:ext cx="292100" cy="268288"/>
              </a:xfrm>
              <a:custGeom>
                <a:avLst/>
                <a:gdLst>
                  <a:gd name="T0" fmla="*/ 19 w 35"/>
                  <a:gd name="T1" fmla="*/ 32 h 32"/>
                  <a:gd name="T2" fmla="*/ 12 w 35"/>
                  <a:gd name="T3" fmla="*/ 6 h 32"/>
                  <a:gd name="T4" fmla="*/ 30 w 35"/>
                  <a:gd name="T5" fmla="*/ 15 h 32"/>
                  <a:gd name="T6" fmla="*/ 19 w 35"/>
                  <a:gd name="T7" fmla="*/ 32 h 32"/>
                  <a:gd name="T8" fmla="*/ 18 w 35"/>
                  <a:gd name="T9" fmla="*/ 32 h 32"/>
                  <a:gd name="T10" fmla="*/ 30 w 35"/>
                  <a:gd name="T11" fmla="*/ 25 h 32"/>
                  <a:gd name="T12" fmla="*/ 18 w 35"/>
                  <a:gd name="T13" fmla="*/ 4 h 32"/>
                  <a:gd name="T14" fmla="*/ 17 w 35"/>
                  <a:gd name="T15" fmla="*/ 32 h 32"/>
                  <a:gd name="T16" fmla="*/ 19 w 35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32">
                    <a:moveTo>
                      <a:pt x="19" y="32"/>
                    </a:moveTo>
                    <a:cubicBezTo>
                      <a:pt x="5" y="31"/>
                      <a:pt x="1" y="14"/>
                      <a:pt x="12" y="6"/>
                    </a:cubicBezTo>
                    <a:cubicBezTo>
                      <a:pt x="20" y="0"/>
                      <a:pt x="28" y="8"/>
                      <a:pt x="30" y="15"/>
                    </a:cubicBezTo>
                    <a:cubicBezTo>
                      <a:pt x="32" y="23"/>
                      <a:pt x="27" y="32"/>
                      <a:pt x="19" y="32"/>
                    </a:cubicBezTo>
                    <a:cubicBezTo>
                      <a:pt x="18" y="32"/>
                      <a:pt x="17" y="32"/>
                      <a:pt x="18" y="32"/>
                    </a:cubicBezTo>
                    <a:cubicBezTo>
                      <a:pt x="23" y="32"/>
                      <a:pt x="27" y="30"/>
                      <a:pt x="30" y="25"/>
                    </a:cubicBezTo>
                    <a:cubicBezTo>
                      <a:pt x="35" y="16"/>
                      <a:pt x="28" y="5"/>
                      <a:pt x="18" y="4"/>
                    </a:cubicBezTo>
                    <a:cubicBezTo>
                      <a:pt x="1" y="3"/>
                      <a:pt x="0" y="32"/>
                      <a:pt x="17" y="32"/>
                    </a:cubicBezTo>
                    <a:cubicBezTo>
                      <a:pt x="18" y="32"/>
                      <a:pt x="18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47" name="Freeform 93"/>
              <p:cNvSpPr>
                <a:spLocks/>
              </p:cNvSpPr>
              <p:nvPr/>
            </p:nvSpPr>
            <p:spPr bwMode="auto">
              <a:xfrm>
                <a:off x="8483600" y="971550"/>
                <a:ext cx="292100" cy="268288"/>
              </a:xfrm>
              <a:custGeom>
                <a:avLst/>
                <a:gdLst>
                  <a:gd name="T0" fmla="*/ 18 w 35"/>
                  <a:gd name="T1" fmla="*/ 32 h 32"/>
                  <a:gd name="T2" fmla="*/ 12 w 35"/>
                  <a:gd name="T3" fmla="*/ 6 h 32"/>
                  <a:gd name="T4" fmla="*/ 30 w 35"/>
                  <a:gd name="T5" fmla="*/ 15 h 32"/>
                  <a:gd name="T6" fmla="*/ 18 w 35"/>
                  <a:gd name="T7" fmla="*/ 32 h 32"/>
                  <a:gd name="T8" fmla="*/ 17 w 35"/>
                  <a:gd name="T9" fmla="*/ 32 h 32"/>
                  <a:gd name="T10" fmla="*/ 30 w 35"/>
                  <a:gd name="T11" fmla="*/ 25 h 32"/>
                  <a:gd name="T12" fmla="*/ 18 w 35"/>
                  <a:gd name="T13" fmla="*/ 4 h 32"/>
                  <a:gd name="T14" fmla="*/ 17 w 35"/>
                  <a:gd name="T15" fmla="*/ 32 h 32"/>
                  <a:gd name="T16" fmla="*/ 18 w 35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32">
                    <a:moveTo>
                      <a:pt x="18" y="32"/>
                    </a:moveTo>
                    <a:cubicBezTo>
                      <a:pt x="5" y="31"/>
                      <a:pt x="1" y="14"/>
                      <a:pt x="12" y="6"/>
                    </a:cubicBezTo>
                    <a:cubicBezTo>
                      <a:pt x="20" y="0"/>
                      <a:pt x="28" y="8"/>
                      <a:pt x="30" y="15"/>
                    </a:cubicBezTo>
                    <a:cubicBezTo>
                      <a:pt x="32" y="23"/>
                      <a:pt x="26" y="32"/>
                      <a:pt x="18" y="32"/>
                    </a:cubicBezTo>
                    <a:cubicBezTo>
                      <a:pt x="18" y="32"/>
                      <a:pt x="17" y="32"/>
                      <a:pt x="17" y="32"/>
                    </a:cubicBezTo>
                    <a:cubicBezTo>
                      <a:pt x="23" y="32"/>
                      <a:pt x="27" y="30"/>
                      <a:pt x="30" y="25"/>
                    </a:cubicBezTo>
                    <a:cubicBezTo>
                      <a:pt x="35" y="16"/>
                      <a:pt x="28" y="5"/>
                      <a:pt x="18" y="4"/>
                    </a:cubicBezTo>
                    <a:cubicBezTo>
                      <a:pt x="1" y="3"/>
                      <a:pt x="0" y="32"/>
                      <a:pt x="17" y="32"/>
                    </a:cubicBezTo>
                    <a:cubicBezTo>
                      <a:pt x="18" y="32"/>
                      <a:pt x="18" y="32"/>
                      <a:pt x="18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48" name="Freeform 94"/>
              <p:cNvSpPr>
                <a:spLocks/>
              </p:cNvSpPr>
              <p:nvPr/>
            </p:nvSpPr>
            <p:spPr bwMode="auto">
              <a:xfrm>
                <a:off x="8826500" y="971550"/>
                <a:ext cx="300038" cy="268288"/>
              </a:xfrm>
              <a:custGeom>
                <a:avLst/>
                <a:gdLst>
                  <a:gd name="T0" fmla="*/ 19 w 36"/>
                  <a:gd name="T1" fmla="*/ 32 h 32"/>
                  <a:gd name="T2" fmla="*/ 12 w 36"/>
                  <a:gd name="T3" fmla="*/ 6 h 32"/>
                  <a:gd name="T4" fmla="*/ 31 w 36"/>
                  <a:gd name="T5" fmla="*/ 15 h 32"/>
                  <a:gd name="T6" fmla="*/ 19 w 36"/>
                  <a:gd name="T7" fmla="*/ 32 h 32"/>
                  <a:gd name="T8" fmla="*/ 18 w 36"/>
                  <a:gd name="T9" fmla="*/ 32 h 32"/>
                  <a:gd name="T10" fmla="*/ 30 w 36"/>
                  <a:gd name="T11" fmla="*/ 25 h 32"/>
                  <a:gd name="T12" fmla="*/ 19 w 36"/>
                  <a:gd name="T13" fmla="*/ 4 h 32"/>
                  <a:gd name="T14" fmla="*/ 18 w 36"/>
                  <a:gd name="T15" fmla="*/ 32 h 32"/>
                  <a:gd name="T16" fmla="*/ 19 w 36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6" h="32">
                    <a:moveTo>
                      <a:pt x="19" y="32"/>
                    </a:moveTo>
                    <a:cubicBezTo>
                      <a:pt x="6" y="31"/>
                      <a:pt x="2" y="14"/>
                      <a:pt x="12" y="6"/>
                    </a:cubicBezTo>
                    <a:cubicBezTo>
                      <a:pt x="20" y="0"/>
                      <a:pt x="29" y="8"/>
                      <a:pt x="31" y="15"/>
                    </a:cubicBezTo>
                    <a:cubicBezTo>
                      <a:pt x="33" y="23"/>
                      <a:pt x="27" y="32"/>
                      <a:pt x="19" y="32"/>
                    </a:cubicBezTo>
                    <a:cubicBezTo>
                      <a:pt x="19" y="32"/>
                      <a:pt x="18" y="32"/>
                      <a:pt x="18" y="32"/>
                    </a:cubicBezTo>
                    <a:cubicBezTo>
                      <a:pt x="23" y="32"/>
                      <a:pt x="28" y="30"/>
                      <a:pt x="30" y="25"/>
                    </a:cubicBezTo>
                    <a:cubicBezTo>
                      <a:pt x="36" y="16"/>
                      <a:pt x="29" y="5"/>
                      <a:pt x="19" y="4"/>
                    </a:cubicBezTo>
                    <a:cubicBezTo>
                      <a:pt x="2" y="3"/>
                      <a:pt x="0" y="32"/>
                      <a:pt x="18" y="32"/>
                    </a:cubicBezTo>
                    <a:cubicBezTo>
                      <a:pt x="18" y="32"/>
                      <a:pt x="19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49" name="Freeform 95"/>
              <p:cNvSpPr>
                <a:spLocks/>
              </p:cNvSpPr>
              <p:nvPr/>
            </p:nvSpPr>
            <p:spPr bwMode="auto">
              <a:xfrm>
                <a:off x="9175750" y="971550"/>
                <a:ext cx="292100" cy="268288"/>
              </a:xfrm>
              <a:custGeom>
                <a:avLst/>
                <a:gdLst>
                  <a:gd name="T0" fmla="*/ 19 w 35"/>
                  <a:gd name="T1" fmla="*/ 32 h 32"/>
                  <a:gd name="T2" fmla="*/ 12 w 35"/>
                  <a:gd name="T3" fmla="*/ 6 h 32"/>
                  <a:gd name="T4" fmla="*/ 30 w 35"/>
                  <a:gd name="T5" fmla="*/ 15 h 32"/>
                  <a:gd name="T6" fmla="*/ 19 w 35"/>
                  <a:gd name="T7" fmla="*/ 32 h 32"/>
                  <a:gd name="T8" fmla="*/ 18 w 35"/>
                  <a:gd name="T9" fmla="*/ 32 h 32"/>
                  <a:gd name="T10" fmla="*/ 30 w 35"/>
                  <a:gd name="T11" fmla="*/ 25 h 32"/>
                  <a:gd name="T12" fmla="*/ 19 w 35"/>
                  <a:gd name="T13" fmla="*/ 4 h 32"/>
                  <a:gd name="T14" fmla="*/ 18 w 35"/>
                  <a:gd name="T15" fmla="*/ 32 h 32"/>
                  <a:gd name="T16" fmla="*/ 19 w 35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32">
                    <a:moveTo>
                      <a:pt x="19" y="32"/>
                    </a:moveTo>
                    <a:cubicBezTo>
                      <a:pt x="5" y="31"/>
                      <a:pt x="2" y="14"/>
                      <a:pt x="12" y="6"/>
                    </a:cubicBezTo>
                    <a:cubicBezTo>
                      <a:pt x="20" y="0"/>
                      <a:pt x="29" y="8"/>
                      <a:pt x="30" y="15"/>
                    </a:cubicBezTo>
                    <a:cubicBezTo>
                      <a:pt x="32" y="23"/>
                      <a:pt x="27" y="32"/>
                      <a:pt x="19" y="32"/>
                    </a:cubicBezTo>
                    <a:cubicBezTo>
                      <a:pt x="19" y="32"/>
                      <a:pt x="18" y="32"/>
                      <a:pt x="18" y="32"/>
                    </a:cubicBezTo>
                    <a:cubicBezTo>
                      <a:pt x="23" y="32"/>
                      <a:pt x="27" y="30"/>
                      <a:pt x="30" y="25"/>
                    </a:cubicBezTo>
                    <a:cubicBezTo>
                      <a:pt x="35" y="16"/>
                      <a:pt x="29" y="5"/>
                      <a:pt x="19" y="4"/>
                    </a:cubicBezTo>
                    <a:cubicBezTo>
                      <a:pt x="2" y="3"/>
                      <a:pt x="0" y="32"/>
                      <a:pt x="18" y="32"/>
                    </a:cubicBezTo>
                    <a:cubicBezTo>
                      <a:pt x="18" y="32"/>
                      <a:pt x="19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50" name="Freeform 96"/>
              <p:cNvSpPr>
                <a:spLocks/>
              </p:cNvSpPr>
              <p:nvPr/>
            </p:nvSpPr>
            <p:spPr bwMode="auto">
              <a:xfrm>
                <a:off x="9526588" y="971550"/>
                <a:ext cx="292100" cy="268288"/>
              </a:xfrm>
              <a:custGeom>
                <a:avLst/>
                <a:gdLst>
                  <a:gd name="T0" fmla="*/ 19 w 35"/>
                  <a:gd name="T1" fmla="*/ 32 h 32"/>
                  <a:gd name="T2" fmla="*/ 12 w 35"/>
                  <a:gd name="T3" fmla="*/ 6 h 32"/>
                  <a:gd name="T4" fmla="*/ 30 w 35"/>
                  <a:gd name="T5" fmla="*/ 15 h 32"/>
                  <a:gd name="T6" fmla="*/ 19 w 35"/>
                  <a:gd name="T7" fmla="*/ 32 h 32"/>
                  <a:gd name="T8" fmla="*/ 18 w 35"/>
                  <a:gd name="T9" fmla="*/ 32 h 32"/>
                  <a:gd name="T10" fmla="*/ 30 w 35"/>
                  <a:gd name="T11" fmla="*/ 25 h 32"/>
                  <a:gd name="T12" fmla="*/ 19 w 35"/>
                  <a:gd name="T13" fmla="*/ 4 h 32"/>
                  <a:gd name="T14" fmla="*/ 18 w 35"/>
                  <a:gd name="T15" fmla="*/ 32 h 32"/>
                  <a:gd name="T16" fmla="*/ 19 w 35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32">
                    <a:moveTo>
                      <a:pt x="19" y="32"/>
                    </a:moveTo>
                    <a:cubicBezTo>
                      <a:pt x="5" y="31"/>
                      <a:pt x="2" y="14"/>
                      <a:pt x="12" y="6"/>
                    </a:cubicBezTo>
                    <a:cubicBezTo>
                      <a:pt x="20" y="0"/>
                      <a:pt x="28" y="8"/>
                      <a:pt x="30" y="15"/>
                    </a:cubicBezTo>
                    <a:cubicBezTo>
                      <a:pt x="32" y="23"/>
                      <a:pt x="27" y="32"/>
                      <a:pt x="19" y="32"/>
                    </a:cubicBezTo>
                    <a:cubicBezTo>
                      <a:pt x="19" y="32"/>
                      <a:pt x="18" y="32"/>
                      <a:pt x="18" y="32"/>
                    </a:cubicBezTo>
                    <a:cubicBezTo>
                      <a:pt x="23" y="32"/>
                      <a:pt x="27" y="30"/>
                      <a:pt x="30" y="25"/>
                    </a:cubicBezTo>
                    <a:cubicBezTo>
                      <a:pt x="35" y="16"/>
                      <a:pt x="29" y="5"/>
                      <a:pt x="19" y="4"/>
                    </a:cubicBezTo>
                    <a:cubicBezTo>
                      <a:pt x="2" y="3"/>
                      <a:pt x="0" y="32"/>
                      <a:pt x="18" y="32"/>
                    </a:cubicBezTo>
                    <a:cubicBezTo>
                      <a:pt x="18" y="32"/>
                      <a:pt x="19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51" name="Freeform 97"/>
              <p:cNvSpPr>
                <a:spLocks/>
              </p:cNvSpPr>
              <p:nvPr/>
            </p:nvSpPr>
            <p:spPr bwMode="auto">
              <a:xfrm>
                <a:off x="9877425" y="971550"/>
                <a:ext cx="292100" cy="268288"/>
              </a:xfrm>
              <a:custGeom>
                <a:avLst/>
                <a:gdLst>
                  <a:gd name="T0" fmla="*/ 19 w 35"/>
                  <a:gd name="T1" fmla="*/ 32 h 32"/>
                  <a:gd name="T2" fmla="*/ 12 w 35"/>
                  <a:gd name="T3" fmla="*/ 6 h 32"/>
                  <a:gd name="T4" fmla="*/ 30 w 35"/>
                  <a:gd name="T5" fmla="*/ 15 h 32"/>
                  <a:gd name="T6" fmla="*/ 19 w 35"/>
                  <a:gd name="T7" fmla="*/ 32 h 32"/>
                  <a:gd name="T8" fmla="*/ 18 w 35"/>
                  <a:gd name="T9" fmla="*/ 32 h 32"/>
                  <a:gd name="T10" fmla="*/ 30 w 35"/>
                  <a:gd name="T11" fmla="*/ 25 h 32"/>
                  <a:gd name="T12" fmla="*/ 18 w 35"/>
                  <a:gd name="T13" fmla="*/ 4 h 32"/>
                  <a:gd name="T14" fmla="*/ 18 w 35"/>
                  <a:gd name="T15" fmla="*/ 32 h 32"/>
                  <a:gd name="T16" fmla="*/ 19 w 35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32">
                    <a:moveTo>
                      <a:pt x="19" y="32"/>
                    </a:moveTo>
                    <a:cubicBezTo>
                      <a:pt x="5" y="31"/>
                      <a:pt x="1" y="14"/>
                      <a:pt x="12" y="6"/>
                    </a:cubicBezTo>
                    <a:cubicBezTo>
                      <a:pt x="20" y="0"/>
                      <a:pt x="28" y="8"/>
                      <a:pt x="30" y="15"/>
                    </a:cubicBezTo>
                    <a:cubicBezTo>
                      <a:pt x="32" y="23"/>
                      <a:pt x="27" y="32"/>
                      <a:pt x="19" y="32"/>
                    </a:cubicBezTo>
                    <a:cubicBezTo>
                      <a:pt x="18" y="32"/>
                      <a:pt x="18" y="32"/>
                      <a:pt x="18" y="32"/>
                    </a:cubicBezTo>
                    <a:cubicBezTo>
                      <a:pt x="23" y="32"/>
                      <a:pt x="27" y="30"/>
                      <a:pt x="30" y="25"/>
                    </a:cubicBezTo>
                    <a:cubicBezTo>
                      <a:pt x="35" y="16"/>
                      <a:pt x="28" y="5"/>
                      <a:pt x="18" y="4"/>
                    </a:cubicBezTo>
                    <a:cubicBezTo>
                      <a:pt x="1" y="3"/>
                      <a:pt x="0" y="32"/>
                      <a:pt x="18" y="32"/>
                    </a:cubicBezTo>
                    <a:cubicBezTo>
                      <a:pt x="18" y="32"/>
                      <a:pt x="18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52" name="Freeform 98"/>
              <p:cNvSpPr>
                <a:spLocks/>
              </p:cNvSpPr>
              <p:nvPr/>
            </p:nvSpPr>
            <p:spPr bwMode="auto">
              <a:xfrm>
                <a:off x="10226675" y="971550"/>
                <a:ext cx="292100" cy="268288"/>
              </a:xfrm>
              <a:custGeom>
                <a:avLst/>
                <a:gdLst>
                  <a:gd name="T0" fmla="*/ 19 w 35"/>
                  <a:gd name="T1" fmla="*/ 32 h 32"/>
                  <a:gd name="T2" fmla="*/ 12 w 35"/>
                  <a:gd name="T3" fmla="*/ 6 h 32"/>
                  <a:gd name="T4" fmla="*/ 30 w 35"/>
                  <a:gd name="T5" fmla="*/ 15 h 32"/>
                  <a:gd name="T6" fmla="*/ 18 w 35"/>
                  <a:gd name="T7" fmla="*/ 32 h 32"/>
                  <a:gd name="T8" fmla="*/ 17 w 35"/>
                  <a:gd name="T9" fmla="*/ 32 h 32"/>
                  <a:gd name="T10" fmla="*/ 30 w 35"/>
                  <a:gd name="T11" fmla="*/ 25 h 32"/>
                  <a:gd name="T12" fmla="*/ 18 w 35"/>
                  <a:gd name="T13" fmla="*/ 4 h 32"/>
                  <a:gd name="T14" fmla="*/ 17 w 35"/>
                  <a:gd name="T15" fmla="*/ 32 h 32"/>
                  <a:gd name="T16" fmla="*/ 19 w 35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32">
                    <a:moveTo>
                      <a:pt x="19" y="32"/>
                    </a:moveTo>
                    <a:cubicBezTo>
                      <a:pt x="5" y="31"/>
                      <a:pt x="1" y="14"/>
                      <a:pt x="12" y="6"/>
                    </a:cubicBezTo>
                    <a:cubicBezTo>
                      <a:pt x="20" y="0"/>
                      <a:pt x="28" y="8"/>
                      <a:pt x="30" y="15"/>
                    </a:cubicBezTo>
                    <a:cubicBezTo>
                      <a:pt x="32" y="23"/>
                      <a:pt x="27" y="32"/>
                      <a:pt x="18" y="32"/>
                    </a:cubicBezTo>
                    <a:cubicBezTo>
                      <a:pt x="18" y="32"/>
                      <a:pt x="17" y="32"/>
                      <a:pt x="17" y="32"/>
                    </a:cubicBezTo>
                    <a:cubicBezTo>
                      <a:pt x="23" y="32"/>
                      <a:pt x="27" y="30"/>
                      <a:pt x="30" y="25"/>
                    </a:cubicBezTo>
                    <a:cubicBezTo>
                      <a:pt x="35" y="16"/>
                      <a:pt x="28" y="5"/>
                      <a:pt x="18" y="4"/>
                    </a:cubicBezTo>
                    <a:cubicBezTo>
                      <a:pt x="1" y="3"/>
                      <a:pt x="0" y="32"/>
                      <a:pt x="17" y="32"/>
                    </a:cubicBezTo>
                    <a:cubicBezTo>
                      <a:pt x="18" y="32"/>
                      <a:pt x="18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53" name="Freeform 99"/>
              <p:cNvSpPr>
                <a:spLocks/>
              </p:cNvSpPr>
              <p:nvPr/>
            </p:nvSpPr>
            <p:spPr bwMode="auto">
              <a:xfrm>
                <a:off x="10569575" y="971550"/>
                <a:ext cx="300038" cy="268288"/>
              </a:xfrm>
              <a:custGeom>
                <a:avLst/>
                <a:gdLst>
                  <a:gd name="T0" fmla="*/ 19 w 36"/>
                  <a:gd name="T1" fmla="*/ 32 h 32"/>
                  <a:gd name="T2" fmla="*/ 13 w 36"/>
                  <a:gd name="T3" fmla="*/ 6 h 32"/>
                  <a:gd name="T4" fmla="*/ 31 w 36"/>
                  <a:gd name="T5" fmla="*/ 15 h 32"/>
                  <a:gd name="T6" fmla="*/ 19 w 36"/>
                  <a:gd name="T7" fmla="*/ 32 h 32"/>
                  <a:gd name="T8" fmla="*/ 18 w 36"/>
                  <a:gd name="T9" fmla="*/ 32 h 32"/>
                  <a:gd name="T10" fmla="*/ 30 w 36"/>
                  <a:gd name="T11" fmla="*/ 25 h 32"/>
                  <a:gd name="T12" fmla="*/ 19 w 36"/>
                  <a:gd name="T13" fmla="*/ 4 h 32"/>
                  <a:gd name="T14" fmla="*/ 18 w 36"/>
                  <a:gd name="T15" fmla="*/ 32 h 32"/>
                  <a:gd name="T16" fmla="*/ 19 w 36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6" h="32">
                    <a:moveTo>
                      <a:pt x="19" y="32"/>
                    </a:moveTo>
                    <a:cubicBezTo>
                      <a:pt x="6" y="31"/>
                      <a:pt x="2" y="14"/>
                      <a:pt x="13" y="6"/>
                    </a:cubicBezTo>
                    <a:cubicBezTo>
                      <a:pt x="20" y="0"/>
                      <a:pt x="29" y="8"/>
                      <a:pt x="31" y="15"/>
                    </a:cubicBezTo>
                    <a:cubicBezTo>
                      <a:pt x="33" y="23"/>
                      <a:pt x="27" y="32"/>
                      <a:pt x="19" y="32"/>
                    </a:cubicBezTo>
                    <a:cubicBezTo>
                      <a:pt x="19" y="32"/>
                      <a:pt x="18" y="32"/>
                      <a:pt x="18" y="32"/>
                    </a:cubicBezTo>
                    <a:cubicBezTo>
                      <a:pt x="24" y="32"/>
                      <a:pt x="28" y="30"/>
                      <a:pt x="30" y="25"/>
                    </a:cubicBezTo>
                    <a:cubicBezTo>
                      <a:pt x="36" y="16"/>
                      <a:pt x="29" y="5"/>
                      <a:pt x="19" y="4"/>
                    </a:cubicBezTo>
                    <a:cubicBezTo>
                      <a:pt x="2" y="3"/>
                      <a:pt x="0" y="32"/>
                      <a:pt x="18" y="32"/>
                    </a:cubicBezTo>
                    <a:cubicBezTo>
                      <a:pt x="19" y="32"/>
                      <a:pt x="19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54" name="Freeform 100"/>
              <p:cNvSpPr>
                <a:spLocks/>
              </p:cNvSpPr>
              <p:nvPr/>
            </p:nvSpPr>
            <p:spPr bwMode="auto">
              <a:xfrm>
                <a:off x="10920413" y="971550"/>
                <a:ext cx="300038" cy="268288"/>
              </a:xfrm>
              <a:custGeom>
                <a:avLst/>
                <a:gdLst>
                  <a:gd name="T0" fmla="*/ 19 w 36"/>
                  <a:gd name="T1" fmla="*/ 32 h 32"/>
                  <a:gd name="T2" fmla="*/ 12 w 36"/>
                  <a:gd name="T3" fmla="*/ 6 h 32"/>
                  <a:gd name="T4" fmla="*/ 31 w 36"/>
                  <a:gd name="T5" fmla="*/ 15 h 32"/>
                  <a:gd name="T6" fmla="*/ 19 w 36"/>
                  <a:gd name="T7" fmla="*/ 32 h 32"/>
                  <a:gd name="T8" fmla="*/ 18 w 36"/>
                  <a:gd name="T9" fmla="*/ 32 h 32"/>
                  <a:gd name="T10" fmla="*/ 30 w 36"/>
                  <a:gd name="T11" fmla="*/ 25 h 32"/>
                  <a:gd name="T12" fmla="*/ 19 w 36"/>
                  <a:gd name="T13" fmla="*/ 4 h 32"/>
                  <a:gd name="T14" fmla="*/ 18 w 36"/>
                  <a:gd name="T15" fmla="*/ 32 h 32"/>
                  <a:gd name="T16" fmla="*/ 19 w 36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6" h="32">
                    <a:moveTo>
                      <a:pt x="19" y="32"/>
                    </a:moveTo>
                    <a:cubicBezTo>
                      <a:pt x="5" y="31"/>
                      <a:pt x="2" y="14"/>
                      <a:pt x="12" y="6"/>
                    </a:cubicBezTo>
                    <a:cubicBezTo>
                      <a:pt x="20" y="0"/>
                      <a:pt x="29" y="8"/>
                      <a:pt x="31" y="15"/>
                    </a:cubicBezTo>
                    <a:cubicBezTo>
                      <a:pt x="33" y="23"/>
                      <a:pt x="27" y="32"/>
                      <a:pt x="19" y="32"/>
                    </a:cubicBezTo>
                    <a:cubicBezTo>
                      <a:pt x="19" y="32"/>
                      <a:pt x="18" y="32"/>
                      <a:pt x="18" y="32"/>
                    </a:cubicBezTo>
                    <a:cubicBezTo>
                      <a:pt x="23" y="32"/>
                      <a:pt x="28" y="30"/>
                      <a:pt x="30" y="25"/>
                    </a:cubicBezTo>
                    <a:cubicBezTo>
                      <a:pt x="36" y="16"/>
                      <a:pt x="29" y="5"/>
                      <a:pt x="19" y="4"/>
                    </a:cubicBezTo>
                    <a:cubicBezTo>
                      <a:pt x="2" y="3"/>
                      <a:pt x="0" y="32"/>
                      <a:pt x="18" y="32"/>
                    </a:cubicBezTo>
                    <a:cubicBezTo>
                      <a:pt x="18" y="32"/>
                      <a:pt x="19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55" name="Freeform 101"/>
              <p:cNvSpPr>
                <a:spLocks/>
              </p:cNvSpPr>
              <p:nvPr/>
            </p:nvSpPr>
            <p:spPr bwMode="auto">
              <a:xfrm>
                <a:off x="11269663" y="971550"/>
                <a:ext cx="292100" cy="268288"/>
              </a:xfrm>
              <a:custGeom>
                <a:avLst/>
                <a:gdLst>
                  <a:gd name="T0" fmla="*/ 19 w 35"/>
                  <a:gd name="T1" fmla="*/ 32 h 32"/>
                  <a:gd name="T2" fmla="*/ 12 w 35"/>
                  <a:gd name="T3" fmla="*/ 6 h 32"/>
                  <a:gd name="T4" fmla="*/ 30 w 35"/>
                  <a:gd name="T5" fmla="*/ 15 h 32"/>
                  <a:gd name="T6" fmla="*/ 19 w 35"/>
                  <a:gd name="T7" fmla="*/ 32 h 32"/>
                  <a:gd name="T8" fmla="*/ 18 w 35"/>
                  <a:gd name="T9" fmla="*/ 32 h 32"/>
                  <a:gd name="T10" fmla="*/ 30 w 35"/>
                  <a:gd name="T11" fmla="*/ 25 h 32"/>
                  <a:gd name="T12" fmla="*/ 19 w 35"/>
                  <a:gd name="T13" fmla="*/ 4 h 32"/>
                  <a:gd name="T14" fmla="*/ 18 w 35"/>
                  <a:gd name="T15" fmla="*/ 32 h 32"/>
                  <a:gd name="T16" fmla="*/ 19 w 35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32">
                    <a:moveTo>
                      <a:pt x="19" y="32"/>
                    </a:moveTo>
                    <a:cubicBezTo>
                      <a:pt x="5" y="31"/>
                      <a:pt x="2" y="14"/>
                      <a:pt x="12" y="6"/>
                    </a:cubicBezTo>
                    <a:cubicBezTo>
                      <a:pt x="20" y="0"/>
                      <a:pt x="28" y="8"/>
                      <a:pt x="30" y="15"/>
                    </a:cubicBezTo>
                    <a:cubicBezTo>
                      <a:pt x="32" y="23"/>
                      <a:pt x="27" y="32"/>
                      <a:pt x="19" y="32"/>
                    </a:cubicBezTo>
                    <a:cubicBezTo>
                      <a:pt x="19" y="32"/>
                      <a:pt x="18" y="32"/>
                      <a:pt x="18" y="32"/>
                    </a:cubicBezTo>
                    <a:cubicBezTo>
                      <a:pt x="23" y="32"/>
                      <a:pt x="27" y="30"/>
                      <a:pt x="30" y="25"/>
                    </a:cubicBezTo>
                    <a:cubicBezTo>
                      <a:pt x="35" y="16"/>
                      <a:pt x="29" y="5"/>
                      <a:pt x="19" y="4"/>
                    </a:cubicBezTo>
                    <a:cubicBezTo>
                      <a:pt x="2" y="3"/>
                      <a:pt x="0" y="32"/>
                      <a:pt x="18" y="32"/>
                    </a:cubicBezTo>
                    <a:cubicBezTo>
                      <a:pt x="18" y="32"/>
                      <a:pt x="19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56" name="Oval 127"/>
              <p:cNvSpPr>
                <a:spLocks noChangeArrowheads="1"/>
              </p:cNvSpPr>
              <p:nvPr/>
            </p:nvSpPr>
            <p:spPr bwMode="auto">
              <a:xfrm>
                <a:off x="1893888" y="66675"/>
                <a:ext cx="82550" cy="84138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57" name="Oval 128"/>
              <p:cNvSpPr>
                <a:spLocks noChangeArrowheads="1"/>
              </p:cNvSpPr>
              <p:nvPr/>
            </p:nvSpPr>
            <p:spPr bwMode="auto">
              <a:xfrm>
                <a:off x="1909763" y="84138"/>
                <a:ext cx="74613" cy="84138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58" name="Freeform 129"/>
              <p:cNvSpPr>
                <a:spLocks/>
              </p:cNvSpPr>
              <p:nvPr/>
            </p:nvSpPr>
            <p:spPr bwMode="auto">
              <a:xfrm>
                <a:off x="1884363" y="50800"/>
                <a:ext cx="92075" cy="117475"/>
              </a:xfrm>
              <a:custGeom>
                <a:avLst/>
                <a:gdLst>
                  <a:gd name="T0" fmla="*/ 10 w 11"/>
                  <a:gd name="T1" fmla="*/ 7 h 14"/>
                  <a:gd name="T2" fmla="*/ 5 w 11"/>
                  <a:gd name="T3" fmla="*/ 11 h 14"/>
                  <a:gd name="T4" fmla="*/ 2 w 11"/>
                  <a:gd name="T5" fmla="*/ 7 h 14"/>
                  <a:gd name="T6" fmla="*/ 6 w 11"/>
                  <a:gd name="T7" fmla="*/ 2 h 14"/>
                  <a:gd name="T8" fmla="*/ 10 w 11"/>
                  <a:gd name="T9" fmla="*/ 7 h 14"/>
                  <a:gd name="T10" fmla="*/ 11 w 11"/>
                  <a:gd name="T11" fmla="*/ 7 h 14"/>
                  <a:gd name="T12" fmla="*/ 1 w 11"/>
                  <a:gd name="T13" fmla="*/ 7 h 14"/>
                  <a:gd name="T14" fmla="*/ 11 w 11"/>
                  <a:gd name="T15" fmla="*/ 7 h 14"/>
                  <a:gd name="T16" fmla="*/ 10 w 11"/>
                  <a:gd name="T17" fmla="*/ 7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1" h="14">
                    <a:moveTo>
                      <a:pt x="10" y="7"/>
                    </a:moveTo>
                    <a:cubicBezTo>
                      <a:pt x="10" y="9"/>
                      <a:pt x="8" y="12"/>
                      <a:pt x="5" y="11"/>
                    </a:cubicBezTo>
                    <a:cubicBezTo>
                      <a:pt x="3" y="11"/>
                      <a:pt x="2" y="9"/>
                      <a:pt x="2" y="7"/>
                    </a:cubicBezTo>
                    <a:cubicBezTo>
                      <a:pt x="2" y="4"/>
                      <a:pt x="4" y="2"/>
                      <a:pt x="6" y="2"/>
                    </a:cubicBezTo>
                    <a:cubicBezTo>
                      <a:pt x="9" y="3"/>
                      <a:pt x="10" y="5"/>
                      <a:pt x="10" y="7"/>
                    </a:cubicBezTo>
                    <a:cubicBezTo>
                      <a:pt x="10" y="7"/>
                      <a:pt x="11" y="7"/>
                      <a:pt x="11" y="7"/>
                    </a:cubicBezTo>
                    <a:cubicBezTo>
                      <a:pt x="11" y="0"/>
                      <a:pt x="1" y="1"/>
                      <a:pt x="1" y="7"/>
                    </a:cubicBezTo>
                    <a:cubicBezTo>
                      <a:pt x="0" y="14"/>
                      <a:pt x="11" y="13"/>
                      <a:pt x="11" y="7"/>
                    </a:cubicBezTo>
                    <a:cubicBezTo>
                      <a:pt x="11" y="7"/>
                      <a:pt x="10" y="7"/>
                      <a:pt x="10" y="7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</p:grpSp>
        <p:pic>
          <p:nvPicPr>
            <p:cNvPr id="28" name="图片 2121"/>
            <p:cNvPicPr>
              <a:picLocks noChangeAspect="1"/>
            </p:cNvPicPr>
            <p:nvPr/>
          </p:nvPicPr>
          <p:blipFill rotWithShape="1">
            <a:blip r:embed="rId3"/>
            <a:srcRect t="16435"/>
            <a:stretch/>
          </p:blipFill>
          <p:spPr>
            <a:xfrm>
              <a:off x="1734093" y="3705726"/>
              <a:ext cx="10101948" cy="2562565"/>
            </a:xfrm>
            <a:prstGeom prst="rect">
              <a:avLst/>
            </a:prstGeom>
          </p:spPr>
        </p:pic>
      </p:grpSp>
      <p:sp>
        <p:nvSpPr>
          <p:cNvPr id="84" name="Rectangle 83"/>
          <p:cNvSpPr/>
          <p:nvPr/>
        </p:nvSpPr>
        <p:spPr>
          <a:xfrm>
            <a:off x="2553102" y="1573169"/>
            <a:ext cx="7149713" cy="646331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biểu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lòng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yêu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nước</a:t>
            </a:r>
            <a:endParaRPr lang="en-US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6" name="Rectangle 85"/>
          <p:cNvSpPr/>
          <p:nvPr/>
        </p:nvSpPr>
        <p:spPr>
          <a:xfrm>
            <a:off x="1796850" y="2913254"/>
            <a:ext cx="2754985" cy="615553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400" dirty="0" err="1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400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dirty="0" err="1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quá</a:t>
            </a:r>
            <a:r>
              <a:rPr lang="en-US" sz="3400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dirty="0" err="1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khứ</a:t>
            </a:r>
            <a:endParaRPr lang="en-US" sz="3400" dirty="0">
              <a:solidFill>
                <a:schemeClr val="accent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7" name="Rectangle 86"/>
          <p:cNvSpPr/>
          <p:nvPr/>
        </p:nvSpPr>
        <p:spPr>
          <a:xfrm>
            <a:off x="6698609" y="2913264"/>
            <a:ext cx="4949086" cy="615553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400" dirty="0" err="1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400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dirty="0" err="1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cuộc</a:t>
            </a:r>
            <a:r>
              <a:rPr lang="en-US" sz="3400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 k/</a:t>
            </a:r>
            <a:r>
              <a:rPr lang="en-US" sz="3400" dirty="0" err="1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chiến</a:t>
            </a:r>
            <a:r>
              <a:rPr lang="en-US" sz="3400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dirty="0" err="1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3400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dirty="0" err="1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tại</a:t>
            </a:r>
            <a:endParaRPr lang="en-US" sz="3400" dirty="0">
              <a:solidFill>
                <a:schemeClr val="accent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8" name="Rectangle 87"/>
          <p:cNvSpPr/>
          <p:nvPr/>
        </p:nvSpPr>
        <p:spPr>
          <a:xfrm>
            <a:off x="4069501" y="4127209"/>
            <a:ext cx="4070345" cy="646331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Nhiệm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vụ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Đảng</a:t>
            </a:r>
            <a:endParaRPr lang="en-US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9" name="Rectangle 88"/>
          <p:cNvSpPr/>
          <p:nvPr/>
        </p:nvSpPr>
        <p:spPr>
          <a:xfrm>
            <a:off x="2453262" y="401263"/>
            <a:ext cx="7338547" cy="646331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Tinh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thần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yêu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dân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ta</a:t>
            </a:r>
            <a:endParaRPr lang="en-US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91" name="Straight Arrow Connector 90"/>
          <p:cNvCxnSpPr>
            <a:stCxn id="89" idx="2"/>
            <a:endCxn id="84" idx="0"/>
          </p:cNvCxnSpPr>
          <p:nvPr/>
        </p:nvCxnSpPr>
        <p:spPr>
          <a:xfrm rot="16200000" flipH="1">
            <a:off x="5862460" y="1307669"/>
            <a:ext cx="525575" cy="5423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2" name="Rectangle 91"/>
          <p:cNvSpPr/>
          <p:nvPr/>
        </p:nvSpPr>
        <p:spPr>
          <a:xfrm>
            <a:off x="1371230" y="5376088"/>
            <a:ext cx="9488368" cy="1138773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3400" dirty="0" err="1" smtClean="0">
                <a:solidFill>
                  <a:schemeClr val="accent1"/>
                </a:solidFill>
                <a:latin typeface="Times New Roman" pitchFamily="18" charset="0"/>
              </a:rPr>
              <a:t>Động</a:t>
            </a:r>
            <a:r>
              <a:rPr lang="en-US" sz="3400" dirty="0" smtClean="0">
                <a:solidFill>
                  <a:schemeClr val="accent1"/>
                </a:solidFill>
                <a:latin typeface="Times New Roman" pitchFamily="18" charset="0"/>
              </a:rPr>
              <a:t> </a:t>
            </a:r>
            <a:r>
              <a:rPr lang="en-US" sz="3400" dirty="0" err="1" smtClean="0">
                <a:solidFill>
                  <a:schemeClr val="accent1"/>
                </a:solidFill>
                <a:latin typeface="Times New Roman" pitchFamily="18" charset="0"/>
              </a:rPr>
              <a:t>viên</a:t>
            </a:r>
            <a:r>
              <a:rPr lang="en-US" sz="3400" dirty="0" smtClean="0">
                <a:solidFill>
                  <a:schemeClr val="accent1"/>
                </a:solidFill>
                <a:latin typeface="Times New Roman" pitchFamily="18" charset="0"/>
              </a:rPr>
              <a:t>, </a:t>
            </a:r>
            <a:r>
              <a:rPr lang="en-US" sz="3400" dirty="0" err="1" smtClean="0">
                <a:solidFill>
                  <a:schemeClr val="accent1"/>
                </a:solidFill>
                <a:latin typeface="Times New Roman" pitchFamily="18" charset="0"/>
              </a:rPr>
              <a:t>khích</a:t>
            </a:r>
            <a:r>
              <a:rPr lang="en-US" sz="3400" dirty="0" smtClean="0">
                <a:solidFill>
                  <a:schemeClr val="accent1"/>
                </a:solidFill>
                <a:latin typeface="Times New Roman" pitchFamily="18" charset="0"/>
              </a:rPr>
              <a:t> </a:t>
            </a:r>
            <a:r>
              <a:rPr lang="en-US" sz="3400" dirty="0" err="1" smtClean="0">
                <a:solidFill>
                  <a:schemeClr val="accent1"/>
                </a:solidFill>
                <a:latin typeface="Times New Roman" pitchFamily="18" charset="0"/>
              </a:rPr>
              <a:t>lệ</a:t>
            </a:r>
            <a:r>
              <a:rPr lang="en-US" sz="3400" dirty="0" smtClean="0">
                <a:solidFill>
                  <a:schemeClr val="accent1"/>
                </a:solidFill>
                <a:latin typeface="Times New Roman" pitchFamily="18" charset="0"/>
              </a:rPr>
              <a:t> </a:t>
            </a:r>
            <a:r>
              <a:rPr lang="en-US" sz="3400" dirty="0" err="1" smtClean="0">
                <a:solidFill>
                  <a:schemeClr val="accent1"/>
                </a:solidFill>
                <a:latin typeface="Times New Roman" pitchFamily="18" charset="0"/>
              </a:rPr>
              <a:t>khơi</a:t>
            </a:r>
            <a:r>
              <a:rPr lang="en-US" sz="3400" dirty="0" smtClean="0">
                <a:solidFill>
                  <a:schemeClr val="accent1"/>
                </a:solidFill>
                <a:latin typeface="Times New Roman" pitchFamily="18" charset="0"/>
              </a:rPr>
              <a:t> </a:t>
            </a:r>
            <a:r>
              <a:rPr lang="en-US" sz="3400" dirty="0" err="1" smtClean="0">
                <a:solidFill>
                  <a:schemeClr val="accent1"/>
                </a:solidFill>
                <a:latin typeface="Times New Roman" pitchFamily="18" charset="0"/>
              </a:rPr>
              <a:t>dậy</a:t>
            </a:r>
            <a:r>
              <a:rPr lang="en-US" sz="3400" dirty="0" smtClean="0">
                <a:solidFill>
                  <a:schemeClr val="accent1"/>
                </a:solidFill>
                <a:latin typeface="Times New Roman" pitchFamily="18" charset="0"/>
              </a:rPr>
              <a:t> </a:t>
            </a:r>
            <a:r>
              <a:rPr lang="en-US" sz="3400" dirty="0" err="1" smtClean="0">
                <a:solidFill>
                  <a:schemeClr val="accent1"/>
                </a:solidFill>
                <a:latin typeface="Times New Roman" pitchFamily="18" charset="0"/>
              </a:rPr>
              <a:t>tiềm</a:t>
            </a:r>
            <a:r>
              <a:rPr lang="en-US" sz="3400" dirty="0" smtClean="0">
                <a:solidFill>
                  <a:schemeClr val="accent1"/>
                </a:solidFill>
                <a:latin typeface="Times New Roman" pitchFamily="18" charset="0"/>
              </a:rPr>
              <a:t> </a:t>
            </a:r>
            <a:r>
              <a:rPr lang="en-US" sz="3400" dirty="0" err="1" smtClean="0">
                <a:solidFill>
                  <a:schemeClr val="accent1"/>
                </a:solidFill>
                <a:latin typeface="Times New Roman" pitchFamily="18" charset="0"/>
              </a:rPr>
              <a:t>năng</a:t>
            </a:r>
            <a:r>
              <a:rPr lang="en-US" sz="3400" dirty="0" smtClean="0">
                <a:solidFill>
                  <a:schemeClr val="accent1"/>
                </a:solidFill>
                <a:latin typeface="Times New Roman" pitchFamily="18" charset="0"/>
              </a:rPr>
              <a:t> </a:t>
            </a:r>
            <a:r>
              <a:rPr lang="en-US" sz="3400" dirty="0" err="1" smtClean="0">
                <a:solidFill>
                  <a:schemeClr val="accent1"/>
                </a:solidFill>
                <a:latin typeface="Times New Roman" pitchFamily="18" charset="0"/>
              </a:rPr>
              <a:t>yêu</a:t>
            </a:r>
            <a:r>
              <a:rPr lang="en-US" sz="3400" dirty="0" smtClean="0">
                <a:solidFill>
                  <a:schemeClr val="accent1"/>
                </a:solidFill>
                <a:latin typeface="Times New Roman" pitchFamily="18" charset="0"/>
              </a:rPr>
              <a:t> </a:t>
            </a:r>
            <a:r>
              <a:rPr lang="en-US" sz="3400" dirty="0" err="1" smtClean="0">
                <a:solidFill>
                  <a:schemeClr val="accent1"/>
                </a:solidFill>
                <a:latin typeface="Times New Roman" pitchFamily="18" charset="0"/>
              </a:rPr>
              <a:t>nước</a:t>
            </a:r>
            <a:r>
              <a:rPr lang="en-US" sz="3400" dirty="0" smtClean="0">
                <a:solidFill>
                  <a:schemeClr val="accent1"/>
                </a:solidFill>
                <a:latin typeface="Times New Roman" pitchFamily="18" charset="0"/>
              </a:rPr>
              <a:t> </a:t>
            </a:r>
            <a:r>
              <a:rPr lang="en-US" sz="3400" dirty="0" err="1" smtClean="0">
                <a:solidFill>
                  <a:schemeClr val="accent1"/>
                </a:solidFill>
                <a:latin typeface="Times New Roman" pitchFamily="18" charset="0"/>
              </a:rPr>
              <a:t>của</a:t>
            </a:r>
            <a:r>
              <a:rPr lang="en-US" sz="3400" dirty="0" smtClean="0">
                <a:solidFill>
                  <a:schemeClr val="accent1"/>
                </a:solidFill>
                <a:latin typeface="Times New Roman" pitchFamily="18" charset="0"/>
              </a:rPr>
              <a:t> </a:t>
            </a:r>
            <a:r>
              <a:rPr lang="en-US" sz="3400" dirty="0" err="1" smtClean="0">
                <a:solidFill>
                  <a:schemeClr val="accent1"/>
                </a:solidFill>
                <a:latin typeface="Times New Roman" pitchFamily="18" charset="0"/>
              </a:rPr>
              <a:t>mọi</a:t>
            </a:r>
            <a:r>
              <a:rPr lang="en-US" sz="3400" dirty="0" smtClean="0">
                <a:solidFill>
                  <a:schemeClr val="accent1"/>
                </a:solidFill>
                <a:latin typeface="Times New Roman" pitchFamily="18" charset="0"/>
              </a:rPr>
              <a:t> </a:t>
            </a:r>
            <a:r>
              <a:rPr lang="en-US" sz="3400" dirty="0" err="1" smtClean="0">
                <a:solidFill>
                  <a:schemeClr val="accent1"/>
                </a:solidFill>
                <a:latin typeface="Times New Roman" pitchFamily="18" charset="0"/>
              </a:rPr>
              <a:t>người</a:t>
            </a:r>
            <a:r>
              <a:rPr lang="en-US" sz="3400" dirty="0" smtClean="0">
                <a:solidFill>
                  <a:schemeClr val="accent1"/>
                </a:solidFill>
                <a:latin typeface="Times New Roman" pitchFamily="18" charset="0"/>
              </a:rPr>
              <a:t> </a:t>
            </a:r>
            <a:r>
              <a:rPr lang="en-US" sz="3400" dirty="0" err="1" smtClean="0">
                <a:solidFill>
                  <a:schemeClr val="accent1"/>
                </a:solidFill>
                <a:latin typeface="Times New Roman" pitchFamily="18" charset="0"/>
              </a:rPr>
              <a:t>vào</a:t>
            </a:r>
            <a:r>
              <a:rPr lang="en-US" sz="3400" dirty="0" smtClean="0">
                <a:solidFill>
                  <a:schemeClr val="accent1"/>
                </a:solidFill>
                <a:latin typeface="Times New Roman" pitchFamily="18" charset="0"/>
              </a:rPr>
              <a:t> </a:t>
            </a:r>
            <a:r>
              <a:rPr lang="en-US" sz="3400" dirty="0" err="1" smtClean="0">
                <a:solidFill>
                  <a:schemeClr val="accent1"/>
                </a:solidFill>
                <a:latin typeface="Times New Roman" pitchFamily="18" charset="0"/>
              </a:rPr>
              <a:t>công</a:t>
            </a:r>
            <a:r>
              <a:rPr lang="en-US" sz="3400" dirty="0" smtClean="0">
                <a:solidFill>
                  <a:schemeClr val="accent1"/>
                </a:solidFill>
                <a:latin typeface="Times New Roman" pitchFamily="18" charset="0"/>
              </a:rPr>
              <a:t> </a:t>
            </a:r>
            <a:r>
              <a:rPr lang="en-US" sz="3400" dirty="0" err="1" smtClean="0">
                <a:solidFill>
                  <a:schemeClr val="accent1"/>
                </a:solidFill>
                <a:latin typeface="Times New Roman" pitchFamily="18" charset="0"/>
              </a:rPr>
              <a:t>việc</a:t>
            </a:r>
            <a:r>
              <a:rPr lang="en-US" sz="3400" dirty="0" smtClean="0">
                <a:solidFill>
                  <a:schemeClr val="accent1"/>
                </a:solidFill>
                <a:latin typeface="Times New Roman" pitchFamily="18" charset="0"/>
              </a:rPr>
              <a:t> </a:t>
            </a:r>
            <a:r>
              <a:rPr lang="en-US" sz="3400" dirty="0" err="1" smtClean="0">
                <a:solidFill>
                  <a:schemeClr val="accent1"/>
                </a:solidFill>
                <a:latin typeface="Times New Roman" pitchFamily="18" charset="0"/>
              </a:rPr>
              <a:t>kháng</a:t>
            </a:r>
            <a:r>
              <a:rPr lang="en-US" sz="3400" dirty="0" smtClean="0">
                <a:solidFill>
                  <a:schemeClr val="accent1"/>
                </a:solidFill>
                <a:latin typeface="Times New Roman" pitchFamily="18" charset="0"/>
              </a:rPr>
              <a:t> </a:t>
            </a:r>
            <a:r>
              <a:rPr lang="en-US" sz="3400" dirty="0" err="1" smtClean="0">
                <a:solidFill>
                  <a:schemeClr val="accent1"/>
                </a:solidFill>
                <a:latin typeface="Times New Roman" pitchFamily="18" charset="0"/>
              </a:rPr>
              <a:t>chiến</a:t>
            </a:r>
            <a:r>
              <a:rPr lang="en-US" sz="3400" dirty="0" smtClean="0">
                <a:solidFill>
                  <a:schemeClr val="accent1"/>
                </a:solidFill>
                <a:latin typeface="Times New Roman" pitchFamily="18" charset="0"/>
              </a:rPr>
              <a:t>.</a:t>
            </a:r>
            <a:endParaRPr lang="en-US" sz="3400" dirty="0">
              <a:solidFill>
                <a:schemeClr val="accent1"/>
              </a:solidFill>
              <a:latin typeface="Times New Roman" pitchFamily="18" charset="0"/>
            </a:endParaRPr>
          </a:p>
        </p:txBody>
      </p:sp>
      <p:cxnSp>
        <p:nvCxnSpPr>
          <p:cNvPr id="94" name="Straight Arrow Connector 93"/>
          <p:cNvCxnSpPr>
            <a:stCxn id="84" idx="2"/>
            <a:endCxn id="86" idx="0"/>
          </p:cNvCxnSpPr>
          <p:nvPr/>
        </p:nvCxnSpPr>
        <p:spPr>
          <a:xfrm rot="5400000">
            <a:off x="4304274" y="1089569"/>
            <a:ext cx="693754" cy="2953616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Straight Arrow Connector 96"/>
          <p:cNvCxnSpPr>
            <a:stCxn id="84" idx="2"/>
            <a:endCxn id="87" idx="0"/>
          </p:cNvCxnSpPr>
          <p:nvPr/>
        </p:nvCxnSpPr>
        <p:spPr>
          <a:xfrm rot="16200000" flipH="1">
            <a:off x="7303673" y="1043785"/>
            <a:ext cx="693764" cy="3045193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1" name="Straight Arrow Connector 100"/>
          <p:cNvCxnSpPr>
            <a:stCxn id="86" idx="2"/>
            <a:endCxn id="88" idx="0"/>
          </p:cNvCxnSpPr>
          <p:nvPr/>
        </p:nvCxnSpPr>
        <p:spPr>
          <a:xfrm rot="16200000" flipH="1">
            <a:off x="4340307" y="2362842"/>
            <a:ext cx="598402" cy="2930331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" name="Straight Arrow Connector 101"/>
          <p:cNvCxnSpPr>
            <a:stCxn id="87" idx="2"/>
            <a:endCxn id="88" idx="0"/>
          </p:cNvCxnSpPr>
          <p:nvPr/>
        </p:nvCxnSpPr>
        <p:spPr>
          <a:xfrm rot="5400000">
            <a:off x="7339717" y="2293774"/>
            <a:ext cx="598392" cy="3068478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2" name="Straight Arrow Connector 111"/>
          <p:cNvCxnSpPr>
            <a:stCxn id="88" idx="2"/>
            <a:endCxn id="92" idx="0"/>
          </p:cNvCxnSpPr>
          <p:nvPr/>
        </p:nvCxnSpPr>
        <p:spPr>
          <a:xfrm rot="16200000" flipH="1">
            <a:off x="5808770" y="5069444"/>
            <a:ext cx="602548" cy="10740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2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5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0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6" presetClass="entr" presetSubtype="2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3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8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6" presetClass="entr" presetSubtype="2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31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36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6" presetClass="entr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39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6" presetClass="entr" presetSubtype="2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42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47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6" presetClass="entr" presetSubtype="2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50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4" grpId="0" animBg="1"/>
      <p:bldP spid="86" grpId="0" animBg="1"/>
      <p:bldP spid="87" grpId="0" animBg="1"/>
      <p:bldP spid="88" grpId="0" animBg="1"/>
      <p:bldP spid="89" grpId="0" animBg="1"/>
      <p:bldP spid="92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 l="23105" t="20378" r="6776" b="9572"/>
          <a:stretch>
            <a:fillRect/>
          </a:stretch>
        </p:blipFill>
        <p:spPr bwMode="auto">
          <a:xfrm>
            <a:off x="1" y="0"/>
            <a:ext cx="1220094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7" name="Cloud 76"/>
          <p:cNvSpPr/>
          <p:nvPr/>
        </p:nvSpPr>
        <p:spPr>
          <a:xfrm>
            <a:off x="2758249" y="1166651"/>
            <a:ext cx="8810629" cy="4524703"/>
          </a:xfrm>
          <a:prstGeom prst="cloud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0" name="Rectangle 79"/>
          <p:cNvSpPr/>
          <p:nvPr/>
        </p:nvSpPr>
        <p:spPr>
          <a:xfrm>
            <a:off x="3420224" y="2834695"/>
            <a:ext cx="7707331" cy="15081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sz="11500" i="1" dirty="0" smtClean="0"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III. </a:t>
            </a:r>
            <a:r>
              <a:rPr lang="en-US" sz="11500" i="1" dirty="0" err="1" smtClean="0"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Tổng</a:t>
            </a:r>
            <a:r>
              <a:rPr lang="en-US" sz="11500" i="1" dirty="0" smtClean="0"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1500" i="1" dirty="0" err="1" smtClean="0"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kết</a:t>
            </a:r>
            <a:endParaRPr lang="en-US" sz="11500" i="1" dirty="0">
              <a:effectLst>
                <a:glow rad="63500">
                  <a:schemeClr val="accent3">
                    <a:satMod val="175000"/>
                    <a:alpha val="40000"/>
                  </a:schemeClr>
                </a:glo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图片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60724" y="2971617"/>
            <a:ext cx="5541863" cy="3695538"/>
          </a:xfrm>
          <a:prstGeom prst="rect">
            <a:avLst/>
          </a:prstGeom>
        </p:spPr>
      </p:pic>
      <p:grpSp>
        <p:nvGrpSpPr>
          <p:cNvPr id="2" name="PA_库_组合 1166"/>
          <p:cNvGrpSpPr/>
          <p:nvPr>
            <p:custDataLst>
              <p:tags r:id="rId1"/>
            </p:custDataLst>
          </p:nvPr>
        </p:nvGrpSpPr>
        <p:grpSpPr>
          <a:xfrm>
            <a:off x="2055637" y="2427919"/>
            <a:ext cx="1638622" cy="1913411"/>
            <a:chOff x="5607594" y="164244"/>
            <a:chExt cx="4996531" cy="6529510"/>
          </a:xfrm>
        </p:grpSpPr>
        <p:sp>
          <p:nvSpPr>
            <p:cNvPr id="9" name="Freeform 6"/>
            <p:cNvSpPr>
              <a:spLocks/>
            </p:cNvSpPr>
            <p:nvPr/>
          </p:nvSpPr>
          <p:spPr bwMode="auto">
            <a:xfrm>
              <a:off x="7859147" y="164244"/>
              <a:ext cx="934157" cy="6467231"/>
            </a:xfrm>
            <a:custGeom>
              <a:avLst/>
              <a:gdLst>
                <a:gd name="T0" fmla="*/ 81 w 118"/>
                <a:gd name="T1" fmla="*/ 30 h 817"/>
                <a:gd name="T2" fmla="*/ 24 w 118"/>
                <a:gd name="T3" fmla="*/ 50 h 817"/>
                <a:gd name="T4" fmla="*/ 22 w 118"/>
                <a:gd name="T5" fmla="*/ 548 h 817"/>
                <a:gd name="T6" fmla="*/ 18 w 118"/>
                <a:gd name="T7" fmla="*/ 650 h 817"/>
                <a:gd name="T8" fmla="*/ 24 w 118"/>
                <a:gd name="T9" fmla="*/ 787 h 817"/>
                <a:gd name="T10" fmla="*/ 77 w 118"/>
                <a:gd name="T11" fmla="*/ 764 h 817"/>
                <a:gd name="T12" fmla="*/ 76 w 118"/>
                <a:gd name="T13" fmla="*/ 655 h 817"/>
                <a:gd name="T14" fmla="*/ 77 w 118"/>
                <a:gd name="T15" fmla="*/ 540 h 817"/>
                <a:gd name="T16" fmla="*/ 82 w 118"/>
                <a:gd name="T17" fmla="*/ 31 h 817"/>
                <a:gd name="T18" fmla="*/ 81 w 118"/>
                <a:gd name="T19" fmla="*/ 30 h 8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18" h="817">
                  <a:moveTo>
                    <a:pt x="81" y="30"/>
                  </a:moveTo>
                  <a:cubicBezTo>
                    <a:pt x="57" y="10"/>
                    <a:pt x="26" y="0"/>
                    <a:pt x="24" y="50"/>
                  </a:cubicBezTo>
                  <a:cubicBezTo>
                    <a:pt x="23" y="83"/>
                    <a:pt x="23" y="515"/>
                    <a:pt x="22" y="548"/>
                  </a:cubicBezTo>
                  <a:cubicBezTo>
                    <a:pt x="20" y="582"/>
                    <a:pt x="18" y="616"/>
                    <a:pt x="18" y="650"/>
                  </a:cubicBezTo>
                  <a:cubicBezTo>
                    <a:pt x="18" y="692"/>
                    <a:pt x="0" y="750"/>
                    <a:pt x="24" y="787"/>
                  </a:cubicBezTo>
                  <a:cubicBezTo>
                    <a:pt x="45" y="817"/>
                    <a:pt x="75" y="805"/>
                    <a:pt x="77" y="764"/>
                  </a:cubicBezTo>
                  <a:cubicBezTo>
                    <a:pt x="78" y="728"/>
                    <a:pt x="75" y="691"/>
                    <a:pt x="76" y="655"/>
                  </a:cubicBezTo>
                  <a:cubicBezTo>
                    <a:pt x="77" y="617"/>
                    <a:pt x="72" y="577"/>
                    <a:pt x="77" y="540"/>
                  </a:cubicBezTo>
                  <a:cubicBezTo>
                    <a:pt x="84" y="499"/>
                    <a:pt x="118" y="64"/>
                    <a:pt x="82" y="31"/>
                  </a:cubicBezTo>
                  <a:cubicBezTo>
                    <a:pt x="82" y="31"/>
                    <a:pt x="81" y="31"/>
                    <a:pt x="81" y="3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10" name="Freeform 7"/>
            <p:cNvSpPr>
              <a:spLocks/>
            </p:cNvSpPr>
            <p:nvPr/>
          </p:nvSpPr>
          <p:spPr bwMode="auto">
            <a:xfrm>
              <a:off x="7931004" y="188198"/>
              <a:ext cx="728162" cy="6505556"/>
            </a:xfrm>
            <a:custGeom>
              <a:avLst/>
              <a:gdLst>
                <a:gd name="T0" fmla="*/ 74 w 92"/>
                <a:gd name="T1" fmla="*/ 27 h 822"/>
                <a:gd name="T2" fmla="*/ 26 w 92"/>
                <a:gd name="T3" fmla="*/ 13 h 822"/>
                <a:gd name="T4" fmla="*/ 13 w 92"/>
                <a:gd name="T5" fmla="*/ 66 h 822"/>
                <a:gd name="T6" fmla="*/ 12 w 92"/>
                <a:gd name="T7" fmla="*/ 228 h 822"/>
                <a:gd name="T8" fmla="*/ 9 w 92"/>
                <a:gd name="T9" fmla="*/ 569 h 822"/>
                <a:gd name="T10" fmla="*/ 6 w 92"/>
                <a:gd name="T11" fmla="*/ 658 h 822"/>
                <a:gd name="T12" fmla="*/ 0 w 92"/>
                <a:gd name="T13" fmla="*/ 736 h 822"/>
                <a:gd name="T14" fmla="*/ 43 w 92"/>
                <a:gd name="T15" fmla="*/ 801 h 822"/>
                <a:gd name="T16" fmla="*/ 66 w 92"/>
                <a:gd name="T17" fmla="*/ 782 h 822"/>
                <a:gd name="T18" fmla="*/ 70 w 92"/>
                <a:gd name="T19" fmla="*/ 746 h 822"/>
                <a:gd name="T20" fmla="*/ 70 w 92"/>
                <a:gd name="T21" fmla="*/ 691 h 822"/>
                <a:gd name="T22" fmla="*/ 71 w 92"/>
                <a:gd name="T23" fmla="*/ 532 h 822"/>
                <a:gd name="T24" fmla="*/ 92 w 92"/>
                <a:gd name="T25" fmla="*/ 183 h 822"/>
                <a:gd name="T26" fmla="*/ 89 w 92"/>
                <a:gd name="T27" fmla="*/ 79 h 822"/>
                <a:gd name="T28" fmla="*/ 74 w 92"/>
                <a:gd name="T29" fmla="*/ 27 h 822"/>
                <a:gd name="T30" fmla="*/ 69 w 92"/>
                <a:gd name="T31" fmla="*/ 27 h 822"/>
                <a:gd name="T32" fmla="*/ 82 w 92"/>
                <a:gd name="T33" fmla="*/ 66 h 822"/>
                <a:gd name="T34" fmla="*/ 87 w 92"/>
                <a:gd name="T35" fmla="*/ 144 h 822"/>
                <a:gd name="T36" fmla="*/ 81 w 92"/>
                <a:gd name="T37" fmla="*/ 352 h 822"/>
                <a:gd name="T38" fmla="*/ 68 w 92"/>
                <a:gd name="T39" fmla="*/ 516 h 822"/>
                <a:gd name="T40" fmla="*/ 64 w 92"/>
                <a:gd name="T41" fmla="*/ 613 h 822"/>
                <a:gd name="T42" fmla="*/ 65 w 92"/>
                <a:gd name="T43" fmla="*/ 707 h 822"/>
                <a:gd name="T44" fmla="*/ 57 w 92"/>
                <a:gd name="T45" fmla="*/ 790 h 822"/>
                <a:gd name="T46" fmla="*/ 8 w 92"/>
                <a:gd name="T47" fmla="*/ 758 h 822"/>
                <a:gd name="T48" fmla="*/ 9 w 92"/>
                <a:gd name="T49" fmla="*/ 680 h 822"/>
                <a:gd name="T50" fmla="*/ 15 w 92"/>
                <a:gd name="T51" fmla="*/ 539 h 822"/>
                <a:gd name="T52" fmla="*/ 16 w 92"/>
                <a:gd name="T53" fmla="*/ 400 h 822"/>
                <a:gd name="T54" fmla="*/ 18 w 92"/>
                <a:gd name="T55" fmla="*/ 52 h 822"/>
                <a:gd name="T56" fmla="*/ 23 w 92"/>
                <a:gd name="T57" fmla="*/ 22 h 822"/>
                <a:gd name="T58" fmla="*/ 69 w 92"/>
                <a:gd name="T59" fmla="*/ 27 h 822"/>
                <a:gd name="T60" fmla="*/ 74 w 92"/>
                <a:gd name="T61" fmla="*/ 27 h 8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92" h="822">
                  <a:moveTo>
                    <a:pt x="74" y="27"/>
                  </a:moveTo>
                  <a:cubicBezTo>
                    <a:pt x="61" y="16"/>
                    <a:pt x="44" y="5"/>
                    <a:pt x="26" y="13"/>
                  </a:cubicBezTo>
                  <a:cubicBezTo>
                    <a:pt x="9" y="21"/>
                    <a:pt x="13" y="50"/>
                    <a:pt x="13" y="66"/>
                  </a:cubicBezTo>
                  <a:cubicBezTo>
                    <a:pt x="12" y="120"/>
                    <a:pt x="12" y="174"/>
                    <a:pt x="12" y="228"/>
                  </a:cubicBezTo>
                  <a:cubicBezTo>
                    <a:pt x="11" y="341"/>
                    <a:pt x="14" y="455"/>
                    <a:pt x="9" y="569"/>
                  </a:cubicBezTo>
                  <a:cubicBezTo>
                    <a:pt x="8" y="598"/>
                    <a:pt x="8" y="628"/>
                    <a:pt x="6" y="658"/>
                  </a:cubicBezTo>
                  <a:cubicBezTo>
                    <a:pt x="5" y="684"/>
                    <a:pt x="0" y="709"/>
                    <a:pt x="0" y="736"/>
                  </a:cubicBezTo>
                  <a:cubicBezTo>
                    <a:pt x="0" y="759"/>
                    <a:pt x="11" y="806"/>
                    <a:pt x="43" y="801"/>
                  </a:cubicBezTo>
                  <a:cubicBezTo>
                    <a:pt x="55" y="799"/>
                    <a:pt x="61" y="792"/>
                    <a:pt x="66" y="782"/>
                  </a:cubicBezTo>
                  <a:cubicBezTo>
                    <a:pt x="71" y="771"/>
                    <a:pt x="70" y="757"/>
                    <a:pt x="70" y="746"/>
                  </a:cubicBezTo>
                  <a:cubicBezTo>
                    <a:pt x="71" y="727"/>
                    <a:pt x="70" y="709"/>
                    <a:pt x="70" y="691"/>
                  </a:cubicBezTo>
                  <a:cubicBezTo>
                    <a:pt x="69" y="638"/>
                    <a:pt x="65" y="584"/>
                    <a:pt x="71" y="532"/>
                  </a:cubicBezTo>
                  <a:cubicBezTo>
                    <a:pt x="86" y="416"/>
                    <a:pt x="91" y="298"/>
                    <a:pt x="92" y="183"/>
                  </a:cubicBezTo>
                  <a:cubicBezTo>
                    <a:pt x="92" y="148"/>
                    <a:pt x="92" y="113"/>
                    <a:pt x="89" y="79"/>
                  </a:cubicBezTo>
                  <a:cubicBezTo>
                    <a:pt x="87" y="63"/>
                    <a:pt x="87" y="38"/>
                    <a:pt x="74" y="27"/>
                  </a:cubicBezTo>
                  <a:cubicBezTo>
                    <a:pt x="73" y="26"/>
                    <a:pt x="70" y="28"/>
                    <a:pt x="69" y="27"/>
                  </a:cubicBezTo>
                  <a:cubicBezTo>
                    <a:pt x="80" y="36"/>
                    <a:pt x="81" y="54"/>
                    <a:pt x="82" y="66"/>
                  </a:cubicBezTo>
                  <a:cubicBezTo>
                    <a:pt x="86" y="92"/>
                    <a:pt x="86" y="118"/>
                    <a:pt x="87" y="144"/>
                  </a:cubicBezTo>
                  <a:cubicBezTo>
                    <a:pt x="88" y="214"/>
                    <a:pt x="85" y="283"/>
                    <a:pt x="81" y="352"/>
                  </a:cubicBezTo>
                  <a:cubicBezTo>
                    <a:pt x="77" y="407"/>
                    <a:pt x="74" y="462"/>
                    <a:pt x="68" y="516"/>
                  </a:cubicBezTo>
                  <a:cubicBezTo>
                    <a:pt x="65" y="549"/>
                    <a:pt x="63" y="581"/>
                    <a:pt x="64" y="613"/>
                  </a:cubicBezTo>
                  <a:cubicBezTo>
                    <a:pt x="65" y="645"/>
                    <a:pt x="64" y="676"/>
                    <a:pt x="65" y="707"/>
                  </a:cubicBezTo>
                  <a:cubicBezTo>
                    <a:pt x="66" y="733"/>
                    <a:pt x="71" y="767"/>
                    <a:pt x="57" y="790"/>
                  </a:cubicBezTo>
                  <a:cubicBezTo>
                    <a:pt x="37" y="822"/>
                    <a:pt x="12" y="775"/>
                    <a:pt x="8" y="758"/>
                  </a:cubicBezTo>
                  <a:cubicBezTo>
                    <a:pt x="2" y="733"/>
                    <a:pt x="6" y="706"/>
                    <a:pt x="9" y="680"/>
                  </a:cubicBezTo>
                  <a:cubicBezTo>
                    <a:pt x="14" y="634"/>
                    <a:pt x="14" y="586"/>
                    <a:pt x="15" y="539"/>
                  </a:cubicBezTo>
                  <a:cubicBezTo>
                    <a:pt x="16" y="493"/>
                    <a:pt x="16" y="447"/>
                    <a:pt x="16" y="400"/>
                  </a:cubicBezTo>
                  <a:cubicBezTo>
                    <a:pt x="17" y="284"/>
                    <a:pt x="16" y="168"/>
                    <a:pt x="18" y="52"/>
                  </a:cubicBezTo>
                  <a:cubicBezTo>
                    <a:pt x="18" y="42"/>
                    <a:pt x="19" y="32"/>
                    <a:pt x="23" y="22"/>
                  </a:cubicBezTo>
                  <a:cubicBezTo>
                    <a:pt x="32" y="0"/>
                    <a:pt x="58" y="18"/>
                    <a:pt x="69" y="27"/>
                  </a:cubicBezTo>
                  <a:cubicBezTo>
                    <a:pt x="70" y="28"/>
                    <a:pt x="74" y="26"/>
                    <a:pt x="74" y="27"/>
                  </a:cubicBezTo>
                  <a:close/>
                </a:path>
              </a:pathLst>
            </a:custGeom>
            <a:solidFill>
              <a:srgbClr val="49321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11" name="Freeform 8"/>
            <p:cNvSpPr>
              <a:spLocks/>
            </p:cNvSpPr>
            <p:nvPr/>
          </p:nvSpPr>
          <p:spPr bwMode="auto">
            <a:xfrm>
              <a:off x="7830404" y="164244"/>
              <a:ext cx="828765" cy="6472021"/>
            </a:xfrm>
            <a:custGeom>
              <a:avLst/>
              <a:gdLst>
                <a:gd name="T0" fmla="*/ 87 w 105"/>
                <a:gd name="T1" fmla="*/ 29 h 818"/>
                <a:gd name="T2" fmla="*/ 33 w 105"/>
                <a:gd name="T3" fmla="*/ 22 h 818"/>
                <a:gd name="T4" fmla="*/ 26 w 105"/>
                <a:gd name="T5" fmla="*/ 75 h 818"/>
                <a:gd name="T6" fmla="*/ 25 w 105"/>
                <a:gd name="T7" fmla="*/ 244 h 818"/>
                <a:gd name="T8" fmla="*/ 21 w 105"/>
                <a:gd name="T9" fmla="*/ 595 h 818"/>
                <a:gd name="T10" fmla="*/ 18 w 105"/>
                <a:gd name="T11" fmla="*/ 678 h 818"/>
                <a:gd name="T12" fmla="*/ 14 w 105"/>
                <a:gd name="T13" fmla="*/ 751 h 818"/>
                <a:gd name="T14" fmla="*/ 66 w 105"/>
                <a:gd name="T15" fmla="*/ 802 h 818"/>
                <a:gd name="T16" fmla="*/ 83 w 105"/>
                <a:gd name="T17" fmla="*/ 770 h 818"/>
                <a:gd name="T18" fmla="*/ 82 w 105"/>
                <a:gd name="T19" fmla="*/ 670 h 818"/>
                <a:gd name="T20" fmla="*/ 85 w 105"/>
                <a:gd name="T21" fmla="*/ 531 h 818"/>
                <a:gd name="T22" fmla="*/ 105 w 105"/>
                <a:gd name="T23" fmla="*/ 174 h 818"/>
                <a:gd name="T24" fmla="*/ 102 w 105"/>
                <a:gd name="T25" fmla="*/ 79 h 818"/>
                <a:gd name="T26" fmla="*/ 87 w 105"/>
                <a:gd name="T27" fmla="*/ 29 h 818"/>
                <a:gd name="T28" fmla="*/ 83 w 105"/>
                <a:gd name="T29" fmla="*/ 31 h 818"/>
                <a:gd name="T30" fmla="*/ 96 w 105"/>
                <a:gd name="T31" fmla="*/ 72 h 818"/>
                <a:gd name="T32" fmla="*/ 100 w 105"/>
                <a:gd name="T33" fmla="*/ 155 h 818"/>
                <a:gd name="T34" fmla="*/ 93 w 105"/>
                <a:gd name="T35" fmla="*/ 364 h 818"/>
                <a:gd name="T36" fmla="*/ 81 w 105"/>
                <a:gd name="T37" fmla="*/ 523 h 818"/>
                <a:gd name="T38" fmla="*/ 77 w 105"/>
                <a:gd name="T39" fmla="*/ 632 h 818"/>
                <a:gd name="T40" fmla="*/ 78 w 105"/>
                <a:gd name="T41" fmla="*/ 726 h 818"/>
                <a:gd name="T42" fmla="*/ 78 w 105"/>
                <a:gd name="T43" fmla="*/ 771 h 818"/>
                <a:gd name="T44" fmla="*/ 37 w 105"/>
                <a:gd name="T45" fmla="*/ 794 h 818"/>
                <a:gd name="T46" fmla="*/ 25 w 105"/>
                <a:gd name="T47" fmla="*/ 641 h 818"/>
                <a:gd name="T48" fmla="*/ 28 w 105"/>
                <a:gd name="T49" fmla="*/ 532 h 818"/>
                <a:gd name="T50" fmla="*/ 29 w 105"/>
                <a:gd name="T51" fmla="*/ 375 h 818"/>
                <a:gd name="T52" fmla="*/ 30 w 105"/>
                <a:gd name="T53" fmla="*/ 167 h 818"/>
                <a:gd name="T54" fmla="*/ 31 w 105"/>
                <a:gd name="T55" fmla="*/ 44 h 818"/>
                <a:gd name="T56" fmla="*/ 58 w 105"/>
                <a:gd name="T57" fmla="*/ 16 h 818"/>
                <a:gd name="T58" fmla="*/ 83 w 105"/>
                <a:gd name="T59" fmla="*/ 32 h 818"/>
                <a:gd name="T60" fmla="*/ 87 w 105"/>
                <a:gd name="T61" fmla="*/ 29 h 8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105" h="818">
                  <a:moveTo>
                    <a:pt x="87" y="29"/>
                  </a:moveTo>
                  <a:cubicBezTo>
                    <a:pt x="74" y="18"/>
                    <a:pt x="45" y="0"/>
                    <a:pt x="33" y="22"/>
                  </a:cubicBezTo>
                  <a:cubicBezTo>
                    <a:pt x="24" y="38"/>
                    <a:pt x="26" y="58"/>
                    <a:pt x="26" y="75"/>
                  </a:cubicBezTo>
                  <a:cubicBezTo>
                    <a:pt x="25" y="131"/>
                    <a:pt x="25" y="188"/>
                    <a:pt x="25" y="244"/>
                  </a:cubicBezTo>
                  <a:cubicBezTo>
                    <a:pt x="24" y="361"/>
                    <a:pt x="27" y="478"/>
                    <a:pt x="21" y="595"/>
                  </a:cubicBezTo>
                  <a:cubicBezTo>
                    <a:pt x="20" y="623"/>
                    <a:pt x="21" y="650"/>
                    <a:pt x="18" y="678"/>
                  </a:cubicBezTo>
                  <a:cubicBezTo>
                    <a:pt x="15" y="702"/>
                    <a:pt x="11" y="727"/>
                    <a:pt x="14" y="751"/>
                  </a:cubicBezTo>
                  <a:cubicBezTo>
                    <a:pt x="17" y="774"/>
                    <a:pt x="34" y="818"/>
                    <a:pt x="66" y="802"/>
                  </a:cubicBezTo>
                  <a:cubicBezTo>
                    <a:pt x="77" y="796"/>
                    <a:pt x="81" y="781"/>
                    <a:pt x="83" y="770"/>
                  </a:cubicBezTo>
                  <a:cubicBezTo>
                    <a:pt x="88" y="738"/>
                    <a:pt x="83" y="702"/>
                    <a:pt x="82" y="670"/>
                  </a:cubicBezTo>
                  <a:cubicBezTo>
                    <a:pt x="82" y="623"/>
                    <a:pt x="79" y="577"/>
                    <a:pt x="85" y="531"/>
                  </a:cubicBezTo>
                  <a:cubicBezTo>
                    <a:pt x="99" y="413"/>
                    <a:pt x="104" y="292"/>
                    <a:pt x="105" y="174"/>
                  </a:cubicBezTo>
                  <a:cubicBezTo>
                    <a:pt x="105" y="142"/>
                    <a:pt x="105" y="110"/>
                    <a:pt x="102" y="79"/>
                  </a:cubicBezTo>
                  <a:cubicBezTo>
                    <a:pt x="100" y="63"/>
                    <a:pt x="99" y="40"/>
                    <a:pt x="87" y="29"/>
                  </a:cubicBezTo>
                  <a:cubicBezTo>
                    <a:pt x="85" y="28"/>
                    <a:pt x="81" y="30"/>
                    <a:pt x="83" y="31"/>
                  </a:cubicBezTo>
                  <a:cubicBezTo>
                    <a:pt x="93" y="41"/>
                    <a:pt x="94" y="59"/>
                    <a:pt x="96" y="72"/>
                  </a:cubicBezTo>
                  <a:cubicBezTo>
                    <a:pt x="99" y="100"/>
                    <a:pt x="100" y="127"/>
                    <a:pt x="100" y="155"/>
                  </a:cubicBezTo>
                  <a:cubicBezTo>
                    <a:pt x="101" y="225"/>
                    <a:pt x="97" y="294"/>
                    <a:pt x="93" y="364"/>
                  </a:cubicBezTo>
                  <a:cubicBezTo>
                    <a:pt x="90" y="417"/>
                    <a:pt x="86" y="470"/>
                    <a:pt x="81" y="523"/>
                  </a:cubicBezTo>
                  <a:cubicBezTo>
                    <a:pt x="77" y="560"/>
                    <a:pt x="76" y="595"/>
                    <a:pt x="77" y="632"/>
                  </a:cubicBezTo>
                  <a:cubicBezTo>
                    <a:pt x="78" y="663"/>
                    <a:pt x="78" y="694"/>
                    <a:pt x="78" y="726"/>
                  </a:cubicBezTo>
                  <a:cubicBezTo>
                    <a:pt x="79" y="741"/>
                    <a:pt x="79" y="756"/>
                    <a:pt x="78" y="771"/>
                  </a:cubicBezTo>
                  <a:cubicBezTo>
                    <a:pt x="76" y="792"/>
                    <a:pt x="57" y="811"/>
                    <a:pt x="37" y="794"/>
                  </a:cubicBezTo>
                  <a:cubicBezTo>
                    <a:pt x="0" y="760"/>
                    <a:pt x="24" y="685"/>
                    <a:pt x="25" y="641"/>
                  </a:cubicBezTo>
                  <a:cubicBezTo>
                    <a:pt x="25" y="605"/>
                    <a:pt x="28" y="569"/>
                    <a:pt x="28" y="532"/>
                  </a:cubicBezTo>
                  <a:cubicBezTo>
                    <a:pt x="29" y="480"/>
                    <a:pt x="29" y="428"/>
                    <a:pt x="29" y="375"/>
                  </a:cubicBezTo>
                  <a:cubicBezTo>
                    <a:pt x="29" y="306"/>
                    <a:pt x="30" y="236"/>
                    <a:pt x="30" y="167"/>
                  </a:cubicBezTo>
                  <a:cubicBezTo>
                    <a:pt x="30" y="126"/>
                    <a:pt x="29" y="85"/>
                    <a:pt x="31" y="44"/>
                  </a:cubicBezTo>
                  <a:cubicBezTo>
                    <a:pt x="32" y="28"/>
                    <a:pt x="39" y="12"/>
                    <a:pt x="58" y="16"/>
                  </a:cubicBezTo>
                  <a:cubicBezTo>
                    <a:pt x="67" y="19"/>
                    <a:pt x="76" y="25"/>
                    <a:pt x="83" y="32"/>
                  </a:cubicBezTo>
                  <a:cubicBezTo>
                    <a:pt x="85" y="33"/>
                    <a:pt x="89" y="30"/>
                    <a:pt x="87" y="29"/>
                  </a:cubicBezTo>
                  <a:close/>
                </a:path>
              </a:pathLst>
            </a:custGeom>
            <a:solidFill>
              <a:srgbClr val="49321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12" name="Freeform 9"/>
            <p:cNvSpPr>
              <a:spLocks/>
            </p:cNvSpPr>
            <p:nvPr/>
          </p:nvSpPr>
          <p:spPr bwMode="auto">
            <a:xfrm>
              <a:off x="6005207" y="2387057"/>
              <a:ext cx="4014472" cy="1681481"/>
            </a:xfrm>
            <a:custGeom>
              <a:avLst/>
              <a:gdLst>
                <a:gd name="T0" fmla="*/ 191 w 508"/>
                <a:gd name="T1" fmla="*/ 3 h 212"/>
                <a:gd name="T2" fmla="*/ 147 w 508"/>
                <a:gd name="T3" fmla="*/ 2 h 212"/>
                <a:gd name="T4" fmla="*/ 46 w 508"/>
                <a:gd name="T5" fmla="*/ 7 h 212"/>
                <a:gd name="T6" fmla="*/ 31 w 508"/>
                <a:gd name="T7" fmla="*/ 22 h 212"/>
                <a:gd name="T8" fmla="*/ 13 w 508"/>
                <a:gd name="T9" fmla="*/ 72 h 212"/>
                <a:gd name="T10" fmla="*/ 3 w 508"/>
                <a:gd name="T11" fmla="*/ 156 h 212"/>
                <a:gd name="T12" fmla="*/ 21 w 508"/>
                <a:gd name="T13" fmla="*/ 199 h 212"/>
                <a:gd name="T14" fmla="*/ 78 w 508"/>
                <a:gd name="T15" fmla="*/ 210 h 212"/>
                <a:gd name="T16" fmla="*/ 171 w 508"/>
                <a:gd name="T17" fmla="*/ 208 h 212"/>
                <a:gd name="T18" fmla="*/ 269 w 508"/>
                <a:gd name="T19" fmla="*/ 206 h 212"/>
                <a:gd name="T20" fmla="*/ 485 w 508"/>
                <a:gd name="T21" fmla="*/ 198 h 212"/>
                <a:gd name="T22" fmla="*/ 483 w 508"/>
                <a:gd name="T23" fmla="*/ 142 h 212"/>
                <a:gd name="T24" fmla="*/ 505 w 508"/>
                <a:gd name="T25" fmla="*/ 47 h 212"/>
                <a:gd name="T26" fmla="*/ 487 w 508"/>
                <a:gd name="T27" fmla="*/ 18 h 212"/>
                <a:gd name="T28" fmla="*/ 437 w 508"/>
                <a:gd name="T29" fmla="*/ 7 h 212"/>
                <a:gd name="T30" fmla="*/ 242 w 508"/>
                <a:gd name="T31" fmla="*/ 2 h 212"/>
                <a:gd name="T32" fmla="*/ 191 w 508"/>
                <a:gd name="T33" fmla="*/ 3 h 2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08" h="212">
                  <a:moveTo>
                    <a:pt x="191" y="3"/>
                  </a:moveTo>
                  <a:cubicBezTo>
                    <a:pt x="178" y="3"/>
                    <a:pt x="163" y="3"/>
                    <a:pt x="147" y="2"/>
                  </a:cubicBezTo>
                  <a:cubicBezTo>
                    <a:pt x="111" y="1"/>
                    <a:pt x="71" y="0"/>
                    <a:pt x="46" y="7"/>
                  </a:cubicBezTo>
                  <a:cubicBezTo>
                    <a:pt x="34" y="11"/>
                    <a:pt x="37" y="16"/>
                    <a:pt x="31" y="22"/>
                  </a:cubicBezTo>
                  <a:cubicBezTo>
                    <a:pt x="17" y="36"/>
                    <a:pt x="15" y="54"/>
                    <a:pt x="13" y="72"/>
                  </a:cubicBezTo>
                  <a:cubicBezTo>
                    <a:pt x="10" y="101"/>
                    <a:pt x="11" y="129"/>
                    <a:pt x="3" y="156"/>
                  </a:cubicBezTo>
                  <a:cubicBezTo>
                    <a:pt x="0" y="166"/>
                    <a:pt x="13" y="190"/>
                    <a:pt x="21" y="199"/>
                  </a:cubicBezTo>
                  <a:cubicBezTo>
                    <a:pt x="31" y="211"/>
                    <a:pt x="55" y="210"/>
                    <a:pt x="78" y="210"/>
                  </a:cubicBezTo>
                  <a:cubicBezTo>
                    <a:pt x="113" y="212"/>
                    <a:pt x="142" y="210"/>
                    <a:pt x="171" y="208"/>
                  </a:cubicBezTo>
                  <a:cubicBezTo>
                    <a:pt x="201" y="206"/>
                    <a:pt x="231" y="204"/>
                    <a:pt x="269" y="206"/>
                  </a:cubicBezTo>
                  <a:cubicBezTo>
                    <a:pt x="290" y="207"/>
                    <a:pt x="478" y="211"/>
                    <a:pt x="485" y="198"/>
                  </a:cubicBezTo>
                  <a:cubicBezTo>
                    <a:pt x="491" y="185"/>
                    <a:pt x="484" y="155"/>
                    <a:pt x="483" y="142"/>
                  </a:cubicBezTo>
                  <a:cubicBezTo>
                    <a:pt x="482" y="112"/>
                    <a:pt x="508" y="76"/>
                    <a:pt x="505" y="47"/>
                  </a:cubicBezTo>
                  <a:cubicBezTo>
                    <a:pt x="504" y="35"/>
                    <a:pt x="496" y="29"/>
                    <a:pt x="487" y="18"/>
                  </a:cubicBezTo>
                  <a:cubicBezTo>
                    <a:pt x="480" y="9"/>
                    <a:pt x="455" y="8"/>
                    <a:pt x="437" y="7"/>
                  </a:cubicBezTo>
                  <a:cubicBezTo>
                    <a:pt x="384" y="5"/>
                    <a:pt x="263" y="0"/>
                    <a:pt x="242" y="2"/>
                  </a:cubicBezTo>
                  <a:cubicBezTo>
                    <a:pt x="191" y="3"/>
                    <a:pt x="191" y="3"/>
                    <a:pt x="191" y="3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13" name="Freeform 10"/>
            <p:cNvSpPr>
              <a:spLocks/>
            </p:cNvSpPr>
            <p:nvPr/>
          </p:nvSpPr>
          <p:spPr bwMode="auto">
            <a:xfrm>
              <a:off x="5995626" y="2372684"/>
              <a:ext cx="4057588" cy="1700643"/>
            </a:xfrm>
            <a:custGeom>
              <a:avLst/>
              <a:gdLst>
                <a:gd name="T0" fmla="*/ 192 w 513"/>
                <a:gd name="T1" fmla="*/ 3 h 215"/>
                <a:gd name="T2" fmla="*/ 147 w 513"/>
                <a:gd name="T3" fmla="*/ 2 h 215"/>
                <a:gd name="T4" fmla="*/ 55 w 513"/>
                <a:gd name="T5" fmla="*/ 5 h 215"/>
                <a:gd name="T6" fmla="*/ 9 w 513"/>
                <a:gd name="T7" fmla="*/ 102 h 215"/>
                <a:gd name="T8" fmla="*/ 5 w 513"/>
                <a:gd name="T9" fmla="*/ 144 h 215"/>
                <a:gd name="T10" fmla="*/ 2 w 513"/>
                <a:gd name="T11" fmla="*/ 169 h 215"/>
                <a:gd name="T12" fmla="*/ 27 w 513"/>
                <a:gd name="T13" fmla="*/ 208 h 215"/>
                <a:gd name="T14" fmla="*/ 68 w 513"/>
                <a:gd name="T15" fmla="*/ 214 h 215"/>
                <a:gd name="T16" fmla="*/ 79 w 513"/>
                <a:gd name="T17" fmla="*/ 214 h 215"/>
                <a:gd name="T18" fmla="*/ 168 w 513"/>
                <a:gd name="T19" fmla="*/ 212 h 215"/>
                <a:gd name="T20" fmla="*/ 308 w 513"/>
                <a:gd name="T21" fmla="*/ 211 h 215"/>
                <a:gd name="T22" fmla="*/ 381 w 513"/>
                <a:gd name="T23" fmla="*/ 211 h 215"/>
                <a:gd name="T24" fmla="*/ 471 w 513"/>
                <a:gd name="T25" fmla="*/ 207 h 215"/>
                <a:gd name="T26" fmla="*/ 487 w 513"/>
                <a:gd name="T27" fmla="*/ 203 h 215"/>
                <a:gd name="T28" fmla="*/ 489 w 513"/>
                <a:gd name="T29" fmla="*/ 161 h 215"/>
                <a:gd name="T30" fmla="*/ 501 w 513"/>
                <a:gd name="T31" fmla="*/ 88 h 215"/>
                <a:gd name="T32" fmla="*/ 499 w 513"/>
                <a:gd name="T33" fmla="*/ 29 h 215"/>
                <a:gd name="T34" fmla="*/ 412 w 513"/>
                <a:gd name="T35" fmla="*/ 5 h 215"/>
                <a:gd name="T36" fmla="*/ 390 w 513"/>
                <a:gd name="T37" fmla="*/ 5 h 215"/>
                <a:gd name="T38" fmla="*/ 192 w 513"/>
                <a:gd name="T39" fmla="*/ 3 h 215"/>
                <a:gd name="T40" fmla="*/ 192 w 513"/>
                <a:gd name="T41" fmla="*/ 7 h 215"/>
                <a:gd name="T42" fmla="*/ 371 w 513"/>
                <a:gd name="T43" fmla="*/ 8 h 215"/>
                <a:gd name="T44" fmla="*/ 427 w 513"/>
                <a:gd name="T45" fmla="*/ 10 h 215"/>
                <a:gd name="T46" fmla="*/ 504 w 513"/>
                <a:gd name="T47" fmla="*/ 49 h 215"/>
                <a:gd name="T48" fmla="*/ 485 w 513"/>
                <a:gd name="T49" fmla="*/ 121 h 215"/>
                <a:gd name="T50" fmla="*/ 486 w 513"/>
                <a:gd name="T51" fmla="*/ 187 h 215"/>
                <a:gd name="T52" fmla="*/ 463 w 513"/>
                <a:gd name="T53" fmla="*/ 204 h 215"/>
                <a:gd name="T54" fmla="*/ 418 w 513"/>
                <a:gd name="T55" fmla="*/ 207 h 215"/>
                <a:gd name="T56" fmla="*/ 316 w 513"/>
                <a:gd name="T57" fmla="*/ 207 h 215"/>
                <a:gd name="T58" fmla="*/ 226 w 513"/>
                <a:gd name="T59" fmla="*/ 205 h 215"/>
                <a:gd name="T60" fmla="*/ 60 w 513"/>
                <a:gd name="T61" fmla="*/ 210 h 215"/>
                <a:gd name="T62" fmla="*/ 15 w 513"/>
                <a:gd name="T63" fmla="*/ 186 h 215"/>
                <a:gd name="T64" fmla="*/ 11 w 513"/>
                <a:gd name="T65" fmla="*/ 138 h 215"/>
                <a:gd name="T66" fmla="*/ 27 w 513"/>
                <a:gd name="T67" fmla="*/ 35 h 215"/>
                <a:gd name="T68" fmla="*/ 57 w 513"/>
                <a:gd name="T69" fmla="*/ 9 h 215"/>
                <a:gd name="T70" fmla="*/ 106 w 513"/>
                <a:gd name="T71" fmla="*/ 6 h 215"/>
                <a:gd name="T72" fmla="*/ 148 w 513"/>
                <a:gd name="T73" fmla="*/ 6 h 215"/>
                <a:gd name="T74" fmla="*/ 192 w 513"/>
                <a:gd name="T75" fmla="*/ 7 h 215"/>
                <a:gd name="T76" fmla="*/ 192 w 513"/>
                <a:gd name="T77" fmla="*/ 3 h 2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513" h="215">
                  <a:moveTo>
                    <a:pt x="192" y="3"/>
                  </a:moveTo>
                  <a:cubicBezTo>
                    <a:pt x="177" y="3"/>
                    <a:pt x="162" y="3"/>
                    <a:pt x="147" y="2"/>
                  </a:cubicBezTo>
                  <a:cubicBezTo>
                    <a:pt x="116" y="1"/>
                    <a:pt x="86" y="0"/>
                    <a:pt x="55" y="5"/>
                  </a:cubicBezTo>
                  <a:cubicBezTo>
                    <a:pt x="14" y="12"/>
                    <a:pt x="11" y="69"/>
                    <a:pt x="9" y="102"/>
                  </a:cubicBezTo>
                  <a:cubicBezTo>
                    <a:pt x="8" y="116"/>
                    <a:pt x="7" y="130"/>
                    <a:pt x="5" y="144"/>
                  </a:cubicBezTo>
                  <a:cubicBezTo>
                    <a:pt x="3" y="153"/>
                    <a:pt x="0" y="159"/>
                    <a:pt x="2" y="169"/>
                  </a:cubicBezTo>
                  <a:cubicBezTo>
                    <a:pt x="5" y="183"/>
                    <a:pt x="15" y="200"/>
                    <a:pt x="27" y="208"/>
                  </a:cubicBezTo>
                  <a:cubicBezTo>
                    <a:pt x="38" y="215"/>
                    <a:pt x="54" y="215"/>
                    <a:pt x="68" y="214"/>
                  </a:cubicBezTo>
                  <a:cubicBezTo>
                    <a:pt x="72" y="214"/>
                    <a:pt x="76" y="214"/>
                    <a:pt x="79" y="214"/>
                  </a:cubicBezTo>
                  <a:cubicBezTo>
                    <a:pt x="109" y="215"/>
                    <a:pt x="138" y="214"/>
                    <a:pt x="168" y="212"/>
                  </a:cubicBezTo>
                  <a:cubicBezTo>
                    <a:pt x="215" y="209"/>
                    <a:pt x="261" y="210"/>
                    <a:pt x="308" y="211"/>
                  </a:cubicBezTo>
                  <a:cubicBezTo>
                    <a:pt x="332" y="211"/>
                    <a:pt x="357" y="211"/>
                    <a:pt x="381" y="211"/>
                  </a:cubicBezTo>
                  <a:cubicBezTo>
                    <a:pt x="411" y="211"/>
                    <a:pt x="442" y="211"/>
                    <a:pt x="471" y="207"/>
                  </a:cubicBezTo>
                  <a:cubicBezTo>
                    <a:pt x="476" y="206"/>
                    <a:pt x="483" y="206"/>
                    <a:pt x="487" y="203"/>
                  </a:cubicBezTo>
                  <a:cubicBezTo>
                    <a:pt x="496" y="195"/>
                    <a:pt x="490" y="171"/>
                    <a:pt x="489" y="161"/>
                  </a:cubicBezTo>
                  <a:cubicBezTo>
                    <a:pt x="485" y="134"/>
                    <a:pt x="492" y="113"/>
                    <a:pt x="501" y="88"/>
                  </a:cubicBezTo>
                  <a:cubicBezTo>
                    <a:pt x="509" y="67"/>
                    <a:pt x="513" y="47"/>
                    <a:pt x="499" y="29"/>
                  </a:cubicBezTo>
                  <a:cubicBezTo>
                    <a:pt x="479" y="4"/>
                    <a:pt x="443" y="5"/>
                    <a:pt x="412" y="5"/>
                  </a:cubicBezTo>
                  <a:cubicBezTo>
                    <a:pt x="404" y="5"/>
                    <a:pt x="397" y="5"/>
                    <a:pt x="390" y="5"/>
                  </a:cubicBezTo>
                  <a:cubicBezTo>
                    <a:pt x="324" y="2"/>
                    <a:pt x="258" y="2"/>
                    <a:pt x="192" y="3"/>
                  </a:cubicBezTo>
                  <a:cubicBezTo>
                    <a:pt x="188" y="3"/>
                    <a:pt x="190" y="7"/>
                    <a:pt x="192" y="7"/>
                  </a:cubicBezTo>
                  <a:cubicBezTo>
                    <a:pt x="252" y="6"/>
                    <a:pt x="311" y="6"/>
                    <a:pt x="371" y="8"/>
                  </a:cubicBezTo>
                  <a:cubicBezTo>
                    <a:pt x="389" y="9"/>
                    <a:pt x="408" y="9"/>
                    <a:pt x="427" y="10"/>
                  </a:cubicBezTo>
                  <a:cubicBezTo>
                    <a:pt x="457" y="12"/>
                    <a:pt x="496" y="12"/>
                    <a:pt x="504" y="49"/>
                  </a:cubicBezTo>
                  <a:cubicBezTo>
                    <a:pt x="508" y="72"/>
                    <a:pt x="491" y="100"/>
                    <a:pt x="485" y="121"/>
                  </a:cubicBezTo>
                  <a:cubicBezTo>
                    <a:pt x="479" y="144"/>
                    <a:pt x="486" y="165"/>
                    <a:pt x="486" y="187"/>
                  </a:cubicBezTo>
                  <a:cubicBezTo>
                    <a:pt x="486" y="203"/>
                    <a:pt x="476" y="203"/>
                    <a:pt x="463" y="204"/>
                  </a:cubicBezTo>
                  <a:cubicBezTo>
                    <a:pt x="448" y="206"/>
                    <a:pt x="433" y="206"/>
                    <a:pt x="418" y="207"/>
                  </a:cubicBezTo>
                  <a:cubicBezTo>
                    <a:pt x="384" y="208"/>
                    <a:pt x="350" y="207"/>
                    <a:pt x="316" y="207"/>
                  </a:cubicBezTo>
                  <a:cubicBezTo>
                    <a:pt x="286" y="207"/>
                    <a:pt x="256" y="205"/>
                    <a:pt x="226" y="205"/>
                  </a:cubicBezTo>
                  <a:cubicBezTo>
                    <a:pt x="170" y="206"/>
                    <a:pt x="115" y="211"/>
                    <a:pt x="60" y="210"/>
                  </a:cubicBezTo>
                  <a:cubicBezTo>
                    <a:pt x="39" y="209"/>
                    <a:pt x="25" y="205"/>
                    <a:pt x="15" y="186"/>
                  </a:cubicBezTo>
                  <a:cubicBezTo>
                    <a:pt x="4" y="168"/>
                    <a:pt x="8" y="157"/>
                    <a:pt x="11" y="138"/>
                  </a:cubicBezTo>
                  <a:cubicBezTo>
                    <a:pt x="17" y="104"/>
                    <a:pt x="11" y="66"/>
                    <a:pt x="27" y="35"/>
                  </a:cubicBezTo>
                  <a:cubicBezTo>
                    <a:pt x="33" y="23"/>
                    <a:pt x="44" y="12"/>
                    <a:pt x="57" y="9"/>
                  </a:cubicBezTo>
                  <a:cubicBezTo>
                    <a:pt x="73" y="6"/>
                    <a:pt x="90" y="6"/>
                    <a:pt x="106" y="6"/>
                  </a:cubicBezTo>
                  <a:cubicBezTo>
                    <a:pt x="120" y="5"/>
                    <a:pt x="134" y="6"/>
                    <a:pt x="148" y="6"/>
                  </a:cubicBezTo>
                  <a:cubicBezTo>
                    <a:pt x="163" y="7"/>
                    <a:pt x="178" y="7"/>
                    <a:pt x="192" y="7"/>
                  </a:cubicBezTo>
                  <a:cubicBezTo>
                    <a:pt x="196" y="7"/>
                    <a:pt x="195" y="3"/>
                    <a:pt x="192" y="3"/>
                  </a:cubicBezTo>
                </a:path>
              </a:pathLst>
            </a:custGeom>
            <a:solidFill>
              <a:srgbClr val="49321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14" name="Freeform 12"/>
            <p:cNvSpPr>
              <a:spLocks/>
            </p:cNvSpPr>
            <p:nvPr/>
          </p:nvSpPr>
          <p:spPr bwMode="auto">
            <a:xfrm>
              <a:off x="6120180" y="2497238"/>
              <a:ext cx="4483945" cy="1710224"/>
            </a:xfrm>
            <a:custGeom>
              <a:avLst/>
              <a:gdLst>
                <a:gd name="T0" fmla="*/ 191 w 567"/>
                <a:gd name="T1" fmla="*/ 3 h 216"/>
                <a:gd name="T2" fmla="*/ 147 w 567"/>
                <a:gd name="T3" fmla="*/ 2 h 216"/>
                <a:gd name="T4" fmla="*/ 55 w 567"/>
                <a:gd name="T5" fmla="*/ 5 h 216"/>
                <a:gd name="T6" fmla="*/ 9 w 567"/>
                <a:gd name="T7" fmla="*/ 102 h 216"/>
                <a:gd name="T8" fmla="*/ 4 w 567"/>
                <a:gd name="T9" fmla="*/ 143 h 216"/>
                <a:gd name="T10" fmla="*/ 2 w 567"/>
                <a:gd name="T11" fmla="*/ 168 h 216"/>
                <a:gd name="T12" fmla="*/ 27 w 567"/>
                <a:gd name="T13" fmla="*/ 207 h 216"/>
                <a:gd name="T14" fmla="*/ 68 w 567"/>
                <a:gd name="T15" fmla="*/ 214 h 216"/>
                <a:gd name="T16" fmla="*/ 78 w 567"/>
                <a:gd name="T17" fmla="*/ 214 h 216"/>
                <a:gd name="T18" fmla="*/ 162 w 567"/>
                <a:gd name="T19" fmla="*/ 212 h 216"/>
                <a:gd name="T20" fmla="*/ 307 w 567"/>
                <a:gd name="T21" fmla="*/ 210 h 216"/>
                <a:gd name="T22" fmla="*/ 381 w 567"/>
                <a:gd name="T23" fmla="*/ 210 h 216"/>
                <a:gd name="T24" fmla="*/ 469 w 567"/>
                <a:gd name="T25" fmla="*/ 206 h 216"/>
                <a:gd name="T26" fmla="*/ 510 w 567"/>
                <a:gd name="T27" fmla="*/ 178 h 216"/>
                <a:gd name="T28" fmla="*/ 558 w 567"/>
                <a:gd name="T29" fmla="*/ 117 h 216"/>
                <a:gd name="T30" fmla="*/ 549 w 567"/>
                <a:gd name="T31" fmla="*/ 77 h 216"/>
                <a:gd name="T32" fmla="*/ 499 w 567"/>
                <a:gd name="T33" fmla="*/ 28 h 216"/>
                <a:gd name="T34" fmla="*/ 455 w 567"/>
                <a:gd name="T35" fmla="*/ 8 h 216"/>
                <a:gd name="T36" fmla="*/ 289 w 567"/>
                <a:gd name="T37" fmla="*/ 2 h 216"/>
                <a:gd name="T38" fmla="*/ 191 w 567"/>
                <a:gd name="T39" fmla="*/ 3 h 216"/>
                <a:gd name="T40" fmla="*/ 192 w 567"/>
                <a:gd name="T41" fmla="*/ 6 h 216"/>
                <a:gd name="T42" fmla="*/ 370 w 567"/>
                <a:gd name="T43" fmla="*/ 7 h 216"/>
                <a:gd name="T44" fmla="*/ 427 w 567"/>
                <a:gd name="T45" fmla="*/ 10 h 216"/>
                <a:gd name="T46" fmla="*/ 491 w 567"/>
                <a:gd name="T47" fmla="*/ 26 h 216"/>
                <a:gd name="T48" fmla="*/ 558 w 567"/>
                <a:gd name="T49" fmla="*/ 95 h 216"/>
                <a:gd name="T50" fmla="*/ 530 w 567"/>
                <a:gd name="T51" fmla="*/ 152 h 216"/>
                <a:gd name="T52" fmla="*/ 490 w 567"/>
                <a:gd name="T53" fmla="*/ 191 h 216"/>
                <a:gd name="T54" fmla="*/ 472 w 567"/>
                <a:gd name="T55" fmla="*/ 203 h 216"/>
                <a:gd name="T56" fmla="*/ 429 w 567"/>
                <a:gd name="T57" fmla="*/ 206 h 216"/>
                <a:gd name="T58" fmla="*/ 246 w 567"/>
                <a:gd name="T59" fmla="*/ 205 h 216"/>
                <a:gd name="T60" fmla="*/ 100 w 567"/>
                <a:gd name="T61" fmla="*/ 211 h 216"/>
                <a:gd name="T62" fmla="*/ 19 w 567"/>
                <a:gd name="T63" fmla="*/ 194 h 216"/>
                <a:gd name="T64" fmla="*/ 7 w 567"/>
                <a:gd name="T65" fmla="*/ 168 h 216"/>
                <a:gd name="T66" fmla="*/ 11 w 567"/>
                <a:gd name="T67" fmla="*/ 131 h 216"/>
                <a:gd name="T68" fmla="*/ 62 w 567"/>
                <a:gd name="T69" fmla="*/ 8 h 216"/>
                <a:gd name="T70" fmla="*/ 148 w 567"/>
                <a:gd name="T71" fmla="*/ 5 h 216"/>
                <a:gd name="T72" fmla="*/ 192 w 567"/>
                <a:gd name="T73" fmla="*/ 6 h 216"/>
                <a:gd name="T74" fmla="*/ 191 w 567"/>
                <a:gd name="T75" fmla="*/ 3 h 2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567" h="216">
                  <a:moveTo>
                    <a:pt x="191" y="3"/>
                  </a:moveTo>
                  <a:cubicBezTo>
                    <a:pt x="176" y="3"/>
                    <a:pt x="161" y="3"/>
                    <a:pt x="147" y="2"/>
                  </a:cubicBezTo>
                  <a:cubicBezTo>
                    <a:pt x="116" y="1"/>
                    <a:pt x="85" y="0"/>
                    <a:pt x="55" y="5"/>
                  </a:cubicBezTo>
                  <a:cubicBezTo>
                    <a:pt x="13" y="12"/>
                    <a:pt x="11" y="68"/>
                    <a:pt x="9" y="102"/>
                  </a:cubicBezTo>
                  <a:cubicBezTo>
                    <a:pt x="8" y="116"/>
                    <a:pt x="7" y="129"/>
                    <a:pt x="4" y="143"/>
                  </a:cubicBezTo>
                  <a:cubicBezTo>
                    <a:pt x="3" y="153"/>
                    <a:pt x="0" y="159"/>
                    <a:pt x="2" y="168"/>
                  </a:cubicBezTo>
                  <a:cubicBezTo>
                    <a:pt x="5" y="182"/>
                    <a:pt x="14" y="199"/>
                    <a:pt x="27" y="207"/>
                  </a:cubicBezTo>
                  <a:cubicBezTo>
                    <a:pt x="38" y="214"/>
                    <a:pt x="54" y="214"/>
                    <a:pt x="68" y="214"/>
                  </a:cubicBezTo>
                  <a:cubicBezTo>
                    <a:pt x="71" y="214"/>
                    <a:pt x="75" y="213"/>
                    <a:pt x="78" y="214"/>
                  </a:cubicBezTo>
                  <a:cubicBezTo>
                    <a:pt x="106" y="214"/>
                    <a:pt x="134" y="214"/>
                    <a:pt x="162" y="212"/>
                  </a:cubicBezTo>
                  <a:cubicBezTo>
                    <a:pt x="210" y="209"/>
                    <a:pt x="259" y="210"/>
                    <a:pt x="307" y="210"/>
                  </a:cubicBezTo>
                  <a:cubicBezTo>
                    <a:pt x="332" y="210"/>
                    <a:pt x="356" y="211"/>
                    <a:pt x="381" y="210"/>
                  </a:cubicBezTo>
                  <a:cubicBezTo>
                    <a:pt x="410" y="210"/>
                    <a:pt x="440" y="210"/>
                    <a:pt x="469" y="206"/>
                  </a:cubicBezTo>
                  <a:cubicBezTo>
                    <a:pt x="489" y="204"/>
                    <a:pt x="496" y="191"/>
                    <a:pt x="510" y="178"/>
                  </a:cubicBezTo>
                  <a:cubicBezTo>
                    <a:pt x="529" y="161"/>
                    <a:pt x="548" y="141"/>
                    <a:pt x="558" y="117"/>
                  </a:cubicBezTo>
                  <a:cubicBezTo>
                    <a:pt x="567" y="97"/>
                    <a:pt x="563" y="92"/>
                    <a:pt x="549" y="77"/>
                  </a:cubicBezTo>
                  <a:cubicBezTo>
                    <a:pt x="534" y="60"/>
                    <a:pt x="516" y="44"/>
                    <a:pt x="499" y="28"/>
                  </a:cubicBezTo>
                  <a:cubicBezTo>
                    <a:pt x="485" y="15"/>
                    <a:pt x="475" y="10"/>
                    <a:pt x="455" y="8"/>
                  </a:cubicBezTo>
                  <a:cubicBezTo>
                    <a:pt x="400" y="2"/>
                    <a:pt x="344" y="3"/>
                    <a:pt x="289" y="2"/>
                  </a:cubicBezTo>
                  <a:cubicBezTo>
                    <a:pt x="256" y="1"/>
                    <a:pt x="224" y="2"/>
                    <a:pt x="191" y="3"/>
                  </a:cubicBezTo>
                  <a:cubicBezTo>
                    <a:pt x="188" y="3"/>
                    <a:pt x="189" y="6"/>
                    <a:pt x="192" y="6"/>
                  </a:cubicBezTo>
                  <a:cubicBezTo>
                    <a:pt x="251" y="5"/>
                    <a:pt x="311" y="5"/>
                    <a:pt x="370" y="7"/>
                  </a:cubicBezTo>
                  <a:cubicBezTo>
                    <a:pt x="389" y="8"/>
                    <a:pt x="408" y="9"/>
                    <a:pt x="427" y="10"/>
                  </a:cubicBezTo>
                  <a:cubicBezTo>
                    <a:pt x="449" y="10"/>
                    <a:pt x="474" y="9"/>
                    <a:pt x="491" y="26"/>
                  </a:cubicBezTo>
                  <a:cubicBezTo>
                    <a:pt x="513" y="48"/>
                    <a:pt x="542" y="68"/>
                    <a:pt x="558" y="95"/>
                  </a:cubicBezTo>
                  <a:cubicBezTo>
                    <a:pt x="567" y="109"/>
                    <a:pt x="538" y="141"/>
                    <a:pt x="530" y="152"/>
                  </a:cubicBezTo>
                  <a:cubicBezTo>
                    <a:pt x="518" y="166"/>
                    <a:pt x="503" y="178"/>
                    <a:pt x="490" y="191"/>
                  </a:cubicBezTo>
                  <a:cubicBezTo>
                    <a:pt x="483" y="197"/>
                    <a:pt x="481" y="201"/>
                    <a:pt x="472" y="203"/>
                  </a:cubicBezTo>
                  <a:cubicBezTo>
                    <a:pt x="458" y="205"/>
                    <a:pt x="443" y="205"/>
                    <a:pt x="429" y="206"/>
                  </a:cubicBezTo>
                  <a:cubicBezTo>
                    <a:pt x="368" y="209"/>
                    <a:pt x="307" y="206"/>
                    <a:pt x="246" y="205"/>
                  </a:cubicBezTo>
                  <a:cubicBezTo>
                    <a:pt x="197" y="205"/>
                    <a:pt x="149" y="211"/>
                    <a:pt x="100" y="211"/>
                  </a:cubicBezTo>
                  <a:cubicBezTo>
                    <a:pt x="77" y="211"/>
                    <a:pt x="34" y="216"/>
                    <a:pt x="19" y="194"/>
                  </a:cubicBezTo>
                  <a:cubicBezTo>
                    <a:pt x="14" y="186"/>
                    <a:pt x="10" y="177"/>
                    <a:pt x="7" y="168"/>
                  </a:cubicBezTo>
                  <a:cubicBezTo>
                    <a:pt x="3" y="157"/>
                    <a:pt x="10" y="142"/>
                    <a:pt x="11" y="131"/>
                  </a:cubicBezTo>
                  <a:cubicBezTo>
                    <a:pt x="17" y="90"/>
                    <a:pt x="8" y="17"/>
                    <a:pt x="62" y="8"/>
                  </a:cubicBezTo>
                  <a:cubicBezTo>
                    <a:pt x="90" y="3"/>
                    <a:pt x="119" y="4"/>
                    <a:pt x="148" y="5"/>
                  </a:cubicBezTo>
                  <a:cubicBezTo>
                    <a:pt x="162" y="6"/>
                    <a:pt x="177" y="6"/>
                    <a:pt x="192" y="6"/>
                  </a:cubicBezTo>
                  <a:cubicBezTo>
                    <a:pt x="195" y="6"/>
                    <a:pt x="194" y="3"/>
                    <a:pt x="191" y="3"/>
                  </a:cubicBezTo>
                </a:path>
              </a:pathLst>
            </a:custGeom>
            <a:solidFill>
              <a:srgbClr val="49321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15" name="Freeform 13"/>
            <p:cNvSpPr>
              <a:spLocks/>
            </p:cNvSpPr>
            <p:nvPr/>
          </p:nvSpPr>
          <p:spPr bwMode="auto">
            <a:xfrm>
              <a:off x="6168086" y="480420"/>
              <a:ext cx="3679134" cy="1758130"/>
            </a:xfrm>
            <a:custGeom>
              <a:avLst/>
              <a:gdLst>
                <a:gd name="T0" fmla="*/ 300 w 465"/>
                <a:gd name="T1" fmla="*/ 17 h 222"/>
                <a:gd name="T2" fmla="*/ 434 w 465"/>
                <a:gd name="T3" fmla="*/ 32 h 222"/>
                <a:gd name="T4" fmla="*/ 447 w 465"/>
                <a:gd name="T5" fmla="*/ 47 h 222"/>
                <a:gd name="T6" fmla="*/ 460 w 465"/>
                <a:gd name="T7" fmla="*/ 95 h 222"/>
                <a:gd name="T8" fmla="*/ 463 w 465"/>
                <a:gd name="T9" fmla="*/ 173 h 222"/>
                <a:gd name="T10" fmla="*/ 443 w 465"/>
                <a:gd name="T11" fmla="*/ 212 h 222"/>
                <a:gd name="T12" fmla="*/ 389 w 465"/>
                <a:gd name="T13" fmla="*/ 218 h 222"/>
                <a:gd name="T14" fmla="*/ 212 w 465"/>
                <a:gd name="T15" fmla="*/ 199 h 222"/>
                <a:gd name="T16" fmla="*/ 12 w 465"/>
                <a:gd name="T17" fmla="*/ 175 h 222"/>
                <a:gd name="T18" fmla="*/ 18 w 465"/>
                <a:gd name="T19" fmla="*/ 123 h 222"/>
                <a:gd name="T20" fmla="*/ 5 w 465"/>
                <a:gd name="T21" fmla="*/ 33 h 222"/>
                <a:gd name="T22" fmla="*/ 24 w 465"/>
                <a:gd name="T23" fmla="*/ 8 h 222"/>
                <a:gd name="T24" fmla="*/ 71 w 465"/>
                <a:gd name="T25" fmla="*/ 1 h 222"/>
                <a:gd name="T26" fmla="*/ 253 w 465"/>
                <a:gd name="T27" fmla="*/ 12 h 222"/>
                <a:gd name="T28" fmla="*/ 300 w 465"/>
                <a:gd name="T29" fmla="*/ 17 h 2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465" h="222">
                  <a:moveTo>
                    <a:pt x="300" y="17"/>
                  </a:moveTo>
                  <a:cubicBezTo>
                    <a:pt x="338" y="21"/>
                    <a:pt x="401" y="20"/>
                    <a:pt x="434" y="32"/>
                  </a:cubicBezTo>
                  <a:cubicBezTo>
                    <a:pt x="445" y="36"/>
                    <a:pt x="442" y="41"/>
                    <a:pt x="447" y="47"/>
                  </a:cubicBezTo>
                  <a:cubicBezTo>
                    <a:pt x="459" y="61"/>
                    <a:pt x="459" y="78"/>
                    <a:pt x="460" y="95"/>
                  </a:cubicBezTo>
                  <a:cubicBezTo>
                    <a:pt x="461" y="122"/>
                    <a:pt x="457" y="147"/>
                    <a:pt x="463" y="173"/>
                  </a:cubicBezTo>
                  <a:cubicBezTo>
                    <a:pt x="465" y="183"/>
                    <a:pt x="450" y="204"/>
                    <a:pt x="443" y="212"/>
                  </a:cubicBezTo>
                  <a:cubicBezTo>
                    <a:pt x="433" y="222"/>
                    <a:pt x="410" y="219"/>
                    <a:pt x="389" y="218"/>
                  </a:cubicBezTo>
                  <a:cubicBezTo>
                    <a:pt x="322" y="215"/>
                    <a:pt x="280" y="202"/>
                    <a:pt x="212" y="199"/>
                  </a:cubicBezTo>
                  <a:cubicBezTo>
                    <a:pt x="192" y="198"/>
                    <a:pt x="17" y="187"/>
                    <a:pt x="12" y="175"/>
                  </a:cubicBezTo>
                  <a:cubicBezTo>
                    <a:pt x="7" y="163"/>
                    <a:pt x="16" y="135"/>
                    <a:pt x="18" y="123"/>
                  </a:cubicBezTo>
                  <a:cubicBezTo>
                    <a:pt x="21" y="95"/>
                    <a:pt x="0" y="60"/>
                    <a:pt x="5" y="33"/>
                  </a:cubicBezTo>
                  <a:cubicBezTo>
                    <a:pt x="7" y="22"/>
                    <a:pt x="14" y="17"/>
                    <a:pt x="24" y="8"/>
                  </a:cubicBezTo>
                  <a:cubicBezTo>
                    <a:pt x="31" y="0"/>
                    <a:pt x="54" y="0"/>
                    <a:pt x="71" y="1"/>
                  </a:cubicBezTo>
                  <a:cubicBezTo>
                    <a:pt x="121" y="3"/>
                    <a:pt x="233" y="8"/>
                    <a:pt x="253" y="12"/>
                  </a:cubicBezTo>
                  <a:cubicBezTo>
                    <a:pt x="300" y="17"/>
                    <a:pt x="300" y="17"/>
                    <a:pt x="300" y="17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16" name="Freeform 14"/>
            <p:cNvSpPr>
              <a:spLocks/>
            </p:cNvSpPr>
            <p:nvPr/>
          </p:nvSpPr>
          <p:spPr bwMode="auto">
            <a:xfrm>
              <a:off x="6005207" y="456468"/>
              <a:ext cx="3856386" cy="1829986"/>
            </a:xfrm>
            <a:custGeom>
              <a:avLst/>
              <a:gdLst>
                <a:gd name="T0" fmla="*/ 320 w 488"/>
                <a:gd name="T1" fmla="*/ 21 h 231"/>
                <a:gd name="T2" fmla="*/ 386 w 488"/>
                <a:gd name="T3" fmla="*/ 26 h 231"/>
                <a:gd name="T4" fmla="*/ 464 w 488"/>
                <a:gd name="T5" fmla="*/ 47 h 231"/>
                <a:gd name="T6" fmla="*/ 473 w 488"/>
                <a:gd name="T7" fmla="*/ 62 h 231"/>
                <a:gd name="T8" fmla="*/ 478 w 488"/>
                <a:gd name="T9" fmla="*/ 85 h 231"/>
                <a:gd name="T10" fmla="*/ 478 w 488"/>
                <a:gd name="T11" fmla="*/ 127 h 231"/>
                <a:gd name="T12" fmla="*/ 480 w 488"/>
                <a:gd name="T13" fmla="*/ 169 h 231"/>
                <a:gd name="T14" fmla="*/ 467 w 488"/>
                <a:gd name="T15" fmla="*/ 208 h 231"/>
                <a:gd name="T16" fmla="*/ 374 w 488"/>
                <a:gd name="T17" fmla="*/ 216 h 231"/>
                <a:gd name="T18" fmla="*/ 290 w 488"/>
                <a:gd name="T19" fmla="*/ 205 h 231"/>
                <a:gd name="T20" fmla="*/ 193 w 488"/>
                <a:gd name="T21" fmla="*/ 198 h 231"/>
                <a:gd name="T22" fmla="*/ 91 w 488"/>
                <a:gd name="T23" fmla="*/ 189 h 231"/>
                <a:gd name="T24" fmla="*/ 49 w 488"/>
                <a:gd name="T25" fmla="*/ 182 h 231"/>
                <a:gd name="T26" fmla="*/ 37 w 488"/>
                <a:gd name="T27" fmla="*/ 179 h 231"/>
                <a:gd name="T28" fmla="*/ 37 w 488"/>
                <a:gd name="T29" fmla="*/ 144 h 231"/>
                <a:gd name="T30" fmla="*/ 36 w 488"/>
                <a:gd name="T31" fmla="*/ 86 h 231"/>
                <a:gd name="T32" fmla="*/ 60 w 488"/>
                <a:gd name="T33" fmla="*/ 7 h 231"/>
                <a:gd name="T34" fmla="*/ 120 w 488"/>
                <a:gd name="T35" fmla="*/ 7 h 231"/>
                <a:gd name="T36" fmla="*/ 186 w 488"/>
                <a:gd name="T37" fmla="*/ 10 h 231"/>
                <a:gd name="T38" fmla="*/ 320 w 488"/>
                <a:gd name="T39" fmla="*/ 21 h 231"/>
                <a:gd name="T40" fmla="*/ 321 w 488"/>
                <a:gd name="T41" fmla="*/ 18 h 231"/>
                <a:gd name="T42" fmla="*/ 140 w 488"/>
                <a:gd name="T43" fmla="*/ 4 h 231"/>
                <a:gd name="T44" fmla="*/ 87 w 488"/>
                <a:gd name="T45" fmla="*/ 2 h 231"/>
                <a:gd name="T46" fmla="*/ 43 w 488"/>
                <a:gd name="T47" fmla="*/ 10 h 231"/>
                <a:gd name="T48" fmla="*/ 36 w 488"/>
                <a:gd name="T49" fmla="*/ 129 h 231"/>
                <a:gd name="T50" fmla="*/ 31 w 488"/>
                <a:gd name="T51" fmla="*/ 179 h 231"/>
                <a:gd name="T52" fmla="*/ 45 w 488"/>
                <a:gd name="T53" fmla="*/ 185 h 231"/>
                <a:gd name="T54" fmla="*/ 131 w 488"/>
                <a:gd name="T55" fmla="*/ 197 h 231"/>
                <a:gd name="T56" fmla="*/ 222 w 488"/>
                <a:gd name="T57" fmla="*/ 203 h 231"/>
                <a:gd name="T58" fmla="*/ 353 w 488"/>
                <a:gd name="T59" fmla="*/ 218 h 231"/>
                <a:gd name="T60" fmla="*/ 429 w 488"/>
                <a:gd name="T61" fmla="*/ 224 h 231"/>
                <a:gd name="T62" fmla="*/ 466 w 488"/>
                <a:gd name="T63" fmla="*/ 216 h 231"/>
                <a:gd name="T64" fmla="*/ 486 w 488"/>
                <a:gd name="T65" fmla="*/ 180 h 231"/>
                <a:gd name="T66" fmla="*/ 484 w 488"/>
                <a:gd name="T67" fmla="*/ 155 h 231"/>
                <a:gd name="T68" fmla="*/ 483 w 488"/>
                <a:gd name="T69" fmla="*/ 112 h 231"/>
                <a:gd name="T70" fmla="*/ 471 w 488"/>
                <a:gd name="T71" fmla="*/ 49 h 231"/>
                <a:gd name="T72" fmla="*/ 443 w 488"/>
                <a:gd name="T73" fmla="*/ 29 h 231"/>
                <a:gd name="T74" fmla="*/ 321 w 488"/>
                <a:gd name="T75" fmla="*/ 18 h 231"/>
                <a:gd name="T76" fmla="*/ 320 w 488"/>
                <a:gd name="T77" fmla="*/ 21 h 2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488" h="231">
                  <a:moveTo>
                    <a:pt x="320" y="21"/>
                  </a:moveTo>
                  <a:cubicBezTo>
                    <a:pt x="342" y="24"/>
                    <a:pt x="364" y="24"/>
                    <a:pt x="386" y="26"/>
                  </a:cubicBezTo>
                  <a:cubicBezTo>
                    <a:pt x="406" y="27"/>
                    <a:pt x="455" y="26"/>
                    <a:pt x="464" y="47"/>
                  </a:cubicBezTo>
                  <a:cubicBezTo>
                    <a:pt x="466" y="52"/>
                    <a:pt x="470" y="57"/>
                    <a:pt x="473" y="62"/>
                  </a:cubicBezTo>
                  <a:cubicBezTo>
                    <a:pt x="476" y="69"/>
                    <a:pt x="477" y="78"/>
                    <a:pt x="478" y="85"/>
                  </a:cubicBezTo>
                  <a:cubicBezTo>
                    <a:pt x="479" y="99"/>
                    <a:pt x="479" y="113"/>
                    <a:pt x="478" y="127"/>
                  </a:cubicBezTo>
                  <a:cubicBezTo>
                    <a:pt x="478" y="141"/>
                    <a:pt x="478" y="155"/>
                    <a:pt x="480" y="169"/>
                  </a:cubicBezTo>
                  <a:cubicBezTo>
                    <a:pt x="482" y="185"/>
                    <a:pt x="476" y="196"/>
                    <a:pt x="467" y="208"/>
                  </a:cubicBezTo>
                  <a:cubicBezTo>
                    <a:pt x="450" y="231"/>
                    <a:pt x="398" y="219"/>
                    <a:pt x="374" y="216"/>
                  </a:cubicBezTo>
                  <a:cubicBezTo>
                    <a:pt x="346" y="214"/>
                    <a:pt x="318" y="209"/>
                    <a:pt x="290" y="205"/>
                  </a:cubicBezTo>
                  <a:cubicBezTo>
                    <a:pt x="258" y="201"/>
                    <a:pt x="225" y="200"/>
                    <a:pt x="193" y="198"/>
                  </a:cubicBezTo>
                  <a:cubicBezTo>
                    <a:pt x="159" y="195"/>
                    <a:pt x="125" y="193"/>
                    <a:pt x="91" y="189"/>
                  </a:cubicBezTo>
                  <a:cubicBezTo>
                    <a:pt x="77" y="187"/>
                    <a:pt x="63" y="185"/>
                    <a:pt x="49" y="182"/>
                  </a:cubicBezTo>
                  <a:cubicBezTo>
                    <a:pt x="45" y="182"/>
                    <a:pt x="41" y="181"/>
                    <a:pt x="37" y="179"/>
                  </a:cubicBezTo>
                  <a:cubicBezTo>
                    <a:pt x="29" y="175"/>
                    <a:pt x="36" y="151"/>
                    <a:pt x="37" y="144"/>
                  </a:cubicBezTo>
                  <a:cubicBezTo>
                    <a:pt x="42" y="123"/>
                    <a:pt x="41" y="107"/>
                    <a:pt x="36" y="86"/>
                  </a:cubicBezTo>
                  <a:cubicBezTo>
                    <a:pt x="28" y="57"/>
                    <a:pt x="19" y="15"/>
                    <a:pt x="60" y="7"/>
                  </a:cubicBezTo>
                  <a:cubicBezTo>
                    <a:pt x="79" y="3"/>
                    <a:pt x="101" y="6"/>
                    <a:pt x="120" y="7"/>
                  </a:cubicBezTo>
                  <a:cubicBezTo>
                    <a:pt x="142" y="8"/>
                    <a:pt x="164" y="9"/>
                    <a:pt x="186" y="10"/>
                  </a:cubicBezTo>
                  <a:cubicBezTo>
                    <a:pt x="231" y="13"/>
                    <a:pt x="276" y="17"/>
                    <a:pt x="320" y="21"/>
                  </a:cubicBezTo>
                  <a:cubicBezTo>
                    <a:pt x="323" y="22"/>
                    <a:pt x="325" y="18"/>
                    <a:pt x="321" y="18"/>
                  </a:cubicBezTo>
                  <a:cubicBezTo>
                    <a:pt x="261" y="12"/>
                    <a:pt x="201" y="7"/>
                    <a:pt x="140" y="4"/>
                  </a:cubicBezTo>
                  <a:cubicBezTo>
                    <a:pt x="123" y="3"/>
                    <a:pt x="105" y="3"/>
                    <a:pt x="87" y="2"/>
                  </a:cubicBezTo>
                  <a:cubicBezTo>
                    <a:pt x="73" y="1"/>
                    <a:pt x="55" y="0"/>
                    <a:pt x="43" y="10"/>
                  </a:cubicBezTo>
                  <a:cubicBezTo>
                    <a:pt x="0" y="41"/>
                    <a:pt x="42" y="88"/>
                    <a:pt x="36" y="129"/>
                  </a:cubicBezTo>
                  <a:cubicBezTo>
                    <a:pt x="34" y="142"/>
                    <a:pt x="23" y="166"/>
                    <a:pt x="31" y="179"/>
                  </a:cubicBezTo>
                  <a:cubicBezTo>
                    <a:pt x="33" y="183"/>
                    <a:pt x="40" y="184"/>
                    <a:pt x="45" y="185"/>
                  </a:cubicBezTo>
                  <a:cubicBezTo>
                    <a:pt x="73" y="192"/>
                    <a:pt x="103" y="194"/>
                    <a:pt x="131" y="197"/>
                  </a:cubicBezTo>
                  <a:cubicBezTo>
                    <a:pt x="161" y="199"/>
                    <a:pt x="191" y="202"/>
                    <a:pt x="222" y="203"/>
                  </a:cubicBezTo>
                  <a:cubicBezTo>
                    <a:pt x="266" y="206"/>
                    <a:pt x="309" y="212"/>
                    <a:pt x="353" y="218"/>
                  </a:cubicBezTo>
                  <a:cubicBezTo>
                    <a:pt x="378" y="221"/>
                    <a:pt x="403" y="223"/>
                    <a:pt x="429" y="224"/>
                  </a:cubicBezTo>
                  <a:cubicBezTo>
                    <a:pt x="442" y="225"/>
                    <a:pt x="455" y="225"/>
                    <a:pt x="466" y="216"/>
                  </a:cubicBezTo>
                  <a:cubicBezTo>
                    <a:pt x="476" y="208"/>
                    <a:pt x="484" y="192"/>
                    <a:pt x="486" y="180"/>
                  </a:cubicBezTo>
                  <a:cubicBezTo>
                    <a:pt x="488" y="172"/>
                    <a:pt x="484" y="162"/>
                    <a:pt x="484" y="155"/>
                  </a:cubicBezTo>
                  <a:cubicBezTo>
                    <a:pt x="482" y="141"/>
                    <a:pt x="483" y="126"/>
                    <a:pt x="483" y="112"/>
                  </a:cubicBezTo>
                  <a:cubicBezTo>
                    <a:pt x="484" y="90"/>
                    <a:pt x="484" y="68"/>
                    <a:pt x="471" y="49"/>
                  </a:cubicBezTo>
                  <a:cubicBezTo>
                    <a:pt x="462" y="37"/>
                    <a:pt x="459" y="33"/>
                    <a:pt x="443" y="29"/>
                  </a:cubicBezTo>
                  <a:cubicBezTo>
                    <a:pt x="404" y="19"/>
                    <a:pt x="362" y="22"/>
                    <a:pt x="321" y="18"/>
                  </a:cubicBezTo>
                  <a:cubicBezTo>
                    <a:pt x="318" y="17"/>
                    <a:pt x="317" y="21"/>
                    <a:pt x="320" y="21"/>
                  </a:cubicBezTo>
                </a:path>
              </a:pathLst>
            </a:custGeom>
            <a:solidFill>
              <a:srgbClr val="49321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17" name="Freeform 15"/>
            <p:cNvSpPr>
              <a:spLocks/>
            </p:cNvSpPr>
            <p:nvPr/>
          </p:nvSpPr>
          <p:spPr bwMode="auto">
            <a:xfrm>
              <a:off x="5617175" y="585811"/>
              <a:ext cx="4100702" cy="1753337"/>
            </a:xfrm>
            <a:custGeom>
              <a:avLst/>
              <a:gdLst>
                <a:gd name="T0" fmla="*/ 354 w 519"/>
                <a:gd name="T1" fmla="*/ 17 h 222"/>
                <a:gd name="T2" fmla="*/ 488 w 519"/>
                <a:gd name="T3" fmla="*/ 32 h 222"/>
                <a:gd name="T4" fmla="*/ 502 w 519"/>
                <a:gd name="T5" fmla="*/ 47 h 222"/>
                <a:gd name="T6" fmla="*/ 514 w 519"/>
                <a:gd name="T7" fmla="*/ 95 h 222"/>
                <a:gd name="T8" fmla="*/ 517 w 519"/>
                <a:gd name="T9" fmla="*/ 174 h 222"/>
                <a:gd name="T10" fmla="*/ 497 w 519"/>
                <a:gd name="T11" fmla="*/ 212 h 222"/>
                <a:gd name="T12" fmla="*/ 444 w 519"/>
                <a:gd name="T13" fmla="*/ 218 h 222"/>
                <a:gd name="T14" fmla="*/ 267 w 519"/>
                <a:gd name="T15" fmla="*/ 199 h 222"/>
                <a:gd name="T16" fmla="*/ 66 w 519"/>
                <a:gd name="T17" fmla="*/ 175 h 222"/>
                <a:gd name="T18" fmla="*/ 3 w 519"/>
                <a:gd name="T19" fmla="*/ 77 h 222"/>
                <a:gd name="T20" fmla="*/ 78 w 519"/>
                <a:gd name="T21" fmla="*/ 8 h 222"/>
                <a:gd name="T22" fmla="*/ 125 w 519"/>
                <a:gd name="T23" fmla="*/ 1 h 222"/>
                <a:gd name="T24" fmla="*/ 307 w 519"/>
                <a:gd name="T25" fmla="*/ 12 h 222"/>
                <a:gd name="T26" fmla="*/ 354 w 519"/>
                <a:gd name="T27" fmla="*/ 17 h 2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519" h="222">
                  <a:moveTo>
                    <a:pt x="354" y="17"/>
                  </a:moveTo>
                  <a:cubicBezTo>
                    <a:pt x="392" y="21"/>
                    <a:pt x="455" y="20"/>
                    <a:pt x="488" y="32"/>
                  </a:cubicBezTo>
                  <a:cubicBezTo>
                    <a:pt x="500" y="36"/>
                    <a:pt x="497" y="41"/>
                    <a:pt x="502" y="47"/>
                  </a:cubicBezTo>
                  <a:cubicBezTo>
                    <a:pt x="513" y="61"/>
                    <a:pt x="513" y="78"/>
                    <a:pt x="514" y="95"/>
                  </a:cubicBezTo>
                  <a:cubicBezTo>
                    <a:pt x="515" y="122"/>
                    <a:pt x="512" y="147"/>
                    <a:pt x="517" y="174"/>
                  </a:cubicBezTo>
                  <a:cubicBezTo>
                    <a:pt x="519" y="183"/>
                    <a:pt x="505" y="205"/>
                    <a:pt x="497" y="212"/>
                  </a:cubicBezTo>
                  <a:cubicBezTo>
                    <a:pt x="487" y="222"/>
                    <a:pt x="464" y="219"/>
                    <a:pt x="444" y="218"/>
                  </a:cubicBezTo>
                  <a:cubicBezTo>
                    <a:pt x="376" y="215"/>
                    <a:pt x="334" y="202"/>
                    <a:pt x="267" y="199"/>
                  </a:cubicBezTo>
                  <a:cubicBezTo>
                    <a:pt x="246" y="198"/>
                    <a:pt x="72" y="188"/>
                    <a:pt x="66" y="175"/>
                  </a:cubicBezTo>
                  <a:cubicBezTo>
                    <a:pt x="62" y="164"/>
                    <a:pt x="14" y="128"/>
                    <a:pt x="3" y="77"/>
                  </a:cubicBezTo>
                  <a:cubicBezTo>
                    <a:pt x="0" y="66"/>
                    <a:pt x="69" y="17"/>
                    <a:pt x="78" y="8"/>
                  </a:cubicBezTo>
                  <a:cubicBezTo>
                    <a:pt x="86" y="0"/>
                    <a:pt x="109" y="1"/>
                    <a:pt x="125" y="1"/>
                  </a:cubicBezTo>
                  <a:cubicBezTo>
                    <a:pt x="175" y="3"/>
                    <a:pt x="288" y="8"/>
                    <a:pt x="307" y="12"/>
                  </a:cubicBezTo>
                  <a:cubicBezTo>
                    <a:pt x="354" y="17"/>
                    <a:pt x="354" y="17"/>
                    <a:pt x="354" y="17"/>
                  </a:cubicBezTo>
                </a:path>
              </a:pathLst>
            </a:custGeom>
            <a:solidFill>
              <a:srgbClr val="FFE39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18" name="Freeform 16"/>
            <p:cNvSpPr>
              <a:spLocks/>
            </p:cNvSpPr>
            <p:nvPr/>
          </p:nvSpPr>
          <p:spPr bwMode="auto">
            <a:xfrm>
              <a:off x="5607594" y="528325"/>
              <a:ext cx="4143818" cy="1806035"/>
            </a:xfrm>
            <a:custGeom>
              <a:avLst/>
              <a:gdLst>
                <a:gd name="T0" fmla="*/ 356 w 524"/>
                <a:gd name="T1" fmla="*/ 24 h 228"/>
                <a:gd name="T2" fmla="*/ 416 w 524"/>
                <a:gd name="T3" fmla="*/ 28 h 228"/>
                <a:gd name="T4" fmla="*/ 474 w 524"/>
                <a:gd name="T5" fmla="*/ 35 h 228"/>
                <a:gd name="T6" fmla="*/ 507 w 524"/>
                <a:gd name="T7" fmla="*/ 65 h 228"/>
                <a:gd name="T8" fmla="*/ 513 w 524"/>
                <a:gd name="T9" fmla="*/ 145 h 228"/>
                <a:gd name="T10" fmla="*/ 516 w 524"/>
                <a:gd name="T11" fmla="*/ 183 h 228"/>
                <a:gd name="T12" fmla="*/ 501 w 524"/>
                <a:gd name="T13" fmla="*/ 213 h 228"/>
                <a:gd name="T14" fmla="*/ 456 w 524"/>
                <a:gd name="T15" fmla="*/ 226 h 228"/>
                <a:gd name="T16" fmla="*/ 401 w 524"/>
                <a:gd name="T17" fmla="*/ 221 h 228"/>
                <a:gd name="T18" fmla="*/ 318 w 524"/>
                <a:gd name="T19" fmla="*/ 210 h 228"/>
                <a:gd name="T20" fmla="*/ 229 w 524"/>
                <a:gd name="T21" fmla="*/ 204 h 228"/>
                <a:gd name="T22" fmla="*/ 121 w 524"/>
                <a:gd name="T23" fmla="*/ 194 h 228"/>
                <a:gd name="T24" fmla="*/ 77 w 524"/>
                <a:gd name="T25" fmla="*/ 186 h 228"/>
                <a:gd name="T26" fmla="*/ 59 w 524"/>
                <a:gd name="T27" fmla="*/ 169 h 228"/>
                <a:gd name="T28" fmla="*/ 21 w 524"/>
                <a:gd name="T29" fmla="*/ 121 h 228"/>
                <a:gd name="T30" fmla="*/ 11 w 524"/>
                <a:gd name="T31" fmla="*/ 74 h 228"/>
                <a:gd name="T32" fmla="*/ 81 w 524"/>
                <a:gd name="T33" fmla="*/ 16 h 228"/>
                <a:gd name="T34" fmla="*/ 166 w 524"/>
                <a:gd name="T35" fmla="*/ 10 h 228"/>
                <a:gd name="T36" fmla="*/ 252 w 524"/>
                <a:gd name="T37" fmla="*/ 15 h 228"/>
                <a:gd name="T38" fmla="*/ 356 w 524"/>
                <a:gd name="T39" fmla="*/ 24 h 228"/>
                <a:gd name="T40" fmla="*/ 355 w 524"/>
                <a:gd name="T41" fmla="*/ 23 h 228"/>
                <a:gd name="T42" fmla="*/ 188 w 524"/>
                <a:gd name="T43" fmla="*/ 11 h 228"/>
                <a:gd name="T44" fmla="*/ 83 w 524"/>
                <a:gd name="T45" fmla="*/ 11 h 228"/>
                <a:gd name="T46" fmla="*/ 58 w 524"/>
                <a:gd name="T47" fmla="*/ 30 h 228"/>
                <a:gd name="T48" fmla="*/ 16 w 524"/>
                <a:gd name="T49" fmla="*/ 64 h 228"/>
                <a:gd name="T50" fmla="*/ 4 w 524"/>
                <a:gd name="T51" fmla="*/ 95 h 228"/>
                <a:gd name="T52" fmla="*/ 40 w 524"/>
                <a:gd name="T53" fmla="*/ 153 h 228"/>
                <a:gd name="T54" fmla="*/ 79 w 524"/>
                <a:gd name="T55" fmla="*/ 188 h 228"/>
                <a:gd name="T56" fmla="*/ 247 w 524"/>
                <a:gd name="T57" fmla="*/ 206 h 228"/>
                <a:gd name="T58" fmla="*/ 401 w 524"/>
                <a:gd name="T59" fmla="*/ 222 h 228"/>
                <a:gd name="T60" fmla="*/ 477 w 524"/>
                <a:gd name="T61" fmla="*/ 227 h 228"/>
                <a:gd name="T62" fmla="*/ 519 w 524"/>
                <a:gd name="T63" fmla="*/ 192 h 228"/>
                <a:gd name="T64" fmla="*/ 518 w 524"/>
                <a:gd name="T65" fmla="*/ 152 h 228"/>
                <a:gd name="T66" fmla="*/ 518 w 524"/>
                <a:gd name="T67" fmla="*/ 102 h 228"/>
                <a:gd name="T68" fmla="*/ 509 w 524"/>
                <a:gd name="T69" fmla="*/ 60 h 228"/>
                <a:gd name="T70" fmla="*/ 491 w 524"/>
                <a:gd name="T71" fmla="*/ 39 h 228"/>
                <a:gd name="T72" fmla="*/ 355 w 524"/>
                <a:gd name="T73" fmla="*/ 23 h 228"/>
                <a:gd name="T74" fmla="*/ 356 w 524"/>
                <a:gd name="T75" fmla="*/ 24 h 2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524" h="228">
                  <a:moveTo>
                    <a:pt x="356" y="24"/>
                  </a:moveTo>
                  <a:cubicBezTo>
                    <a:pt x="376" y="26"/>
                    <a:pt x="396" y="27"/>
                    <a:pt x="416" y="28"/>
                  </a:cubicBezTo>
                  <a:cubicBezTo>
                    <a:pt x="436" y="29"/>
                    <a:pt x="455" y="31"/>
                    <a:pt x="474" y="35"/>
                  </a:cubicBezTo>
                  <a:cubicBezTo>
                    <a:pt x="493" y="39"/>
                    <a:pt x="499" y="49"/>
                    <a:pt x="507" y="65"/>
                  </a:cubicBezTo>
                  <a:cubicBezTo>
                    <a:pt x="518" y="87"/>
                    <a:pt x="513" y="121"/>
                    <a:pt x="513" y="145"/>
                  </a:cubicBezTo>
                  <a:cubicBezTo>
                    <a:pt x="512" y="158"/>
                    <a:pt x="515" y="170"/>
                    <a:pt x="516" y="183"/>
                  </a:cubicBezTo>
                  <a:cubicBezTo>
                    <a:pt x="516" y="193"/>
                    <a:pt x="506" y="205"/>
                    <a:pt x="501" y="213"/>
                  </a:cubicBezTo>
                  <a:cubicBezTo>
                    <a:pt x="490" y="228"/>
                    <a:pt x="473" y="227"/>
                    <a:pt x="456" y="226"/>
                  </a:cubicBezTo>
                  <a:cubicBezTo>
                    <a:pt x="438" y="225"/>
                    <a:pt x="419" y="223"/>
                    <a:pt x="401" y="221"/>
                  </a:cubicBezTo>
                  <a:cubicBezTo>
                    <a:pt x="373" y="218"/>
                    <a:pt x="346" y="213"/>
                    <a:pt x="318" y="210"/>
                  </a:cubicBezTo>
                  <a:cubicBezTo>
                    <a:pt x="288" y="206"/>
                    <a:pt x="259" y="206"/>
                    <a:pt x="229" y="204"/>
                  </a:cubicBezTo>
                  <a:cubicBezTo>
                    <a:pt x="193" y="201"/>
                    <a:pt x="157" y="198"/>
                    <a:pt x="121" y="194"/>
                  </a:cubicBezTo>
                  <a:cubicBezTo>
                    <a:pt x="106" y="192"/>
                    <a:pt x="91" y="191"/>
                    <a:pt x="77" y="186"/>
                  </a:cubicBezTo>
                  <a:cubicBezTo>
                    <a:pt x="69" y="184"/>
                    <a:pt x="64" y="175"/>
                    <a:pt x="59" y="169"/>
                  </a:cubicBezTo>
                  <a:cubicBezTo>
                    <a:pt x="45" y="154"/>
                    <a:pt x="31" y="138"/>
                    <a:pt x="21" y="121"/>
                  </a:cubicBezTo>
                  <a:cubicBezTo>
                    <a:pt x="13" y="108"/>
                    <a:pt x="0" y="88"/>
                    <a:pt x="11" y="74"/>
                  </a:cubicBezTo>
                  <a:cubicBezTo>
                    <a:pt x="31" y="51"/>
                    <a:pt x="58" y="36"/>
                    <a:pt x="81" y="16"/>
                  </a:cubicBezTo>
                  <a:cubicBezTo>
                    <a:pt x="99" y="0"/>
                    <a:pt x="142" y="9"/>
                    <a:pt x="166" y="10"/>
                  </a:cubicBezTo>
                  <a:cubicBezTo>
                    <a:pt x="195" y="12"/>
                    <a:pt x="223" y="13"/>
                    <a:pt x="252" y="15"/>
                  </a:cubicBezTo>
                  <a:cubicBezTo>
                    <a:pt x="287" y="17"/>
                    <a:pt x="321" y="21"/>
                    <a:pt x="356" y="24"/>
                  </a:cubicBezTo>
                  <a:cubicBezTo>
                    <a:pt x="359" y="24"/>
                    <a:pt x="356" y="24"/>
                    <a:pt x="355" y="23"/>
                  </a:cubicBezTo>
                  <a:cubicBezTo>
                    <a:pt x="299" y="18"/>
                    <a:pt x="244" y="13"/>
                    <a:pt x="188" y="11"/>
                  </a:cubicBezTo>
                  <a:cubicBezTo>
                    <a:pt x="155" y="9"/>
                    <a:pt x="115" y="1"/>
                    <a:pt x="83" y="11"/>
                  </a:cubicBezTo>
                  <a:cubicBezTo>
                    <a:pt x="74" y="14"/>
                    <a:pt x="65" y="24"/>
                    <a:pt x="58" y="30"/>
                  </a:cubicBezTo>
                  <a:cubicBezTo>
                    <a:pt x="43" y="41"/>
                    <a:pt x="29" y="52"/>
                    <a:pt x="16" y="64"/>
                  </a:cubicBezTo>
                  <a:cubicBezTo>
                    <a:pt x="4" y="75"/>
                    <a:pt x="0" y="79"/>
                    <a:pt x="4" y="95"/>
                  </a:cubicBezTo>
                  <a:cubicBezTo>
                    <a:pt x="11" y="117"/>
                    <a:pt x="25" y="136"/>
                    <a:pt x="40" y="153"/>
                  </a:cubicBezTo>
                  <a:cubicBezTo>
                    <a:pt x="52" y="167"/>
                    <a:pt x="61" y="184"/>
                    <a:pt x="79" y="188"/>
                  </a:cubicBezTo>
                  <a:cubicBezTo>
                    <a:pt x="133" y="201"/>
                    <a:pt x="192" y="202"/>
                    <a:pt x="247" y="206"/>
                  </a:cubicBezTo>
                  <a:cubicBezTo>
                    <a:pt x="299" y="209"/>
                    <a:pt x="350" y="216"/>
                    <a:pt x="401" y="222"/>
                  </a:cubicBezTo>
                  <a:cubicBezTo>
                    <a:pt x="426" y="225"/>
                    <a:pt x="452" y="227"/>
                    <a:pt x="477" y="227"/>
                  </a:cubicBezTo>
                  <a:cubicBezTo>
                    <a:pt x="499" y="227"/>
                    <a:pt x="510" y="211"/>
                    <a:pt x="519" y="192"/>
                  </a:cubicBezTo>
                  <a:cubicBezTo>
                    <a:pt x="524" y="180"/>
                    <a:pt x="518" y="165"/>
                    <a:pt x="518" y="152"/>
                  </a:cubicBezTo>
                  <a:cubicBezTo>
                    <a:pt x="517" y="136"/>
                    <a:pt x="518" y="119"/>
                    <a:pt x="518" y="102"/>
                  </a:cubicBezTo>
                  <a:cubicBezTo>
                    <a:pt x="517" y="87"/>
                    <a:pt x="516" y="73"/>
                    <a:pt x="509" y="60"/>
                  </a:cubicBezTo>
                  <a:cubicBezTo>
                    <a:pt x="505" y="52"/>
                    <a:pt x="500" y="42"/>
                    <a:pt x="491" y="39"/>
                  </a:cubicBezTo>
                  <a:cubicBezTo>
                    <a:pt x="448" y="24"/>
                    <a:pt x="400" y="28"/>
                    <a:pt x="355" y="23"/>
                  </a:cubicBezTo>
                  <a:cubicBezTo>
                    <a:pt x="351" y="23"/>
                    <a:pt x="354" y="24"/>
                    <a:pt x="356" y="24"/>
                  </a:cubicBezTo>
                </a:path>
              </a:pathLst>
            </a:custGeom>
            <a:solidFill>
              <a:srgbClr val="49321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2" presetClass="entr" presetSubtype="4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0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7"/>
          <a:srcRect l="23105" t="20378" r="6776" b="9572"/>
          <a:stretch>
            <a:fillRect/>
          </a:stretch>
        </p:blipFill>
        <p:spPr bwMode="auto">
          <a:xfrm>
            <a:off x="1" y="0"/>
            <a:ext cx="1220094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2" name="组合 2123"/>
          <p:cNvGrpSpPr/>
          <p:nvPr/>
        </p:nvGrpSpPr>
        <p:grpSpPr>
          <a:xfrm>
            <a:off x="101201" y="-447561"/>
            <a:ext cx="11593767" cy="6855153"/>
            <a:chOff x="1509713" y="-109538"/>
            <a:chExt cx="10326328" cy="6377829"/>
          </a:xfrm>
        </p:grpSpPr>
        <p:pic>
          <p:nvPicPr>
            <p:cNvPr id="4" name="图片 2122"/>
            <p:cNvPicPr>
              <a:picLocks noChangeAspect="1"/>
            </p:cNvPicPr>
            <p:nvPr/>
          </p:nvPicPr>
          <p:blipFill rotWithShape="1">
            <a:blip r:embed="rId8"/>
            <a:srcRect b="68945"/>
            <a:stretch/>
          </p:blipFill>
          <p:spPr>
            <a:xfrm>
              <a:off x="1705769" y="864432"/>
              <a:ext cx="10101948" cy="952336"/>
            </a:xfrm>
            <a:prstGeom prst="rect">
              <a:avLst/>
            </a:prstGeom>
          </p:spPr>
        </p:pic>
        <p:pic>
          <p:nvPicPr>
            <p:cNvPr id="5" name="图片 147"/>
            <p:cNvPicPr>
              <a:picLocks noChangeAspect="1"/>
            </p:cNvPicPr>
            <p:nvPr/>
          </p:nvPicPr>
          <p:blipFill rotWithShape="1">
            <a:blip r:embed="rId8"/>
            <a:srcRect b="64968"/>
            <a:stretch/>
          </p:blipFill>
          <p:spPr>
            <a:xfrm>
              <a:off x="1727309" y="838200"/>
              <a:ext cx="10101948" cy="2867526"/>
            </a:xfrm>
            <a:prstGeom prst="rect">
              <a:avLst/>
            </a:prstGeom>
          </p:spPr>
        </p:pic>
        <p:sp>
          <p:nvSpPr>
            <p:cNvPr id="21" name="Oval 121"/>
            <p:cNvSpPr>
              <a:spLocks noChangeArrowheads="1"/>
            </p:cNvSpPr>
            <p:nvPr/>
          </p:nvSpPr>
          <p:spPr bwMode="auto">
            <a:xfrm>
              <a:off x="1535113" y="0"/>
              <a:ext cx="700088" cy="703263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22" name="Oval 122"/>
            <p:cNvSpPr>
              <a:spLocks noChangeArrowheads="1"/>
            </p:cNvSpPr>
            <p:nvPr/>
          </p:nvSpPr>
          <p:spPr bwMode="auto">
            <a:xfrm>
              <a:off x="1576388" y="41275"/>
              <a:ext cx="700088" cy="7048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23" name="Freeform 123"/>
            <p:cNvSpPr>
              <a:spLocks/>
            </p:cNvSpPr>
            <p:nvPr/>
          </p:nvSpPr>
          <p:spPr bwMode="auto">
            <a:xfrm>
              <a:off x="1509713" y="-109538"/>
              <a:ext cx="733425" cy="922338"/>
            </a:xfrm>
            <a:custGeom>
              <a:avLst/>
              <a:gdLst>
                <a:gd name="T0" fmla="*/ 86 w 88"/>
                <a:gd name="T1" fmla="*/ 55 h 110"/>
                <a:gd name="T2" fmla="*/ 37 w 88"/>
                <a:gd name="T3" fmla="*/ 96 h 110"/>
                <a:gd name="T4" fmla="*/ 4 w 88"/>
                <a:gd name="T5" fmla="*/ 55 h 110"/>
                <a:gd name="T6" fmla="*/ 54 w 88"/>
                <a:gd name="T7" fmla="*/ 14 h 110"/>
                <a:gd name="T8" fmla="*/ 86 w 88"/>
                <a:gd name="T9" fmla="*/ 55 h 110"/>
                <a:gd name="T10" fmla="*/ 88 w 88"/>
                <a:gd name="T11" fmla="*/ 55 h 110"/>
                <a:gd name="T12" fmla="*/ 3 w 88"/>
                <a:gd name="T13" fmla="*/ 55 h 110"/>
                <a:gd name="T14" fmla="*/ 88 w 88"/>
                <a:gd name="T15" fmla="*/ 55 h 110"/>
                <a:gd name="T16" fmla="*/ 86 w 88"/>
                <a:gd name="T17" fmla="*/ 55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8" h="110">
                  <a:moveTo>
                    <a:pt x="86" y="55"/>
                  </a:moveTo>
                  <a:cubicBezTo>
                    <a:pt x="85" y="81"/>
                    <a:pt x="65" y="100"/>
                    <a:pt x="37" y="96"/>
                  </a:cubicBezTo>
                  <a:cubicBezTo>
                    <a:pt x="17" y="93"/>
                    <a:pt x="5" y="73"/>
                    <a:pt x="4" y="55"/>
                  </a:cubicBezTo>
                  <a:cubicBezTo>
                    <a:pt x="2" y="28"/>
                    <a:pt x="29" y="10"/>
                    <a:pt x="54" y="14"/>
                  </a:cubicBezTo>
                  <a:cubicBezTo>
                    <a:pt x="73" y="17"/>
                    <a:pt x="85" y="36"/>
                    <a:pt x="86" y="55"/>
                  </a:cubicBezTo>
                  <a:cubicBezTo>
                    <a:pt x="86" y="55"/>
                    <a:pt x="88" y="55"/>
                    <a:pt x="88" y="55"/>
                  </a:cubicBezTo>
                  <a:cubicBezTo>
                    <a:pt x="85" y="0"/>
                    <a:pt x="5" y="1"/>
                    <a:pt x="3" y="55"/>
                  </a:cubicBezTo>
                  <a:cubicBezTo>
                    <a:pt x="0" y="110"/>
                    <a:pt x="85" y="109"/>
                    <a:pt x="88" y="55"/>
                  </a:cubicBezTo>
                  <a:cubicBezTo>
                    <a:pt x="88" y="55"/>
                    <a:pt x="86" y="55"/>
                    <a:pt x="86" y="55"/>
                  </a:cubicBezTo>
                  <a:close/>
                </a:path>
              </a:pathLst>
            </a:custGeom>
            <a:solidFill>
              <a:srgbClr val="49321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24" name="Freeform 124"/>
            <p:cNvSpPr>
              <a:spLocks/>
            </p:cNvSpPr>
            <p:nvPr/>
          </p:nvSpPr>
          <p:spPr bwMode="auto">
            <a:xfrm>
              <a:off x="1601788" y="92075"/>
              <a:ext cx="233363" cy="427038"/>
            </a:xfrm>
            <a:custGeom>
              <a:avLst/>
              <a:gdLst>
                <a:gd name="T0" fmla="*/ 1 w 28"/>
                <a:gd name="T1" fmla="*/ 40 h 51"/>
                <a:gd name="T2" fmla="*/ 0 w 28"/>
                <a:gd name="T3" fmla="*/ 30 h 51"/>
                <a:gd name="T4" fmla="*/ 7 w 28"/>
                <a:gd name="T5" fmla="*/ 11 h 51"/>
                <a:gd name="T6" fmla="*/ 17 w 28"/>
                <a:gd name="T7" fmla="*/ 4 h 51"/>
                <a:gd name="T8" fmla="*/ 26 w 28"/>
                <a:gd name="T9" fmla="*/ 4 h 51"/>
                <a:gd name="T10" fmla="*/ 23 w 28"/>
                <a:gd name="T11" fmla="*/ 10 h 51"/>
                <a:gd name="T12" fmla="*/ 17 w 28"/>
                <a:gd name="T13" fmla="*/ 14 h 51"/>
                <a:gd name="T14" fmla="*/ 9 w 28"/>
                <a:gd name="T15" fmla="*/ 27 h 51"/>
                <a:gd name="T16" fmla="*/ 10 w 28"/>
                <a:gd name="T17" fmla="*/ 40 h 51"/>
                <a:gd name="T18" fmla="*/ 10 w 28"/>
                <a:gd name="T19" fmla="*/ 50 h 51"/>
                <a:gd name="T20" fmla="*/ 3 w 28"/>
                <a:gd name="T21" fmla="*/ 45 h 51"/>
                <a:gd name="T22" fmla="*/ 1 w 28"/>
                <a:gd name="T23" fmla="*/ 40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8" h="51">
                  <a:moveTo>
                    <a:pt x="1" y="40"/>
                  </a:moveTo>
                  <a:cubicBezTo>
                    <a:pt x="0" y="36"/>
                    <a:pt x="0" y="33"/>
                    <a:pt x="0" y="30"/>
                  </a:cubicBezTo>
                  <a:cubicBezTo>
                    <a:pt x="0" y="23"/>
                    <a:pt x="3" y="16"/>
                    <a:pt x="7" y="11"/>
                  </a:cubicBezTo>
                  <a:cubicBezTo>
                    <a:pt x="10" y="8"/>
                    <a:pt x="13" y="5"/>
                    <a:pt x="17" y="4"/>
                  </a:cubicBezTo>
                  <a:cubicBezTo>
                    <a:pt x="19" y="2"/>
                    <a:pt x="24" y="0"/>
                    <a:pt x="26" y="4"/>
                  </a:cubicBezTo>
                  <a:cubicBezTo>
                    <a:pt x="28" y="5"/>
                    <a:pt x="24" y="9"/>
                    <a:pt x="23" y="10"/>
                  </a:cubicBezTo>
                  <a:cubicBezTo>
                    <a:pt x="21" y="12"/>
                    <a:pt x="19" y="13"/>
                    <a:pt x="17" y="14"/>
                  </a:cubicBezTo>
                  <a:cubicBezTo>
                    <a:pt x="13" y="17"/>
                    <a:pt x="11" y="22"/>
                    <a:pt x="9" y="27"/>
                  </a:cubicBezTo>
                  <a:cubicBezTo>
                    <a:pt x="8" y="31"/>
                    <a:pt x="9" y="36"/>
                    <a:pt x="10" y="40"/>
                  </a:cubicBezTo>
                  <a:cubicBezTo>
                    <a:pt x="11" y="42"/>
                    <a:pt x="13" y="49"/>
                    <a:pt x="10" y="50"/>
                  </a:cubicBezTo>
                  <a:cubicBezTo>
                    <a:pt x="7" y="51"/>
                    <a:pt x="4" y="47"/>
                    <a:pt x="3" y="45"/>
                  </a:cubicBezTo>
                  <a:cubicBezTo>
                    <a:pt x="2" y="44"/>
                    <a:pt x="1" y="42"/>
                    <a:pt x="1" y="4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25" name="Freeform 125"/>
            <p:cNvSpPr>
              <a:spLocks/>
            </p:cNvSpPr>
            <p:nvPr/>
          </p:nvSpPr>
          <p:spPr bwMode="auto">
            <a:xfrm>
              <a:off x="1617663" y="117475"/>
              <a:ext cx="233363" cy="427038"/>
            </a:xfrm>
            <a:custGeom>
              <a:avLst/>
              <a:gdLst>
                <a:gd name="T0" fmla="*/ 1 w 28"/>
                <a:gd name="T1" fmla="*/ 40 h 51"/>
                <a:gd name="T2" fmla="*/ 0 w 28"/>
                <a:gd name="T3" fmla="*/ 30 h 51"/>
                <a:gd name="T4" fmla="*/ 7 w 28"/>
                <a:gd name="T5" fmla="*/ 11 h 51"/>
                <a:gd name="T6" fmla="*/ 17 w 28"/>
                <a:gd name="T7" fmla="*/ 4 h 51"/>
                <a:gd name="T8" fmla="*/ 27 w 28"/>
                <a:gd name="T9" fmla="*/ 3 h 51"/>
                <a:gd name="T10" fmla="*/ 23 w 28"/>
                <a:gd name="T11" fmla="*/ 10 h 51"/>
                <a:gd name="T12" fmla="*/ 18 w 28"/>
                <a:gd name="T13" fmla="*/ 14 h 51"/>
                <a:gd name="T14" fmla="*/ 10 w 28"/>
                <a:gd name="T15" fmla="*/ 27 h 51"/>
                <a:gd name="T16" fmla="*/ 10 w 28"/>
                <a:gd name="T17" fmla="*/ 40 h 51"/>
                <a:gd name="T18" fmla="*/ 10 w 28"/>
                <a:gd name="T19" fmla="*/ 50 h 51"/>
                <a:gd name="T20" fmla="*/ 3 w 28"/>
                <a:gd name="T21" fmla="*/ 45 h 51"/>
                <a:gd name="T22" fmla="*/ 1 w 28"/>
                <a:gd name="T23" fmla="*/ 40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8" h="51">
                  <a:moveTo>
                    <a:pt x="1" y="40"/>
                  </a:moveTo>
                  <a:cubicBezTo>
                    <a:pt x="0" y="36"/>
                    <a:pt x="0" y="33"/>
                    <a:pt x="0" y="30"/>
                  </a:cubicBezTo>
                  <a:cubicBezTo>
                    <a:pt x="1" y="23"/>
                    <a:pt x="3" y="16"/>
                    <a:pt x="7" y="11"/>
                  </a:cubicBezTo>
                  <a:cubicBezTo>
                    <a:pt x="10" y="8"/>
                    <a:pt x="13" y="5"/>
                    <a:pt x="17" y="4"/>
                  </a:cubicBezTo>
                  <a:cubicBezTo>
                    <a:pt x="20" y="2"/>
                    <a:pt x="25" y="0"/>
                    <a:pt x="27" y="3"/>
                  </a:cubicBezTo>
                  <a:cubicBezTo>
                    <a:pt x="28" y="5"/>
                    <a:pt x="24" y="9"/>
                    <a:pt x="23" y="10"/>
                  </a:cubicBezTo>
                  <a:cubicBezTo>
                    <a:pt x="22" y="12"/>
                    <a:pt x="20" y="13"/>
                    <a:pt x="18" y="14"/>
                  </a:cubicBezTo>
                  <a:cubicBezTo>
                    <a:pt x="14" y="17"/>
                    <a:pt x="11" y="22"/>
                    <a:pt x="10" y="27"/>
                  </a:cubicBezTo>
                  <a:cubicBezTo>
                    <a:pt x="9" y="31"/>
                    <a:pt x="9" y="36"/>
                    <a:pt x="10" y="40"/>
                  </a:cubicBezTo>
                  <a:cubicBezTo>
                    <a:pt x="11" y="42"/>
                    <a:pt x="13" y="49"/>
                    <a:pt x="10" y="50"/>
                  </a:cubicBezTo>
                  <a:cubicBezTo>
                    <a:pt x="8" y="51"/>
                    <a:pt x="4" y="47"/>
                    <a:pt x="3" y="45"/>
                  </a:cubicBezTo>
                  <a:cubicBezTo>
                    <a:pt x="2" y="44"/>
                    <a:pt x="2" y="42"/>
                    <a:pt x="1" y="4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26" name="Freeform 126"/>
            <p:cNvSpPr>
              <a:spLocks/>
            </p:cNvSpPr>
            <p:nvPr/>
          </p:nvSpPr>
          <p:spPr bwMode="auto">
            <a:xfrm>
              <a:off x="1576388" y="74613"/>
              <a:ext cx="284163" cy="461963"/>
            </a:xfrm>
            <a:custGeom>
              <a:avLst/>
              <a:gdLst>
                <a:gd name="T0" fmla="*/ 4 w 34"/>
                <a:gd name="T1" fmla="*/ 42 h 55"/>
                <a:gd name="T2" fmla="*/ 8 w 34"/>
                <a:gd name="T3" fmla="*/ 17 h 55"/>
                <a:gd name="T4" fmla="*/ 29 w 34"/>
                <a:gd name="T5" fmla="*/ 6 h 55"/>
                <a:gd name="T6" fmla="*/ 20 w 34"/>
                <a:gd name="T7" fmla="*/ 16 h 55"/>
                <a:gd name="T8" fmla="*/ 12 w 34"/>
                <a:gd name="T9" fmla="*/ 39 h 55"/>
                <a:gd name="T10" fmla="*/ 14 w 34"/>
                <a:gd name="T11" fmla="*/ 48 h 55"/>
                <a:gd name="T12" fmla="*/ 8 w 34"/>
                <a:gd name="T13" fmla="*/ 49 h 55"/>
                <a:gd name="T14" fmla="*/ 4 w 34"/>
                <a:gd name="T15" fmla="*/ 42 h 55"/>
                <a:gd name="T16" fmla="*/ 3 w 34"/>
                <a:gd name="T17" fmla="*/ 42 h 55"/>
                <a:gd name="T18" fmla="*/ 14 w 34"/>
                <a:gd name="T19" fmla="*/ 51 h 55"/>
                <a:gd name="T20" fmla="*/ 12 w 34"/>
                <a:gd name="T21" fmla="*/ 35 h 55"/>
                <a:gd name="T22" fmla="*/ 27 w 34"/>
                <a:gd name="T23" fmla="*/ 11 h 55"/>
                <a:gd name="T24" fmla="*/ 21 w 34"/>
                <a:gd name="T25" fmla="*/ 5 h 55"/>
                <a:gd name="T26" fmla="*/ 3 w 34"/>
                <a:gd name="T27" fmla="*/ 42 h 55"/>
                <a:gd name="T28" fmla="*/ 4 w 34"/>
                <a:gd name="T29" fmla="*/ 42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34" h="55">
                  <a:moveTo>
                    <a:pt x="4" y="42"/>
                  </a:moveTo>
                  <a:cubicBezTo>
                    <a:pt x="3" y="33"/>
                    <a:pt x="4" y="25"/>
                    <a:pt x="8" y="17"/>
                  </a:cubicBezTo>
                  <a:cubicBezTo>
                    <a:pt x="10" y="12"/>
                    <a:pt x="22" y="0"/>
                    <a:pt x="29" y="6"/>
                  </a:cubicBezTo>
                  <a:cubicBezTo>
                    <a:pt x="32" y="8"/>
                    <a:pt x="21" y="15"/>
                    <a:pt x="20" y="16"/>
                  </a:cubicBezTo>
                  <a:cubicBezTo>
                    <a:pt x="13" y="22"/>
                    <a:pt x="11" y="30"/>
                    <a:pt x="12" y="39"/>
                  </a:cubicBezTo>
                  <a:cubicBezTo>
                    <a:pt x="12" y="42"/>
                    <a:pt x="13" y="45"/>
                    <a:pt x="14" y="48"/>
                  </a:cubicBezTo>
                  <a:cubicBezTo>
                    <a:pt x="14" y="52"/>
                    <a:pt x="9" y="50"/>
                    <a:pt x="8" y="49"/>
                  </a:cubicBezTo>
                  <a:cubicBezTo>
                    <a:pt x="6" y="47"/>
                    <a:pt x="5" y="44"/>
                    <a:pt x="4" y="42"/>
                  </a:cubicBezTo>
                  <a:cubicBezTo>
                    <a:pt x="4" y="42"/>
                    <a:pt x="3" y="42"/>
                    <a:pt x="3" y="42"/>
                  </a:cubicBezTo>
                  <a:cubicBezTo>
                    <a:pt x="4" y="46"/>
                    <a:pt x="9" y="55"/>
                    <a:pt x="14" y="51"/>
                  </a:cubicBezTo>
                  <a:cubicBezTo>
                    <a:pt x="17" y="49"/>
                    <a:pt x="13" y="37"/>
                    <a:pt x="12" y="35"/>
                  </a:cubicBezTo>
                  <a:cubicBezTo>
                    <a:pt x="11" y="24"/>
                    <a:pt x="20" y="18"/>
                    <a:pt x="27" y="11"/>
                  </a:cubicBezTo>
                  <a:cubicBezTo>
                    <a:pt x="34" y="5"/>
                    <a:pt x="27" y="2"/>
                    <a:pt x="21" y="5"/>
                  </a:cubicBezTo>
                  <a:cubicBezTo>
                    <a:pt x="6" y="11"/>
                    <a:pt x="0" y="27"/>
                    <a:pt x="3" y="42"/>
                  </a:cubicBezTo>
                  <a:cubicBezTo>
                    <a:pt x="3" y="42"/>
                    <a:pt x="4" y="42"/>
                    <a:pt x="4" y="42"/>
                  </a:cubicBezTo>
                  <a:close/>
                </a:path>
              </a:pathLst>
            </a:custGeom>
            <a:solidFill>
              <a:srgbClr val="49321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grpSp>
          <p:nvGrpSpPr>
            <p:cNvPr id="3" name="组合 2117"/>
            <p:cNvGrpSpPr/>
            <p:nvPr/>
          </p:nvGrpSpPr>
          <p:grpSpPr>
            <a:xfrm>
              <a:off x="1884363" y="50800"/>
              <a:ext cx="9677400" cy="1189038"/>
              <a:chOff x="1884363" y="50800"/>
              <a:chExt cx="9677400" cy="1189038"/>
            </a:xfrm>
          </p:grpSpPr>
          <p:sp>
            <p:nvSpPr>
              <p:cNvPr id="29" name="Freeform 75"/>
              <p:cNvSpPr>
                <a:spLocks/>
              </p:cNvSpPr>
              <p:nvPr/>
            </p:nvSpPr>
            <p:spPr bwMode="auto">
              <a:xfrm>
                <a:off x="2201863" y="971550"/>
                <a:ext cx="292100" cy="268288"/>
              </a:xfrm>
              <a:custGeom>
                <a:avLst/>
                <a:gdLst>
                  <a:gd name="T0" fmla="*/ 19 w 35"/>
                  <a:gd name="T1" fmla="*/ 32 h 32"/>
                  <a:gd name="T2" fmla="*/ 12 w 35"/>
                  <a:gd name="T3" fmla="*/ 6 h 32"/>
                  <a:gd name="T4" fmla="*/ 30 w 35"/>
                  <a:gd name="T5" fmla="*/ 15 h 32"/>
                  <a:gd name="T6" fmla="*/ 18 w 35"/>
                  <a:gd name="T7" fmla="*/ 32 h 32"/>
                  <a:gd name="T8" fmla="*/ 17 w 35"/>
                  <a:gd name="T9" fmla="*/ 32 h 32"/>
                  <a:gd name="T10" fmla="*/ 30 w 35"/>
                  <a:gd name="T11" fmla="*/ 25 h 32"/>
                  <a:gd name="T12" fmla="*/ 18 w 35"/>
                  <a:gd name="T13" fmla="*/ 4 h 32"/>
                  <a:gd name="T14" fmla="*/ 17 w 35"/>
                  <a:gd name="T15" fmla="*/ 32 h 32"/>
                  <a:gd name="T16" fmla="*/ 19 w 35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32">
                    <a:moveTo>
                      <a:pt x="19" y="32"/>
                    </a:moveTo>
                    <a:cubicBezTo>
                      <a:pt x="5" y="31"/>
                      <a:pt x="1" y="14"/>
                      <a:pt x="12" y="6"/>
                    </a:cubicBezTo>
                    <a:cubicBezTo>
                      <a:pt x="20" y="0"/>
                      <a:pt x="28" y="8"/>
                      <a:pt x="30" y="15"/>
                    </a:cubicBezTo>
                    <a:cubicBezTo>
                      <a:pt x="32" y="23"/>
                      <a:pt x="27" y="32"/>
                      <a:pt x="18" y="32"/>
                    </a:cubicBezTo>
                    <a:cubicBezTo>
                      <a:pt x="18" y="32"/>
                      <a:pt x="17" y="32"/>
                      <a:pt x="17" y="32"/>
                    </a:cubicBezTo>
                    <a:cubicBezTo>
                      <a:pt x="23" y="32"/>
                      <a:pt x="27" y="30"/>
                      <a:pt x="30" y="25"/>
                    </a:cubicBezTo>
                    <a:cubicBezTo>
                      <a:pt x="35" y="16"/>
                      <a:pt x="28" y="5"/>
                      <a:pt x="18" y="4"/>
                    </a:cubicBezTo>
                    <a:cubicBezTo>
                      <a:pt x="1" y="3"/>
                      <a:pt x="0" y="32"/>
                      <a:pt x="17" y="32"/>
                    </a:cubicBezTo>
                    <a:cubicBezTo>
                      <a:pt x="18" y="32"/>
                      <a:pt x="18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30" name="Freeform 76"/>
              <p:cNvSpPr>
                <a:spLocks/>
              </p:cNvSpPr>
              <p:nvPr/>
            </p:nvSpPr>
            <p:spPr bwMode="auto">
              <a:xfrm>
                <a:off x="2544763" y="971550"/>
                <a:ext cx="300038" cy="268288"/>
              </a:xfrm>
              <a:custGeom>
                <a:avLst/>
                <a:gdLst>
                  <a:gd name="T0" fmla="*/ 19 w 36"/>
                  <a:gd name="T1" fmla="*/ 32 h 32"/>
                  <a:gd name="T2" fmla="*/ 13 w 36"/>
                  <a:gd name="T3" fmla="*/ 6 h 32"/>
                  <a:gd name="T4" fmla="*/ 31 w 36"/>
                  <a:gd name="T5" fmla="*/ 15 h 32"/>
                  <a:gd name="T6" fmla="*/ 19 w 36"/>
                  <a:gd name="T7" fmla="*/ 32 h 32"/>
                  <a:gd name="T8" fmla="*/ 18 w 36"/>
                  <a:gd name="T9" fmla="*/ 32 h 32"/>
                  <a:gd name="T10" fmla="*/ 31 w 36"/>
                  <a:gd name="T11" fmla="*/ 25 h 32"/>
                  <a:gd name="T12" fmla="*/ 19 w 36"/>
                  <a:gd name="T13" fmla="*/ 4 h 32"/>
                  <a:gd name="T14" fmla="*/ 18 w 36"/>
                  <a:gd name="T15" fmla="*/ 32 h 32"/>
                  <a:gd name="T16" fmla="*/ 19 w 36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6" h="32">
                    <a:moveTo>
                      <a:pt x="19" y="32"/>
                    </a:moveTo>
                    <a:cubicBezTo>
                      <a:pt x="6" y="31"/>
                      <a:pt x="2" y="14"/>
                      <a:pt x="13" y="6"/>
                    </a:cubicBezTo>
                    <a:cubicBezTo>
                      <a:pt x="20" y="0"/>
                      <a:pt x="29" y="8"/>
                      <a:pt x="31" y="15"/>
                    </a:cubicBezTo>
                    <a:cubicBezTo>
                      <a:pt x="33" y="23"/>
                      <a:pt x="27" y="32"/>
                      <a:pt x="19" y="32"/>
                    </a:cubicBezTo>
                    <a:cubicBezTo>
                      <a:pt x="19" y="32"/>
                      <a:pt x="18" y="32"/>
                      <a:pt x="18" y="32"/>
                    </a:cubicBezTo>
                    <a:cubicBezTo>
                      <a:pt x="24" y="32"/>
                      <a:pt x="28" y="30"/>
                      <a:pt x="31" y="25"/>
                    </a:cubicBezTo>
                    <a:cubicBezTo>
                      <a:pt x="36" y="16"/>
                      <a:pt x="29" y="5"/>
                      <a:pt x="19" y="4"/>
                    </a:cubicBezTo>
                    <a:cubicBezTo>
                      <a:pt x="2" y="3"/>
                      <a:pt x="0" y="32"/>
                      <a:pt x="18" y="32"/>
                    </a:cubicBezTo>
                    <a:cubicBezTo>
                      <a:pt x="19" y="32"/>
                      <a:pt x="19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31" name="Freeform 77"/>
              <p:cNvSpPr>
                <a:spLocks/>
              </p:cNvSpPr>
              <p:nvPr/>
            </p:nvSpPr>
            <p:spPr bwMode="auto">
              <a:xfrm>
                <a:off x="2894013" y="971550"/>
                <a:ext cx="300038" cy="268288"/>
              </a:xfrm>
              <a:custGeom>
                <a:avLst/>
                <a:gdLst>
                  <a:gd name="T0" fmla="*/ 19 w 36"/>
                  <a:gd name="T1" fmla="*/ 32 h 32"/>
                  <a:gd name="T2" fmla="*/ 12 w 36"/>
                  <a:gd name="T3" fmla="*/ 6 h 32"/>
                  <a:gd name="T4" fmla="*/ 31 w 36"/>
                  <a:gd name="T5" fmla="*/ 15 h 32"/>
                  <a:gd name="T6" fmla="*/ 19 w 36"/>
                  <a:gd name="T7" fmla="*/ 32 h 32"/>
                  <a:gd name="T8" fmla="*/ 18 w 36"/>
                  <a:gd name="T9" fmla="*/ 32 h 32"/>
                  <a:gd name="T10" fmla="*/ 30 w 36"/>
                  <a:gd name="T11" fmla="*/ 25 h 32"/>
                  <a:gd name="T12" fmla="*/ 19 w 36"/>
                  <a:gd name="T13" fmla="*/ 4 h 32"/>
                  <a:gd name="T14" fmla="*/ 18 w 36"/>
                  <a:gd name="T15" fmla="*/ 32 h 32"/>
                  <a:gd name="T16" fmla="*/ 19 w 36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6" h="32">
                    <a:moveTo>
                      <a:pt x="19" y="32"/>
                    </a:moveTo>
                    <a:cubicBezTo>
                      <a:pt x="6" y="31"/>
                      <a:pt x="2" y="14"/>
                      <a:pt x="12" y="6"/>
                    </a:cubicBezTo>
                    <a:cubicBezTo>
                      <a:pt x="20" y="0"/>
                      <a:pt x="29" y="8"/>
                      <a:pt x="31" y="15"/>
                    </a:cubicBezTo>
                    <a:cubicBezTo>
                      <a:pt x="33" y="23"/>
                      <a:pt x="27" y="32"/>
                      <a:pt x="19" y="32"/>
                    </a:cubicBezTo>
                    <a:cubicBezTo>
                      <a:pt x="19" y="32"/>
                      <a:pt x="18" y="32"/>
                      <a:pt x="18" y="32"/>
                    </a:cubicBezTo>
                    <a:cubicBezTo>
                      <a:pt x="23" y="32"/>
                      <a:pt x="28" y="30"/>
                      <a:pt x="30" y="25"/>
                    </a:cubicBezTo>
                    <a:cubicBezTo>
                      <a:pt x="36" y="16"/>
                      <a:pt x="29" y="5"/>
                      <a:pt x="19" y="4"/>
                    </a:cubicBezTo>
                    <a:cubicBezTo>
                      <a:pt x="2" y="3"/>
                      <a:pt x="0" y="32"/>
                      <a:pt x="18" y="32"/>
                    </a:cubicBezTo>
                    <a:cubicBezTo>
                      <a:pt x="18" y="32"/>
                      <a:pt x="19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32" name="Freeform 78"/>
              <p:cNvSpPr>
                <a:spLocks/>
              </p:cNvSpPr>
              <p:nvPr/>
            </p:nvSpPr>
            <p:spPr bwMode="auto">
              <a:xfrm>
                <a:off x="3244850" y="971550"/>
                <a:ext cx="292100" cy="268288"/>
              </a:xfrm>
              <a:custGeom>
                <a:avLst/>
                <a:gdLst>
                  <a:gd name="T0" fmla="*/ 19 w 35"/>
                  <a:gd name="T1" fmla="*/ 32 h 32"/>
                  <a:gd name="T2" fmla="*/ 12 w 35"/>
                  <a:gd name="T3" fmla="*/ 6 h 32"/>
                  <a:gd name="T4" fmla="*/ 30 w 35"/>
                  <a:gd name="T5" fmla="*/ 15 h 32"/>
                  <a:gd name="T6" fmla="*/ 19 w 35"/>
                  <a:gd name="T7" fmla="*/ 32 h 32"/>
                  <a:gd name="T8" fmla="*/ 18 w 35"/>
                  <a:gd name="T9" fmla="*/ 32 h 32"/>
                  <a:gd name="T10" fmla="*/ 30 w 35"/>
                  <a:gd name="T11" fmla="*/ 25 h 32"/>
                  <a:gd name="T12" fmla="*/ 19 w 35"/>
                  <a:gd name="T13" fmla="*/ 4 h 32"/>
                  <a:gd name="T14" fmla="*/ 18 w 35"/>
                  <a:gd name="T15" fmla="*/ 32 h 32"/>
                  <a:gd name="T16" fmla="*/ 19 w 35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32">
                    <a:moveTo>
                      <a:pt x="19" y="32"/>
                    </a:moveTo>
                    <a:cubicBezTo>
                      <a:pt x="5" y="31"/>
                      <a:pt x="2" y="14"/>
                      <a:pt x="12" y="6"/>
                    </a:cubicBezTo>
                    <a:cubicBezTo>
                      <a:pt x="20" y="0"/>
                      <a:pt x="29" y="8"/>
                      <a:pt x="30" y="15"/>
                    </a:cubicBezTo>
                    <a:cubicBezTo>
                      <a:pt x="32" y="23"/>
                      <a:pt x="27" y="32"/>
                      <a:pt x="19" y="32"/>
                    </a:cubicBezTo>
                    <a:cubicBezTo>
                      <a:pt x="19" y="32"/>
                      <a:pt x="18" y="32"/>
                      <a:pt x="18" y="32"/>
                    </a:cubicBezTo>
                    <a:cubicBezTo>
                      <a:pt x="23" y="32"/>
                      <a:pt x="27" y="30"/>
                      <a:pt x="30" y="25"/>
                    </a:cubicBezTo>
                    <a:cubicBezTo>
                      <a:pt x="35" y="16"/>
                      <a:pt x="29" y="5"/>
                      <a:pt x="19" y="4"/>
                    </a:cubicBezTo>
                    <a:cubicBezTo>
                      <a:pt x="2" y="3"/>
                      <a:pt x="0" y="32"/>
                      <a:pt x="18" y="32"/>
                    </a:cubicBezTo>
                    <a:cubicBezTo>
                      <a:pt x="18" y="32"/>
                      <a:pt x="19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33" name="Freeform 79"/>
              <p:cNvSpPr>
                <a:spLocks/>
              </p:cNvSpPr>
              <p:nvPr/>
            </p:nvSpPr>
            <p:spPr bwMode="auto">
              <a:xfrm>
                <a:off x="3595688" y="971550"/>
                <a:ext cx="292100" cy="268288"/>
              </a:xfrm>
              <a:custGeom>
                <a:avLst/>
                <a:gdLst>
                  <a:gd name="T0" fmla="*/ 19 w 35"/>
                  <a:gd name="T1" fmla="*/ 32 h 32"/>
                  <a:gd name="T2" fmla="*/ 12 w 35"/>
                  <a:gd name="T3" fmla="*/ 6 h 32"/>
                  <a:gd name="T4" fmla="*/ 30 w 35"/>
                  <a:gd name="T5" fmla="*/ 15 h 32"/>
                  <a:gd name="T6" fmla="*/ 19 w 35"/>
                  <a:gd name="T7" fmla="*/ 32 h 32"/>
                  <a:gd name="T8" fmla="*/ 18 w 35"/>
                  <a:gd name="T9" fmla="*/ 32 h 32"/>
                  <a:gd name="T10" fmla="*/ 30 w 35"/>
                  <a:gd name="T11" fmla="*/ 25 h 32"/>
                  <a:gd name="T12" fmla="*/ 19 w 35"/>
                  <a:gd name="T13" fmla="*/ 4 h 32"/>
                  <a:gd name="T14" fmla="*/ 18 w 35"/>
                  <a:gd name="T15" fmla="*/ 32 h 32"/>
                  <a:gd name="T16" fmla="*/ 19 w 35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32">
                    <a:moveTo>
                      <a:pt x="19" y="32"/>
                    </a:moveTo>
                    <a:cubicBezTo>
                      <a:pt x="5" y="31"/>
                      <a:pt x="2" y="14"/>
                      <a:pt x="12" y="6"/>
                    </a:cubicBezTo>
                    <a:cubicBezTo>
                      <a:pt x="20" y="0"/>
                      <a:pt x="28" y="8"/>
                      <a:pt x="30" y="15"/>
                    </a:cubicBezTo>
                    <a:cubicBezTo>
                      <a:pt x="32" y="23"/>
                      <a:pt x="27" y="32"/>
                      <a:pt x="19" y="32"/>
                    </a:cubicBezTo>
                    <a:cubicBezTo>
                      <a:pt x="19" y="32"/>
                      <a:pt x="18" y="32"/>
                      <a:pt x="18" y="32"/>
                    </a:cubicBezTo>
                    <a:cubicBezTo>
                      <a:pt x="23" y="32"/>
                      <a:pt x="27" y="30"/>
                      <a:pt x="30" y="25"/>
                    </a:cubicBezTo>
                    <a:cubicBezTo>
                      <a:pt x="35" y="16"/>
                      <a:pt x="29" y="5"/>
                      <a:pt x="19" y="4"/>
                    </a:cubicBezTo>
                    <a:cubicBezTo>
                      <a:pt x="2" y="3"/>
                      <a:pt x="0" y="32"/>
                      <a:pt x="18" y="32"/>
                    </a:cubicBezTo>
                    <a:cubicBezTo>
                      <a:pt x="18" y="32"/>
                      <a:pt x="19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34" name="Freeform 80"/>
              <p:cNvSpPr>
                <a:spLocks/>
              </p:cNvSpPr>
              <p:nvPr/>
            </p:nvSpPr>
            <p:spPr bwMode="auto">
              <a:xfrm>
                <a:off x="3944938" y="971550"/>
                <a:ext cx="292100" cy="268288"/>
              </a:xfrm>
              <a:custGeom>
                <a:avLst/>
                <a:gdLst>
                  <a:gd name="T0" fmla="*/ 19 w 35"/>
                  <a:gd name="T1" fmla="*/ 32 h 32"/>
                  <a:gd name="T2" fmla="*/ 12 w 35"/>
                  <a:gd name="T3" fmla="*/ 6 h 32"/>
                  <a:gd name="T4" fmla="*/ 30 w 35"/>
                  <a:gd name="T5" fmla="*/ 15 h 32"/>
                  <a:gd name="T6" fmla="*/ 19 w 35"/>
                  <a:gd name="T7" fmla="*/ 32 h 32"/>
                  <a:gd name="T8" fmla="*/ 18 w 35"/>
                  <a:gd name="T9" fmla="*/ 32 h 32"/>
                  <a:gd name="T10" fmla="*/ 30 w 35"/>
                  <a:gd name="T11" fmla="*/ 25 h 32"/>
                  <a:gd name="T12" fmla="*/ 18 w 35"/>
                  <a:gd name="T13" fmla="*/ 4 h 32"/>
                  <a:gd name="T14" fmla="*/ 18 w 35"/>
                  <a:gd name="T15" fmla="*/ 32 h 32"/>
                  <a:gd name="T16" fmla="*/ 19 w 35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32">
                    <a:moveTo>
                      <a:pt x="19" y="32"/>
                    </a:moveTo>
                    <a:cubicBezTo>
                      <a:pt x="5" y="31"/>
                      <a:pt x="1" y="14"/>
                      <a:pt x="12" y="6"/>
                    </a:cubicBezTo>
                    <a:cubicBezTo>
                      <a:pt x="20" y="0"/>
                      <a:pt x="28" y="8"/>
                      <a:pt x="30" y="15"/>
                    </a:cubicBezTo>
                    <a:cubicBezTo>
                      <a:pt x="32" y="23"/>
                      <a:pt x="27" y="32"/>
                      <a:pt x="19" y="32"/>
                    </a:cubicBezTo>
                    <a:cubicBezTo>
                      <a:pt x="18" y="32"/>
                      <a:pt x="18" y="32"/>
                      <a:pt x="18" y="32"/>
                    </a:cubicBezTo>
                    <a:cubicBezTo>
                      <a:pt x="23" y="32"/>
                      <a:pt x="27" y="30"/>
                      <a:pt x="30" y="25"/>
                    </a:cubicBezTo>
                    <a:cubicBezTo>
                      <a:pt x="35" y="16"/>
                      <a:pt x="28" y="5"/>
                      <a:pt x="18" y="4"/>
                    </a:cubicBezTo>
                    <a:cubicBezTo>
                      <a:pt x="1" y="3"/>
                      <a:pt x="0" y="32"/>
                      <a:pt x="18" y="32"/>
                    </a:cubicBezTo>
                    <a:cubicBezTo>
                      <a:pt x="18" y="32"/>
                      <a:pt x="18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35" name="Freeform 81"/>
              <p:cNvSpPr>
                <a:spLocks/>
              </p:cNvSpPr>
              <p:nvPr/>
            </p:nvSpPr>
            <p:spPr bwMode="auto">
              <a:xfrm>
                <a:off x="4295775" y="971550"/>
                <a:ext cx="292100" cy="268288"/>
              </a:xfrm>
              <a:custGeom>
                <a:avLst/>
                <a:gdLst>
                  <a:gd name="T0" fmla="*/ 19 w 35"/>
                  <a:gd name="T1" fmla="*/ 32 h 32"/>
                  <a:gd name="T2" fmla="*/ 12 w 35"/>
                  <a:gd name="T3" fmla="*/ 6 h 32"/>
                  <a:gd name="T4" fmla="*/ 30 w 35"/>
                  <a:gd name="T5" fmla="*/ 15 h 32"/>
                  <a:gd name="T6" fmla="*/ 18 w 35"/>
                  <a:gd name="T7" fmla="*/ 32 h 32"/>
                  <a:gd name="T8" fmla="*/ 17 w 35"/>
                  <a:gd name="T9" fmla="*/ 32 h 32"/>
                  <a:gd name="T10" fmla="*/ 30 w 35"/>
                  <a:gd name="T11" fmla="*/ 25 h 32"/>
                  <a:gd name="T12" fmla="*/ 18 w 35"/>
                  <a:gd name="T13" fmla="*/ 4 h 32"/>
                  <a:gd name="T14" fmla="*/ 17 w 35"/>
                  <a:gd name="T15" fmla="*/ 32 h 32"/>
                  <a:gd name="T16" fmla="*/ 19 w 35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32">
                    <a:moveTo>
                      <a:pt x="19" y="32"/>
                    </a:moveTo>
                    <a:cubicBezTo>
                      <a:pt x="5" y="31"/>
                      <a:pt x="1" y="14"/>
                      <a:pt x="12" y="6"/>
                    </a:cubicBezTo>
                    <a:cubicBezTo>
                      <a:pt x="20" y="0"/>
                      <a:pt x="28" y="8"/>
                      <a:pt x="30" y="15"/>
                    </a:cubicBezTo>
                    <a:cubicBezTo>
                      <a:pt x="32" y="23"/>
                      <a:pt x="26" y="32"/>
                      <a:pt x="18" y="32"/>
                    </a:cubicBezTo>
                    <a:cubicBezTo>
                      <a:pt x="18" y="32"/>
                      <a:pt x="17" y="32"/>
                      <a:pt x="17" y="32"/>
                    </a:cubicBezTo>
                    <a:cubicBezTo>
                      <a:pt x="23" y="32"/>
                      <a:pt x="27" y="30"/>
                      <a:pt x="30" y="25"/>
                    </a:cubicBezTo>
                    <a:cubicBezTo>
                      <a:pt x="35" y="16"/>
                      <a:pt x="28" y="5"/>
                      <a:pt x="18" y="4"/>
                    </a:cubicBezTo>
                    <a:cubicBezTo>
                      <a:pt x="1" y="3"/>
                      <a:pt x="0" y="32"/>
                      <a:pt x="17" y="32"/>
                    </a:cubicBezTo>
                    <a:cubicBezTo>
                      <a:pt x="18" y="32"/>
                      <a:pt x="18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36" name="Freeform 82"/>
              <p:cNvSpPr>
                <a:spLocks/>
              </p:cNvSpPr>
              <p:nvPr/>
            </p:nvSpPr>
            <p:spPr bwMode="auto">
              <a:xfrm>
                <a:off x="4638675" y="971550"/>
                <a:ext cx="300038" cy="268288"/>
              </a:xfrm>
              <a:custGeom>
                <a:avLst/>
                <a:gdLst>
                  <a:gd name="T0" fmla="*/ 19 w 36"/>
                  <a:gd name="T1" fmla="*/ 32 h 32"/>
                  <a:gd name="T2" fmla="*/ 13 w 36"/>
                  <a:gd name="T3" fmla="*/ 6 h 32"/>
                  <a:gd name="T4" fmla="*/ 31 w 36"/>
                  <a:gd name="T5" fmla="*/ 15 h 32"/>
                  <a:gd name="T6" fmla="*/ 19 w 36"/>
                  <a:gd name="T7" fmla="*/ 32 h 32"/>
                  <a:gd name="T8" fmla="*/ 18 w 36"/>
                  <a:gd name="T9" fmla="*/ 32 h 32"/>
                  <a:gd name="T10" fmla="*/ 30 w 36"/>
                  <a:gd name="T11" fmla="*/ 25 h 32"/>
                  <a:gd name="T12" fmla="*/ 19 w 36"/>
                  <a:gd name="T13" fmla="*/ 4 h 32"/>
                  <a:gd name="T14" fmla="*/ 18 w 36"/>
                  <a:gd name="T15" fmla="*/ 32 h 32"/>
                  <a:gd name="T16" fmla="*/ 19 w 36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6" h="32">
                    <a:moveTo>
                      <a:pt x="19" y="32"/>
                    </a:moveTo>
                    <a:cubicBezTo>
                      <a:pt x="6" y="31"/>
                      <a:pt x="2" y="14"/>
                      <a:pt x="13" y="6"/>
                    </a:cubicBezTo>
                    <a:cubicBezTo>
                      <a:pt x="20" y="0"/>
                      <a:pt x="29" y="8"/>
                      <a:pt x="31" y="15"/>
                    </a:cubicBezTo>
                    <a:cubicBezTo>
                      <a:pt x="33" y="23"/>
                      <a:pt x="27" y="32"/>
                      <a:pt x="19" y="32"/>
                    </a:cubicBezTo>
                    <a:cubicBezTo>
                      <a:pt x="19" y="32"/>
                      <a:pt x="18" y="32"/>
                      <a:pt x="18" y="32"/>
                    </a:cubicBezTo>
                    <a:cubicBezTo>
                      <a:pt x="24" y="32"/>
                      <a:pt x="28" y="30"/>
                      <a:pt x="30" y="25"/>
                    </a:cubicBezTo>
                    <a:cubicBezTo>
                      <a:pt x="36" y="16"/>
                      <a:pt x="29" y="5"/>
                      <a:pt x="19" y="4"/>
                    </a:cubicBezTo>
                    <a:cubicBezTo>
                      <a:pt x="2" y="3"/>
                      <a:pt x="0" y="32"/>
                      <a:pt x="18" y="32"/>
                    </a:cubicBezTo>
                    <a:cubicBezTo>
                      <a:pt x="19" y="32"/>
                      <a:pt x="19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37" name="Freeform 83"/>
              <p:cNvSpPr>
                <a:spLocks/>
              </p:cNvSpPr>
              <p:nvPr/>
            </p:nvSpPr>
            <p:spPr bwMode="auto">
              <a:xfrm>
                <a:off x="4987925" y="971550"/>
                <a:ext cx="300038" cy="268288"/>
              </a:xfrm>
              <a:custGeom>
                <a:avLst/>
                <a:gdLst>
                  <a:gd name="T0" fmla="*/ 19 w 36"/>
                  <a:gd name="T1" fmla="*/ 32 h 32"/>
                  <a:gd name="T2" fmla="*/ 12 w 36"/>
                  <a:gd name="T3" fmla="*/ 6 h 32"/>
                  <a:gd name="T4" fmla="*/ 31 w 36"/>
                  <a:gd name="T5" fmla="*/ 15 h 32"/>
                  <a:gd name="T6" fmla="*/ 19 w 36"/>
                  <a:gd name="T7" fmla="*/ 32 h 32"/>
                  <a:gd name="T8" fmla="*/ 18 w 36"/>
                  <a:gd name="T9" fmla="*/ 32 h 32"/>
                  <a:gd name="T10" fmla="*/ 30 w 36"/>
                  <a:gd name="T11" fmla="*/ 25 h 32"/>
                  <a:gd name="T12" fmla="*/ 19 w 36"/>
                  <a:gd name="T13" fmla="*/ 4 h 32"/>
                  <a:gd name="T14" fmla="*/ 18 w 36"/>
                  <a:gd name="T15" fmla="*/ 32 h 32"/>
                  <a:gd name="T16" fmla="*/ 19 w 36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6" h="32">
                    <a:moveTo>
                      <a:pt x="19" y="32"/>
                    </a:moveTo>
                    <a:cubicBezTo>
                      <a:pt x="5" y="31"/>
                      <a:pt x="2" y="14"/>
                      <a:pt x="12" y="6"/>
                    </a:cubicBezTo>
                    <a:cubicBezTo>
                      <a:pt x="20" y="0"/>
                      <a:pt x="29" y="8"/>
                      <a:pt x="31" y="15"/>
                    </a:cubicBezTo>
                    <a:cubicBezTo>
                      <a:pt x="32" y="23"/>
                      <a:pt x="27" y="32"/>
                      <a:pt x="19" y="32"/>
                    </a:cubicBezTo>
                    <a:cubicBezTo>
                      <a:pt x="19" y="32"/>
                      <a:pt x="18" y="32"/>
                      <a:pt x="18" y="32"/>
                    </a:cubicBezTo>
                    <a:cubicBezTo>
                      <a:pt x="23" y="32"/>
                      <a:pt x="28" y="30"/>
                      <a:pt x="30" y="25"/>
                    </a:cubicBezTo>
                    <a:cubicBezTo>
                      <a:pt x="36" y="16"/>
                      <a:pt x="29" y="5"/>
                      <a:pt x="19" y="4"/>
                    </a:cubicBezTo>
                    <a:cubicBezTo>
                      <a:pt x="2" y="3"/>
                      <a:pt x="0" y="32"/>
                      <a:pt x="18" y="32"/>
                    </a:cubicBezTo>
                    <a:cubicBezTo>
                      <a:pt x="18" y="32"/>
                      <a:pt x="19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38" name="Freeform 84"/>
              <p:cNvSpPr>
                <a:spLocks/>
              </p:cNvSpPr>
              <p:nvPr/>
            </p:nvSpPr>
            <p:spPr bwMode="auto">
              <a:xfrm>
                <a:off x="5338763" y="971550"/>
                <a:ext cx="292100" cy="268288"/>
              </a:xfrm>
              <a:custGeom>
                <a:avLst/>
                <a:gdLst>
                  <a:gd name="T0" fmla="*/ 19 w 35"/>
                  <a:gd name="T1" fmla="*/ 32 h 32"/>
                  <a:gd name="T2" fmla="*/ 12 w 35"/>
                  <a:gd name="T3" fmla="*/ 6 h 32"/>
                  <a:gd name="T4" fmla="*/ 30 w 35"/>
                  <a:gd name="T5" fmla="*/ 15 h 32"/>
                  <a:gd name="T6" fmla="*/ 19 w 35"/>
                  <a:gd name="T7" fmla="*/ 32 h 32"/>
                  <a:gd name="T8" fmla="*/ 18 w 35"/>
                  <a:gd name="T9" fmla="*/ 32 h 32"/>
                  <a:gd name="T10" fmla="*/ 30 w 35"/>
                  <a:gd name="T11" fmla="*/ 25 h 32"/>
                  <a:gd name="T12" fmla="*/ 19 w 35"/>
                  <a:gd name="T13" fmla="*/ 4 h 32"/>
                  <a:gd name="T14" fmla="*/ 18 w 35"/>
                  <a:gd name="T15" fmla="*/ 32 h 32"/>
                  <a:gd name="T16" fmla="*/ 19 w 35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32">
                    <a:moveTo>
                      <a:pt x="19" y="32"/>
                    </a:moveTo>
                    <a:cubicBezTo>
                      <a:pt x="5" y="31"/>
                      <a:pt x="2" y="14"/>
                      <a:pt x="12" y="6"/>
                    </a:cubicBezTo>
                    <a:cubicBezTo>
                      <a:pt x="20" y="0"/>
                      <a:pt x="28" y="8"/>
                      <a:pt x="30" y="15"/>
                    </a:cubicBezTo>
                    <a:cubicBezTo>
                      <a:pt x="32" y="23"/>
                      <a:pt x="27" y="32"/>
                      <a:pt x="19" y="32"/>
                    </a:cubicBezTo>
                    <a:cubicBezTo>
                      <a:pt x="19" y="32"/>
                      <a:pt x="18" y="32"/>
                      <a:pt x="18" y="32"/>
                    </a:cubicBezTo>
                    <a:cubicBezTo>
                      <a:pt x="23" y="32"/>
                      <a:pt x="27" y="30"/>
                      <a:pt x="30" y="25"/>
                    </a:cubicBezTo>
                    <a:cubicBezTo>
                      <a:pt x="35" y="16"/>
                      <a:pt x="29" y="5"/>
                      <a:pt x="19" y="4"/>
                    </a:cubicBezTo>
                    <a:cubicBezTo>
                      <a:pt x="2" y="3"/>
                      <a:pt x="0" y="32"/>
                      <a:pt x="18" y="32"/>
                    </a:cubicBezTo>
                    <a:cubicBezTo>
                      <a:pt x="18" y="32"/>
                      <a:pt x="19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39" name="Freeform 85"/>
              <p:cNvSpPr>
                <a:spLocks/>
              </p:cNvSpPr>
              <p:nvPr/>
            </p:nvSpPr>
            <p:spPr bwMode="auto">
              <a:xfrm>
                <a:off x="5689600" y="971550"/>
                <a:ext cx="292100" cy="268288"/>
              </a:xfrm>
              <a:custGeom>
                <a:avLst/>
                <a:gdLst>
                  <a:gd name="T0" fmla="*/ 19 w 35"/>
                  <a:gd name="T1" fmla="*/ 32 h 32"/>
                  <a:gd name="T2" fmla="*/ 12 w 35"/>
                  <a:gd name="T3" fmla="*/ 6 h 32"/>
                  <a:gd name="T4" fmla="*/ 30 w 35"/>
                  <a:gd name="T5" fmla="*/ 15 h 32"/>
                  <a:gd name="T6" fmla="*/ 19 w 35"/>
                  <a:gd name="T7" fmla="*/ 32 h 32"/>
                  <a:gd name="T8" fmla="*/ 18 w 35"/>
                  <a:gd name="T9" fmla="*/ 32 h 32"/>
                  <a:gd name="T10" fmla="*/ 30 w 35"/>
                  <a:gd name="T11" fmla="*/ 25 h 32"/>
                  <a:gd name="T12" fmla="*/ 19 w 35"/>
                  <a:gd name="T13" fmla="*/ 4 h 32"/>
                  <a:gd name="T14" fmla="*/ 18 w 35"/>
                  <a:gd name="T15" fmla="*/ 32 h 32"/>
                  <a:gd name="T16" fmla="*/ 19 w 35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32">
                    <a:moveTo>
                      <a:pt x="19" y="32"/>
                    </a:moveTo>
                    <a:cubicBezTo>
                      <a:pt x="5" y="31"/>
                      <a:pt x="2" y="14"/>
                      <a:pt x="12" y="6"/>
                    </a:cubicBezTo>
                    <a:cubicBezTo>
                      <a:pt x="20" y="0"/>
                      <a:pt x="28" y="8"/>
                      <a:pt x="30" y="15"/>
                    </a:cubicBezTo>
                    <a:cubicBezTo>
                      <a:pt x="32" y="23"/>
                      <a:pt x="27" y="32"/>
                      <a:pt x="19" y="32"/>
                    </a:cubicBezTo>
                    <a:cubicBezTo>
                      <a:pt x="19" y="32"/>
                      <a:pt x="18" y="32"/>
                      <a:pt x="18" y="32"/>
                    </a:cubicBezTo>
                    <a:cubicBezTo>
                      <a:pt x="23" y="32"/>
                      <a:pt x="27" y="30"/>
                      <a:pt x="30" y="25"/>
                    </a:cubicBezTo>
                    <a:cubicBezTo>
                      <a:pt x="35" y="16"/>
                      <a:pt x="29" y="5"/>
                      <a:pt x="19" y="4"/>
                    </a:cubicBezTo>
                    <a:cubicBezTo>
                      <a:pt x="1" y="3"/>
                      <a:pt x="0" y="32"/>
                      <a:pt x="18" y="32"/>
                    </a:cubicBezTo>
                    <a:cubicBezTo>
                      <a:pt x="18" y="32"/>
                      <a:pt x="19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40" name="Freeform 86"/>
              <p:cNvSpPr>
                <a:spLocks/>
              </p:cNvSpPr>
              <p:nvPr/>
            </p:nvSpPr>
            <p:spPr bwMode="auto">
              <a:xfrm>
                <a:off x="6038850" y="971550"/>
                <a:ext cx="292100" cy="268288"/>
              </a:xfrm>
              <a:custGeom>
                <a:avLst/>
                <a:gdLst>
                  <a:gd name="T0" fmla="*/ 19 w 35"/>
                  <a:gd name="T1" fmla="*/ 32 h 32"/>
                  <a:gd name="T2" fmla="*/ 12 w 35"/>
                  <a:gd name="T3" fmla="*/ 6 h 32"/>
                  <a:gd name="T4" fmla="*/ 30 w 35"/>
                  <a:gd name="T5" fmla="*/ 15 h 32"/>
                  <a:gd name="T6" fmla="*/ 19 w 35"/>
                  <a:gd name="T7" fmla="*/ 32 h 32"/>
                  <a:gd name="T8" fmla="*/ 18 w 35"/>
                  <a:gd name="T9" fmla="*/ 32 h 32"/>
                  <a:gd name="T10" fmla="*/ 30 w 35"/>
                  <a:gd name="T11" fmla="*/ 25 h 32"/>
                  <a:gd name="T12" fmla="*/ 18 w 35"/>
                  <a:gd name="T13" fmla="*/ 4 h 32"/>
                  <a:gd name="T14" fmla="*/ 18 w 35"/>
                  <a:gd name="T15" fmla="*/ 32 h 32"/>
                  <a:gd name="T16" fmla="*/ 19 w 35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32">
                    <a:moveTo>
                      <a:pt x="19" y="32"/>
                    </a:moveTo>
                    <a:cubicBezTo>
                      <a:pt x="5" y="31"/>
                      <a:pt x="1" y="14"/>
                      <a:pt x="12" y="6"/>
                    </a:cubicBezTo>
                    <a:cubicBezTo>
                      <a:pt x="20" y="0"/>
                      <a:pt x="28" y="8"/>
                      <a:pt x="30" y="15"/>
                    </a:cubicBezTo>
                    <a:cubicBezTo>
                      <a:pt x="32" y="23"/>
                      <a:pt x="27" y="32"/>
                      <a:pt x="19" y="32"/>
                    </a:cubicBezTo>
                    <a:cubicBezTo>
                      <a:pt x="18" y="32"/>
                      <a:pt x="17" y="32"/>
                      <a:pt x="18" y="32"/>
                    </a:cubicBezTo>
                    <a:cubicBezTo>
                      <a:pt x="23" y="32"/>
                      <a:pt x="27" y="30"/>
                      <a:pt x="30" y="25"/>
                    </a:cubicBezTo>
                    <a:cubicBezTo>
                      <a:pt x="35" y="16"/>
                      <a:pt x="28" y="5"/>
                      <a:pt x="18" y="4"/>
                    </a:cubicBezTo>
                    <a:cubicBezTo>
                      <a:pt x="1" y="3"/>
                      <a:pt x="0" y="32"/>
                      <a:pt x="18" y="32"/>
                    </a:cubicBezTo>
                    <a:cubicBezTo>
                      <a:pt x="18" y="32"/>
                      <a:pt x="18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41" name="Freeform 87"/>
              <p:cNvSpPr>
                <a:spLocks/>
              </p:cNvSpPr>
              <p:nvPr/>
            </p:nvSpPr>
            <p:spPr bwMode="auto">
              <a:xfrm>
                <a:off x="6389688" y="971550"/>
                <a:ext cx="292100" cy="268288"/>
              </a:xfrm>
              <a:custGeom>
                <a:avLst/>
                <a:gdLst>
                  <a:gd name="T0" fmla="*/ 18 w 35"/>
                  <a:gd name="T1" fmla="*/ 32 h 32"/>
                  <a:gd name="T2" fmla="*/ 12 w 35"/>
                  <a:gd name="T3" fmla="*/ 6 h 32"/>
                  <a:gd name="T4" fmla="*/ 30 w 35"/>
                  <a:gd name="T5" fmla="*/ 15 h 32"/>
                  <a:gd name="T6" fmla="*/ 18 w 35"/>
                  <a:gd name="T7" fmla="*/ 32 h 32"/>
                  <a:gd name="T8" fmla="*/ 17 w 35"/>
                  <a:gd name="T9" fmla="*/ 32 h 32"/>
                  <a:gd name="T10" fmla="*/ 30 w 35"/>
                  <a:gd name="T11" fmla="*/ 25 h 32"/>
                  <a:gd name="T12" fmla="*/ 18 w 35"/>
                  <a:gd name="T13" fmla="*/ 4 h 32"/>
                  <a:gd name="T14" fmla="*/ 17 w 35"/>
                  <a:gd name="T15" fmla="*/ 32 h 32"/>
                  <a:gd name="T16" fmla="*/ 18 w 35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32">
                    <a:moveTo>
                      <a:pt x="18" y="32"/>
                    </a:moveTo>
                    <a:cubicBezTo>
                      <a:pt x="5" y="31"/>
                      <a:pt x="1" y="14"/>
                      <a:pt x="12" y="6"/>
                    </a:cubicBezTo>
                    <a:cubicBezTo>
                      <a:pt x="20" y="0"/>
                      <a:pt x="28" y="8"/>
                      <a:pt x="30" y="15"/>
                    </a:cubicBezTo>
                    <a:cubicBezTo>
                      <a:pt x="32" y="23"/>
                      <a:pt x="26" y="32"/>
                      <a:pt x="18" y="32"/>
                    </a:cubicBezTo>
                    <a:cubicBezTo>
                      <a:pt x="18" y="32"/>
                      <a:pt x="17" y="32"/>
                      <a:pt x="17" y="32"/>
                    </a:cubicBezTo>
                    <a:cubicBezTo>
                      <a:pt x="23" y="32"/>
                      <a:pt x="27" y="30"/>
                      <a:pt x="30" y="25"/>
                    </a:cubicBezTo>
                    <a:cubicBezTo>
                      <a:pt x="35" y="16"/>
                      <a:pt x="28" y="5"/>
                      <a:pt x="18" y="4"/>
                    </a:cubicBezTo>
                    <a:cubicBezTo>
                      <a:pt x="1" y="3"/>
                      <a:pt x="0" y="32"/>
                      <a:pt x="17" y="32"/>
                    </a:cubicBezTo>
                    <a:cubicBezTo>
                      <a:pt x="18" y="32"/>
                      <a:pt x="18" y="32"/>
                      <a:pt x="18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42" name="Freeform 88"/>
              <p:cNvSpPr>
                <a:spLocks/>
              </p:cNvSpPr>
              <p:nvPr/>
            </p:nvSpPr>
            <p:spPr bwMode="auto">
              <a:xfrm>
                <a:off x="6732588" y="971550"/>
                <a:ext cx="300038" cy="268288"/>
              </a:xfrm>
              <a:custGeom>
                <a:avLst/>
                <a:gdLst>
                  <a:gd name="T0" fmla="*/ 19 w 36"/>
                  <a:gd name="T1" fmla="*/ 32 h 32"/>
                  <a:gd name="T2" fmla="*/ 13 w 36"/>
                  <a:gd name="T3" fmla="*/ 6 h 32"/>
                  <a:gd name="T4" fmla="*/ 31 w 36"/>
                  <a:gd name="T5" fmla="*/ 15 h 32"/>
                  <a:gd name="T6" fmla="*/ 19 w 36"/>
                  <a:gd name="T7" fmla="*/ 32 h 32"/>
                  <a:gd name="T8" fmla="*/ 18 w 36"/>
                  <a:gd name="T9" fmla="*/ 32 h 32"/>
                  <a:gd name="T10" fmla="*/ 30 w 36"/>
                  <a:gd name="T11" fmla="*/ 25 h 32"/>
                  <a:gd name="T12" fmla="*/ 19 w 36"/>
                  <a:gd name="T13" fmla="*/ 4 h 32"/>
                  <a:gd name="T14" fmla="*/ 18 w 36"/>
                  <a:gd name="T15" fmla="*/ 32 h 32"/>
                  <a:gd name="T16" fmla="*/ 19 w 36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6" h="32">
                    <a:moveTo>
                      <a:pt x="19" y="32"/>
                    </a:moveTo>
                    <a:cubicBezTo>
                      <a:pt x="6" y="31"/>
                      <a:pt x="2" y="14"/>
                      <a:pt x="13" y="6"/>
                    </a:cubicBezTo>
                    <a:cubicBezTo>
                      <a:pt x="20" y="0"/>
                      <a:pt x="29" y="8"/>
                      <a:pt x="31" y="15"/>
                    </a:cubicBezTo>
                    <a:cubicBezTo>
                      <a:pt x="33" y="23"/>
                      <a:pt x="27" y="32"/>
                      <a:pt x="19" y="32"/>
                    </a:cubicBezTo>
                    <a:cubicBezTo>
                      <a:pt x="19" y="32"/>
                      <a:pt x="18" y="32"/>
                      <a:pt x="18" y="32"/>
                    </a:cubicBezTo>
                    <a:cubicBezTo>
                      <a:pt x="23" y="32"/>
                      <a:pt x="28" y="30"/>
                      <a:pt x="30" y="25"/>
                    </a:cubicBezTo>
                    <a:cubicBezTo>
                      <a:pt x="36" y="16"/>
                      <a:pt x="29" y="5"/>
                      <a:pt x="19" y="4"/>
                    </a:cubicBezTo>
                    <a:cubicBezTo>
                      <a:pt x="2" y="3"/>
                      <a:pt x="0" y="32"/>
                      <a:pt x="18" y="32"/>
                    </a:cubicBezTo>
                    <a:cubicBezTo>
                      <a:pt x="19" y="32"/>
                      <a:pt x="19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43" name="Freeform 89"/>
              <p:cNvSpPr>
                <a:spLocks/>
              </p:cNvSpPr>
              <p:nvPr/>
            </p:nvSpPr>
            <p:spPr bwMode="auto">
              <a:xfrm>
                <a:off x="7081838" y="971550"/>
                <a:ext cx="300038" cy="268288"/>
              </a:xfrm>
              <a:custGeom>
                <a:avLst/>
                <a:gdLst>
                  <a:gd name="T0" fmla="*/ 19 w 36"/>
                  <a:gd name="T1" fmla="*/ 32 h 32"/>
                  <a:gd name="T2" fmla="*/ 12 w 36"/>
                  <a:gd name="T3" fmla="*/ 6 h 32"/>
                  <a:gd name="T4" fmla="*/ 30 w 36"/>
                  <a:gd name="T5" fmla="*/ 15 h 32"/>
                  <a:gd name="T6" fmla="*/ 19 w 36"/>
                  <a:gd name="T7" fmla="*/ 32 h 32"/>
                  <a:gd name="T8" fmla="*/ 18 w 36"/>
                  <a:gd name="T9" fmla="*/ 32 h 32"/>
                  <a:gd name="T10" fmla="*/ 30 w 36"/>
                  <a:gd name="T11" fmla="*/ 25 h 32"/>
                  <a:gd name="T12" fmla="*/ 19 w 36"/>
                  <a:gd name="T13" fmla="*/ 4 h 32"/>
                  <a:gd name="T14" fmla="*/ 18 w 36"/>
                  <a:gd name="T15" fmla="*/ 32 h 32"/>
                  <a:gd name="T16" fmla="*/ 19 w 36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6" h="32">
                    <a:moveTo>
                      <a:pt x="19" y="32"/>
                    </a:moveTo>
                    <a:cubicBezTo>
                      <a:pt x="5" y="31"/>
                      <a:pt x="2" y="14"/>
                      <a:pt x="12" y="6"/>
                    </a:cubicBezTo>
                    <a:cubicBezTo>
                      <a:pt x="20" y="0"/>
                      <a:pt x="29" y="8"/>
                      <a:pt x="30" y="15"/>
                    </a:cubicBezTo>
                    <a:cubicBezTo>
                      <a:pt x="32" y="23"/>
                      <a:pt x="27" y="32"/>
                      <a:pt x="19" y="32"/>
                    </a:cubicBezTo>
                    <a:cubicBezTo>
                      <a:pt x="19" y="32"/>
                      <a:pt x="18" y="32"/>
                      <a:pt x="18" y="32"/>
                    </a:cubicBezTo>
                    <a:cubicBezTo>
                      <a:pt x="23" y="32"/>
                      <a:pt x="27" y="30"/>
                      <a:pt x="30" y="25"/>
                    </a:cubicBezTo>
                    <a:cubicBezTo>
                      <a:pt x="36" y="16"/>
                      <a:pt x="29" y="5"/>
                      <a:pt x="19" y="4"/>
                    </a:cubicBezTo>
                    <a:cubicBezTo>
                      <a:pt x="2" y="3"/>
                      <a:pt x="0" y="32"/>
                      <a:pt x="18" y="32"/>
                    </a:cubicBezTo>
                    <a:cubicBezTo>
                      <a:pt x="18" y="32"/>
                      <a:pt x="19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44" name="Freeform 90"/>
              <p:cNvSpPr>
                <a:spLocks/>
              </p:cNvSpPr>
              <p:nvPr/>
            </p:nvSpPr>
            <p:spPr bwMode="auto">
              <a:xfrm>
                <a:off x="7432675" y="971550"/>
                <a:ext cx="292100" cy="268288"/>
              </a:xfrm>
              <a:custGeom>
                <a:avLst/>
                <a:gdLst>
                  <a:gd name="T0" fmla="*/ 19 w 35"/>
                  <a:gd name="T1" fmla="*/ 32 h 32"/>
                  <a:gd name="T2" fmla="*/ 12 w 35"/>
                  <a:gd name="T3" fmla="*/ 6 h 32"/>
                  <a:gd name="T4" fmla="*/ 30 w 35"/>
                  <a:gd name="T5" fmla="*/ 15 h 32"/>
                  <a:gd name="T6" fmla="*/ 19 w 35"/>
                  <a:gd name="T7" fmla="*/ 32 h 32"/>
                  <a:gd name="T8" fmla="*/ 18 w 35"/>
                  <a:gd name="T9" fmla="*/ 32 h 32"/>
                  <a:gd name="T10" fmla="*/ 30 w 35"/>
                  <a:gd name="T11" fmla="*/ 25 h 32"/>
                  <a:gd name="T12" fmla="*/ 19 w 35"/>
                  <a:gd name="T13" fmla="*/ 4 h 32"/>
                  <a:gd name="T14" fmla="*/ 18 w 35"/>
                  <a:gd name="T15" fmla="*/ 32 h 32"/>
                  <a:gd name="T16" fmla="*/ 19 w 35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32">
                    <a:moveTo>
                      <a:pt x="19" y="32"/>
                    </a:moveTo>
                    <a:cubicBezTo>
                      <a:pt x="5" y="31"/>
                      <a:pt x="2" y="14"/>
                      <a:pt x="12" y="6"/>
                    </a:cubicBezTo>
                    <a:cubicBezTo>
                      <a:pt x="20" y="0"/>
                      <a:pt x="28" y="8"/>
                      <a:pt x="30" y="15"/>
                    </a:cubicBezTo>
                    <a:cubicBezTo>
                      <a:pt x="32" y="23"/>
                      <a:pt x="27" y="32"/>
                      <a:pt x="19" y="32"/>
                    </a:cubicBezTo>
                    <a:cubicBezTo>
                      <a:pt x="19" y="32"/>
                      <a:pt x="18" y="32"/>
                      <a:pt x="18" y="32"/>
                    </a:cubicBezTo>
                    <a:cubicBezTo>
                      <a:pt x="23" y="32"/>
                      <a:pt x="27" y="30"/>
                      <a:pt x="30" y="25"/>
                    </a:cubicBezTo>
                    <a:cubicBezTo>
                      <a:pt x="35" y="16"/>
                      <a:pt x="29" y="5"/>
                      <a:pt x="19" y="4"/>
                    </a:cubicBezTo>
                    <a:cubicBezTo>
                      <a:pt x="2" y="3"/>
                      <a:pt x="0" y="32"/>
                      <a:pt x="18" y="32"/>
                    </a:cubicBezTo>
                    <a:cubicBezTo>
                      <a:pt x="18" y="32"/>
                      <a:pt x="19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45" name="Freeform 91"/>
              <p:cNvSpPr>
                <a:spLocks/>
              </p:cNvSpPr>
              <p:nvPr/>
            </p:nvSpPr>
            <p:spPr bwMode="auto">
              <a:xfrm>
                <a:off x="7783513" y="971550"/>
                <a:ext cx="292100" cy="268288"/>
              </a:xfrm>
              <a:custGeom>
                <a:avLst/>
                <a:gdLst>
                  <a:gd name="T0" fmla="*/ 19 w 35"/>
                  <a:gd name="T1" fmla="*/ 32 h 32"/>
                  <a:gd name="T2" fmla="*/ 12 w 35"/>
                  <a:gd name="T3" fmla="*/ 6 h 32"/>
                  <a:gd name="T4" fmla="*/ 30 w 35"/>
                  <a:gd name="T5" fmla="*/ 15 h 32"/>
                  <a:gd name="T6" fmla="*/ 19 w 35"/>
                  <a:gd name="T7" fmla="*/ 32 h 32"/>
                  <a:gd name="T8" fmla="*/ 18 w 35"/>
                  <a:gd name="T9" fmla="*/ 32 h 32"/>
                  <a:gd name="T10" fmla="*/ 30 w 35"/>
                  <a:gd name="T11" fmla="*/ 25 h 32"/>
                  <a:gd name="T12" fmla="*/ 19 w 35"/>
                  <a:gd name="T13" fmla="*/ 4 h 32"/>
                  <a:gd name="T14" fmla="*/ 18 w 35"/>
                  <a:gd name="T15" fmla="*/ 32 h 32"/>
                  <a:gd name="T16" fmla="*/ 19 w 35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32">
                    <a:moveTo>
                      <a:pt x="19" y="32"/>
                    </a:moveTo>
                    <a:cubicBezTo>
                      <a:pt x="5" y="31"/>
                      <a:pt x="2" y="14"/>
                      <a:pt x="12" y="6"/>
                    </a:cubicBezTo>
                    <a:cubicBezTo>
                      <a:pt x="20" y="0"/>
                      <a:pt x="28" y="8"/>
                      <a:pt x="30" y="15"/>
                    </a:cubicBezTo>
                    <a:cubicBezTo>
                      <a:pt x="32" y="23"/>
                      <a:pt x="27" y="32"/>
                      <a:pt x="19" y="32"/>
                    </a:cubicBezTo>
                    <a:cubicBezTo>
                      <a:pt x="18" y="32"/>
                      <a:pt x="18" y="32"/>
                      <a:pt x="18" y="32"/>
                    </a:cubicBezTo>
                    <a:cubicBezTo>
                      <a:pt x="23" y="32"/>
                      <a:pt x="27" y="30"/>
                      <a:pt x="30" y="25"/>
                    </a:cubicBezTo>
                    <a:cubicBezTo>
                      <a:pt x="35" y="16"/>
                      <a:pt x="28" y="5"/>
                      <a:pt x="19" y="4"/>
                    </a:cubicBezTo>
                    <a:cubicBezTo>
                      <a:pt x="1" y="3"/>
                      <a:pt x="0" y="32"/>
                      <a:pt x="18" y="32"/>
                    </a:cubicBezTo>
                    <a:cubicBezTo>
                      <a:pt x="18" y="32"/>
                      <a:pt x="19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46" name="Freeform 92"/>
              <p:cNvSpPr>
                <a:spLocks/>
              </p:cNvSpPr>
              <p:nvPr/>
            </p:nvSpPr>
            <p:spPr bwMode="auto">
              <a:xfrm>
                <a:off x="8132763" y="971550"/>
                <a:ext cx="292100" cy="268288"/>
              </a:xfrm>
              <a:custGeom>
                <a:avLst/>
                <a:gdLst>
                  <a:gd name="T0" fmla="*/ 19 w 35"/>
                  <a:gd name="T1" fmla="*/ 32 h 32"/>
                  <a:gd name="T2" fmla="*/ 12 w 35"/>
                  <a:gd name="T3" fmla="*/ 6 h 32"/>
                  <a:gd name="T4" fmla="*/ 30 w 35"/>
                  <a:gd name="T5" fmla="*/ 15 h 32"/>
                  <a:gd name="T6" fmla="*/ 19 w 35"/>
                  <a:gd name="T7" fmla="*/ 32 h 32"/>
                  <a:gd name="T8" fmla="*/ 18 w 35"/>
                  <a:gd name="T9" fmla="*/ 32 h 32"/>
                  <a:gd name="T10" fmla="*/ 30 w 35"/>
                  <a:gd name="T11" fmla="*/ 25 h 32"/>
                  <a:gd name="T12" fmla="*/ 18 w 35"/>
                  <a:gd name="T13" fmla="*/ 4 h 32"/>
                  <a:gd name="T14" fmla="*/ 17 w 35"/>
                  <a:gd name="T15" fmla="*/ 32 h 32"/>
                  <a:gd name="T16" fmla="*/ 19 w 35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32">
                    <a:moveTo>
                      <a:pt x="19" y="32"/>
                    </a:moveTo>
                    <a:cubicBezTo>
                      <a:pt x="5" y="31"/>
                      <a:pt x="1" y="14"/>
                      <a:pt x="12" y="6"/>
                    </a:cubicBezTo>
                    <a:cubicBezTo>
                      <a:pt x="20" y="0"/>
                      <a:pt x="28" y="8"/>
                      <a:pt x="30" y="15"/>
                    </a:cubicBezTo>
                    <a:cubicBezTo>
                      <a:pt x="32" y="23"/>
                      <a:pt x="27" y="32"/>
                      <a:pt x="19" y="32"/>
                    </a:cubicBezTo>
                    <a:cubicBezTo>
                      <a:pt x="18" y="32"/>
                      <a:pt x="17" y="32"/>
                      <a:pt x="18" y="32"/>
                    </a:cubicBezTo>
                    <a:cubicBezTo>
                      <a:pt x="23" y="32"/>
                      <a:pt x="27" y="30"/>
                      <a:pt x="30" y="25"/>
                    </a:cubicBezTo>
                    <a:cubicBezTo>
                      <a:pt x="35" y="16"/>
                      <a:pt x="28" y="5"/>
                      <a:pt x="18" y="4"/>
                    </a:cubicBezTo>
                    <a:cubicBezTo>
                      <a:pt x="1" y="3"/>
                      <a:pt x="0" y="32"/>
                      <a:pt x="17" y="32"/>
                    </a:cubicBezTo>
                    <a:cubicBezTo>
                      <a:pt x="18" y="32"/>
                      <a:pt x="18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47" name="Freeform 93"/>
              <p:cNvSpPr>
                <a:spLocks/>
              </p:cNvSpPr>
              <p:nvPr/>
            </p:nvSpPr>
            <p:spPr bwMode="auto">
              <a:xfrm>
                <a:off x="8483600" y="971550"/>
                <a:ext cx="292100" cy="268288"/>
              </a:xfrm>
              <a:custGeom>
                <a:avLst/>
                <a:gdLst>
                  <a:gd name="T0" fmla="*/ 18 w 35"/>
                  <a:gd name="T1" fmla="*/ 32 h 32"/>
                  <a:gd name="T2" fmla="*/ 12 w 35"/>
                  <a:gd name="T3" fmla="*/ 6 h 32"/>
                  <a:gd name="T4" fmla="*/ 30 w 35"/>
                  <a:gd name="T5" fmla="*/ 15 h 32"/>
                  <a:gd name="T6" fmla="*/ 18 w 35"/>
                  <a:gd name="T7" fmla="*/ 32 h 32"/>
                  <a:gd name="T8" fmla="*/ 17 w 35"/>
                  <a:gd name="T9" fmla="*/ 32 h 32"/>
                  <a:gd name="T10" fmla="*/ 30 w 35"/>
                  <a:gd name="T11" fmla="*/ 25 h 32"/>
                  <a:gd name="T12" fmla="*/ 18 w 35"/>
                  <a:gd name="T13" fmla="*/ 4 h 32"/>
                  <a:gd name="T14" fmla="*/ 17 w 35"/>
                  <a:gd name="T15" fmla="*/ 32 h 32"/>
                  <a:gd name="T16" fmla="*/ 18 w 35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32">
                    <a:moveTo>
                      <a:pt x="18" y="32"/>
                    </a:moveTo>
                    <a:cubicBezTo>
                      <a:pt x="5" y="31"/>
                      <a:pt x="1" y="14"/>
                      <a:pt x="12" y="6"/>
                    </a:cubicBezTo>
                    <a:cubicBezTo>
                      <a:pt x="20" y="0"/>
                      <a:pt x="28" y="8"/>
                      <a:pt x="30" y="15"/>
                    </a:cubicBezTo>
                    <a:cubicBezTo>
                      <a:pt x="32" y="23"/>
                      <a:pt x="26" y="32"/>
                      <a:pt x="18" y="32"/>
                    </a:cubicBezTo>
                    <a:cubicBezTo>
                      <a:pt x="18" y="32"/>
                      <a:pt x="17" y="32"/>
                      <a:pt x="17" y="32"/>
                    </a:cubicBezTo>
                    <a:cubicBezTo>
                      <a:pt x="23" y="32"/>
                      <a:pt x="27" y="30"/>
                      <a:pt x="30" y="25"/>
                    </a:cubicBezTo>
                    <a:cubicBezTo>
                      <a:pt x="35" y="16"/>
                      <a:pt x="28" y="5"/>
                      <a:pt x="18" y="4"/>
                    </a:cubicBezTo>
                    <a:cubicBezTo>
                      <a:pt x="1" y="3"/>
                      <a:pt x="0" y="32"/>
                      <a:pt x="17" y="32"/>
                    </a:cubicBezTo>
                    <a:cubicBezTo>
                      <a:pt x="18" y="32"/>
                      <a:pt x="18" y="32"/>
                      <a:pt x="18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48" name="Freeform 94"/>
              <p:cNvSpPr>
                <a:spLocks/>
              </p:cNvSpPr>
              <p:nvPr/>
            </p:nvSpPr>
            <p:spPr bwMode="auto">
              <a:xfrm>
                <a:off x="8826500" y="971550"/>
                <a:ext cx="300038" cy="268288"/>
              </a:xfrm>
              <a:custGeom>
                <a:avLst/>
                <a:gdLst>
                  <a:gd name="T0" fmla="*/ 19 w 36"/>
                  <a:gd name="T1" fmla="*/ 32 h 32"/>
                  <a:gd name="T2" fmla="*/ 12 w 36"/>
                  <a:gd name="T3" fmla="*/ 6 h 32"/>
                  <a:gd name="T4" fmla="*/ 31 w 36"/>
                  <a:gd name="T5" fmla="*/ 15 h 32"/>
                  <a:gd name="T6" fmla="*/ 19 w 36"/>
                  <a:gd name="T7" fmla="*/ 32 h 32"/>
                  <a:gd name="T8" fmla="*/ 18 w 36"/>
                  <a:gd name="T9" fmla="*/ 32 h 32"/>
                  <a:gd name="T10" fmla="*/ 30 w 36"/>
                  <a:gd name="T11" fmla="*/ 25 h 32"/>
                  <a:gd name="T12" fmla="*/ 19 w 36"/>
                  <a:gd name="T13" fmla="*/ 4 h 32"/>
                  <a:gd name="T14" fmla="*/ 18 w 36"/>
                  <a:gd name="T15" fmla="*/ 32 h 32"/>
                  <a:gd name="T16" fmla="*/ 19 w 36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6" h="32">
                    <a:moveTo>
                      <a:pt x="19" y="32"/>
                    </a:moveTo>
                    <a:cubicBezTo>
                      <a:pt x="6" y="31"/>
                      <a:pt x="2" y="14"/>
                      <a:pt x="12" y="6"/>
                    </a:cubicBezTo>
                    <a:cubicBezTo>
                      <a:pt x="20" y="0"/>
                      <a:pt x="29" y="8"/>
                      <a:pt x="31" y="15"/>
                    </a:cubicBezTo>
                    <a:cubicBezTo>
                      <a:pt x="33" y="23"/>
                      <a:pt x="27" y="32"/>
                      <a:pt x="19" y="32"/>
                    </a:cubicBezTo>
                    <a:cubicBezTo>
                      <a:pt x="19" y="32"/>
                      <a:pt x="18" y="32"/>
                      <a:pt x="18" y="32"/>
                    </a:cubicBezTo>
                    <a:cubicBezTo>
                      <a:pt x="23" y="32"/>
                      <a:pt x="28" y="30"/>
                      <a:pt x="30" y="25"/>
                    </a:cubicBezTo>
                    <a:cubicBezTo>
                      <a:pt x="36" y="16"/>
                      <a:pt x="29" y="5"/>
                      <a:pt x="19" y="4"/>
                    </a:cubicBezTo>
                    <a:cubicBezTo>
                      <a:pt x="2" y="3"/>
                      <a:pt x="0" y="32"/>
                      <a:pt x="18" y="32"/>
                    </a:cubicBezTo>
                    <a:cubicBezTo>
                      <a:pt x="18" y="32"/>
                      <a:pt x="19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49" name="Freeform 95"/>
              <p:cNvSpPr>
                <a:spLocks/>
              </p:cNvSpPr>
              <p:nvPr/>
            </p:nvSpPr>
            <p:spPr bwMode="auto">
              <a:xfrm>
                <a:off x="9175750" y="971550"/>
                <a:ext cx="292100" cy="268288"/>
              </a:xfrm>
              <a:custGeom>
                <a:avLst/>
                <a:gdLst>
                  <a:gd name="T0" fmla="*/ 19 w 35"/>
                  <a:gd name="T1" fmla="*/ 32 h 32"/>
                  <a:gd name="T2" fmla="*/ 12 w 35"/>
                  <a:gd name="T3" fmla="*/ 6 h 32"/>
                  <a:gd name="T4" fmla="*/ 30 w 35"/>
                  <a:gd name="T5" fmla="*/ 15 h 32"/>
                  <a:gd name="T6" fmla="*/ 19 w 35"/>
                  <a:gd name="T7" fmla="*/ 32 h 32"/>
                  <a:gd name="T8" fmla="*/ 18 w 35"/>
                  <a:gd name="T9" fmla="*/ 32 h 32"/>
                  <a:gd name="T10" fmla="*/ 30 w 35"/>
                  <a:gd name="T11" fmla="*/ 25 h 32"/>
                  <a:gd name="T12" fmla="*/ 19 w 35"/>
                  <a:gd name="T13" fmla="*/ 4 h 32"/>
                  <a:gd name="T14" fmla="*/ 18 w 35"/>
                  <a:gd name="T15" fmla="*/ 32 h 32"/>
                  <a:gd name="T16" fmla="*/ 19 w 35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32">
                    <a:moveTo>
                      <a:pt x="19" y="32"/>
                    </a:moveTo>
                    <a:cubicBezTo>
                      <a:pt x="5" y="31"/>
                      <a:pt x="2" y="14"/>
                      <a:pt x="12" y="6"/>
                    </a:cubicBezTo>
                    <a:cubicBezTo>
                      <a:pt x="20" y="0"/>
                      <a:pt x="29" y="8"/>
                      <a:pt x="30" y="15"/>
                    </a:cubicBezTo>
                    <a:cubicBezTo>
                      <a:pt x="32" y="23"/>
                      <a:pt x="27" y="32"/>
                      <a:pt x="19" y="32"/>
                    </a:cubicBezTo>
                    <a:cubicBezTo>
                      <a:pt x="19" y="32"/>
                      <a:pt x="18" y="32"/>
                      <a:pt x="18" y="32"/>
                    </a:cubicBezTo>
                    <a:cubicBezTo>
                      <a:pt x="23" y="32"/>
                      <a:pt x="27" y="30"/>
                      <a:pt x="30" y="25"/>
                    </a:cubicBezTo>
                    <a:cubicBezTo>
                      <a:pt x="35" y="16"/>
                      <a:pt x="29" y="5"/>
                      <a:pt x="19" y="4"/>
                    </a:cubicBezTo>
                    <a:cubicBezTo>
                      <a:pt x="2" y="3"/>
                      <a:pt x="0" y="32"/>
                      <a:pt x="18" y="32"/>
                    </a:cubicBezTo>
                    <a:cubicBezTo>
                      <a:pt x="18" y="32"/>
                      <a:pt x="19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50" name="Freeform 96"/>
              <p:cNvSpPr>
                <a:spLocks/>
              </p:cNvSpPr>
              <p:nvPr/>
            </p:nvSpPr>
            <p:spPr bwMode="auto">
              <a:xfrm>
                <a:off x="9526588" y="971550"/>
                <a:ext cx="292100" cy="268288"/>
              </a:xfrm>
              <a:custGeom>
                <a:avLst/>
                <a:gdLst>
                  <a:gd name="T0" fmla="*/ 19 w 35"/>
                  <a:gd name="T1" fmla="*/ 32 h 32"/>
                  <a:gd name="T2" fmla="*/ 12 w 35"/>
                  <a:gd name="T3" fmla="*/ 6 h 32"/>
                  <a:gd name="T4" fmla="*/ 30 w 35"/>
                  <a:gd name="T5" fmla="*/ 15 h 32"/>
                  <a:gd name="T6" fmla="*/ 19 w 35"/>
                  <a:gd name="T7" fmla="*/ 32 h 32"/>
                  <a:gd name="T8" fmla="*/ 18 w 35"/>
                  <a:gd name="T9" fmla="*/ 32 h 32"/>
                  <a:gd name="T10" fmla="*/ 30 w 35"/>
                  <a:gd name="T11" fmla="*/ 25 h 32"/>
                  <a:gd name="T12" fmla="*/ 19 w 35"/>
                  <a:gd name="T13" fmla="*/ 4 h 32"/>
                  <a:gd name="T14" fmla="*/ 18 w 35"/>
                  <a:gd name="T15" fmla="*/ 32 h 32"/>
                  <a:gd name="T16" fmla="*/ 19 w 35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32">
                    <a:moveTo>
                      <a:pt x="19" y="32"/>
                    </a:moveTo>
                    <a:cubicBezTo>
                      <a:pt x="5" y="31"/>
                      <a:pt x="2" y="14"/>
                      <a:pt x="12" y="6"/>
                    </a:cubicBezTo>
                    <a:cubicBezTo>
                      <a:pt x="20" y="0"/>
                      <a:pt x="28" y="8"/>
                      <a:pt x="30" y="15"/>
                    </a:cubicBezTo>
                    <a:cubicBezTo>
                      <a:pt x="32" y="23"/>
                      <a:pt x="27" y="32"/>
                      <a:pt x="19" y="32"/>
                    </a:cubicBezTo>
                    <a:cubicBezTo>
                      <a:pt x="19" y="32"/>
                      <a:pt x="18" y="32"/>
                      <a:pt x="18" y="32"/>
                    </a:cubicBezTo>
                    <a:cubicBezTo>
                      <a:pt x="23" y="32"/>
                      <a:pt x="27" y="30"/>
                      <a:pt x="30" y="25"/>
                    </a:cubicBezTo>
                    <a:cubicBezTo>
                      <a:pt x="35" y="16"/>
                      <a:pt x="29" y="5"/>
                      <a:pt x="19" y="4"/>
                    </a:cubicBezTo>
                    <a:cubicBezTo>
                      <a:pt x="2" y="3"/>
                      <a:pt x="0" y="32"/>
                      <a:pt x="18" y="32"/>
                    </a:cubicBezTo>
                    <a:cubicBezTo>
                      <a:pt x="18" y="32"/>
                      <a:pt x="19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51" name="Freeform 97"/>
              <p:cNvSpPr>
                <a:spLocks/>
              </p:cNvSpPr>
              <p:nvPr/>
            </p:nvSpPr>
            <p:spPr bwMode="auto">
              <a:xfrm>
                <a:off x="9877425" y="971550"/>
                <a:ext cx="292100" cy="268288"/>
              </a:xfrm>
              <a:custGeom>
                <a:avLst/>
                <a:gdLst>
                  <a:gd name="T0" fmla="*/ 19 w 35"/>
                  <a:gd name="T1" fmla="*/ 32 h 32"/>
                  <a:gd name="T2" fmla="*/ 12 w 35"/>
                  <a:gd name="T3" fmla="*/ 6 h 32"/>
                  <a:gd name="T4" fmla="*/ 30 w 35"/>
                  <a:gd name="T5" fmla="*/ 15 h 32"/>
                  <a:gd name="T6" fmla="*/ 19 w 35"/>
                  <a:gd name="T7" fmla="*/ 32 h 32"/>
                  <a:gd name="T8" fmla="*/ 18 w 35"/>
                  <a:gd name="T9" fmla="*/ 32 h 32"/>
                  <a:gd name="T10" fmla="*/ 30 w 35"/>
                  <a:gd name="T11" fmla="*/ 25 h 32"/>
                  <a:gd name="T12" fmla="*/ 18 w 35"/>
                  <a:gd name="T13" fmla="*/ 4 h 32"/>
                  <a:gd name="T14" fmla="*/ 18 w 35"/>
                  <a:gd name="T15" fmla="*/ 32 h 32"/>
                  <a:gd name="T16" fmla="*/ 19 w 35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32">
                    <a:moveTo>
                      <a:pt x="19" y="32"/>
                    </a:moveTo>
                    <a:cubicBezTo>
                      <a:pt x="5" y="31"/>
                      <a:pt x="1" y="14"/>
                      <a:pt x="12" y="6"/>
                    </a:cubicBezTo>
                    <a:cubicBezTo>
                      <a:pt x="20" y="0"/>
                      <a:pt x="28" y="8"/>
                      <a:pt x="30" y="15"/>
                    </a:cubicBezTo>
                    <a:cubicBezTo>
                      <a:pt x="32" y="23"/>
                      <a:pt x="27" y="32"/>
                      <a:pt x="19" y="32"/>
                    </a:cubicBezTo>
                    <a:cubicBezTo>
                      <a:pt x="18" y="32"/>
                      <a:pt x="18" y="32"/>
                      <a:pt x="18" y="32"/>
                    </a:cubicBezTo>
                    <a:cubicBezTo>
                      <a:pt x="23" y="32"/>
                      <a:pt x="27" y="30"/>
                      <a:pt x="30" y="25"/>
                    </a:cubicBezTo>
                    <a:cubicBezTo>
                      <a:pt x="35" y="16"/>
                      <a:pt x="28" y="5"/>
                      <a:pt x="18" y="4"/>
                    </a:cubicBezTo>
                    <a:cubicBezTo>
                      <a:pt x="1" y="3"/>
                      <a:pt x="0" y="32"/>
                      <a:pt x="18" y="32"/>
                    </a:cubicBezTo>
                    <a:cubicBezTo>
                      <a:pt x="18" y="32"/>
                      <a:pt x="18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52" name="Freeform 98"/>
              <p:cNvSpPr>
                <a:spLocks/>
              </p:cNvSpPr>
              <p:nvPr/>
            </p:nvSpPr>
            <p:spPr bwMode="auto">
              <a:xfrm>
                <a:off x="10226675" y="971550"/>
                <a:ext cx="292100" cy="268288"/>
              </a:xfrm>
              <a:custGeom>
                <a:avLst/>
                <a:gdLst>
                  <a:gd name="T0" fmla="*/ 19 w 35"/>
                  <a:gd name="T1" fmla="*/ 32 h 32"/>
                  <a:gd name="T2" fmla="*/ 12 w 35"/>
                  <a:gd name="T3" fmla="*/ 6 h 32"/>
                  <a:gd name="T4" fmla="*/ 30 w 35"/>
                  <a:gd name="T5" fmla="*/ 15 h 32"/>
                  <a:gd name="T6" fmla="*/ 18 w 35"/>
                  <a:gd name="T7" fmla="*/ 32 h 32"/>
                  <a:gd name="T8" fmla="*/ 17 w 35"/>
                  <a:gd name="T9" fmla="*/ 32 h 32"/>
                  <a:gd name="T10" fmla="*/ 30 w 35"/>
                  <a:gd name="T11" fmla="*/ 25 h 32"/>
                  <a:gd name="T12" fmla="*/ 18 w 35"/>
                  <a:gd name="T13" fmla="*/ 4 h 32"/>
                  <a:gd name="T14" fmla="*/ 17 w 35"/>
                  <a:gd name="T15" fmla="*/ 32 h 32"/>
                  <a:gd name="T16" fmla="*/ 19 w 35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32">
                    <a:moveTo>
                      <a:pt x="19" y="32"/>
                    </a:moveTo>
                    <a:cubicBezTo>
                      <a:pt x="5" y="31"/>
                      <a:pt x="1" y="14"/>
                      <a:pt x="12" y="6"/>
                    </a:cubicBezTo>
                    <a:cubicBezTo>
                      <a:pt x="20" y="0"/>
                      <a:pt x="28" y="8"/>
                      <a:pt x="30" y="15"/>
                    </a:cubicBezTo>
                    <a:cubicBezTo>
                      <a:pt x="32" y="23"/>
                      <a:pt x="27" y="32"/>
                      <a:pt x="18" y="32"/>
                    </a:cubicBezTo>
                    <a:cubicBezTo>
                      <a:pt x="18" y="32"/>
                      <a:pt x="17" y="32"/>
                      <a:pt x="17" y="32"/>
                    </a:cubicBezTo>
                    <a:cubicBezTo>
                      <a:pt x="23" y="32"/>
                      <a:pt x="27" y="30"/>
                      <a:pt x="30" y="25"/>
                    </a:cubicBezTo>
                    <a:cubicBezTo>
                      <a:pt x="35" y="16"/>
                      <a:pt x="28" y="5"/>
                      <a:pt x="18" y="4"/>
                    </a:cubicBezTo>
                    <a:cubicBezTo>
                      <a:pt x="1" y="3"/>
                      <a:pt x="0" y="32"/>
                      <a:pt x="17" y="32"/>
                    </a:cubicBezTo>
                    <a:cubicBezTo>
                      <a:pt x="18" y="32"/>
                      <a:pt x="18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53" name="Freeform 99"/>
              <p:cNvSpPr>
                <a:spLocks/>
              </p:cNvSpPr>
              <p:nvPr/>
            </p:nvSpPr>
            <p:spPr bwMode="auto">
              <a:xfrm>
                <a:off x="10569575" y="971550"/>
                <a:ext cx="300038" cy="268288"/>
              </a:xfrm>
              <a:custGeom>
                <a:avLst/>
                <a:gdLst>
                  <a:gd name="T0" fmla="*/ 19 w 36"/>
                  <a:gd name="T1" fmla="*/ 32 h 32"/>
                  <a:gd name="T2" fmla="*/ 13 w 36"/>
                  <a:gd name="T3" fmla="*/ 6 h 32"/>
                  <a:gd name="T4" fmla="*/ 31 w 36"/>
                  <a:gd name="T5" fmla="*/ 15 h 32"/>
                  <a:gd name="T6" fmla="*/ 19 w 36"/>
                  <a:gd name="T7" fmla="*/ 32 h 32"/>
                  <a:gd name="T8" fmla="*/ 18 w 36"/>
                  <a:gd name="T9" fmla="*/ 32 h 32"/>
                  <a:gd name="T10" fmla="*/ 30 w 36"/>
                  <a:gd name="T11" fmla="*/ 25 h 32"/>
                  <a:gd name="T12" fmla="*/ 19 w 36"/>
                  <a:gd name="T13" fmla="*/ 4 h 32"/>
                  <a:gd name="T14" fmla="*/ 18 w 36"/>
                  <a:gd name="T15" fmla="*/ 32 h 32"/>
                  <a:gd name="T16" fmla="*/ 19 w 36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6" h="32">
                    <a:moveTo>
                      <a:pt x="19" y="32"/>
                    </a:moveTo>
                    <a:cubicBezTo>
                      <a:pt x="6" y="31"/>
                      <a:pt x="2" y="14"/>
                      <a:pt x="13" y="6"/>
                    </a:cubicBezTo>
                    <a:cubicBezTo>
                      <a:pt x="20" y="0"/>
                      <a:pt x="29" y="8"/>
                      <a:pt x="31" y="15"/>
                    </a:cubicBezTo>
                    <a:cubicBezTo>
                      <a:pt x="33" y="23"/>
                      <a:pt x="27" y="32"/>
                      <a:pt x="19" y="32"/>
                    </a:cubicBezTo>
                    <a:cubicBezTo>
                      <a:pt x="19" y="32"/>
                      <a:pt x="18" y="32"/>
                      <a:pt x="18" y="32"/>
                    </a:cubicBezTo>
                    <a:cubicBezTo>
                      <a:pt x="24" y="32"/>
                      <a:pt x="28" y="30"/>
                      <a:pt x="30" y="25"/>
                    </a:cubicBezTo>
                    <a:cubicBezTo>
                      <a:pt x="36" y="16"/>
                      <a:pt x="29" y="5"/>
                      <a:pt x="19" y="4"/>
                    </a:cubicBezTo>
                    <a:cubicBezTo>
                      <a:pt x="2" y="3"/>
                      <a:pt x="0" y="32"/>
                      <a:pt x="18" y="32"/>
                    </a:cubicBezTo>
                    <a:cubicBezTo>
                      <a:pt x="19" y="32"/>
                      <a:pt x="19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54" name="Freeform 100"/>
              <p:cNvSpPr>
                <a:spLocks/>
              </p:cNvSpPr>
              <p:nvPr/>
            </p:nvSpPr>
            <p:spPr bwMode="auto">
              <a:xfrm>
                <a:off x="10920413" y="971550"/>
                <a:ext cx="300038" cy="268288"/>
              </a:xfrm>
              <a:custGeom>
                <a:avLst/>
                <a:gdLst>
                  <a:gd name="T0" fmla="*/ 19 w 36"/>
                  <a:gd name="T1" fmla="*/ 32 h 32"/>
                  <a:gd name="T2" fmla="*/ 12 w 36"/>
                  <a:gd name="T3" fmla="*/ 6 h 32"/>
                  <a:gd name="T4" fmla="*/ 31 w 36"/>
                  <a:gd name="T5" fmla="*/ 15 h 32"/>
                  <a:gd name="T6" fmla="*/ 19 w 36"/>
                  <a:gd name="T7" fmla="*/ 32 h 32"/>
                  <a:gd name="T8" fmla="*/ 18 w 36"/>
                  <a:gd name="T9" fmla="*/ 32 h 32"/>
                  <a:gd name="T10" fmla="*/ 30 w 36"/>
                  <a:gd name="T11" fmla="*/ 25 h 32"/>
                  <a:gd name="T12" fmla="*/ 19 w 36"/>
                  <a:gd name="T13" fmla="*/ 4 h 32"/>
                  <a:gd name="T14" fmla="*/ 18 w 36"/>
                  <a:gd name="T15" fmla="*/ 32 h 32"/>
                  <a:gd name="T16" fmla="*/ 19 w 36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6" h="32">
                    <a:moveTo>
                      <a:pt x="19" y="32"/>
                    </a:moveTo>
                    <a:cubicBezTo>
                      <a:pt x="5" y="31"/>
                      <a:pt x="2" y="14"/>
                      <a:pt x="12" y="6"/>
                    </a:cubicBezTo>
                    <a:cubicBezTo>
                      <a:pt x="20" y="0"/>
                      <a:pt x="29" y="8"/>
                      <a:pt x="31" y="15"/>
                    </a:cubicBezTo>
                    <a:cubicBezTo>
                      <a:pt x="33" y="23"/>
                      <a:pt x="27" y="32"/>
                      <a:pt x="19" y="32"/>
                    </a:cubicBezTo>
                    <a:cubicBezTo>
                      <a:pt x="19" y="32"/>
                      <a:pt x="18" y="32"/>
                      <a:pt x="18" y="32"/>
                    </a:cubicBezTo>
                    <a:cubicBezTo>
                      <a:pt x="23" y="32"/>
                      <a:pt x="28" y="30"/>
                      <a:pt x="30" y="25"/>
                    </a:cubicBezTo>
                    <a:cubicBezTo>
                      <a:pt x="36" y="16"/>
                      <a:pt x="29" y="5"/>
                      <a:pt x="19" y="4"/>
                    </a:cubicBezTo>
                    <a:cubicBezTo>
                      <a:pt x="2" y="3"/>
                      <a:pt x="0" y="32"/>
                      <a:pt x="18" y="32"/>
                    </a:cubicBezTo>
                    <a:cubicBezTo>
                      <a:pt x="18" y="32"/>
                      <a:pt x="19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55" name="Freeform 101"/>
              <p:cNvSpPr>
                <a:spLocks/>
              </p:cNvSpPr>
              <p:nvPr/>
            </p:nvSpPr>
            <p:spPr bwMode="auto">
              <a:xfrm>
                <a:off x="11269663" y="971550"/>
                <a:ext cx="292100" cy="268288"/>
              </a:xfrm>
              <a:custGeom>
                <a:avLst/>
                <a:gdLst>
                  <a:gd name="T0" fmla="*/ 19 w 35"/>
                  <a:gd name="T1" fmla="*/ 32 h 32"/>
                  <a:gd name="T2" fmla="*/ 12 w 35"/>
                  <a:gd name="T3" fmla="*/ 6 h 32"/>
                  <a:gd name="T4" fmla="*/ 30 w 35"/>
                  <a:gd name="T5" fmla="*/ 15 h 32"/>
                  <a:gd name="T6" fmla="*/ 19 w 35"/>
                  <a:gd name="T7" fmla="*/ 32 h 32"/>
                  <a:gd name="T8" fmla="*/ 18 w 35"/>
                  <a:gd name="T9" fmla="*/ 32 h 32"/>
                  <a:gd name="T10" fmla="*/ 30 w 35"/>
                  <a:gd name="T11" fmla="*/ 25 h 32"/>
                  <a:gd name="T12" fmla="*/ 19 w 35"/>
                  <a:gd name="T13" fmla="*/ 4 h 32"/>
                  <a:gd name="T14" fmla="*/ 18 w 35"/>
                  <a:gd name="T15" fmla="*/ 32 h 32"/>
                  <a:gd name="T16" fmla="*/ 19 w 35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32">
                    <a:moveTo>
                      <a:pt x="19" y="32"/>
                    </a:moveTo>
                    <a:cubicBezTo>
                      <a:pt x="5" y="31"/>
                      <a:pt x="2" y="14"/>
                      <a:pt x="12" y="6"/>
                    </a:cubicBezTo>
                    <a:cubicBezTo>
                      <a:pt x="20" y="0"/>
                      <a:pt x="28" y="8"/>
                      <a:pt x="30" y="15"/>
                    </a:cubicBezTo>
                    <a:cubicBezTo>
                      <a:pt x="32" y="23"/>
                      <a:pt x="27" y="32"/>
                      <a:pt x="19" y="32"/>
                    </a:cubicBezTo>
                    <a:cubicBezTo>
                      <a:pt x="19" y="32"/>
                      <a:pt x="18" y="32"/>
                      <a:pt x="18" y="32"/>
                    </a:cubicBezTo>
                    <a:cubicBezTo>
                      <a:pt x="23" y="32"/>
                      <a:pt x="27" y="30"/>
                      <a:pt x="30" y="25"/>
                    </a:cubicBezTo>
                    <a:cubicBezTo>
                      <a:pt x="35" y="16"/>
                      <a:pt x="29" y="5"/>
                      <a:pt x="19" y="4"/>
                    </a:cubicBezTo>
                    <a:cubicBezTo>
                      <a:pt x="2" y="3"/>
                      <a:pt x="0" y="32"/>
                      <a:pt x="18" y="32"/>
                    </a:cubicBezTo>
                    <a:cubicBezTo>
                      <a:pt x="18" y="32"/>
                      <a:pt x="19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56" name="Oval 127"/>
              <p:cNvSpPr>
                <a:spLocks noChangeArrowheads="1"/>
              </p:cNvSpPr>
              <p:nvPr/>
            </p:nvSpPr>
            <p:spPr bwMode="auto">
              <a:xfrm>
                <a:off x="1893888" y="66675"/>
                <a:ext cx="82550" cy="84138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57" name="Oval 128"/>
              <p:cNvSpPr>
                <a:spLocks noChangeArrowheads="1"/>
              </p:cNvSpPr>
              <p:nvPr/>
            </p:nvSpPr>
            <p:spPr bwMode="auto">
              <a:xfrm>
                <a:off x="1909763" y="84138"/>
                <a:ext cx="74613" cy="84138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58" name="Freeform 129"/>
              <p:cNvSpPr>
                <a:spLocks/>
              </p:cNvSpPr>
              <p:nvPr/>
            </p:nvSpPr>
            <p:spPr bwMode="auto">
              <a:xfrm>
                <a:off x="1884363" y="50800"/>
                <a:ext cx="92075" cy="117475"/>
              </a:xfrm>
              <a:custGeom>
                <a:avLst/>
                <a:gdLst>
                  <a:gd name="T0" fmla="*/ 10 w 11"/>
                  <a:gd name="T1" fmla="*/ 7 h 14"/>
                  <a:gd name="T2" fmla="*/ 5 w 11"/>
                  <a:gd name="T3" fmla="*/ 11 h 14"/>
                  <a:gd name="T4" fmla="*/ 2 w 11"/>
                  <a:gd name="T5" fmla="*/ 7 h 14"/>
                  <a:gd name="T6" fmla="*/ 6 w 11"/>
                  <a:gd name="T7" fmla="*/ 2 h 14"/>
                  <a:gd name="T8" fmla="*/ 10 w 11"/>
                  <a:gd name="T9" fmla="*/ 7 h 14"/>
                  <a:gd name="T10" fmla="*/ 11 w 11"/>
                  <a:gd name="T11" fmla="*/ 7 h 14"/>
                  <a:gd name="T12" fmla="*/ 1 w 11"/>
                  <a:gd name="T13" fmla="*/ 7 h 14"/>
                  <a:gd name="T14" fmla="*/ 11 w 11"/>
                  <a:gd name="T15" fmla="*/ 7 h 14"/>
                  <a:gd name="T16" fmla="*/ 10 w 11"/>
                  <a:gd name="T17" fmla="*/ 7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1" h="14">
                    <a:moveTo>
                      <a:pt x="10" y="7"/>
                    </a:moveTo>
                    <a:cubicBezTo>
                      <a:pt x="10" y="9"/>
                      <a:pt x="8" y="12"/>
                      <a:pt x="5" y="11"/>
                    </a:cubicBezTo>
                    <a:cubicBezTo>
                      <a:pt x="3" y="11"/>
                      <a:pt x="2" y="9"/>
                      <a:pt x="2" y="7"/>
                    </a:cubicBezTo>
                    <a:cubicBezTo>
                      <a:pt x="2" y="4"/>
                      <a:pt x="4" y="2"/>
                      <a:pt x="6" y="2"/>
                    </a:cubicBezTo>
                    <a:cubicBezTo>
                      <a:pt x="9" y="3"/>
                      <a:pt x="10" y="5"/>
                      <a:pt x="10" y="7"/>
                    </a:cubicBezTo>
                    <a:cubicBezTo>
                      <a:pt x="10" y="7"/>
                      <a:pt x="11" y="7"/>
                      <a:pt x="11" y="7"/>
                    </a:cubicBezTo>
                    <a:cubicBezTo>
                      <a:pt x="11" y="0"/>
                      <a:pt x="1" y="1"/>
                      <a:pt x="1" y="7"/>
                    </a:cubicBezTo>
                    <a:cubicBezTo>
                      <a:pt x="0" y="14"/>
                      <a:pt x="11" y="13"/>
                      <a:pt x="11" y="7"/>
                    </a:cubicBezTo>
                    <a:cubicBezTo>
                      <a:pt x="11" y="7"/>
                      <a:pt x="10" y="7"/>
                      <a:pt x="10" y="7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</p:grpSp>
        <p:pic>
          <p:nvPicPr>
            <p:cNvPr id="28" name="图片 2121"/>
            <p:cNvPicPr>
              <a:picLocks noChangeAspect="1"/>
            </p:cNvPicPr>
            <p:nvPr/>
          </p:nvPicPr>
          <p:blipFill rotWithShape="1">
            <a:blip r:embed="rId8"/>
            <a:srcRect t="16435"/>
            <a:stretch/>
          </p:blipFill>
          <p:spPr>
            <a:xfrm>
              <a:off x="1734093" y="3705726"/>
              <a:ext cx="10101948" cy="2562565"/>
            </a:xfrm>
            <a:prstGeom prst="rect">
              <a:avLst/>
            </a:prstGeom>
          </p:spPr>
        </p:pic>
      </p:grpSp>
      <p:pic>
        <p:nvPicPr>
          <p:cNvPr id="59" name="PA_库_图片 8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8068" y="2128345"/>
            <a:ext cx="4491049" cy="4492218"/>
          </a:xfrm>
          <a:prstGeom prst="rect">
            <a:avLst/>
          </a:prstGeom>
        </p:spPr>
      </p:pic>
      <p:sp>
        <p:nvSpPr>
          <p:cNvPr id="60" name="椭圆 31"/>
          <p:cNvSpPr/>
          <p:nvPr/>
        </p:nvSpPr>
        <p:spPr>
          <a:xfrm rot="16200000">
            <a:off x="3798280" y="2354068"/>
            <a:ext cx="3771716" cy="3731611"/>
          </a:xfrm>
          <a:custGeom>
            <a:avLst/>
            <a:gdLst>
              <a:gd name="connsiteX0" fmla="*/ 0 w 656493"/>
              <a:gd name="connsiteY0" fmla="*/ 316523 h 633046"/>
              <a:gd name="connsiteX1" fmla="*/ 328247 w 656493"/>
              <a:gd name="connsiteY1" fmla="*/ 0 h 633046"/>
              <a:gd name="connsiteX2" fmla="*/ 656494 w 656493"/>
              <a:gd name="connsiteY2" fmla="*/ 316523 h 633046"/>
              <a:gd name="connsiteX3" fmla="*/ 328247 w 656493"/>
              <a:gd name="connsiteY3" fmla="*/ 633046 h 633046"/>
              <a:gd name="connsiteX4" fmla="*/ 0 w 656493"/>
              <a:gd name="connsiteY4" fmla="*/ 316523 h 633046"/>
              <a:gd name="connsiteX0" fmla="*/ 328247 w 656494"/>
              <a:gd name="connsiteY0" fmla="*/ 0 h 633046"/>
              <a:gd name="connsiteX1" fmla="*/ 656494 w 656494"/>
              <a:gd name="connsiteY1" fmla="*/ 316523 h 633046"/>
              <a:gd name="connsiteX2" fmla="*/ 328247 w 656494"/>
              <a:gd name="connsiteY2" fmla="*/ 633046 h 633046"/>
              <a:gd name="connsiteX3" fmla="*/ 0 w 656494"/>
              <a:gd name="connsiteY3" fmla="*/ 316523 h 633046"/>
              <a:gd name="connsiteX4" fmla="*/ 419687 w 656494"/>
              <a:gd name="connsiteY4" fmla="*/ 91440 h 633046"/>
              <a:gd name="connsiteX0" fmla="*/ 402964 w 731211"/>
              <a:gd name="connsiteY0" fmla="*/ 0 h 633046"/>
              <a:gd name="connsiteX1" fmla="*/ 731211 w 731211"/>
              <a:gd name="connsiteY1" fmla="*/ 316523 h 633046"/>
              <a:gd name="connsiteX2" fmla="*/ 402964 w 731211"/>
              <a:gd name="connsiteY2" fmla="*/ 633046 h 633046"/>
              <a:gd name="connsiteX3" fmla="*/ 74717 w 731211"/>
              <a:gd name="connsiteY3" fmla="*/ 316523 h 633046"/>
              <a:gd name="connsiteX4" fmla="*/ 161895 w 731211"/>
              <a:gd name="connsiteY4" fmla="*/ 152400 h 633046"/>
              <a:gd name="connsiteX0" fmla="*/ 353700 w 681947"/>
              <a:gd name="connsiteY0" fmla="*/ 0 h 633046"/>
              <a:gd name="connsiteX1" fmla="*/ 681947 w 681947"/>
              <a:gd name="connsiteY1" fmla="*/ 316523 h 633046"/>
              <a:gd name="connsiteX2" fmla="*/ 353700 w 681947"/>
              <a:gd name="connsiteY2" fmla="*/ 633046 h 633046"/>
              <a:gd name="connsiteX3" fmla="*/ 25453 w 681947"/>
              <a:gd name="connsiteY3" fmla="*/ 316523 h 633046"/>
              <a:gd name="connsiteX4" fmla="*/ 112631 w 681947"/>
              <a:gd name="connsiteY4" fmla="*/ 152400 h 633046"/>
              <a:gd name="connsiteX0" fmla="*/ 341249 w 669496"/>
              <a:gd name="connsiteY0" fmla="*/ 0 h 633046"/>
              <a:gd name="connsiteX1" fmla="*/ 669496 w 669496"/>
              <a:gd name="connsiteY1" fmla="*/ 316523 h 633046"/>
              <a:gd name="connsiteX2" fmla="*/ 341249 w 669496"/>
              <a:gd name="connsiteY2" fmla="*/ 633046 h 633046"/>
              <a:gd name="connsiteX3" fmla="*/ 13002 w 669496"/>
              <a:gd name="connsiteY3" fmla="*/ 316523 h 633046"/>
              <a:gd name="connsiteX4" fmla="*/ 100180 w 669496"/>
              <a:gd name="connsiteY4" fmla="*/ 152400 h 633046"/>
              <a:gd name="connsiteX0" fmla="*/ 347951 w 676198"/>
              <a:gd name="connsiteY0" fmla="*/ 0 h 633046"/>
              <a:gd name="connsiteX1" fmla="*/ 676198 w 676198"/>
              <a:gd name="connsiteY1" fmla="*/ 316523 h 633046"/>
              <a:gd name="connsiteX2" fmla="*/ 347951 w 676198"/>
              <a:gd name="connsiteY2" fmla="*/ 633046 h 633046"/>
              <a:gd name="connsiteX3" fmla="*/ 19704 w 676198"/>
              <a:gd name="connsiteY3" fmla="*/ 316523 h 633046"/>
              <a:gd name="connsiteX4" fmla="*/ 79173 w 676198"/>
              <a:gd name="connsiteY4" fmla="*/ 113607 h 633046"/>
              <a:gd name="connsiteX0" fmla="*/ 333371 w 661618"/>
              <a:gd name="connsiteY0" fmla="*/ 0 h 633046"/>
              <a:gd name="connsiteX1" fmla="*/ 661618 w 661618"/>
              <a:gd name="connsiteY1" fmla="*/ 316523 h 633046"/>
              <a:gd name="connsiteX2" fmla="*/ 333371 w 661618"/>
              <a:gd name="connsiteY2" fmla="*/ 633046 h 633046"/>
              <a:gd name="connsiteX3" fmla="*/ 5124 w 661618"/>
              <a:gd name="connsiteY3" fmla="*/ 316523 h 633046"/>
              <a:gd name="connsiteX4" fmla="*/ 64593 w 661618"/>
              <a:gd name="connsiteY4" fmla="*/ 113607 h 633046"/>
              <a:gd name="connsiteX0" fmla="*/ 178200 w 661618"/>
              <a:gd name="connsiteY0" fmla="*/ 0 h 583170"/>
              <a:gd name="connsiteX1" fmla="*/ 661618 w 661618"/>
              <a:gd name="connsiteY1" fmla="*/ 266647 h 583170"/>
              <a:gd name="connsiteX2" fmla="*/ 333371 w 661618"/>
              <a:gd name="connsiteY2" fmla="*/ 583170 h 583170"/>
              <a:gd name="connsiteX3" fmla="*/ 5124 w 661618"/>
              <a:gd name="connsiteY3" fmla="*/ 266647 h 583170"/>
              <a:gd name="connsiteX4" fmla="*/ 64593 w 661618"/>
              <a:gd name="connsiteY4" fmla="*/ 63731 h 583170"/>
              <a:gd name="connsiteX0" fmla="*/ 178200 w 662133"/>
              <a:gd name="connsiteY0" fmla="*/ 66578 h 649748"/>
              <a:gd name="connsiteX1" fmla="*/ 412660 w 662133"/>
              <a:gd name="connsiteY1" fmla="*/ 10947 h 649748"/>
              <a:gd name="connsiteX2" fmla="*/ 661618 w 662133"/>
              <a:gd name="connsiteY2" fmla="*/ 333225 h 649748"/>
              <a:gd name="connsiteX3" fmla="*/ 333371 w 662133"/>
              <a:gd name="connsiteY3" fmla="*/ 649748 h 649748"/>
              <a:gd name="connsiteX4" fmla="*/ 5124 w 662133"/>
              <a:gd name="connsiteY4" fmla="*/ 333225 h 649748"/>
              <a:gd name="connsiteX5" fmla="*/ 64593 w 662133"/>
              <a:gd name="connsiteY5" fmla="*/ 130309 h 649748"/>
              <a:gd name="connsiteX0" fmla="*/ 178200 w 662148"/>
              <a:gd name="connsiteY0" fmla="*/ 66578 h 649748"/>
              <a:gd name="connsiteX1" fmla="*/ 412660 w 662148"/>
              <a:gd name="connsiteY1" fmla="*/ 10947 h 649748"/>
              <a:gd name="connsiteX2" fmla="*/ 661618 w 662148"/>
              <a:gd name="connsiteY2" fmla="*/ 333225 h 649748"/>
              <a:gd name="connsiteX3" fmla="*/ 333371 w 662148"/>
              <a:gd name="connsiteY3" fmla="*/ 649748 h 649748"/>
              <a:gd name="connsiteX4" fmla="*/ 5124 w 662148"/>
              <a:gd name="connsiteY4" fmla="*/ 333225 h 649748"/>
              <a:gd name="connsiteX5" fmla="*/ 64593 w 662148"/>
              <a:gd name="connsiteY5" fmla="*/ 130309 h 649748"/>
              <a:gd name="connsiteX0" fmla="*/ 178200 w 662148"/>
              <a:gd name="connsiteY0" fmla="*/ 61032 h 644202"/>
              <a:gd name="connsiteX1" fmla="*/ 412660 w 662148"/>
              <a:gd name="connsiteY1" fmla="*/ 5401 h 644202"/>
              <a:gd name="connsiteX2" fmla="*/ 661618 w 662148"/>
              <a:gd name="connsiteY2" fmla="*/ 327679 h 644202"/>
              <a:gd name="connsiteX3" fmla="*/ 333371 w 662148"/>
              <a:gd name="connsiteY3" fmla="*/ 644202 h 644202"/>
              <a:gd name="connsiteX4" fmla="*/ 5124 w 662148"/>
              <a:gd name="connsiteY4" fmla="*/ 327679 h 644202"/>
              <a:gd name="connsiteX5" fmla="*/ 64593 w 662148"/>
              <a:gd name="connsiteY5" fmla="*/ 124763 h 644202"/>
              <a:gd name="connsiteX0" fmla="*/ 178200 w 662148"/>
              <a:gd name="connsiteY0" fmla="*/ 75865 h 659035"/>
              <a:gd name="connsiteX1" fmla="*/ 168819 w 662148"/>
              <a:gd name="connsiteY1" fmla="*/ 31317 h 659035"/>
              <a:gd name="connsiteX2" fmla="*/ 412660 w 662148"/>
              <a:gd name="connsiteY2" fmla="*/ 20234 h 659035"/>
              <a:gd name="connsiteX3" fmla="*/ 661618 w 662148"/>
              <a:gd name="connsiteY3" fmla="*/ 342512 h 659035"/>
              <a:gd name="connsiteX4" fmla="*/ 333371 w 662148"/>
              <a:gd name="connsiteY4" fmla="*/ 659035 h 659035"/>
              <a:gd name="connsiteX5" fmla="*/ 5124 w 662148"/>
              <a:gd name="connsiteY5" fmla="*/ 342512 h 659035"/>
              <a:gd name="connsiteX6" fmla="*/ 64593 w 662148"/>
              <a:gd name="connsiteY6" fmla="*/ 139596 h 659035"/>
              <a:gd name="connsiteX0" fmla="*/ 178200 w 662148"/>
              <a:gd name="connsiteY0" fmla="*/ 68901 h 652071"/>
              <a:gd name="connsiteX1" fmla="*/ 130026 w 662148"/>
              <a:gd name="connsiteY1" fmla="*/ 68688 h 652071"/>
              <a:gd name="connsiteX2" fmla="*/ 412660 w 662148"/>
              <a:gd name="connsiteY2" fmla="*/ 13270 h 652071"/>
              <a:gd name="connsiteX3" fmla="*/ 661618 w 662148"/>
              <a:gd name="connsiteY3" fmla="*/ 335548 h 652071"/>
              <a:gd name="connsiteX4" fmla="*/ 333371 w 662148"/>
              <a:gd name="connsiteY4" fmla="*/ 652071 h 652071"/>
              <a:gd name="connsiteX5" fmla="*/ 5124 w 662148"/>
              <a:gd name="connsiteY5" fmla="*/ 335548 h 652071"/>
              <a:gd name="connsiteX6" fmla="*/ 64593 w 662148"/>
              <a:gd name="connsiteY6" fmla="*/ 132632 h 652071"/>
              <a:gd name="connsiteX0" fmla="*/ 178200 w 662220"/>
              <a:gd name="connsiteY0" fmla="*/ 68901 h 652071"/>
              <a:gd name="connsiteX1" fmla="*/ 130026 w 662220"/>
              <a:gd name="connsiteY1" fmla="*/ 68688 h 652071"/>
              <a:gd name="connsiteX2" fmla="*/ 412660 w 662220"/>
              <a:gd name="connsiteY2" fmla="*/ 13270 h 652071"/>
              <a:gd name="connsiteX3" fmla="*/ 661618 w 662220"/>
              <a:gd name="connsiteY3" fmla="*/ 335548 h 652071"/>
              <a:gd name="connsiteX4" fmla="*/ 333371 w 662220"/>
              <a:gd name="connsiteY4" fmla="*/ 652071 h 652071"/>
              <a:gd name="connsiteX5" fmla="*/ 5124 w 662220"/>
              <a:gd name="connsiteY5" fmla="*/ 335548 h 652071"/>
              <a:gd name="connsiteX6" fmla="*/ 64593 w 662220"/>
              <a:gd name="connsiteY6" fmla="*/ 132632 h 652071"/>
              <a:gd name="connsiteX0" fmla="*/ 178200 w 662220"/>
              <a:gd name="connsiteY0" fmla="*/ 58449 h 641619"/>
              <a:gd name="connsiteX1" fmla="*/ 130026 w 662220"/>
              <a:gd name="connsiteY1" fmla="*/ 58236 h 641619"/>
              <a:gd name="connsiteX2" fmla="*/ 412660 w 662220"/>
              <a:gd name="connsiteY2" fmla="*/ 2818 h 641619"/>
              <a:gd name="connsiteX3" fmla="*/ 661618 w 662220"/>
              <a:gd name="connsiteY3" fmla="*/ 325096 h 641619"/>
              <a:gd name="connsiteX4" fmla="*/ 333371 w 662220"/>
              <a:gd name="connsiteY4" fmla="*/ 641619 h 641619"/>
              <a:gd name="connsiteX5" fmla="*/ 5124 w 662220"/>
              <a:gd name="connsiteY5" fmla="*/ 325096 h 641619"/>
              <a:gd name="connsiteX6" fmla="*/ 64593 w 662220"/>
              <a:gd name="connsiteY6" fmla="*/ 122180 h 641619"/>
              <a:gd name="connsiteX0" fmla="*/ 178200 w 662220"/>
              <a:gd name="connsiteY0" fmla="*/ 58449 h 641619"/>
              <a:gd name="connsiteX1" fmla="*/ 130026 w 662220"/>
              <a:gd name="connsiteY1" fmla="*/ 58236 h 641619"/>
              <a:gd name="connsiteX2" fmla="*/ 412660 w 662220"/>
              <a:gd name="connsiteY2" fmla="*/ 2818 h 641619"/>
              <a:gd name="connsiteX3" fmla="*/ 661618 w 662220"/>
              <a:gd name="connsiteY3" fmla="*/ 325096 h 641619"/>
              <a:gd name="connsiteX4" fmla="*/ 333371 w 662220"/>
              <a:gd name="connsiteY4" fmla="*/ 641619 h 641619"/>
              <a:gd name="connsiteX5" fmla="*/ 5124 w 662220"/>
              <a:gd name="connsiteY5" fmla="*/ 325096 h 641619"/>
              <a:gd name="connsiteX6" fmla="*/ 64593 w 662220"/>
              <a:gd name="connsiteY6" fmla="*/ 122180 h 641619"/>
              <a:gd name="connsiteX0" fmla="*/ 178200 w 662220"/>
              <a:gd name="connsiteY0" fmla="*/ 58449 h 641619"/>
              <a:gd name="connsiteX1" fmla="*/ 130026 w 662220"/>
              <a:gd name="connsiteY1" fmla="*/ 58236 h 641619"/>
              <a:gd name="connsiteX2" fmla="*/ 412660 w 662220"/>
              <a:gd name="connsiteY2" fmla="*/ 2818 h 641619"/>
              <a:gd name="connsiteX3" fmla="*/ 661618 w 662220"/>
              <a:gd name="connsiteY3" fmla="*/ 325096 h 641619"/>
              <a:gd name="connsiteX4" fmla="*/ 333371 w 662220"/>
              <a:gd name="connsiteY4" fmla="*/ 641619 h 641619"/>
              <a:gd name="connsiteX5" fmla="*/ 5124 w 662220"/>
              <a:gd name="connsiteY5" fmla="*/ 325096 h 641619"/>
              <a:gd name="connsiteX6" fmla="*/ 64593 w 662220"/>
              <a:gd name="connsiteY6" fmla="*/ 122180 h 641619"/>
              <a:gd name="connsiteX0" fmla="*/ 178200 w 662220"/>
              <a:gd name="connsiteY0" fmla="*/ 58449 h 641619"/>
              <a:gd name="connsiteX1" fmla="*/ 130026 w 662220"/>
              <a:gd name="connsiteY1" fmla="*/ 58236 h 641619"/>
              <a:gd name="connsiteX2" fmla="*/ 412660 w 662220"/>
              <a:gd name="connsiteY2" fmla="*/ 2818 h 641619"/>
              <a:gd name="connsiteX3" fmla="*/ 661618 w 662220"/>
              <a:gd name="connsiteY3" fmla="*/ 325096 h 641619"/>
              <a:gd name="connsiteX4" fmla="*/ 333371 w 662220"/>
              <a:gd name="connsiteY4" fmla="*/ 641619 h 641619"/>
              <a:gd name="connsiteX5" fmla="*/ 5124 w 662220"/>
              <a:gd name="connsiteY5" fmla="*/ 325096 h 641619"/>
              <a:gd name="connsiteX6" fmla="*/ 64593 w 662220"/>
              <a:gd name="connsiteY6" fmla="*/ 122180 h 641619"/>
              <a:gd name="connsiteX0" fmla="*/ 178200 w 662220"/>
              <a:gd name="connsiteY0" fmla="*/ 58449 h 641619"/>
              <a:gd name="connsiteX1" fmla="*/ 130026 w 662220"/>
              <a:gd name="connsiteY1" fmla="*/ 58236 h 641619"/>
              <a:gd name="connsiteX2" fmla="*/ 412660 w 662220"/>
              <a:gd name="connsiteY2" fmla="*/ 2818 h 641619"/>
              <a:gd name="connsiteX3" fmla="*/ 661618 w 662220"/>
              <a:gd name="connsiteY3" fmla="*/ 325096 h 641619"/>
              <a:gd name="connsiteX4" fmla="*/ 333371 w 662220"/>
              <a:gd name="connsiteY4" fmla="*/ 641619 h 641619"/>
              <a:gd name="connsiteX5" fmla="*/ 5124 w 662220"/>
              <a:gd name="connsiteY5" fmla="*/ 325096 h 641619"/>
              <a:gd name="connsiteX6" fmla="*/ 64593 w 662220"/>
              <a:gd name="connsiteY6" fmla="*/ 122180 h 641619"/>
              <a:gd name="connsiteX0" fmla="*/ 176252 w 660272"/>
              <a:gd name="connsiteY0" fmla="*/ 58449 h 641619"/>
              <a:gd name="connsiteX1" fmla="*/ 128078 w 660272"/>
              <a:gd name="connsiteY1" fmla="*/ 58236 h 641619"/>
              <a:gd name="connsiteX2" fmla="*/ 410712 w 660272"/>
              <a:gd name="connsiteY2" fmla="*/ 2818 h 641619"/>
              <a:gd name="connsiteX3" fmla="*/ 659670 w 660272"/>
              <a:gd name="connsiteY3" fmla="*/ 325096 h 641619"/>
              <a:gd name="connsiteX4" fmla="*/ 331423 w 660272"/>
              <a:gd name="connsiteY4" fmla="*/ 641619 h 641619"/>
              <a:gd name="connsiteX5" fmla="*/ 3176 w 660272"/>
              <a:gd name="connsiteY5" fmla="*/ 325096 h 641619"/>
              <a:gd name="connsiteX6" fmla="*/ 62645 w 660272"/>
              <a:gd name="connsiteY6" fmla="*/ 122180 h 641619"/>
              <a:gd name="connsiteX0" fmla="*/ 253837 w 660272"/>
              <a:gd name="connsiteY0" fmla="*/ 30740 h 641619"/>
              <a:gd name="connsiteX1" fmla="*/ 128078 w 660272"/>
              <a:gd name="connsiteY1" fmla="*/ 58236 h 641619"/>
              <a:gd name="connsiteX2" fmla="*/ 410712 w 660272"/>
              <a:gd name="connsiteY2" fmla="*/ 2818 h 641619"/>
              <a:gd name="connsiteX3" fmla="*/ 659670 w 660272"/>
              <a:gd name="connsiteY3" fmla="*/ 325096 h 641619"/>
              <a:gd name="connsiteX4" fmla="*/ 331423 w 660272"/>
              <a:gd name="connsiteY4" fmla="*/ 641619 h 641619"/>
              <a:gd name="connsiteX5" fmla="*/ 3176 w 660272"/>
              <a:gd name="connsiteY5" fmla="*/ 325096 h 641619"/>
              <a:gd name="connsiteX6" fmla="*/ 62645 w 660272"/>
              <a:gd name="connsiteY6" fmla="*/ 122180 h 641619"/>
              <a:gd name="connsiteX0" fmla="*/ 253837 w 660191"/>
              <a:gd name="connsiteY0" fmla="*/ 41069 h 651948"/>
              <a:gd name="connsiteX1" fmla="*/ 161329 w 660191"/>
              <a:gd name="connsiteY1" fmla="*/ 63023 h 651948"/>
              <a:gd name="connsiteX2" fmla="*/ 410712 w 660191"/>
              <a:gd name="connsiteY2" fmla="*/ 13147 h 651948"/>
              <a:gd name="connsiteX3" fmla="*/ 659670 w 660191"/>
              <a:gd name="connsiteY3" fmla="*/ 335425 h 651948"/>
              <a:gd name="connsiteX4" fmla="*/ 331423 w 660191"/>
              <a:gd name="connsiteY4" fmla="*/ 651948 h 651948"/>
              <a:gd name="connsiteX5" fmla="*/ 3176 w 660191"/>
              <a:gd name="connsiteY5" fmla="*/ 335425 h 651948"/>
              <a:gd name="connsiteX6" fmla="*/ 62645 w 660191"/>
              <a:gd name="connsiteY6" fmla="*/ 132509 h 651948"/>
              <a:gd name="connsiteX0" fmla="*/ 253837 w 660897"/>
              <a:gd name="connsiteY0" fmla="*/ 45475 h 656354"/>
              <a:gd name="connsiteX1" fmla="*/ 161329 w 660897"/>
              <a:gd name="connsiteY1" fmla="*/ 67429 h 656354"/>
              <a:gd name="connsiteX2" fmla="*/ 410712 w 660897"/>
              <a:gd name="connsiteY2" fmla="*/ 17553 h 656354"/>
              <a:gd name="connsiteX3" fmla="*/ 659670 w 660897"/>
              <a:gd name="connsiteY3" fmla="*/ 339831 h 656354"/>
              <a:gd name="connsiteX4" fmla="*/ 331423 w 660897"/>
              <a:gd name="connsiteY4" fmla="*/ 656354 h 656354"/>
              <a:gd name="connsiteX5" fmla="*/ 3176 w 660897"/>
              <a:gd name="connsiteY5" fmla="*/ 339831 h 656354"/>
              <a:gd name="connsiteX6" fmla="*/ 62645 w 660897"/>
              <a:gd name="connsiteY6" fmla="*/ 136915 h 656354"/>
              <a:gd name="connsiteX0" fmla="*/ 253837 w 660406"/>
              <a:gd name="connsiteY0" fmla="*/ 41070 h 651949"/>
              <a:gd name="connsiteX1" fmla="*/ 161329 w 660406"/>
              <a:gd name="connsiteY1" fmla="*/ 63024 h 651949"/>
              <a:gd name="connsiteX2" fmla="*/ 410712 w 660406"/>
              <a:gd name="connsiteY2" fmla="*/ 13148 h 651949"/>
              <a:gd name="connsiteX3" fmla="*/ 659670 w 660406"/>
              <a:gd name="connsiteY3" fmla="*/ 335426 h 651949"/>
              <a:gd name="connsiteX4" fmla="*/ 331423 w 660406"/>
              <a:gd name="connsiteY4" fmla="*/ 651949 h 651949"/>
              <a:gd name="connsiteX5" fmla="*/ 3176 w 660406"/>
              <a:gd name="connsiteY5" fmla="*/ 335426 h 651949"/>
              <a:gd name="connsiteX6" fmla="*/ 62645 w 660406"/>
              <a:gd name="connsiteY6" fmla="*/ 132510 h 651949"/>
              <a:gd name="connsiteX0" fmla="*/ 161329 w 660406"/>
              <a:gd name="connsiteY0" fmla="*/ 63024 h 651949"/>
              <a:gd name="connsiteX1" fmla="*/ 410712 w 660406"/>
              <a:gd name="connsiteY1" fmla="*/ 13148 h 651949"/>
              <a:gd name="connsiteX2" fmla="*/ 659670 w 660406"/>
              <a:gd name="connsiteY2" fmla="*/ 335426 h 651949"/>
              <a:gd name="connsiteX3" fmla="*/ 331423 w 660406"/>
              <a:gd name="connsiteY3" fmla="*/ 651949 h 651949"/>
              <a:gd name="connsiteX4" fmla="*/ 3176 w 660406"/>
              <a:gd name="connsiteY4" fmla="*/ 335426 h 651949"/>
              <a:gd name="connsiteX5" fmla="*/ 62645 w 660406"/>
              <a:gd name="connsiteY5" fmla="*/ 132510 h 651949"/>
              <a:gd name="connsiteX0" fmla="*/ 128078 w 660207"/>
              <a:gd name="connsiteY0" fmla="*/ 63024 h 651949"/>
              <a:gd name="connsiteX1" fmla="*/ 410712 w 660207"/>
              <a:gd name="connsiteY1" fmla="*/ 13148 h 651949"/>
              <a:gd name="connsiteX2" fmla="*/ 659670 w 660207"/>
              <a:gd name="connsiteY2" fmla="*/ 335426 h 651949"/>
              <a:gd name="connsiteX3" fmla="*/ 331423 w 660207"/>
              <a:gd name="connsiteY3" fmla="*/ 651949 h 651949"/>
              <a:gd name="connsiteX4" fmla="*/ 3176 w 660207"/>
              <a:gd name="connsiteY4" fmla="*/ 335426 h 651949"/>
              <a:gd name="connsiteX5" fmla="*/ 62645 w 660207"/>
              <a:gd name="connsiteY5" fmla="*/ 132510 h 651949"/>
              <a:gd name="connsiteX0" fmla="*/ 128078 w 660438"/>
              <a:gd name="connsiteY0" fmla="*/ 60888 h 649813"/>
              <a:gd name="connsiteX1" fmla="*/ 410712 w 660438"/>
              <a:gd name="connsiteY1" fmla="*/ 11012 h 649813"/>
              <a:gd name="connsiteX2" fmla="*/ 659670 w 660438"/>
              <a:gd name="connsiteY2" fmla="*/ 333290 h 649813"/>
              <a:gd name="connsiteX3" fmla="*/ 331423 w 660438"/>
              <a:gd name="connsiteY3" fmla="*/ 649813 h 649813"/>
              <a:gd name="connsiteX4" fmla="*/ 3176 w 660438"/>
              <a:gd name="connsiteY4" fmla="*/ 333290 h 649813"/>
              <a:gd name="connsiteX5" fmla="*/ 62645 w 660438"/>
              <a:gd name="connsiteY5" fmla="*/ 130374 h 649813"/>
              <a:gd name="connsiteX0" fmla="*/ 128078 w 660438"/>
              <a:gd name="connsiteY0" fmla="*/ 64927 h 653852"/>
              <a:gd name="connsiteX1" fmla="*/ 410712 w 660438"/>
              <a:gd name="connsiteY1" fmla="*/ 15051 h 653852"/>
              <a:gd name="connsiteX2" fmla="*/ 659670 w 660438"/>
              <a:gd name="connsiteY2" fmla="*/ 337329 h 653852"/>
              <a:gd name="connsiteX3" fmla="*/ 331423 w 660438"/>
              <a:gd name="connsiteY3" fmla="*/ 653852 h 653852"/>
              <a:gd name="connsiteX4" fmla="*/ 3176 w 660438"/>
              <a:gd name="connsiteY4" fmla="*/ 337329 h 653852"/>
              <a:gd name="connsiteX5" fmla="*/ 62645 w 660438"/>
              <a:gd name="connsiteY5" fmla="*/ 134413 h 653852"/>
              <a:gd name="connsiteX0" fmla="*/ 88667 w 660227"/>
              <a:gd name="connsiteY0" fmla="*/ 94944 h 649385"/>
              <a:gd name="connsiteX1" fmla="*/ 410712 w 660227"/>
              <a:gd name="connsiteY1" fmla="*/ 10584 h 649385"/>
              <a:gd name="connsiteX2" fmla="*/ 659670 w 660227"/>
              <a:gd name="connsiteY2" fmla="*/ 332862 h 649385"/>
              <a:gd name="connsiteX3" fmla="*/ 331423 w 660227"/>
              <a:gd name="connsiteY3" fmla="*/ 649385 h 649385"/>
              <a:gd name="connsiteX4" fmla="*/ 3176 w 660227"/>
              <a:gd name="connsiteY4" fmla="*/ 332862 h 649385"/>
              <a:gd name="connsiteX5" fmla="*/ 62645 w 660227"/>
              <a:gd name="connsiteY5" fmla="*/ 129946 h 649385"/>
              <a:gd name="connsiteX0" fmla="*/ 88667 w 660227"/>
              <a:gd name="connsiteY0" fmla="*/ 98736 h 653177"/>
              <a:gd name="connsiteX1" fmla="*/ 410712 w 660227"/>
              <a:gd name="connsiteY1" fmla="*/ 14376 h 653177"/>
              <a:gd name="connsiteX2" fmla="*/ 659670 w 660227"/>
              <a:gd name="connsiteY2" fmla="*/ 336654 h 653177"/>
              <a:gd name="connsiteX3" fmla="*/ 331423 w 660227"/>
              <a:gd name="connsiteY3" fmla="*/ 653177 h 653177"/>
              <a:gd name="connsiteX4" fmla="*/ 3176 w 660227"/>
              <a:gd name="connsiteY4" fmla="*/ 336654 h 653177"/>
              <a:gd name="connsiteX5" fmla="*/ 62645 w 660227"/>
              <a:gd name="connsiteY5" fmla="*/ 133738 h 653177"/>
              <a:gd name="connsiteX0" fmla="*/ 88667 w 660338"/>
              <a:gd name="connsiteY0" fmla="*/ 92619 h 647060"/>
              <a:gd name="connsiteX1" fmla="*/ 410712 w 660338"/>
              <a:gd name="connsiteY1" fmla="*/ 8259 h 647060"/>
              <a:gd name="connsiteX2" fmla="*/ 659670 w 660338"/>
              <a:gd name="connsiteY2" fmla="*/ 330537 h 647060"/>
              <a:gd name="connsiteX3" fmla="*/ 331423 w 660338"/>
              <a:gd name="connsiteY3" fmla="*/ 647060 h 647060"/>
              <a:gd name="connsiteX4" fmla="*/ 3176 w 660338"/>
              <a:gd name="connsiteY4" fmla="*/ 330537 h 647060"/>
              <a:gd name="connsiteX5" fmla="*/ 62645 w 660338"/>
              <a:gd name="connsiteY5" fmla="*/ 127621 h 647060"/>
              <a:gd name="connsiteX0" fmla="*/ 88667 w 660338"/>
              <a:gd name="connsiteY0" fmla="*/ 92619 h 647060"/>
              <a:gd name="connsiteX1" fmla="*/ 410712 w 660338"/>
              <a:gd name="connsiteY1" fmla="*/ 8259 h 647060"/>
              <a:gd name="connsiteX2" fmla="*/ 659670 w 660338"/>
              <a:gd name="connsiteY2" fmla="*/ 330537 h 647060"/>
              <a:gd name="connsiteX3" fmla="*/ 331423 w 660338"/>
              <a:gd name="connsiteY3" fmla="*/ 647060 h 647060"/>
              <a:gd name="connsiteX4" fmla="*/ 3176 w 660338"/>
              <a:gd name="connsiteY4" fmla="*/ 330537 h 647060"/>
              <a:gd name="connsiteX5" fmla="*/ 62645 w 660338"/>
              <a:gd name="connsiteY5" fmla="*/ 127621 h 647060"/>
              <a:gd name="connsiteX0" fmla="*/ 88667 w 660440"/>
              <a:gd name="connsiteY0" fmla="*/ 92619 h 647060"/>
              <a:gd name="connsiteX1" fmla="*/ 410712 w 660440"/>
              <a:gd name="connsiteY1" fmla="*/ 8259 h 647060"/>
              <a:gd name="connsiteX2" fmla="*/ 659670 w 660440"/>
              <a:gd name="connsiteY2" fmla="*/ 330537 h 647060"/>
              <a:gd name="connsiteX3" fmla="*/ 331423 w 660440"/>
              <a:gd name="connsiteY3" fmla="*/ 647060 h 647060"/>
              <a:gd name="connsiteX4" fmla="*/ 3176 w 660440"/>
              <a:gd name="connsiteY4" fmla="*/ 330537 h 647060"/>
              <a:gd name="connsiteX5" fmla="*/ 62645 w 660440"/>
              <a:gd name="connsiteY5" fmla="*/ 127621 h 647060"/>
              <a:gd name="connsiteX0" fmla="*/ 88667 w 660843"/>
              <a:gd name="connsiteY0" fmla="*/ 96957 h 651398"/>
              <a:gd name="connsiteX1" fmla="*/ 415638 w 660843"/>
              <a:gd name="connsiteY1" fmla="*/ 7670 h 651398"/>
              <a:gd name="connsiteX2" fmla="*/ 659670 w 660843"/>
              <a:gd name="connsiteY2" fmla="*/ 334875 h 651398"/>
              <a:gd name="connsiteX3" fmla="*/ 331423 w 660843"/>
              <a:gd name="connsiteY3" fmla="*/ 651398 h 651398"/>
              <a:gd name="connsiteX4" fmla="*/ 3176 w 660843"/>
              <a:gd name="connsiteY4" fmla="*/ 334875 h 651398"/>
              <a:gd name="connsiteX5" fmla="*/ 62645 w 660843"/>
              <a:gd name="connsiteY5" fmla="*/ 131959 h 651398"/>
              <a:gd name="connsiteX0" fmla="*/ 88667 w 660991"/>
              <a:gd name="connsiteY0" fmla="*/ 96957 h 651398"/>
              <a:gd name="connsiteX1" fmla="*/ 415638 w 660991"/>
              <a:gd name="connsiteY1" fmla="*/ 7670 h 651398"/>
              <a:gd name="connsiteX2" fmla="*/ 659670 w 660991"/>
              <a:gd name="connsiteY2" fmla="*/ 334875 h 651398"/>
              <a:gd name="connsiteX3" fmla="*/ 331423 w 660991"/>
              <a:gd name="connsiteY3" fmla="*/ 651398 h 651398"/>
              <a:gd name="connsiteX4" fmla="*/ 3176 w 660991"/>
              <a:gd name="connsiteY4" fmla="*/ 334875 h 651398"/>
              <a:gd name="connsiteX5" fmla="*/ 62645 w 660991"/>
              <a:gd name="connsiteY5" fmla="*/ 131959 h 651398"/>
              <a:gd name="connsiteX0" fmla="*/ 88667 w 659672"/>
              <a:gd name="connsiteY0" fmla="*/ 96957 h 651398"/>
              <a:gd name="connsiteX1" fmla="*/ 415638 w 659672"/>
              <a:gd name="connsiteY1" fmla="*/ 7670 h 651398"/>
              <a:gd name="connsiteX2" fmla="*/ 659670 w 659672"/>
              <a:gd name="connsiteY2" fmla="*/ 334875 h 651398"/>
              <a:gd name="connsiteX3" fmla="*/ 331423 w 659672"/>
              <a:gd name="connsiteY3" fmla="*/ 651398 h 651398"/>
              <a:gd name="connsiteX4" fmla="*/ 3176 w 659672"/>
              <a:gd name="connsiteY4" fmla="*/ 334875 h 651398"/>
              <a:gd name="connsiteX5" fmla="*/ 62645 w 659672"/>
              <a:gd name="connsiteY5" fmla="*/ 131959 h 651398"/>
              <a:gd name="connsiteX0" fmla="*/ 88667 w 660991"/>
              <a:gd name="connsiteY0" fmla="*/ 96957 h 651398"/>
              <a:gd name="connsiteX1" fmla="*/ 415638 w 660991"/>
              <a:gd name="connsiteY1" fmla="*/ 7670 h 651398"/>
              <a:gd name="connsiteX2" fmla="*/ 659670 w 660991"/>
              <a:gd name="connsiteY2" fmla="*/ 334875 h 651398"/>
              <a:gd name="connsiteX3" fmla="*/ 331423 w 660991"/>
              <a:gd name="connsiteY3" fmla="*/ 651398 h 651398"/>
              <a:gd name="connsiteX4" fmla="*/ 3176 w 660991"/>
              <a:gd name="connsiteY4" fmla="*/ 334875 h 651398"/>
              <a:gd name="connsiteX5" fmla="*/ 62645 w 660991"/>
              <a:gd name="connsiteY5" fmla="*/ 131959 h 651398"/>
              <a:gd name="connsiteX0" fmla="*/ 88667 w 660843"/>
              <a:gd name="connsiteY0" fmla="*/ 98912 h 653353"/>
              <a:gd name="connsiteX1" fmla="*/ 415638 w 660843"/>
              <a:gd name="connsiteY1" fmla="*/ 9625 h 653353"/>
              <a:gd name="connsiteX2" fmla="*/ 659670 w 660843"/>
              <a:gd name="connsiteY2" fmla="*/ 336830 h 653353"/>
              <a:gd name="connsiteX3" fmla="*/ 331423 w 660843"/>
              <a:gd name="connsiteY3" fmla="*/ 653353 h 653353"/>
              <a:gd name="connsiteX4" fmla="*/ 3176 w 660843"/>
              <a:gd name="connsiteY4" fmla="*/ 336830 h 653353"/>
              <a:gd name="connsiteX5" fmla="*/ 62645 w 660843"/>
              <a:gd name="connsiteY5" fmla="*/ 133914 h 653353"/>
              <a:gd name="connsiteX0" fmla="*/ 88667 w 660203"/>
              <a:gd name="connsiteY0" fmla="*/ 98912 h 653353"/>
              <a:gd name="connsiteX1" fmla="*/ 415638 w 660203"/>
              <a:gd name="connsiteY1" fmla="*/ 9625 h 653353"/>
              <a:gd name="connsiteX2" fmla="*/ 659670 w 660203"/>
              <a:gd name="connsiteY2" fmla="*/ 336830 h 653353"/>
              <a:gd name="connsiteX3" fmla="*/ 331423 w 660203"/>
              <a:gd name="connsiteY3" fmla="*/ 653353 h 653353"/>
              <a:gd name="connsiteX4" fmla="*/ 3176 w 660203"/>
              <a:gd name="connsiteY4" fmla="*/ 336830 h 653353"/>
              <a:gd name="connsiteX5" fmla="*/ 62645 w 660203"/>
              <a:gd name="connsiteY5" fmla="*/ 133914 h 6533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60203" h="653353">
                <a:moveTo>
                  <a:pt x="88667" y="98912"/>
                </a:moveTo>
                <a:cubicBezTo>
                  <a:pt x="160995" y="21905"/>
                  <a:pt x="271208" y="-20178"/>
                  <a:pt x="415638" y="9625"/>
                </a:cubicBezTo>
                <a:cubicBezTo>
                  <a:pt x="560068" y="39428"/>
                  <a:pt x="668779" y="199983"/>
                  <a:pt x="659670" y="336830"/>
                </a:cubicBezTo>
                <a:cubicBezTo>
                  <a:pt x="650561" y="473677"/>
                  <a:pt x="512709" y="653353"/>
                  <a:pt x="331423" y="653353"/>
                </a:cubicBezTo>
                <a:cubicBezTo>
                  <a:pt x="150137" y="653353"/>
                  <a:pt x="14721" y="456654"/>
                  <a:pt x="3176" y="336830"/>
                </a:cubicBezTo>
                <a:cubicBezTo>
                  <a:pt x="-8369" y="217006"/>
                  <a:pt x="11590" y="208728"/>
                  <a:pt x="62645" y="133914"/>
                </a:cubicBezTo>
              </a:path>
            </a:pathLst>
          </a:custGeom>
          <a:noFill/>
          <a:ln w="38100" cap="rnd">
            <a:solidFill>
              <a:srgbClr val="697DA9"/>
            </a:solidFill>
            <a:prstDash val="solid"/>
            <a:round/>
            <a:tailEnd type="arrow" w="med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 sz="7200" b="1" dirty="0">
              <a:solidFill>
                <a:schemeClr val="accent1">
                  <a:lumMod val="50000"/>
                </a:schemeClr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61" name="PA_库_任意多边形 67"/>
          <p:cNvSpPr/>
          <p:nvPr>
            <p:custDataLst>
              <p:tags r:id="rId2"/>
            </p:custDataLst>
          </p:nvPr>
        </p:nvSpPr>
        <p:spPr>
          <a:xfrm flipH="1">
            <a:off x="3790070" y="4863255"/>
            <a:ext cx="675971" cy="717630"/>
          </a:xfrm>
          <a:custGeom>
            <a:avLst/>
            <a:gdLst>
              <a:gd name="connsiteX0" fmla="*/ 63 w 140138"/>
              <a:gd name="connsiteY0" fmla="*/ 65738 h 154344"/>
              <a:gd name="connsiteX1" fmla="*/ 62928 w 140138"/>
              <a:gd name="connsiteY1" fmla="*/ 16 h 154344"/>
              <a:gd name="connsiteX2" fmla="*/ 140080 w 140138"/>
              <a:gd name="connsiteY2" fmla="*/ 71453 h 154344"/>
              <a:gd name="connsiteX3" fmla="*/ 74358 w 140138"/>
              <a:gd name="connsiteY3" fmla="*/ 154321 h 154344"/>
              <a:gd name="connsiteX4" fmla="*/ 63 w 140138"/>
              <a:gd name="connsiteY4" fmla="*/ 65738 h 154344"/>
              <a:gd name="connsiteX0" fmla="*/ 63 w 140227"/>
              <a:gd name="connsiteY0" fmla="*/ 65738 h 154534"/>
              <a:gd name="connsiteX1" fmla="*/ 62928 w 140227"/>
              <a:gd name="connsiteY1" fmla="*/ 16 h 154534"/>
              <a:gd name="connsiteX2" fmla="*/ 140080 w 140227"/>
              <a:gd name="connsiteY2" fmla="*/ 71453 h 154534"/>
              <a:gd name="connsiteX3" fmla="*/ 74358 w 140227"/>
              <a:gd name="connsiteY3" fmla="*/ 154321 h 154534"/>
              <a:gd name="connsiteX4" fmla="*/ 63 w 140227"/>
              <a:gd name="connsiteY4" fmla="*/ 65738 h 154534"/>
              <a:gd name="connsiteX0" fmla="*/ 63 w 140227"/>
              <a:gd name="connsiteY0" fmla="*/ 65738 h 154534"/>
              <a:gd name="connsiteX1" fmla="*/ 62928 w 140227"/>
              <a:gd name="connsiteY1" fmla="*/ 16 h 154534"/>
              <a:gd name="connsiteX2" fmla="*/ 140080 w 140227"/>
              <a:gd name="connsiteY2" fmla="*/ 71453 h 154534"/>
              <a:gd name="connsiteX3" fmla="*/ 74358 w 140227"/>
              <a:gd name="connsiteY3" fmla="*/ 154321 h 154534"/>
              <a:gd name="connsiteX4" fmla="*/ 63 w 140227"/>
              <a:gd name="connsiteY4" fmla="*/ 65738 h 154534"/>
              <a:gd name="connsiteX0" fmla="*/ 178 w 140342"/>
              <a:gd name="connsiteY0" fmla="*/ 65738 h 154534"/>
              <a:gd name="connsiteX1" fmla="*/ 63043 w 140342"/>
              <a:gd name="connsiteY1" fmla="*/ 16 h 154534"/>
              <a:gd name="connsiteX2" fmla="*/ 140195 w 140342"/>
              <a:gd name="connsiteY2" fmla="*/ 71453 h 154534"/>
              <a:gd name="connsiteX3" fmla="*/ 74473 w 140342"/>
              <a:gd name="connsiteY3" fmla="*/ 154321 h 154534"/>
              <a:gd name="connsiteX4" fmla="*/ 178 w 140342"/>
              <a:gd name="connsiteY4" fmla="*/ 65738 h 154534"/>
              <a:gd name="connsiteX0" fmla="*/ 178 w 140342"/>
              <a:gd name="connsiteY0" fmla="*/ 65740 h 154536"/>
              <a:gd name="connsiteX1" fmla="*/ 63043 w 140342"/>
              <a:gd name="connsiteY1" fmla="*/ 18 h 154536"/>
              <a:gd name="connsiteX2" fmla="*/ 140195 w 140342"/>
              <a:gd name="connsiteY2" fmla="*/ 71455 h 154536"/>
              <a:gd name="connsiteX3" fmla="*/ 74473 w 140342"/>
              <a:gd name="connsiteY3" fmla="*/ 154323 h 154536"/>
              <a:gd name="connsiteX4" fmla="*/ 178 w 140342"/>
              <a:gd name="connsiteY4" fmla="*/ 65740 h 154536"/>
              <a:gd name="connsiteX0" fmla="*/ 9 w 140173"/>
              <a:gd name="connsiteY0" fmla="*/ 71451 h 160247"/>
              <a:gd name="connsiteX1" fmla="*/ 71446 w 140173"/>
              <a:gd name="connsiteY1" fmla="*/ 14 h 160247"/>
              <a:gd name="connsiteX2" fmla="*/ 140026 w 140173"/>
              <a:gd name="connsiteY2" fmla="*/ 77166 h 160247"/>
              <a:gd name="connsiteX3" fmla="*/ 74304 w 140173"/>
              <a:gd name="connsiteY3" fmla="*/ 160034 h 160247"/>
              <a:gd name="connsiteX4" fmla="*/ 9 w 140173"/>
              <a:gd name="connsiteY4" fmla="*/ 71451 h 160247"/>
              <a:gd name="connsiteX0" fmla="*/ 9 w 140173"/>
              <a:gd name="connsiteY0" fmla="*/ 71451 h 148862"/>
              <a:gd name="connsiteX1" fmla="*/ 71446 w 140173"/>
              <a:gd name="connsiteY1" fmla="*/ 14 h 148862"/>
              <a:gd name="connsiteX2" fmla="*/ 140026 w 140173"/>
              <a:gd name="connsiteY2" fmla="*/ 77166 h 148862"/>
              <a:gd name="connsiteX3" fmla="*/ 74304 w 140173"/>
              <a:gd name="connsiteY3" fmla="*/ 148604 h 148862"/>
              <a:gd name="connsiteX4" fmla="*/ 9 w 140173"/>
              <a:gd name="connsiteY4" fmla="*/ 71451 h 148862"/>
              <a:gd name="connsiteX0" fmla="*/ 9 w 141024"/>
              <a:gd name="connsiteY0" fmla="*/ 71451 h 148862"/>
              <a:gd name="connsiteX1" fmla="*/ 71446 w 141024"/>
              <a:gd name="connsiteY1" fmla="*/ 14 h 148862"/>
              <a:gd name="connsiteX2" fmla="*/ 140026 w 141024"/>
              <a:gd name="connsiteY2" fmla="*/ 77166 h 148862"/>
              <a:gd name="connsiteX3" fmla="*/ 74304 w 141024"/>
              <a:gd name="connsiteY3" fmla="*/ 148604 h 148862"/>
              <a:gd name="connsiteX4" fmla="*/ 9 w 141024"/>
              <a:gd name="connsiteY4" fmla="*/ 71451 h 148862"/>
              <a:gd name="connsiteX0" fmla="*/ 9 w 140173"/>
              <a:gd name="connsiteY0" fmla="*/ 71451 h 148862"/>
              <a:gd name="connsiteX1" fmla="*/ 71446 w 140173"/>
              <a:gd name="connsiteY1" fmla="*/ 14 h 148862"/>
              <a:gd name="connsiteX2" fmla="*/ 140026 w 140173"/>
              <a:gd name="connsiteY2" fmla="*/ 77166 h 148862"/>
              <a:gd name="connsiteX3" fmla="*/ 74304 w 140173"/>
              <a:gd name="connsiteY3" fmla="*/ 148604 h 148862"/>
              <a:gd name="connsiteX4" fmla="*/ 9 w 140173"/>
              <a:gd name="connsiteY4" fmla="*/ 71451 h 148862"/>
              <a:gd name="connsiteX0" fmla="*/ 9 w 140257"/>
              <a:gd name="connsiteY0" fmla="*/ 71451 h 148862"/>
              <a:gd name="connsiteX1" fmla="*/ 71446 w 140257"/>
              <a:gd name="connsiteY1" fmla="*/ 14 h 148862"/>
              <a:gd name="connsiteX2" fmla="*/ 140026 w 140257"/>
              <a:gd name="connsiteY2" fmla="*/ 77166 h 148862"/>
              <a:gd name="connsiteX3" fmla="*/ 74304 w 140257"/>
              <a:gd name="connsiteY3" fmla="*/ 148604 h 148862"/>
              <a:gd name="connsiteX4" fmla="*/ 9 w 140257"/>
              <a:gd name="connsiteY4" fmla="*/ 71451 h 1488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0257" h="148862">
                <a:moveTo>
                  <a:pt x="9" y="71451"/>
                </a:moveTo>
                <a:cubicBezTo>
                  <a:pt x="-467" y="46686"/>
                  <a:pt x="19535" y="-938"/>
                  <a:pt x="71446" y="14"/>
                </a:cubicBezTo>
                <a:cubicBezTo>
                  <a:pt x="123357" y="966"/>
                  <a:pt x="142638" y="44242"/>
                  <a:pt x="140026" y="77166"/>
                </a:cubicBezTo>
                <a:cubicBezTo>
                  <a:pt x="141931" y="102883"/>
                  <a:pt x="125739" y="152890"/>
                  <a:pt x="74304" y="148604"/>
                </a:cubicBezTo>
                <a:cubicBezTo>
                  <a:pt x="22869" y="144318"/>
                  <a:pt x="485" y="96216"/>
                  <a:pt x="9" y="71451"/>
                </a:cubicBezTo>
                <a:close/>
              </a:path>
            </a:pathLst>
          </a:custGeom>
          <a:solidFill>
            <a:schemeClr val="bg1"/>
          </a:solidFill>
          <a:ln w="38100" cap="rnd">
            <a:solidFill>
              <a:srgbClr val="697DA9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4400" b="1" dirty="0" smtClean="0">
                <a:solidFill>
                  <a:srgbClr val="697DA9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A</a:t>
            </a:r>
            <a:endParaRPr lang="zh-CN" altLang="en-US" sz="4400" b="1" dirty="0">
              <a:solidFill>
                <a:srgbClr val="697DA9"/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62" name="PA_库_任意多边形 68"/>
          <p:cNvSpPr/>
          <p:nvPr>
            <p:custDataLst>
              <p:tags r:id="rId3"/>
            </p:custDataLst>
          </p:nvPr>
        </p:nvSpPr>
        <p:spPr>
          <a:xfrm flipH="1">
            <a:off x="3790070" y="2875081"/>
            <a:ext cx="675971" cy="717630"/>
          </a:xfrm>
          <a:custGeom>
            <a:avLst/>
            <a:gdLst>
              <a:gd name="connsiteX0" fmla="*/ 63 w 140138"/>
              <a:gd name="connsiteY0" fmla="*/ 65738 h 154344"/>
              <a:gd name="connsiteX1" fmla="*/ 62928 w 140138"/>
              <a:gd name="connsiteY1" fmla="*/ 16 h 154344"/>
              <a:gd name="connsiteX2" fmla="*/ 140080 w 140138"/>
              <a:gd name="connsiteY2" fmla="*/ 71453 h 154344"/>
              <a:gd name="connsiteX3" fmla="*/ 74358 w 140138"/>
              <a:gd name="connsiteY3" fmla="*/ 154321 h 154344"/>
              <a:gd name="connsiteX4" fmla="*/ 63 w 140138"/>
              <a:gd name="connsiteY4" fmla="*/ 65738 h 154344"/>
              <a:gd name="connsiteX0" fmla="*/ 63 w 140227"/>
              <a:gd name="connsiteY0" fmla="*/ 65738 h 154534"/>
              <a:gd name="connsiteX1" fmla="*/ 62928 w 140227"/>
              <a:gd name="connsiteY1" fmla="*/ 16 h 154534"/>
              <a:gd name="connsiteX2" fmla="*/ 140080 w 140227"/>
              <a:gd name="connsiteY2" fmla="*/ 71453 h 154534"/>
              <a:gd name="connsiteX3" fmla="*/ 74358 w 140227"/>
              <a:gd name="connsiteY3" fmla="*/ 154321 h 154534"/>
              <a:gd name="connsiteX4" fmla="*/ 63 w 140227"/>
              <a:gd name="connsiteY4" fmla="*/ 65738 h 154534"/>
              <a:gd name="connsiteX0" fmla="*/ 63 w 140227"/>
              <a:gd name="connsiteY0" fmla="*/ 65738 h 154534"/>
              <a:gd name="connsiteX1" fmla="*/ 62928 w 140227"/>
              <a:gd name="connsiteY1" fmla="*/ 16 h 154534"/>
              <a:gd name="connsiteX2" fmla="*/ 140080 w 140227"/>
              <a:gd name="connsiteY2" fmla="*/ 71453 h 154534"/>
              <a:gd name="connsiteX3" fmla="*/ 74358 w 140227"/>
              <a:gd name="connsiteY3" fmla="*/ 154321 h 154534"/>
              <a:gd name="connsiteX4" fmla="*/ 63 w 140227"/>
              <a:gd name="connsiteY4" fmla="*/ 65738 h 154534"/>
              <a:gd name="connsiteX0" fmla="*/ 178 w 140342"/>
              <a:gd name="connsiteY0" fmla="*/ 65738 h 154534"/>
              <a:gd name="connsiteX1" fmla="*/ 63043 w 140342"/>
              <a:gd name="connsiteY1" fmla="*/ 16 h 154534"/>
              <a:gd name="connsiteX2" fmla="*/ 140195 w 140342"/>
              <a:gd name="connsiteY2" fmla="*/ 71453 h 154534"/>
              <a:gd name="connsiteX3" fmla="*/ 74473 w 140342"/>
              <a:gd name="connsiteY3" fmla="*/ 154321 h 154534"/>
              <a:gd name="connsiteX4" fmla="*/ 178 w 140342"/>
              <a:gd name="connsiteY4" fmla="*/ 65738 h 154534"/>
              <a:gd name="connsiteX0" fmla="*/ 178 w 140342"/>
              <a:gd name="connsiteY0" fmla="*/ 65740 h 154536"/>
              <a:gd name="connsiteX1" fmla="*/ 63043 w 140342"/>
              <a:gd name="connsiteY1" fmla="*/ 18 h 154536"/>
              <a:gd name="connsiteX2" fmla="*/ 140195 w 140342"/>
              <a:gd name="connsiteY2" fmla="*/ 71455 h 154536"/>
              <a:gd name="connsiteX3" fmla="*/ 74473 w 140342"/>
              <a:gd name="connsiteY3" fmla="*/ 154323 h 154536"/>
              <a:gd name="connsiteX4" fmla="*/ 178 w 140342"/>
              <a:gd name="connsiteY4" fmla="*/ 65740 h 154536"/>
              <a:gd name="connsiteX0" fmla="*/ 9 w 140173"/>
              <a:gd name="connsiteY0" fmla="*/ 71451 h 160247"/>
              <a:gd name="connsiteX1" fmla="*/ 71446 w 140173"/>
              <a:gd name="connsiteY1" fmla="*/ 14 h 160247"/>
              <a:gd name="connsiteX2" fmla="*/ 140026 w 140173"/>
              <a:gd name="connsiteY2" fmla="*/ 77166 h 160247"/>
              <a:gd name="connsiteX3" fmla="*/ 74304 w 140173"/>
              <a:gd name="connsiteY3" fmla="*/ 160034 h 160247"/>
              <a:gd name="connsiteX4" fmla="*/ 9 w 140173"/>
              <a:gd name="connsiteY4" fmla="*/ 71451 h 160247"/>
              <a:gd name="connsiteX0" fmla="*/ 9 w 140173"/>
              <a:gd name="connsiteY0" fmla="*/ 71451 h 148862"/>
              <a:gd name="connsiteX1" fmla="*/ 71446 w 140173"/>
              <a:gd name="connsiteY1" fmla="*/ 14 h 148862"/>
              <a:gd name="connsiteX2" fmla="*/ 140026 w 140173"/>
              <a:gd name="connsiteY2" fmla="*/ 77166 h 148862"/>
              <a:gd name="connsiteX3" fmla="*/ 74304 w 140173"/>
              <a:gd name="connsiteY3" fmla="*/ 148604 h 148862"/>
              <a:gd name="connsiteX4" fmla="*/ 9 w 140173"/>
              <a:gd name="connsiteY4" fmla="*/ 71451 h 148862"/>
              <a:gd name="connsiteX0" fmla="*/ 9 w 141024"/>
              <a:gd name="connsiteY0" fmla="*/ 71451 h 148862"/>
              <a:gd name="connsiteX1" fmla="*/ 71446 w 141024"/>
              <a:gd name="connsiteY1" fmla="*/ 14 h 148862"/>
              <a:gd name="connsiteX2" fmla="*/ 140026 w 141024"/>
              <a:gd name="connsiteY2" fmla="*/ 77166 h 148862"/>
              <a:gd name="connsiteX3" fmla="*/ 74304 w 141024"/>
              <a:gd name="connsiteY3" fmla="*/ 148604 h 148862"/>
              <a:gd name="connsiteX4" fmla="*/ 9 w 141024"/>
              <a:gd name="connsiteY4" fmla="*/ 71451 h 148862"/>
              <a:gd name="connsiteX0" fmla="*/ 9 w 140173"/>
              <a:gd name="connsiteY0" fmla="*/ 71451 h 148862"/>
              <a:gd name="connsiteX1" fmla="*/ 71446 w 140173"/>
              <a:gd name="connsiteY1" fmla="*/ 14 h 148862"/>
              <a:gd name="connsiteX2" fmla="*/ 140026 w 140173"/>
              <a:gd name="connsiteY2" fmla="*/ 77166 h 148862"/>
              <a:gd name="connsiteX3" fmla="*/ 74304 w 140173"/>
              <a:gd name="connsiteY3" fmla="*/ 148604 h 148862"/>
              <a:gd name="connsiteX4" fmla="*/ 9 w 140173"/>
              <a:gd name="connsiteY4" fmla="*/ 71451 h 148862"/>
              <a:gd name="connsiteX0" fmla="*/ 9 w 140257"/>
              <a:gd name="connsiteY0" fmla="*/ 71451 h 148862"/>
              <a:gd name="connsiteX1" fmla="*/ 71446 w 140257"/>
              <a:gd name="connsiteY1" fmla="*/ 14 h 148862"/>
              <a:gd name="connsiteX2" fmla="*/ 140026 w 140257"/>
              <a:gd name="connsiteY2" fmla="*/ 77166 h 148862"/>
              <a:gd name="connsiteX3" fmla="*/ 74304 w 140257"/>
              <a:gd name="connsiteY3" fmla="*/ 148604 h 148862"/>
              <a:gd name="connsiteX4" fmla="*/ 9 w 140257"/>
              <a:gd name="connsiteY4" fmla="*/ 71451 h 1488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0257" h="148862">
                <a:moveTo>
                  <a:pt x="9" y="71451"/>
                </a:moveTo>
                <a:cubicBezTo>
                  <a:pt x="-467" y="46686"/>
                  <a:pt x="19535" y="-938"/>
                  <a:pt x="71446" y="14"/>
                </a:cubicBezTo>
                <a:cubicBezTo>
                  <a:pt x="123357" y="966"/>
                  <a:pt x="142638" y="44242"/>
                  <a:pt x="140026" y="77166"/>
                </a:cubicBezTo>
                <a:cubicBezTo>
                  <a:pt x="141931" y="102883"/>
                  <a:pt x="125739" y="152890"/>
                  <a:pt x="74304" y="148604"/>
                </a:cubicBezTo>
                <a:cubicBezTo>
                  <a:pt x="22869" y="144318"/>
                  <a:pt x="485" y="96216"/>
                  <a:pt x="9" y="71451"/>
                </a:cubicBezTo>
                <a:close/>
              </a:path>
            </a:pathLst>
          </a:custGeom>
          <a:solidFill>
            <a:schemeClr val="bg1"/>
          </a:solidFill>
          <a:ln w="38100" cap="rnd">
            <a:solidFill>
              <a:srgbClr val="697DA9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4400" b="1" dirty="0" smtClean="0">
                <a:solidFill>
                  <a:srgbClr val="697DA9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B</a:t>
            </a:r>
            <a:endParaRPr lang="zh-CN" altLang="en-US" sz="4400" b="1" dirty="0">
              <a:solidFill>
                <a:srgbClr val="697DA9"/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63" name="PA_库_任意多边形 69"/>
          <p:cNvSpPr/>
          <p:nvPr>
            <p:custDataLst>
              <p:tags r:id="rId4"/>
            </p:custDataLst>
          </p:nvPr>
        </p:nvSpPr>
        <p:spPr>
          <a:xfrm flipH="1">
            <a:off x="7128032" y="4863255"/>
            <a:ext cx="675971" cy="717630"/>
          </a:xfrm>
          <a:custGeom>
            <a:avLst/>
            <a:gdLst>
              <a:gd name="connsiteX0" fmla="*/ 63 w 140138"/>
              <a:gd name="connsiteY0" fmla="*/ 65738 h 154344"/>
              <a:gd name="connsiteX1" fmla="*/ 62928 w 140138"/>
              <a:gd name="connsiteY1" fmla="*/ 16 h 154344"/>
              <a:gd name="connsiteX2" fmla="*/ 140080 w 140138"/>
              <a:gd name="connsiteY2" fmla="*/ 71453 h 154344"/>
              <a:gd name="connsiteX3" fmla="*/ 74358 w 140138"/>
              <a:gd name="connsiteY3" fmla="*/ 154321 h 154344"/>
              <a:gd name="connsiteX4" fmla="*/ 63 w 140138"/>
              <a:gd name="connsiteY4" fmla="*/ 65738 h 154344"/>
              <a:gd name="connsiteX0" fmla="*/ 63 w 140227"/>
              <a:gd name="connsiteY0" fmla="*/ 65738 h 154534"/>
              <a:gd name="connsiteX1" fmla="*/ 62928 w 140227"/>
              <a:gd name="connsiteY1" fmla="*/ 16 h 154534"/>
              <a:gd name="connsiteX2" fmla="*/ 140080 w 140227"/>
              <a:gd name="connsiteY2" fmla="*/ 71453 h 154534"/>
              <a:gd name="connsiteX3" fmla="*/ 74358 w 140227"/>
              <a:gd name="connsiteY3" fmla="*/ 154321 h 154534"/>
              <a:gd name="connsiteX4" fmla="*/ 63 w 140227"/>
              <a:gd name="connsiteY4" fmla="*/ 65738 h 154534"/>
              <a:gd name="connsiteX0" fmla="*/ 63 w 140227"/>
              <a:gd name="connsiteY0" fmla="*/ 65738 h 154534"/>
              <a:gd name="connsiteX1" fmla="*/ 62928 w 140227"/>
              <a:gd name="connsiteY1" fmla="*/ 16 h 154534"/>
              <a:gd name="connsiteX2" fmla="*/ 140080 w 140227"/>
              <a:gd name="connsiteY2" fmla="*/ 71453 h 154534"/>
              <a:gd name="connsiteX3" fmla="*/ 74358 w 140227"/>
              <a:gd name="connsiteY3" fmla="*/ 154321 h 154534"/>
              <a:gd name="connsiteX4" fmla="*/ 63 w 140227"/>
              <a:gd name="connsiteY4" fmla="*/ 65738 h 154534"/>
              <a:gd name="connsiteX0" fmla="*/ 178 w 140342"/>
              <a:gd name="connsiteY0" fmla="*/ 65738 h 154534"/>
              <a:gd name="connsiteX1" fmla="*/ 63043 w 140342"/>
              <a:gd name="connsiteY1" fmla="*/ 16 h 154534"/>
              <a:gd name="connsiteX2" fmla="*/ 140195 w 140342"/>
              <a:gd name="connsiteY2" fmla="*/ 71453 h 154534"/>
              <a:gd name="connsiteX3" fmla="*/ 74473 w 140342"/>
              <a:gd name="connsiteY3" fmla="*/ 154321 h 154534"/>
              <a:gd name="connsiteX4" fmla="*/ 178 w 140342"/>
              <a:gd name="connsiteY4" fmla="*/ 65738 h 154534"/>
              <a:gd name="connsiteX0" fmla="*/ 178 w 140342"/>
              <a:gd name="connsiteY0" fmla="*/ 65740 h 154536"/>
              <a:gd name="connsiteX1" fmla="*/ 63043 w 140342"/>
              <a:gd name="connsiteY1" fmla="*/ 18 h 154536"/>
              <a:gd name="connsiteX2" fmla="*/ 140195 w 140342"/>
              <a:gd name="connsiteY2" fmla="*/ 71455 h 154536"/>
              <a:gd name="connsiteX3" fmla="*/ 74473 w 140342"/>
              <a:gd name="connsiteY3" fmla="*/ 154323 h 154536"/>
              <a:gd name="connsiteX4" fmla="*/ 178 w 140342"/>
              <a:gd name="connsiteY4" fmla="*/ 65740 h 154536"/>
              <a:gd name="connsiteX0" fmla="*/ 9 w 140173"/>
              <a:gd name="connsiteY0" fmla="*/ 71451 h 160247"/>
              <a:gd name="connsiteX1" fmla="*/ 71446 w 140173"/>
              <a:gd name="connsiteY1" fmla="*/ 14 h 160247"/>
              <a:gd name="connsiteX2" fmla="*/ 140026 w 140173"/>
              <a:gd name="connsiteY2" fmla="*/ 77166 h 160247"/>
              <a:gd name="connsiteX3" fmla="*/ 74304 w 140173"/>
              <a:gd name="connsiteY3" fmla="*/ 160034 h 160247"/>
              <a:gd name="connsiteX4" fmla="*/ 9 w 140173"/>
              <a:gd name="connsiteY4" fmla="*/ 71451 h 160247"/>
              <a:gd name="connsiteX0" fmla="*/ 9 w 140173"/>
              <a:gd name="connsiteY0" fmla="*/ 71451 h 148862"/>
              <a:gd name="connsiteX1" fmla="*/ 71446 w 140173"/>
              <a:gd name="connsiteY1" fmla="*/ 14 h 148862"/>
              <a:gd name="connsiteX2" fmla="*/ 140026 w 140173"/>
              <a:gd name="connsiteY2" fmla="*/ 77166 h 148862"/>
              <a:gd name="connsiteX3" fmla="*/ 74304 w 140173"/>
              <a:gd name="connsiteY3" fmla="*/ 148604 h 148862"/>
              <a:gd name="connsiteX4" fmla="*/ 9 w 140173"/>
              <a:gd name="connsiteY4" fmla="*/ 71451 h 148862"/>
              <a:gd name="connsiteX0" fmla="*/ 9 w 141024"/>
              <a:gd name="connsiteY0" fmla="*/ 71451 h 148862"/>
              <a:gd name="connsiteX1" fmla="*/ 71446 w 141024"/>
              <a:gd name="connsiteY1" fmla="*/ 14 h 148862"/>
              <a:gd name="connsiteX2" fmla="*/ 140026 w 141024"/>
              <a:gd name="connsiteY2" fmla="*/ 77166 h 148862"/>
              <a:gd name="connsiteX3" fmla="*/ 74304 w 141024"/>
              <a:gd name="connsiteY3" fmla="*/ 148604 h 148862"/>
              <a:gd name="connsiteX4" fmla="*/ 9 w 141024"/>
              <a:gd name="connsiteY4" fmla="*/ 71451 h 148862"/>
              <a:gd name="connsiteX0" fmla="*/ 9 w 140173"/>
              <a:gd name="connsiteY0" fmla="*/ 71451 h 148862"/>
              <a:gd name="connsiteX1" fmla="*/ 71446 w 140173"/>
              <a:gd name="connsiteY1" fmla="*/ 14 h 148862"/>
              <a:gd name="connsiteX2" fmla="*/ 140026 w 140173"/>
              <a:gd name="connsiteY2" fmla="*/ 77166 h 148862"/>
              <a:gd name="connsiteX3" fmla="*/ 74304 w 140173"/>
              <a:gd name="connsiteY3" fmla="*/ 148604 h 148862"/>
              <a:gd name="connsiteX4" fmla="*/ 9 w 140173"/>
              <a:gd name="connsiteY4" fmla="*/ 71451 h 148862"/>
              <a:gd name="connsiteX0" fmla="*/ 9 w 140257"/>
              <a:gd name="connsiteY0" fmla="*/ 71451 h 148862"/>
              <a:gd name="connsiteX1" fmla="*/ 71446 w 140257"/>
              <a:gd name="connsiteY1" fmla="*/ 14 h 148862"/>
              <a:gd name="connsiteX2" fmla="*/ 140026 w 140257"/>
              <a:gd name="connsiteY2" fmla="*/ 77166 h 148862"/>
              <a:gd name="connsiteX3" fmla="*/ 74304 w 140257"/>
              <a:gd name="connsiteY3" fmla="*/ 148604 h 148862"/>
              <a:gd name="connsiteX4" fmla="*/ 9 w 140257"/>
              <a:gd name="connsiteY4" fmla="*/ 71451 h 1488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0257" h="148862">
                <a:moveTo>
                  <a:pt x="9" y="71451"/>
                </a:moveTo>
                <a:cubicBezTo>
                  <a:pt x="-467" y="46686"/>
                  <a:pt x="19535" y="-938"/>
                  <a:pt x="71446" y="14"/>
                </a:cubicBezTo>
                <a:cubicBezTo>
                  <a:pt x="123357" y="966"/>
                  <a:pt x="142638" y="44242"/>
                  <a:pt x="140026" y="77166"/>
                </a:cubicBezTo>
                <a:cubicBezTo>
                  <a:pt x="141931" y="102883"/>
                  <a:pt x="125739" y="152890"/>
                  <a:pt x="74304" y="148604"/>
                </a:cubicBezTo>
                <a:cubicBezTo>
                  <a:pt x="22869" y="144318"/>
                  <a:pt x="485" y="96216"/>
                  <a:pt x="9" y="71451"/>
                </a:cubicBezTo>
                <a:close/>
              </a:path>
            </a:pathLst>
          </a:custGeom>
          <a:solidFill>
            <a:schemeClr val="bg1"/>
          </a:solidFill>
          <a:ln w="38100" cap="rnd">
            <a:solidFill>
              <a:srgbClr val="697DA9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4400" b="1" dirty="0" smtClean="0">
                <a:solidFill>
                  <a:srgbClr val="697DA9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D</a:t>
            </a:r>
            <a:endParaRPr lang="zh-CN" altLang="en-US" sz="4400" b="1" dirty="0">
              <a:solidFill>
                <a:srgbClr val="697DA9"/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64" name="PA_库_任意多边形 70"/>
          <p:cNvSpPr/>
          <p:nvPr>
            <p:custDataLst>
              <p:tags r:id="rId5"/>
            </p:custDataLst>
          </p:nvPr>
        </p:nvSpPr>
        <p:spPr>
          <a:xfrm flipH="1">
            <a:off x="7128032" y="2875081"/>
            <a:ext cx="675971" cy="717630"/>
          </a:xfrm>
          <a:custGeom>
            <a:avLst/>
            <a:gdLst>
              <a:gd name="connsiteX0" fmla="*/ 63 w 140138"/>
              <a:gd name="connsiteY0" fmla="*/ 65738 h 154344"/>
              <a:gd name="connsiteX1" fmla="*/ 62928 w 140138"/>
              <a:gd name="connsiteY1" fmla="*/ 16 h 154344"/>
              <a:gd name="connsiteX2" fmla="*/ 140080 w 140138"/>
              <a:gd name="connsiteY2" fmla="*/ 71453 h 154344"/>
              <a:gd name="connsiteX3" fmla="*/ 74358 w 140138"/>
              <a:gd name="connsiteY3" fmla="*/ 154321 h 154344"/>
              <a:gd name="connsiteX4" fmla="*/ 63 w 140138"/>
              <a:gd name="connsiteY4" fmla="*/ 65738 h 154344"/>
              <a:gd name="connsiteX0" fmla="*/ 63 w 140227"/>
              <a:gd name="connsiteY0" fmla="*/ 65738 h 154534"/>
              <a:gd name="connsiteX1" fmla="*/ 62928 w 140227"/>
              <a:gd name="connsiteY1" fmla="*/ 16 h 154534"/>
              <a:gd name="connsiteX2" fmla="*/ 140080 w 140227"/>
              <a:gd name="connsiteY2" fmla="*/ 71453 h 154534"/>
              <a:gd name="connsiteX3" fmla="*/ 74358 w 140227"/>
              <a:gd name="connsiteY3" fmla="*/ 154321 h 154534"/>
              <a:gd name="connsiteX4" fmla="*/ 63 w 140227"/>
              <a:gd name="connsiteY4" fmla="*/ 65738 h 154534"/>
              <a:gd name="connsiteX0" fmla="*/ 63 w 140227"/>
              <a:gd name="connsiteY0" fmla="*/ 65738 h 154534"/>
              <a:gd name="connsiteX1" fmla="*/ 62928 w 140227"/>
              <a:gd name="connsiteY1" fmla="*/ 16 h 154534"/>
              <a:gd name="connsiteX2" fmla="*/ 140080 w 140227"/>
              <a:gd name="connsiteY2" fmla="*/ 71453 h 154534"/>
              <a:gd name="connsiteX3" fmla="*/ 74358 w 140227"/>
              <a:gd name="connsiteY3" fmla="*/ 154321 h 154534"/>
              <a:gd name="connsiteX4" fmla="*/ 63 w 140227"/>
              <a:gd name="connsiteY4" fmla="*/ 65738 h 154534"/>
              <a:gd name="connsiteX0" fmla="*/ 178 w 140342"/>
              <a:gd name="connsiteY0" fmla="*/ 65738 h 154534"/>
              <a:gd name="connsiteX1" fmla="*/ 63043 w 140342"/>
              <a:gd name="connsiteY1" fmla="*/ 16 h 154534"/>
              <a:gd name="connsiteX2" fmla="*/ 140195 w 140342"/>
              <a:gd name="connsiteY2" fmla="*/ 71453 h 154534"/>
              <a:gd name="connsiteX3" fmla="*/ 74473 w 140342"/>
              <a:gd name="connsiteY3" fmla="*/ 154321 h 154534"/>
              <a:gd name="connsiteX4" fmla="*/ 178 w 140342"/>
              <a:gd name="connsiteY4" fmla="*/ 65738 h 154534"/>
              <a:gd name="connsiteX0" fmla="*/ 178 w 140342"/>
              <a:gd name="connsiteY0" fmla="*/ 65740 h 154536"/>
              <a:gd name="connsiteX1" fmla="*/ 63043 w 140342"/>
              <a:gd name="connsiteY1" fmla="*/ 18 h 154536"/>
              <a:gd name="connsiteX2" fmla="*/ 140195 w 140342"/>
              <a:gd name="connsiteY2" fmla="*/ 71455 h 154536"/>
              <a:gd name="connsiteX3" fmla="*/ 74473 w 140342"/>
              <a:gd name="connsiteY3" fmla="*/ 154323 h 154536"/>
              <a:gd name="connsiteX4" fmla="*/ 178 w 140342"/>
              <a:gd name="connsiteY4" fmla="*/ 65740 h 154536"/>
              <a:gd name="connsiteX0" fmla="*/ 9 w 140173"/>
              <a:gd name="connsiteY0" fmla="*/ 71451 h 160247"/>
              <a:gd name="connsiteX1" fmla="*/ 71446 w 140173"/>
              <a:gd name="connsiteY1" fmla="*/ 14 h 160247"/>
              <a:gd name="connsiteX2" fmla="*/ 140026 w 140173"/>
              <a:gd name="connsiteY2" fmla="*/ 77166 h 160247"/>
              <a:gd name="connsiteX3" fmla="*/ 74304 w 140173"/>
              <a:gd name="connsiteY3" fmla="*/ 160034 h 160247"/>
              <a:gd name="connsiteX4" fmla="*/ 9 w 140173"/>
              <a:gd name="connsiteY4" fmla="*/ 71451 h 160247"/>
              <a:gd name="connsiteX0" fmla="*/ 9 w 140173"/>
              <a:gd name="connsiteY0" fmla="*/ 71451 h 148862"/>
              <a:gd name="connsiteX1" fmla="*/ 71446 w 140173"/>
              <a:gd name="connsiteY1" fmla="*/ 14 h 148862"/>
              <a:gd name="connsiteX2" fmla="*/ 140026 w 140173"/>
              <a:gd name="connsiteY2" fmla="*/ 77166 h 148862"/>
              <a:gd name="connsiteX3" fmla="*/ 74304 w 140173"/>
              <a:gd name="connsiteY3" fmla="*/ 148604 h 148862"/>
              <a:gd name="connsiteX4" fmla="*/ 9 w 140173"/>
              <a:gd name="connsiteY4" fmla="*/ 71451 h 148862"/>
              <a:gd name="connsiteX0" fmla="*/ 9 w 141024"/>
              <a:gd name="connsiteY0" fmla="*/ 71451 h 148862"/>
              <a:gd name="connsiteX1" fmla="*/ 71446 w 141024"/>
              <a:gd name="connsiteY1" fmla="*/ 14 h 148862"/>
              <a:gd name="connsiteX2" fmla="*/ 140026 w 141024"/>
              <a:gd name="connsiteY2" fmla="*/ 77166 h 148862"/>
              <a:gd name="connsiteX3" fmla="*/ 74304 w 141024"/>
              <a:gd name="connsiteY3" fmla="*/ 148604 h 148862"/>
              <a:gd name="connsiteX4" fmla="*/ 9 w 141024"/>
              <a:gd name="connsiteY4" fmla="*/ 71451 h 148862"/>
              <a:gd name="connsiteX0" fmla="*/ 9 w 140173"/>
              <a:gd name="connsiteY0" fmla="*/ 71451 h 148862"/>
              <a:gd name="connsiteX1" fmla="*/ 71446 w 140173"/>
              <a:gd name="connsiteY1" fmla="*/ 14 h 148862"/>
              <a:gd name="connsiteX2" fmla="*/ 140026 w 140173"/>
              <a:gd name="connsiteY2" fmla="*/ 77166 h 148862"/>
              <a:gd name="connsiteX3" fmla="*/ 74304 w 140173"/>
              <a:gd name="connsiteY3" fmla="*/ 148604 h 148862"/>
              <a:gd name="connsiteX4" fmla="*/ 9 w 140173"/>
              <a:gd name="connsiteY4" fmla="*/ 71451 h 148862"/>
              <a:gd name="connsiteX0" fmla="*/ 9 w 140257"/>
              <a:gd name="connsiteY0" fmla="*/ 71451 h 148862"/>
              <a:gd name="connsiteX1" fmla="*/ 71446 w 140257"/>
              <a:gd name="connsiteY1" fmla="*/ 14 h 148862"/>
              <a:gd name="connsiteX2" fmla="*/ 140026 w 140257"/>
              <a:gd name="connsiteY2" fmla="*/ 77166 h 148862"/>
              <a:gd name="connsiteX3" fmla="*/ 74304 w 140257"/>
              <a:gd name="connsiteY3" fmla="*/ 148604 h 148862"/>
              <a:gd name="connsiteX4" fmla="*/ 9 w 140257"/>
              <a:gd name="connsiteY4" fmla="*/ 71451 h 1488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0257" h="148862">
                <a:moveTo>
                  <a:pt x="9" y="71451"/>
                </a:moveTo>
                <a:cubicBezTo>
                  <a:pt x="-467" y="46686"/>
                  <a:pt x="19535" y="-938"/>
                  <a:pt x="71446" y="14"/>
                </a:cubicBezTo>
                <a:cubicBezTo>
                  <a:pt x="123357" y="966"/>
                  <a:pt x="142638" y="44242"/>
                  <a:pt x="140026" y="77166"/>
                </a:cubicBezTo>
                <a:cubicBezTo>
                  <a:pt x="141931" y="102883"/>
                  <a:pt x="125739" y="152890"/>
                  <a:pt x="74304" y="148604"/>
                </a:cubicBezTo>
                <a:cubicBezTo>
                  <a:pt x="22869" y="144318"/>
                  <a:pt x="485" y="96216"/>
                  <a:pt x="9" y="71451"/>
                </a:cubicBezTo>
                <a:close/>
              </a:path>
            </a:pathLst>
          </a:custGeom>
          <a:solidFill>
            <a:schemeClr val="bg1"/>
          </a:solidFill>
          <a:ln w="38100" cap="rnd">
            <a:solidFill>
              <a:srgbClr val="697DA9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4400" b="1" dirty="0" smtClean="0">
                <a:solidFill>
                  <a:srgbClr val="697DA9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C</a:t>
            </a:r>
            <a:endParaRPr lang="zh-CN" altLang="en-US" sz="4400" b="1" dirty="0">
              <a:solidFill>
                <a:srgbClr val="697DA9"/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65" name="TextBox 64"/>
          <p:cNvSpPr txBox="1"/>
          <p:nvPr/>
        </p:nvSpPr>
        <p:spPr>
          <a:xfrm>
            <a:off x="1937692" y="1134409"/>
            <a:ext cx="859091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4000" b="1" i="1" u="sng" dirty="0" err="1" smtClean="0">
                <a:solidFill>
                  <a:srgbClr val="FF0000"/>
                </a:solidFill>
                <a:latin typeface="Times New Roman" pitchFamily="18" charset="0"/>
              </a:rPr>
              <a:t>Nghệ</a:t>
            </a:r>
            <a:r>
              <a:rPr lang="en-US" sz="4000" b="1" i="1" u="sng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4000" b="1" i="1" u="sng" dirty="0" err="1" smtClean="0">
                <a:solidFill>
                  <a:srgbClr val="FF0000"/>
                </a:solidFill>
                <a:latin typeface="Times New Roman" pitchFamily="18" charset="0"/>
              </a:rPr>
              <a:t>thuật</a:t>
            </a:r>
            <a:r>
              <a:rPr lang="en-US" sz="4000" b="1" i="1" u="sng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4000" b="1" i="1" u="sng" dirty="0" err="1" smtClean="0">
                <a:solidFill>
                  <a:srgbClr val="FF0000"/>
                </a:solidFill>
                <a:latin typeface="Times New Roman" pitchFamily="18" charset="0"/>
              </a:rPr>
              <a:t>đặc</a:t>
            </a:r>
            <a:r>
              <a:rPr lang="en-US" sz="4000" b="1" i="1" u="sng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4000" b="1" i="1" u="sng" dirty="0" err="1" smtClean="0">
                <a:solidFill>
                  <a:srgbClr val="FF0000"/>
                </a:solidFill>
                <a:latin typeface="Times New Roman" pitchFamily="18" charset="0"/>
              </a:rPr>
              <a:t>sắc</a:t>
            </a:r>
            <a:r>
              <a:rPr lang="en-US" sz="4000" b="1" i="1" u="sng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4000" b="1" i="1" u="sng" dirty="0" err="1" smtClean="0">
                <a:solidFill>
                  <a:srgbClr val="FF0000"/>
                </a:solidFill>
                <a:latin typeface="Times New Roman" pitchFamily="18" charset="0"/>
              </a:rPr>
              <a:t>của</a:t>
            </a:r>
            <a:r>
              <a:rPr lang="en-US" sz="4000" b="1" i="1" u="sng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4000" b="1" i="1" u="sng" dirty="0" err="1" smtClean="0">
                <a:solidFill>
                  <a:srgbClr val="FF0000"/>
                </a:solidFill>
                <a:latin typeface="Times New Roman" pitchFamily="18" charset="0"/>
              </a:rPr>
              <a:t>câu</a:t>
            </a:r>
            <a:r>
              <a:rPr lang="en-US" sz="4000" b="1" i="1" u="sng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4000" b="1" i="1" u="sng" dirty="0" err="1" smtClean="0">
                <a:solidFill>
                  <a:srgbClr val="FF0000"/>
                </a:solidFill>
                <a:latin typeface="Times New Roman" pitchFamily="18" charset="0"/>
              </a:rPr>
              <a:t>chuyện</a:t>
            </a:r>
            <a:r>
              <a:rPr lang="en-US" sz="4000" b="1" i="1" u="sng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4000" b="1" i="1" u="sng" dirty="0" err="1" smtClean="0">
                <a:solidFill>
                  <a:srgbClr val="FF0000"/>
                </a:solidFill>
                <a:latin typeface="Times New Roman" pitchFamily="18" charset="0"/>
              </a:rPr>
              <a:t>là</a:t>
            </a:r>
            <a:r>
              <a:rPr lang="en-US" sz="4000" b="1" i="1" u="sng" dirty="0" smtClean="0">
                <a:solidFill>
                  <a:srgbClr val="FF0000"/>
                </a:solidFill>
                <a:latin typeface="Times New Roman" pitchFamily="18" charset="0"/>
              </a:rPr>
              <a:t>:</a:t>
            </a:r>
            <a:endParaRPr lang="en-US" sz="4000" b="1" i="1" u="sng" dirty="0">
              <a:solidFill>
                <a:srgbClr val="FF0000"/>
              </a:solidFill>
              <a:latin typeface="Times New Roman" pitchFamily="18" charset="0"/>
            </a:endParaRPr>
          </a:p>
        </p:txBody>
      </p:sp>
      <p:sp>
        <p:nvSpPr>
          <p:cNvPr id="66" name="Rectangle 65"/>
          <p:cNvSpPr/>
          <p:nvPr/>
        </p:nvSpPr>
        <p:spPr>
          <a:xfrm>
            <a:off x="1250408" y="4734254"/>
            <a:ext cx="2232869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3600" dirty="0" err="1" smtClean="0">
                <a:solidFill>
                  <a:srgbClr val="7030A0"/>
                </a:solidFill>
                <a:latin typeface="Times New Roman" pitchFamily="18" charset="0"/>
              </a:rPr>
              <a:t>Lập</a:t>
            </a:r>
            <a:r>
              <a:rPr lang="en-US" sz="3600" dirty="0" smtClean="0">
                <a:solidFill>
                  <a:srgbClr val="7030A0"/>
                </a:solidFill>
                <a:latin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7030A0"/>
                </a:solidFill>
                <a:latin typeface="Times New Roman" pitchFamily="18" charset="0"/>
              </a:rPr>
              <a:t>luận</a:t>
            </a:r>
            <a:r>
              <a:rPr lang="en-US" sz="3600" dirty="0" smtClean="0">
                <a:solidFill>
                  <a:srgbClr val="7030A0"/>
                </a:solidFill>
                <a:latin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7030A0"/>
                </a:solidFill>
                <a:latin typeface="Times New Roman" pitchFamily="18" charset="0"/>
              </a:rPr>
              <a:t>chặt</a:t>
            </a:r>
            <a:r>
              <a:rPr lang="en-US" sz="3600" dirty="0" smtClean="0">
                <a:solidFill>
                  <a:srgbClr val="7030A0"/>
                </a:solidFill>
                <a:latin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7030A0"/>
                </a:solidFill>
                <a:latin typeface="Times New Roman" pitchFamily="18" charset="0"/>
              </a:rPr>
              <a:t>chẽ</a:t>
            </a:r>
            <a:r>
              <a:rPr lang="en-US" sz="3600" dirty="0" smtClean="0">
                <a:solidFill>
                  <a:srgbClr val="7030A0"/>
                </a:solidFill>
                <a:latin typeface="Times New Roman" pitchFamily="18" charset="0"/>
              </a:rPr>
              <a:t> </a:t>
            </a:r>
          </a:p>
        </p:txBody>
      </p:sp>
      <p:sp>
        <p:nvSpPr>
          <p:cNvPr id="67" name="Rectangle 66"/>
          <p:cNvSpPr/>
          <p:nvPr/>
        </p:nvSpPr>
        <p:spPr>
          <a:xfrm>
            <a:off x="1355488" y="2231168"/>
            <a:ext cx="2232869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3600" dirty="0" err="1" smtClean="0">
                <a:solidFill>
                  <a:srgbClr val="7030A0"/>
                </a:solidFill>
                <a:latin typeface="Times New Roman" pitchFamily="18" charset="0"/>
              </a:rPr>
              <a:t>Dẫn</a:t>
            </a:r>
            <a:r>
              <a:rPr lang="en-US" sz="3600" dirty="0" smtClean="0">
                <a:solidFill>
                  <a:srgbClr val="7030A0"/>
                </a:solidFill>
                <a:latin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7030A0"/>
                </a:solidFill>
                <a:latin typeface="Times New Roman" pitchFamily="18" charset="0"/>
              </a:rPr>
              <a:t>chứng</a:t>
            </a:r>
            <a:r>
              <a:rPr lang="en-US" sz="3600" dirty="0" smtClean="0">
                <a:solidFill>
                  <a:srgbClr val="7030A0"/>
                </a:solidFill>
                <a:latin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7030A0"/>
                </a:solidFill>
                <a:latin typeface="Times New Roman" pitchFamily="18" charset="0"/>
              </a:rPr>
              <a:t>tiêu</a:t>
            </a:r>
            <a:r>
              <a:rPr lang="en-US" sz="3600" dirty="0" smtClean="0">
                <a:solidFill>
                  <a:srgbClr val="7030A0"/>
                </a:solidFill>
                <a:latin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7030A0"/>
                </a:solidFill>
                <a:latin typeface="Times New Roman" pitchFamily="18" charset="0"/>
              </a:rPr>
              <a:t>biểu</a:t>
            </a:r>
            <a:r>
              <a:rPr lang="en-US" sz="3600" dirty="0" smtClean="0">
                <a:solidFill>
                  <a:srgbClr val="7030A0"/>
                </a:solidFill>
                <a:latin typeface="Times New Roman" pitchFamily="18" charset="0"/>
              </a:rPr>
              <a:t>, </a:t>
            </a:r>
            <a:r>
              <a:rPr lang="en-US" sz="3600" dirty="0" err="1" smtClean="0">
                <a:solidFill>
                  <a:srgbClr val="7030A0"/>
                </a:solidFill>
                <a:latin typeface="Times New Roman" pitchFamily="18" charset="0"/>
              </a:rPr>
              <a:t>chọn</a:t>
            </a:r>
            <a:r>
              <a:rPr lang="en-US" sz="3600" dirty="0" smtClean="0">
                <a:solidFill>
                  <a:srgbClr val="7030A0"/>
                </a:solidFill>
                <a:latin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7030A0"/>
                </a:solidFill>
                <a:latin typeface="Times New Roman" pitchFamily="18" charset="0"/>
              </a:rPr>
              <a:t>lọc</a:t>
            </a:r>
            <a:endParaRPr lang="en-US" sz="3600" dirty="0" smtClean="0">
              <a:solidFill>
                <a:srgbClr val="7030A0"/>
              </a:solidFill>
              <a:latin typeface="Times New Roman" pitchFamily="18" charset="0"/>
            </a:endParaRPr>
          </a:p>
        </p:txBody>
      </p:sp>
      <p:sp>
        <p:nvSpPr>
          <p:cNvPr id="68" name="Rectangle 67"/>
          <p:cNvSpPr/>
          <p:nvPr/>
        </p:nvSpPr>
        <p:spPr>
          <a:xfrm>
            <a:off x="8017302" y="2273213"/>
            <a:ext cx="3362431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3600" dirty="0" err="1" smtClean="0">
                <a:solidFill>
                  <a:srgbClr val="7030A0"/>
                </a:solidFill>
                <a:latin typeface="Times New Roman" pitchFamily="18" charset="0"/>
              </a:rPr>
              <a:t>Sử</a:t>
            </a:r>
            <a:r>
              <a:rPr lang="en-US" sz="3600" dirty="0" smtClean="0">
                <a:solidFill>
                  <a:srgbClr val="7030A0"/>
                </a:solidFill>
                <a:latin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7030A0"/>
                </a:solidFill>
                <a:latin typeface="Times New Roman" pitchFamily="18" charset="0"/>
              </a:rPr>
              <a:t>dụng</a:t>
            </a:r>
            <a:r>
              <a:rPr lang="en-US" sz="3600" dirty="0" smtClean="0">
                <a:solidFill>
                  <a:srgbClr val="7030A0"/>
                </a:solidFill>
                <a:latin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7030A0"/>
                </a:solidFill>
                <a:latin typeface="Times New Roman" pitchFamily="18" charset="0"/>
              </a:rPr>
              <a:t>từ</a:t>
            </a:r>
            <a:r>
              <a:rPr lang="en-US" sz="3600" dirty="0" smtClean="0">
                <a:solidFill>
                  <a:srgbClr val="7030A0"/>
                </a:solidFill>
                <a:latin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7030A0"/>
                </a:solidFill>
                <a:latin typeface="Times New Roman" pitchFamily="18" charset="0"/>
              </a:rPr>
              <a:t>ngữ</a:t>
            </a:r>
            <a:r>
              <a:rPr lang="en-US" sz="3600" dirty="0" smtClean="0">
                <a:solidFill>
                  <a:srgbClr val="7030A0"/>
                </a:solidFill>
                <a:latin typeface="Times New Roman" pitchFamily="18" charset="0"/>
              </a:rPr>
              <a:t>, </a:t>
            </a:r>
            <a:r>
              <a:rPr lang="en-US" sz="3600" dirty="0" err="1" smtClean="0">
                <a:solidFill>
                  <a:srgbClr val="7030A0"/>
                </a:solidFill>
                <a:latin typeface="Times New Roman" pitchFamily="18" charset="0"/>
              </a:rPr>
              <a:t>hình</a:t>
            </a:r>
            <a:r>
              <a:rPr lang="en-US" sz="3600" dirty="0" smtClean="0">
                <a:solidFill>
                  <a:srgbClr val="7030A0"/>
                </a:solidFill>
                <a:latin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7030A0"/>
                </a:solidFill>
                <a:latin typeface="Times New Roman" pitchFamily="18" charset="0"/>
              </a:rPr>
              <a:t>ảnh</a:t>
            </a:r>
            <a:r>
              <a:rPr lang="en-US" sz="3600" dirty="0" smtClean="0">
                <a:solidFill>
                  <a:srgbClr val="7030A0"/>
                </a:solidFill>
                <a:latin typeface="Times New Roman" pitchFamily="18" charset="0"/>
              </a:rPr>
              <a:t> so </a:t>
            </a:r>
            <a:r>
              <a:rPr lang="en-US" sz="3600" dirty="0" err="1" smtClean="0">
                <a:solidFill>
                  <a:srgbClr val="7030A0"/>
                </a:solidFill>
                <a:latin typeface="Times New Roman" pitchFamily="18" charset="0"/>
              </a:rPr>
              <a:t>sánh</a:t>
            </a:r>
            <a:r>
              <a:rPr lang="en-US" sz="3600" dirty="0" smtClean="0">
                <a:solidFill>
                  <a:srgbClr val="7030A0"/>
                </a:solidFill>
                <a:latin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7030A0"/>
                </a:solidFill>
                <a:latin typeface="Times New Roman" pitchFamily="18" charset="0"/>
              </a:rPr>
              <a:t>hiệu</a:t>
            </a:r>
            <a:r>
              <a:rPr lang="en-US" sz="3600" dirty="0" smtClean="0">
                <a:solidFill>
                  <a:srgbClr val="7030A0"/>
                </a:solidFill>
                <a:latin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7030A0"/>
                </a:solidFill>
                <a:latin typeface="Times New Roman" pitchFamily="18" charset="0"/>
              </a:rPr>
              <a:t>quả</a:t>
            </a:r>
            <a:endParaRPr lang="en-US" sz="3600" dirty="0">
              <a:solidFill>
                <a:srgbClr val="7030A0"/>
              </a:solidFill>
              <a:latin typeface="Times New Roman" pitchFamily="18" charset="0"/>
            </a:endParaRPr>
          </a:p>
        </p:txBody>
      </p:sp>
      <p:sp>
        <p:nvSpPr>
          <p:cNvPr id="69" name="Rectangle 68"/>
          <p:cNvSpPr/>
          <p:nvPr/>
        </p:nvSpPr>
        <p:spPr>
          <a:xfrm>
            <a:off x="7807140" y="4695846"/>
            <a:ext cx="2548099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3600" dirty="0" err="1" smtClean="0">
                <a:solidFill>
                  <a:srgbClr val="7030A0"/>
                </a:solidFill>
                <a:latin typeface="Times New Roman" pitchFamily="18" charset="0"/>
              </a:rPr>
              <a:t>Tất</a:t>
            </a:r>
            <a:r>
              <a:rPr lang="en-US" sz="3600" dirty="0" smtClean="0">
                <a:solidFill>
                  <a:srgbClr val="7030A0"/>
                </a:solidFill>
                <a:latin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7030A0"/>
                </a:solidFill>
                <a:latin typeface="Times New Roman" pitchFamily="18" charset="0"/>
              </a:rPr>
              <a:t>cả</a:t>
            </a:r>
            <a:r>
              <a:rPr lang="en-US" sz="3600" dirty="0" smtClean="0">
                <a:solidFill>
                  <a:srgbClr val="7030A0"/>
                </a:solidFill>
                <a:latin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7030A0"/>
                </a:solidFill>
                <a:latin typeface="Times New Roman" pitchFamily="18" charset="0"/>
              </a:rPr>
              <a:t>các</a:t>
            </a:r>
            <a:r>
              <a:rPr lang="en-US" sz="3600" dirty="0" smtClean="0">
                <a:solidFill>
                  <a:srgbClr val="7030A0"/>
                </a:solidFill>
                <a:latin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7030A0"/>
                </a:solidFill>
                <a:latin typeface="Times New Roman" pitchFamily="18" charset="0"/>
              </a:rPr>
              <a:t>đáp</a:t>
            </a:r>
            <a:r>
              <a:rPr lang="en-US" sz="3600" dirty="0" smtClean="0">
                <a:solidFill>
                  <a:srgbClr val="7030A0"/>
                </a:solidFill>
                <a:latin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7030A0"/>
                </a:solidFill>
                <a:latin typeface="Times New Roman" pitchFamily="18" charset="0"/>
              </a:rPr>
              <a:t>án</a:t>
            </a:r>
            <a:r>
              <a:rPr lang="en-US" sz="3600" dirty="0" smtClean="0">
                <a:solidFill>
                  <a:srgbClr val="7030A0"/>
                </a:solidFill>
                <a:latin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7030A0"/>
                </a:solidFill>
                <a:latin typeface="Times New Roman" pitchFamily="18" charset="0"/>
              </a:rPr>
              <a:t>trên</a:t>
            </a:r>
            <a:endParaRPr lang="en-US" sz="3600" dirty="0">
              <a:solidFill>
                <a:srgbClr val="7030A0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28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28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3" presetClass="entr" presetSubtype="288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3" presetClass="entr" presetSubtype="288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3" presetClass="entr" presetSubtype="288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3" presetClass="entr" presetSubtype="288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9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4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9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4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8" dur="2000" fill="hold"/>
                                        <p:tgtEl>
                                          <p:spTgt spid="6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" grpId="0" animBg="1"/>
      <p:bldP spid="62" grpId="0" animBg="1"/>
      <p:bldP spid="63" grpId="0" animBg="1"/>
      <p:bldP spid="64" grpId="0" animBg="1"/>
      <p:bldP spid="65" grpId="0"/>
      <p:bldP spid="66" grpId="0"/>
      <p:bldP spid="67" grpId="0"/>
      <p:bldP spid="68" grpId="0"/>
      <p:bldP spid="69" grpId="0"/>
      <p:bldP spid="69" grpId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 l="23105" t="20378" r="6776" b="9572"/>
          <a:stretch>
            <a:fillRect/>
          </a:stretch>
        </p:blipFill>
        <p:spPr bwMode="auto">
          <a:xfrm>
            <a:off x="1" y="0"/>
            <a:ext cx="1220094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2" name="组合 2123"/>
          <p:cNvGrpSpPr/>
          <p:nvPr/>
        </p:nvGrpSpPr>
        <p:grpSpPr>
          <a:xfrm>
            <a:off x="-1602724" y="-447561"/>
            <a:ext cx="13297692" cy="6855153"/>
            <a:chOff x="-7938" y="-109538"/>
            <a:chExt cx="11843979" cy="6377829"/>
          </a:xfrm>
        </p:grpSpPr>
        <p:pic>
          <p:nvPicPr>
            <p:cNvPr id="4" name="图片 2122"/>
            <p:cNvPicPr>
              <a:picLocks noChangeAspect="1"/>
            </p:cNvPicPr>
            <p:nvPr/>
          </p:nvPicPr>
          <p:blipFill rotWithShape="1">
            <a:blip r:embed="rId3"/>
            <a:srcRect b="68945"/>
            <a:stretch/>
          </p:blipFill>
          <p:spPr>
            <a:xfrm>
              <a:off x="1705769" y="864432"/>
              <a:ext cx="10101948" cy="952336"/>
            </a:xfrm>
            <a:prstGeom prst="rect">
              <a:avLst/>
            </a:prstGeom>
          </p:spPr>
        </p:pic>
        <p:pic>
          <p:nvPicPr>
            <p:cNvPr id="5" name="图片 147"/>
            <p:cNvPicPr>
              <a:picLocks noChangeAspect="1"/>
            </p:cNvPicPr>
            <p:nvPr/>
          </p:nvPicPr>
          <p:blipFill rotWithShape="1">
            <a:blip r:embed="rId3"/>
            <a:srcRect b="64968"/>
            <a:stretch/>
          </p:blipFill>
          <p:spPr>
            <a:xfrm>
              <a:off x="1727309" y="838200"/>
              <a:ext cx="10101948" cy="2867526"/>
            </a:xfrm>
            <a:prstGeom prst="rect">
              <a:avLst/>
            </a:prstGeom>
          </p:spPr>
        </p:pic>
        <p:sp>
          <p:nvSpPr>
            <p:cNvPr id="6" name="Oval 103"/>
            <p:cNvSpPr>
              <a:spLocks noChangeArrowheads="1"/>
            </p:cNvSpPr>
            <p:nvPr/>
          </p:nvSpPr>
          <p:spPr bwMode="auto">
            <a:xfrm>
              <a:off x="7938" y="796925"/>
              <a:ext cx="1317625" cy="1323975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7" name="Oval 104"/>
            <p:cNvSpPr>
              <a:spLocks noChangeArrowheads="1"/>
            </p:cNvSpPr>
            <p:nvPr/>
          </p:nvSpPr>
          <p:spPr bwMode="auto">
            <a:xfrm>
              <a:off x="82550" y="871538"/>
              <a:ext cx="1319213" cy="1316038"/>
            </a:xfrm>
            <a:prstGeom prst="ellipse">
              <a:avLst/>
            </a:prstGeom>
            <a:solidFill>
              <a:srgbClr val="CBE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8" name="Freeform 105"/>
            <p:cNvSpPr>
              <a:spLocks/>
            </p:cNvSpPr>
            <p:nvPr/>
          </p:nvSpPr>
          <p:spPr bwMode="auto">
            <a:xfrm>
              <a:off x="-7938" y="738188"/>
              <a:ext cx="1343025" cy="1441450"/>
            </a:xfrm>
            <a:custGeom>
              <a:avLst/>
              <a:gdLst>
                <a:gd name="T0" fmla="*/ 159 w 161"/>
                <a:gd name="T1" fmla="*/ 86 h 172"/>
                <a:gd name="T2" fmla="*/ 66 w 161"/>
                <a:gd name="T3" fmla="*/ 163 h 172"/>
                <a:gd name="T4" fmla="*/ 3 w 161"/>
                <a:gd name="T5" fmla="*/ 86 h 172"/>
                <a:gd name="T6" fmla="*/ 96 w 161"/>
                <a:gd name="T7" fmla="*/ 9 h 172"/>
                <a:gd name="T8" fmla="*/ 159 w 161"/>
                <a:gd name="T9" fmla="*/ 86 h 172"/>
                <a:gd name="T10" fmla="*/ 160 w 161"/>
                <a:gd name="T11" fmla="*/ 86 h 172"/>
                <a:gd name="T12" fmla="*/ 66 w 161"/>
                <a:gd name="T13" fmla="*/ 8 h 172"/>
                <a:gd name="T14" fmla="*/ 2 w 161"/>
                <a:gd name="T15" fmla="*/ 86 h 172"/>
                <a:gd name="T16" fmla="*/ 97 w 161"/>
                <a:gd name="T17" fmla="*/ 163 h 172"/>
                <a:gd name="T18" fmla="*/ 160 w 161"/>
                <a:gd name="T19" fmla="*/ 86 h 172"/>
                <a:gd name="T20" fmla="*/ 159 w 161"/>
                <a:gd name="T21" fmla="*/ 86 h 1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61" h="172">
                  <a:moveTo>
                    <a:pt x="159" y="86"/>
                  </a:moveTo>
                  <a:cubicBezTo>
                    <a:pt x="158" y="135"/>
                    <a:pt x="117" y="172"/>
                    <a:pt x="66" y="163"/>
                  </a:cubicBezTo>
                  <a:cubicBezTo>
                    <a:pt x="29" y="157"/>
                    <a:pt x="4" y="122"/>
                    <a:pt x="3" y="86"/>
                  </a:cubicBezTo>
                  <a:cubicBezTo>
                    <a:pt x="1" y="37"/>
                    <a:pt x="49" y="1"/>
                    <a:pt x="96" y="9"/>
                  </a:cubicBezTo>
                  <a:cubicBezTo>
                    <a:pt x="134" y="15"/>
                    <a:pt x="158" y="50"/>
                    <a:pt x="159" y="86"/>
                  </a:cubicBezTo>
                  <a:cubicBezTo>
                    <a:pt x="159" y="86"/>
                    <a:pt x="161" y="86"/>
                    <a:pt x="160" y="86"/>
                  </a:cubicBezTo>
                  <a:cubicBezTo>
                    <a:pt x="159" y="35"/>
                    <a:pt x="115" y="0"/>
                    <a:pt x="66" y="8"/>
                  </a:cubicBezTo>
                  <a:cubicBezTo>
                    <a:pt x="28" y="15"/>
                    <a:pt x="3" y="49"/>
                    <a:pt x="2" y="86"/>
                  </a:cubicBezTo>
                  <a:cubicBezTo>
                    <a:pt x="0" y="137"/>
                    <a:pt x="50" y="171"/>
                    <a:pt x="97" y="163"/>
                  </a:cubicBezTo>
                  <a:cubicBezTo>
                    <a:pt x="134" y="157"/>
                    <a:pt x="159" y="122"/>
                    <a:pt x="160" y="86"/>
                  </a:cubicBezTo>
                  <a:cubicBezTo>
                    <a:pt x="160" y="86"/>
                    <a:pt x="159" y="86"/>
                    <a:pt x="159" y="86"/>
                  </a:cubicBezTo>
                  <a:close/>
                </a:path>
              </a:pathLst>
            </a:custGeom>
            <a:solidFill>
              <a:srgbClr val="49321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9" name="Freeform 106"/>
            <p:cNvSpPr>
              <a:spLocks/>
            </p:cNvSpPr>
            <p:nvPr/>
          </p:nvSpPr>
          <p:spPr bwMode="auto">
            <a:xfrm>
              <a:off x="125413" y="981075"/>
              <a:ext cx="441325" cy="787400"/>
            </a:xfrm>
            <a:custGeom>
              <a:avLst/>
              <a:gdLst>
                <a:gd name="T0" fmla="*/ 2 w 53"/>
                <a:gd name="T1" fmla="*/ 74 h 94"/>
                <a:gd name="T2" fmla="*/ 1 w 53"/>
                <a:gd name="T3" fmla="*/ 55 h 94"/>
                <a:gd name="T4" fmla="*/ 14 w 53"/>
                <a:gd name="T5" fmla="*/ 20 h 94"/>
                <a:gd name="T6" fmla="*/ 33 w 53"/>
                <a:gd name="T7" fmla="*/ 5 h 94"/>
                <a:gd name="T8" fmla="*/ 51 w 53"/>
                <a:gd name="T9" fmla="*/ 5 h 94"/>
                <a:gd name="T10" fmla="*/ 44 w 53"/>
                <a:gd name="T11" fmla="*/ 18 h 94"/>
                <a:gd name="T12" fmla="*/ 34 w 53"/>
                <a:gd name="T13" fmla="*/ 25 h 94"/>
                <a:gd name="T14" fmla="*/ 19 w 53"/>
                <a:gd name="T15" fmla="*/ 49 h 94"/>
                <a:gd name="T16" fmla="*/ 20 w 53"/>
                <a:gd name="T17" fmla="*/ 74 h 94"/>
                <a:gd name="T18" fmla="*/ 20 w 53"/>
                <a:gd name="T19" fmla="*/ 92 h 94"/>
                <a:gd name="T20" fmla="*/ 6 w 53"/>
                <a:gd name="T21" fmla="*/ 84 h 94"/>
                <a:gd name="T22" fmla="*/ 2 w 53"/>
                <a:gd name="T23" fmla="*/ 74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3" h="94">
                  <a:moveTo>
                    <a:pt x="2" y="74"/>
                  </a:moveTo>
                  <a:cubicBezTo>
                    <a:pt x="1" y="67"/>
                    <a:pt x="0" y="60"/>
                    <a:pt x="1" y="55"/>
                  </a:cubicBezTo>
                  <a:cubicBezTo>
                    <a:pt x="2" y="43"/>
                    <a:pt x="6" y="28"/>
                    <a:pt x="14" y="20"/>
                  </a:cubicBezTo>
                  <a:cubicBezTo>
                    <a:pt x="20" y="14"/>
                    <a:pt x="26" y="9"/>
                    <a:pt x="33" y="5"/>
                  </a:cubicBezTo>
                  <a:cubicBezTo>
                    <a:pt x="38" y="3"/>
                    <a:pt x="47" y="0"/>
                    <a:pt x="51" y="5"/>
                  </a:cubicBezTo>
                  <a:cubicBezTo>
                    <a:pt x="53" y="9"/>
                    <a:pt x="46" y="16"/>
                    <a:pt x="44" y="18"/>
                  </a:cubicBezTo>
                  <a:cubicBezTo>
                    <a:pt x="41" y="21"/>
                    <a:pt x="37" y="23"/>
                    <a:pt x="34" y="25"/>
                  </a:cubicBezTo>
                  <a:cubicBezTo>
                    <a:pt x="26" y="31"/>
                    <a:pt x="21" y="39"/>
                    <a:pt x="19" y="49"/>
                  </a:cubicBezTo>
                  <a:cubicBezTo>
                    <a:pt x="17" y="57"/>
                    <a:pt x="18" y="66"/>
                    <a:pt x="20" y="74"/>
                  </a:cubicBezTo>
                  <a:cubicBezTo>
                    <a:pt x="21" y="77"/>
                    <a:pt x="25" y="90"/>
                    <a:pt x="20" y="92"/>
                  </a:cubicBezTo>
                  <a:cubicBezTo>
                    <a:pt x="15" y="94"/>
                    <a:pt x="8" y="87"/>
                    <a:pt x="6" y="84"/>
                  </a:cubicBezTo>
                  <a:cubicBezTo>
                    <a:pt x="5" y="81"/>
                    <a:pt x="3" y="77"/>
                    <a:pt x="2" y="7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10" name="Freeform 107"/>
            <p:cNvSpPr>
              <a:spLocks/>
            </p:cNvSpPr>
            <p:nvPr/>
          </p:nvSpPr>
          <p:spPr bwMode="auto">
            <a:xfrm>
              <a:off x="166688" y="1022350"/>
              <a:ext cx="441325" cy="788988"/>
            </a:xfrm>
            <a:custGeom>
              <a:avLst/>
              <a:gdLst>
                <a:gd name="T0" fmla="*/ 2 w 53"/>
                <a:gd name="T1" fmla="*/ 74 h 94"/>
                <a:gd name="T2" fmla="*/ 0 w 53"/>
                <a:gd name="T3" fmla="*/ 55 h 94"/>
                <a:gd name="T4" fmla="*/ 14 w 53"/>
                <a:gd name="T5" fmla="*/ 20 h 94"/>
                <a:gd name="T6" fmla="*/ 32 w 53"/>
                <a:gd name="T7" fmla="*/ 6 h 94"/>
                <a:gd name="T8" fmla="*/ 50 w 53"/>
                <a:gd name="T9" fmla="*/ 6 h 94"/>
                <a:gd name="T10" fmla="*/ 43 w 53"/>
                <a:gd name="T11" fmla="*/ 18 h 94"/>
                <a:gd name="T12" fmla="*/ 34 w 53"/>
                <a:gd name="T13" fmla="*/ 26 h 94"/>
                <a:gd name="T14" fmla="*/ 18 w 53"/>
                <a:gd name="T15" fmla="*/ 49 h 94"/>
                <a:gd name="T16" fmla="*/ 19 w 53"/>
                <a:gd name="T17" fmla="*/ 74 h 94"/>
                <a:gd name="T18" fmla="*/ 19 w 53"/>
                <a:gd name="T19" fmla="*/ 93 h 94"/>
                <a:gd name="T20" fmla="*/ 6 w 53"/>
                <a:gd name="T21" fmla="*/ 85 h 94"/>
                <a:gd name="T22" fmla="*/ 2 w 53"/>
                <a:gd name="T23" fmla="*/ 74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3" h="94">
                  <a:moveTo>
                    <a:pt x="2" y="74"/>
                  </a:moveTo>
                  <a:cubicBezTo>
                    <a:pt x="0" y="68"/>
                    <a:pt x="0" y="61"/>
                    <a:pt x="0" y="55"/>
                  </a:cubicBezTo>
                  <a:cubicBezTo>
                    <a:pt x="1" y="43"/>
                    <a:pt x="6" y="29"/>
                    <a:pt x="14" y="20"/>
                  </a:cubicBezTo>
                  <a:cubicBezTo>
                    <a:pt x="19" y="15"/>
                    <a:pt x="25" y="9"/>
                    <a:pt x="32" y="6"/>
                  </a:cubicBezTo>
                  <a:cubicBezTo>
                    <a:pt x="37" y="4"/>
                    <a:pt x="47" y="0"/>
                    <a:pt x="50" y="6"/>
                  </a:cubicBezTo>
                  <a:cubicBezTo>
                    <a:pt x="53" y="9"/>
                    <a:pt x="45" y="17"/>
                    <a:pt x="43" y="18"/>
                  </a:cubicBezTo>
                  <a:cubicBezTo>
                    <a:pt x="40" y="21"/>
                    <a:pt x="37" y="23"/>
                    <a:pt x="34" y="26"/>
                  </a:cubicBezTo>
                  <a:cubicBezTo>
                    <a:pt x="26" y="32"/>
                    <a:pt x="21" y="40"/>
                    <a:pt x="18" y="49"/>
                  </a:cubicBezTo>
                  <a:cubicBezTo>
                    <a:pt x="16" y="58"/>
                    <a:pt x="17" y="66"/>
                    <a:pt x="19" y="74"/>
                  </a:cubicBezTo>
                  <a:cubicBezTo>
                    <a:pt x="20" y="78"/>
                    <a:pt x="24" y="91"/>
                    <a:pt x="19" y="93"/>
                  </a:cubicBezTo>
                  <a:cubicBezTo>
                    <a:pt x="14" y="94"/>
                    <a:pt x="8" y="88"/>
                    <a:pt x="6" y="85"/>
                  </a:cubicBezTo>
                  <a:cubicBezTo>
                    <a:pt x="4" y="82"/>
                    <a:pt x="3" y="78"/>
                    <a:pt x="2" y="7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11" name="Freeform 108"/>
            <p:cNvSpPr>
              <a:spLocks/>
            </p:cNvSpPr>
            <p:nvPr/>
          </p:nvSpPr>
          <p:spPr bwMode="auto">
            <a:xfrm>
              <a:off x="92075" y="938213"/>
              <a:ext cx="508000" cy="863600"/>
            </a:xfrm>
            <a:custGeom>
              <a:avLst/>
              <a:gdLst>
                <a:gd name="T0" fmla="*/ 7 w 61"/>
                <a:gd name="T1" fmla="*/ 79 h 103"/>
                <a:gd name="T2" fmla="*/ 13 w 61"/>
                <a:gd name="T3" fmla="*/ 32 h 103"/>
                <a:gd name="T4" fmla="*/ 54 w 61"/>
                <a:gd name="T5" fmla="*/ 11 h 103"/>
                <a:gd name="T6" fmla="*/ 37 w 61"/>
                <a:gd name="T7" fmla="*/ 30 h 103"/>
                <a:gd name="T8" fmla="*/ 22 w 61"/>
                <a:gd name="T9" fmla="*/ 73 h 103"/>
                <a:gd name="T10" fmla="*/ 26 w 61"/>
                <a:gd name="T11" fmla="*/ 90 h 103"/>
                <a:gd name="T12" fmla="*/ 13 w 61"/>
                <a:gd name="T13" fmla="*/ 92 h 103"/>
                <a:gd name="T14" fmla="*/ 7 w 61"/>
                <a:gd name="T15" fmla="*/ 79 h 103"/>
                <a:gd name="T16" fmla="*/ 6 w 61"/>
                <a:gd name="T17" fmla="*/ 79 h 103"/>
                <a:gd name="T18" fmla="*/ 26 w 61"/>
                <a:gd name="T19" fmla="*/ 96 h 103"/>
                <a:gd name="T20" fmla="*/ 22 w 61"/>
                <a:gd name="T21" fmla="*/ 66 h 103"/>
                <a:gd name="T22" fmla="*/ 50 w 61"/>
                <a:gd name="T23" fmla="*/ 21 h 103"/>
                <a:gd name="T24" fmla="*/ 40 w 61"/>
                <a:gd name="T25" fmla="*/ 9 h 103"/>
                <a:gd name="T26" fmla="*/ 6 w 61"/>
                <a:gd name="T27" fmla="*/ 79 h 103"/>
                <a:gd name="T28" fmla="*/ 7 w 61"/>
                <a:gd name="T29" fmla="*/ 79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61" h="103">
                  <a:moveTo>
                    <a:pt x="7" y="79"/>
                  </a:moveTo>
                  <a:cubicBezTo>
                    <a:pt x="4" y="62"/>
                    <a:pt x="6" y="47"/>
                    <a:pt x="13" y="32"/>
                  </a:cubicBezTo>
                  <a:cubicBezTo>
                    <a:pt x="18" y="23"/>
                    <a:pt x="42" y="0"/>
                    <a:pt x="54" y="11"/>
                  </a:cubicBezTo>
                  <a:cubicBezTo>
                    <a:pt x="60" y="15"/>
                    <a:pt x="40" y="29"/>
                    <a:pt x="37" y="30"/>
                  </a:cubicBezTo>
                  <a:cubicBezTo>
                    <a:pt x="24" y="41"/>
                    <a:pt x="20" y="57"/>
                    <a:pt x="22" y="73"/>
                  </a:cubicBezTo>
                  <a:cubicBezTo>
                    <a:pt x="23" y="79"/>
                    <a:pt x="25" y="84"/>
                    <a:pt x="26" y="90"/>
                  </a:cubicBezTo>
                  <a:cubicBezTo>
                    <a:pt x="26" y="98"/>
                    <a:pt x="17" y="95"/>
                    <a:pt x="13" y="92"/>
                  </a:cubicBezTo>
                  <a:cubicBezTo>
                    <a:pt x="10" y="89"/>
                    <a:pt x="8" y="83"/>
                    <a:pt x="7" y="79"/>
                  </a:cubicBezTo>
                  <a:cubicBezTo>
                    <a:pt x="7" y="78"/>
                    <a:pt x="6" y="79"/>
                    <a:pt x="6" y="79"/>
                  </a:cubicBezTo>
                  <a:cubicBezTo>
                    <a:pt x="8" y="86"/>
                    <a:pt x="16" y="103"/>
                    <a:pt x="26" y="96"/>
                  </a:cubicBezTo>
                  <a:cubicBezTo>
                    <a:pt x="30" y="92"/>
                    <a:pt x="23" y="70"/>
                    <a:pt x="22" y="66"/>
                  </a:cubicBezTo>
                  <a:cubicBezTo>
                    <a:pt x="19" y="44"/>
                    <a:pt x="37" y="34"/>
                    <a:pt x="50" y="21"/>
                  </a:cubicBezTo>
                  <a:cubicBezTo>
                    <a:pt x="61" y="10"/>
                    <a:pt x="50" y="4"/>
                    <a:pt x="40" y="9"/>
                  </a:cubicBezTo>
                  <a:cubicBezTo>
                    <a:pt x="12" y="21"/>
                    <a:pt x="0" y="50"/>
                    <a:pt x="6" y="79"/>
                  </a:cubicBezTo>
                  <a:cubicBezTo>
                    <a:pt x="6" y="79"/>
                    <a:pt x="7" y="79"/>
                    <a:pt x="7" y="79"/>
                  </a:cubicBezTo>
                  <a:close/>
                </a:path>
              </a:pathLst>
            </a:custGeom>
            <a:solidFill>
              <a:srgbClr val="49321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12" name="Oval 109"/>
            <p:cNvSpPr>
              <a:spLocks noChangeArrowheads="1"/>
            </p:cNvSpPr>
            <p:nvPr/>
          </p:nvSpPr>
          <p:spPr bwMode="auto">
            <a:xfrm>
              <a:off x="684213" y="922338"/>
              <a:ext cx="149225" cy="150813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13" name="Oval 110"/>
            <p:cNvSpPr>
              <a:spLocks noChangeArrowheads="1"/>
            </p:cNvSpPr>
            <p:nvPr/>
          </p:nvSpPr>
          <p:spPr bwMode="auto">
            <a:xfrm>
              <a:off x="708025" y="963613"/>
              <a:ext cx="142875" cy="142875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14" name="Freeform 111"/>
            <p:cNvSpPr>
              <a:spLocks/>
            </p:cNvSpPr>
            <p:nvPr/>
          </p:nvSpPr>
          <p:spPr bwMode="auto">
            <a:xfrm>
              <a:off x="674688" y="896938"/>
              <a:ext cx="168275" cy="201613"/>
            </a:xfrm>
            <a:custGeom>
              <a:avLst/>
              <a:gdLst>
                <a:gd name="T0" fmla="*/ 18 w 20"/>
                <a:gd name="T1" fmla="*/ 12 h 24"/>
                <a:gd name="T2" fmla="*/ 9 w 20"/>
                <a:gd name="T3" fmla="*/ 21 h 24"/>
                <a:gd name="T4" fmla="*/ 2 w 20"/>
                <a:gd name="T5" fmla="*/ 12 h 24"/>
                <a:gd name="T6" fmla="*/ 12 w 20"/>
                <a:gd name="T7" fmla="*/ 4 h 24"/>
                <a:gd name="T8" fmla="*/ 18 w 20"/>
                <a:gd name="T9" fmla="*/ 12 h 24"/>
                <a:gd name="T10" fmla="*/ 20 w 20"/>
                <a:gd name="T11" fmla="*/ 12 h 24"/>
                <a:gd name="T12" fmla="*/ 1 w 20"/>
                <a:gd name="T13" fmla="*/ 12 h 24"/>
                <a:gd name="T14" fmla="*/ 20 w 20"/>
                <a:gd name="T15" fmla="*/ 12 h 24"/>
                <a:gd name="T16" fmla="*/ 18 w 20"/>
                <a:gd name="T17" fmla="*/ 12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0" h="24">
                  <a:moveTo>
                    <a:pt x="18" y="12"/>
                  </a:moveTo>
                  <a:cubicBezTo>
                    <a:pt x="18" y="17"/>
                    <a:pt x="14" y="22"/>
                    <a:pt x="9" y="21"/>
                  </a:cubicBezTo>
                  <a:cubicBezTo>
                    <a:pt x="5" y="20"/>
                    <a:pt x="2" y="16"/>
                    <a:pt x="2" y="12"/>
                  </a:cubicBezTo>
                  <a:cubicBezTo>
                    <a:pt x="2" y="7"/>
                    <a:pt x="7" y="3"/>
                    <a:pt x="12" y="4"/>
                  </a:cubicBezTo>
                  <a:cubicBezTo>
                    <a:pt x="16" y="5"/>
                    <a:pt x="18" y="8"/>
                    <a:pt x="18" y="12"/>
                  </a:cubicBezTo>
                  <a:cubicBezTo>
                    <a:pt x="18" y="12"/>
                    <a:pt x="20" y="12"/>
                    <a:pt x="20" y="12"/>
                  </a:cubicBezTo>
                  <a:cubicBezTo>
                    <a:pt x="19" y="0"/>
                    <a:pt x="1" y="1"/>
                    <a:pt x="1" y="12"/>
                  </a:cubicBezTo>
                  <a:cubicBezTo>
                    <a:pt x="0" y="24"/>
                    <a:pt x="19" y="23"/>
                    <a:pt x="20" y="12"/>
                  </a:cubicBezTo>
                  <a:cubicBezTo>
                    <a:pt x="20" y="12"/>
                    <a:pt x="18" y="12"/>
                    <a:pt x="18" y="12"/>
                  </a:cubicBezTo>
                  <a:close/>
                </a:path>
              </a:pathLst>
            </a:custGeom>
            <a:solidFill>
              <a:srgbClr val="49321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15" name="Oval 112"/>
            <p:cNvSpPr>
              <a:spLocks noChangeArrowheads="1"/>
            </p:cNvSpPr>
            <p:nvPr/>
          </p:nvSpPr>
          <p:spPr bwMode="auto">
            <a:xfrm>
              <a:off x="1201738" y="2430463"/>
              <a:ext cx="1008063" cy="1014413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16" name="Oval 113"/>
            <p:cNvSpPr>
              <a:spLocks noChangeArrowheads="1"/>
            </p:cNvSpPr>
            <p:nvPr/>
          </p:nvSpPr>
          <p:spPr bwMode="auto">
            <a:xfrm>
              <a:off x="1258888" y="2489200"/>
              <a:ext cx="1001713" cy="1006475"/>
            </a:xfrm>
            <a:prstGeom prst="ellipse">
              <a:avLst/>
            </a:prstGeom>
            <a:solidFill>
              <a:srgbClr val="A8CAE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17" name="Freeform 114"/>
            <p:cNvSpPr>
              <a:spLocks/>
            </p:cNvSpPr>
            <p:nvPr/>
          </p:nvSpPr>
          <p:spPr bwMode="auto">
            <a:xfrm>
              <a:off x="1184275" y="2271713"/>
              <a:ext cx="1025525" cy="1223963"/>
            </a:xfrm>
            <a:custGeom>
              <a:avLst/>
              <a:gdLst>
                <a:gd name="T0" fmla="*/ 122 w 123"/>
                <a:gd name="T1" fmla="*/ 79 h 146"/>
                <a:gd name="T2" fmla="*/ 52 w 123"/>
                <a:gd name="T3" fmla="*/ 138 h 146"/>
                <a:gd name="T4" fmla="*/ 3 w 123"/>
                <a:gd name="T5" fmla="*/ 79 h 146"/>
                <a:gd name="T6" fmla="*/ 73 w 123"/>
                <a:gd name="T7" fmla="*/ 20 h 146"/>
                <a:gd name="T8" fmla="*/ 122 w 123"/>
                <a:gd name="T9" fmla="*/ 79 h 146"/>
                <a:gd name="T10" fmla="*/ 123 w 123"/>
                <a:gd name="T11" fmla="*/ 79 h 146"/>
                <a:gd name="T12" fmla="*/ 2 w 123"/>
                <a:gd name="T13" fmla="*/ 79 h 146"/>
                <a:gd name="T14" fmla="*/ 73 w 123"/>
                <a:gd name="T15" fmla="*/ 139 h 146"/>
                <a:gd name="T16" fmla="*/ 123 w 123"/>
                <a:gd name="T17" fmla="*/ 79 h 146"/>
                <a:gd name="T18" fmla="*/ 122 w 123"/>
                <a:gd name="T19" fmla="*/ 79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23" h="146">
                  <a:moveTo>
                    <a:pt x="122" y="79"/>
                  </a:moveTo>
                  <a:cubicBezTo>
                    <a:pt x="120" y="116"/>
                    <a:pt x="91" y="144"/>
                    <a:pt x="52" y="138"/>
                  </a:cubicBezTo>
                  <a:cubicBezTo>
                    <a:pt x="23" y="134"/>
                    <a:pt x="4" y="107"/>
                    <a:pt x="3" y="79"/>
                  </a:cubicBezTo>
                  <a:cubicBezTo>
                    <a:pt x="1" y="42"/>
                    <a:pt x="37" y="15"/>
                    <a:pt x="73" y="20"/>
                  </a:cubicBezTo>
                  <a:cubicBezTo>
                    <a:pt x="102" y="24"/>
                    <a:pt x="121" y="52"/>
                    <a:pt x="122" y="79"/>
                  </a:cubicBezTo>
                  <a:cubicBezTo>
                    <a:pt x="122" y="79"/>
                    <a:pt x="123" y="79"/>
                    <a:pt x="123" y="79"/>
                  </a:cubicBezTo>
                  <a:cubicBezTo>
                    <a:pt x="120" y="0"/>
                    <a:pt x="5" y="1"/>
                    <a:pt x="2" y="79"/>
                  </a:cubicBezTo>
                  <a:cubicBezTo>
                    <a:pt x="0" y="116"/>
                    <a:pt x="38" y="146"/>
                    <a:pt x="73" y="139"/>
                  </a:cubicBezTo>
                  <a:cubicBezTo>
                    <a:pt x="102" y="132"/>
                    <a:pt x="122" y="109"/>
                    <a:pt x="123" y="79"/>
                  </a:cubicBezTo>
                  <a:cubicBezTo>
                    <a:pt x="123" y="79"/>
                    <a:pt x="122" y="79"/>
                    <a:pt x="122" y="79"/>
                  </a:cubicBezTo>
                  <a:close/>
                </a:path>
              </a:pathLst>
            </a:custGeom>
            <a:solidFill>
              <a:srgbClr val="49321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18" name="Freeform 115"/>
            <p:cNvSpPr>
              <a:spLocks/>
            </p:cNvSpPr>
            <p:nvPr/>
          </p:nvSpPr>
          <p:spPr bwMode="auto">
            <a:xfrm>
              <a:off x="1292225" y="2565400"/>
              <a:ext cx="334963" cy="603250"/>
            </a:xfrm>
            <a:custGeom>
              <a:avLst/>
              <a:gdLst>
                <a:gd name="T0" fmla="*/ 1 w 40"/>
                <a:gd name="T1" fmla="*/ 57 h 72"/>
                <a:gd name="T2" fmla="*/ 0 w 40"/>
                <a:gd name="T3" fmla="*/ 42 h 72"/>
                <a:gd name="T4" fmla="*/ 11 w 40"/>
                <a:gd name="T5" fmla="*/ 16 h 72"/>
                <a:gd name="T6" fmla="*/ 25 w 40"/>
                <a:gd name="T7" fmla="*/ 5 h 72"/>
                <a:gd name="T8" fmla="*/ 38 w 40"/>
                <a:gd name="T9" fmla="*/ 5 h 72"/>
                <a:gd name="T10" fmla="*/ 33 w 40"/>
                <a:gd name="T11" fmla="*/ 14 h 72"/>
                <a:gd name="T12" fmla="*/ 26 w 40"/>
                <a:gd name="T13" fmla="*/ 20 h 72"/>
                <a:gd name="T14" fmla="*/ 14 w 40"/>
                <a:gd name="T15" fmla="*/ 38 h 72"/>
                <a:gd name="T16" fmla="*/ 15 w 40"/>
                <a:gd name="T17" fmla="*/ 57 h 72"/>
                <a:gd name="T18" fmla="*/ 15 w 40"/>
                <a:gd name="T19" fmla="*/ 71 h 72"/>
                <a:gd name="T20" fmla="*/ 5 w 40"/>
                <a:gd name="T21" fmla="*/ 65 h 72"/>
                <a:gd name="T22" fmla="*/ 1 w 40"/>
                <a:gd name="T23" fmla="*/ 57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40" h="72">
                  <a:moveTo>
                    <a:pt x="1" y="57"/>
                  </a:moveTo>
                  <a:cubicBezTo>
                    <a:pt x="0" y="52"/>
                    <a:pt x="0" y="47"/>
                    <a:pt x="0" y="42"/>
                  </a:cubicBezTo>
                  <a:cubicBezTo>
                    <a:pt x="1" y="34"/>
                    <a:pt x="4" y="23"/>
                    <a:pt x="11" y="16"/>
                  </a:cubicBezTo>
                  <a:cubicBezTo>
                    <a:pt x="15" y="12"/>
                    <a:pt x="19" y="8"/>
                    <a:pt x="25" y="5"/>
                  </a:cubicBezTo>
                  <a:cubicBezTo>
                    <a:pt x="28" y="3"/>
                    <a:pt x="35" y="0"/>
                    <a:pt x="38" y="5"/>
                  </a:cubicBezTo>
                  <a:cubicBezTo>
                    <a:pt x="40" y="8"/>
                    <a:pt x="35" y="13"/>
                    <a:pt x="33" y="14"/>
                  </a:cubicBezTo>
                  <a:cubicBezTo>
                    <a:pt x="31" y="16"/>
                    <a:pt x="28" y="18"/>
                    <a:pt x="26" y="20"/>
                  </a:cubicBezTo>
                  <a:cubicBezTo>
                    <a:pt x="20" y="25"/>
                    <a:pt x="16" y="31"/>
                    <a:pt x="14" y="38"/>
                  </a:cubicBezTo>
                  <a:cubicBezTo>
                    <a:pt x="12" y="44"/>
                    <a:pt x="13" y="51"/>
                    <a:pt x="15" y="57"/>
                  </a:cubicBezTo>
                  <a:cubicBezTo>
                    <a:pt x="16" y="60"/>
                    <a:pt x="18" y="70"/>
                    <a:pt x="15" y="71"/>
                  </a:cubicBezTo>
                  <a:cubicBezTo>
                    <a:pt x="11" y="72"/>
                    <a:pt x="6" y="68"/>
                    <a:pt x="5" y="65"/>
                  </a:cubicBezTo>
                  <a:cubicBezTo>
                    <a:pt x="3" y="63"/>
                    <a:pt x="2" y="60"/>
                    <a:pt x="1" y="5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19" name="Freeform 116"/>
            <p:cNvSpPr>
              <a:spLocks/>
            </p:cNvSpPr>
            <p:nvPr/>
          </p:nvSpPr>
          <p:spPr bwMode="auto">
            <a:xfrm>
              <a:off x="1317625" y="2606675"/>
              <a:ext cx="342900" cy="603250"/>
            </a:xfrm>
            <a:custGeom>
              <a:avLst/>
              <a:gdLst>
                <a:gd name="T0" fmla="*/ 2 w 41"/>
                <a:gd name="T1" fmla="*/ 56 h 72"/>
                <a:gd name="T2" fmla="*/ 1 w 41"/>
                <a:gd name="T3" fmla="*/ 42 h 72"/>
                <a:gd name="T4" fmla="*/ 11 w 41"/>
                <a:gd name="T5" fmla="*/ 15 h 72"/>
                <a:gd name="T6" fmla="*/ 25 w 41"/>
                <a:gd name="T7" fmla="*/ 4 h 72"/>
                <a:gd name="T8" fmla="*/ 39 w 41"/>
                <a:gd name="T9" fmla="*/ 4 h 72"/>
                <a:gd name="T10" fmla="*/ 34 w 41"/>
                <a:gd name="T11" fmla="*/ 14 h 72"/>
                <a:gd name="T12" fmla="*/ 26 w 41"/>
                <a:gd name="T13" fmla="*/ 19 h 72"/>
                <a:gd name="T14" fmla="*/ 14 w 41"/>
                <a:gd name="T15" fmla="*/ 37 h 72"/>
                <a:gd name="T16" fmla="*/ 15 w 41"/>
                <a:gd name="T17" fmla="*/ 57 h 72"/>
                <a:gd name="T18" fmla="*/ 15 w 41"/>
                <a:gd name="T19" fmla="*/ 70 h 72"/>
                <a:gd name="T20" fmla="*/ 5 w 41"/>
                <a:gd name="T21" fmla="*/ 64 h 72"/>
                <a:gd name="T22" fmla="*/ 2 w 41"/>
                <a:gd name="T23" fmla="*/ 56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41" h="72">
                  <a:moveTo>
                    <a:pt x="2" y="56"/>
                  </a:moveTo>
                  <a:cubicBezTo>
                    <a:pt x="1" y="51"/>
                    <a:pt x="0" y="46"/>
                    <a:pt x="1" y="42"/>
                  </a:cubicBezTo>
                  <a:cubicBezTo>
                    <a:pt x="1" y="33"/>
                    <a:pt x="5" y="22"/>
                    <a:pt x="11" y="15"/>
                  </a:cubicBezTo>
                  <a:cubicBezTo>
                    <a:pt x="15" y="11"/>
                    <a:pt x="20" y="7"/>
                    <a:pt x="25" y="4"/>
                  </a:cubicBezTo>
                  <a:cubicBezTo>
                    <a:pt x="29" y="2"/>
                    <a:pt x="36" y="0"/>
                    <a:pt x="39" y="4"/>
                  </a:cubicBezTo>
                  <a:cubicBezTo>
                    <a:pt x="41" y="7"/>
                    <a:pt x="35" y="12"/>
                    <a:pt x="34" y="14"/>
                  </a:cubicBezTo>
                  <a:cubicBezTo>
                    <a:pt x="31" y="16"/>
                    <a:pt x="29" y="17"/>
                    <a:pt x="26" y="19"/>
                  </a:cubicBezTo>
                  <a:cubicBezTo>
                    <a:pt x="20" y="24"/>
                    <a:pt x="16" y="30"/>
                    <a:pt x="14" y="37"/>
                  </a:cubicBezTo>
                  <a:cubicBezTo>
                    <a:pt x="13" y="44"/>
                    <a:pt x="13" y="50"/>
                    <a:pt x="15" y="57"/>
                  </a:cubicBezTo>
                  <a:cubicBezTo>
                    <a:pt x="16" y="59"/>
                    <a:pt x="19" y="69"/>
                    <a:pt x="15" y="70"/>
                  </a:cubicBezTo>
                  <a:cubicBezTo>
                    <a:pt x="11" y="72"/>
                    <a:pt x="7" y="67"/>
                    <a:pt x="5" y="64"/>
                  </a:cubicBezTo>
                  <a:cubicBezTo>
                    <a:pt x="4" y="62"/>
                    <a:pt x="3" y="59"/>
                    <a:pt x="2" y="5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20" name="Freeform 117"/>
            <p:cNvSpPr>
              <a:spLocks/>
            </p:cNvSpPr>
            <p:nvPr/>
          </p:nvSpPr>
          <p:spPr bwMode="auto">
            <a:xfrm>
              <a:off x="1258888" y="2540000"/>
              <a:ext cx="401638" cy="661988"/>
            </a:xfrm>
            <a:custGeom>
              <a:avLst/>
              <a:gdLst>
                <a:gd name="T0" fmla="*/ 6 w 48"/>
                <a:gd name="T1" fmla="*/ 60 h 79"/>
                <a:gd name="T2" fmla="*/ 11 w 48"/>
                <a:gd name="T3" fmla="*/ 25 h 79"/>
                <a:gd name="T4" fmla="*/ 42 w 48"/>
                <a:gd name="T5" fmla="*/ 8 h 79"/>
                <a:gd name="T6" fmla="*/ 29 w 48"/>
                <a:gd name="T7" fmla="*/ 23 h 79"/>
                <a:gd name="T8" fmla="*/ 17 w 48"/>
                <a:gd name="T9" fmla="*/ 56 h 79"/>
                <a:gd name="T10" fmla="*/ 20 w 48"/>
                <a:gd name="T11" fmla="*/ 69 h 79"/>
                <a:gd name="T12" fmla="*/ 11 w 48"/>
                <a:gd name="T13" fmla="*/ 70 h 79"/>
                <a:gd name="T14" fmla="*/ 6 w 48"/>
                <a:gd name="T15" fmla="*/ 60 h 79"/>
                <a:gd name="T16" fmla="*/ 5 w 48"/>
                <a:gd name="T17" fmla="*/ 60 h 79"/>
                <a:gd name="T18" fmla="*/ 20 w 48"/>
                <a:gd name="T19" fmla="*/ 73 h 79"/>
                <a:gd name="T20" fmla="*/ 18 w 48"/>
                <a:gd name="T21" fmla="*/ 51 h 79"/>
                <a:gd name="T22" fmla="*/ 39 w 48"/>
                <a:gd name="T23" fmla="*/ 16 h 79"/>
                <a:gd name="T24" fmla="*/ 31 w 48"/>
                <a:gd name="T25" fmla="*/ 7 h 79"/>
                <a:gd name="T26" fmla="*/ 5 w 48"/>
                <a:gd name="T27" fmla="*/ 60 h 79"/>
                <a:gd name="T28" fmla="*/ 6 w 48"/>
                <a:gd name="T29" fmla="*/ 60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48" h="79">
                  <a:moveTo>
                    <a:pt x="6" y="60"/>
                  </a:moveTo>
                  <a:cubicBezTo>
                    <a:pt x="3" y="48"/>
                    <a:pt x="5" y="36"/>
                    <a:pt x="11" y="25"/>
                  </a:cubicBezTo>
                  <a:cubicBezTo>
                    <a:pt x="15" y="17"/>
                    <a:pt x="32" y="0"/>
                    <a:pt x="42" y="8"/>
                  </a:cubicBezTo>
                  <a:cubicBezTo>
                    <a:pt x="46" y="12"/>
                    <a:pt x="31" y="22"/>
                    <a:pt x="29" y="23"/>
                  </a:cubicBezTo>
                  <a:cubicBezTo>
                    <a:pt x="19" y="31"/>
                    <a:pt x="16" y="43"/>
                    <a:pt x="17" y="56"/>
                  </a:cubicBezTo>
                  <a:cubicBezTo>
                    <a:pt x="18" y="60"/>
                    <a:pt x="19" y="65"/>
                    <a:pt x="20" y="69"/>
                  </a:cubicBezTo>
                  <a:cubicBezTo>
                    <a:pt x="21" y="75"/>
                    <a:pt x="13" y="73"/>
                    <a:pt x="11" y="70"/>
                  </a:cubicBezTo>
                  <a:cubicBezTo>
                    <a:pt x="8" y="68"/>
                    <a:pt x="7" y="63"/>
                    <a:pt x="6" y="60"/>
                  </a:cubicBezTo>
                  <a:cubicBezTo>
                    <a:pt x="6" y="60"/>
                    <a:pt x="5" y="60"/>
                    <a:pt x="5" y="60"/>
                  </a:cubicBezTo>
                  <a:cubicBezTo>
                    <a:pt x="7" y="66"/>
                    <a:pt x="13" y="79"/>
                    <a:pt x="20" y="73"/>
                  </a:cubicBezTo>
                  <a:cubicBezTo>
                    <a:pt x="24" y="70"/>
                    <a:pt x="18" y="54"/>
                    <a:pt x="18" y="51"/>
                  </a:cubicBezTo>
                  <a:cubicBezTo>
                    <a:pt x="16" y="34"/>
                    <a:pt x="29" y="26"/>
                    <a:pt x="39" y="16"/>
                  </a:cubicBezTo>
                  <a:cubicBezTo>
                    <a:pt x="48" y="8"/>
                    <a:pt x="39" y="3"/>
                    <a:pt x="31" y="7"/>
                  </a:cubicBezTo>
                  <a:cubicBezTo>
                    <a:pt x="10" y="16"/>
                    <a:pt x="0" y="38"/>
                    <a:pt x="5" y="60"/>
                  </a:cubicBezTo>
                  <a:cubicBezTo>
                    <a:pt x="5" y="60"/>
                    <a:pt x="6" y="60"/>
                    <a:pt x="6" y="60"/>
                  </a:cubicBezTo>
                  <a:close/>
                </a:path>
              </a:pathLst>
            </a:custGeom>
            <a:solidFill>
              <a:srgbClr val="49321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21" name="Oval 121"/>
            <p:cNvSpPr>
              <a:spLocks noChangeArrowheads="1"/>
            </p:cNvSpPr>
            <p:nvPr/>
          </p:nvSpPr>
          <p:spPr bwMode="auto">
            <a:xfrm>
              <a:off x="1535113" y="0"/>
              <a:ext cx="700088" cy="703263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22" name="Oval 122"/>
            <p:cNvSpPr>
              <a:spLocks noChangeArrowheads="1"/>
            </p:cNvSpPr>
            <p:nvPr/>
          </p:nvSpPr>
          <p:spPr bwMode="auto">
            <a:xfrm>
              <a:off x="1576388" y="41275"/>
              <a:ext cx="700088" cy="7048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23" name="Freeform 123"/>
            <p:cNvSpPr>
              <a:spLocks/>
            </p:cNvSpPr>
            <p:nvPr/>
          </p:nvSpPr>
          <p:spPr bwMode="auto">
            <a:xfrm>
              <a:off x="1509713" y="-109538"/>
              <a:ext cx="733425" cy="922338"/>
            </a:xfrm>
            <a:custGeom>
              <a:avLst/>
              <a:gdLst>
                <a:gd name="T0" fmla="*/ 86 w 88"/>
                <a:gd name="T1" fmla="*/ 55 h 110"/>
                <a:gd name="T2" fmla="*/ 37 w 88"/>
                <a:gd name="T3" fmla="*/ 96 h 110"/>
                <a:gd name="T4" fmla="*/ 4 w 88"/>
                <a:gd name="T5" fmla="*/ 55 h 110"/>
                <a:gd name="T6" fmla="*/ 54 w 88"/>
                <a:gd name="T7" fmla="*/ 14 h 110"/>
                <a:gd name="T8" fmla="*/ 86 w 88"/>
                <a:gd name="T9" fmla="*/ 55 h 110"/>
                <a:gd name="T10" fmla="*/ 88 w 88"/>
                <a:gd name="T11" fmla="*/ 55 h 110"/>
                <a:gd name="T12" fmla="*/ 3 w 88"/>
                <a:gd name="T13" fmla="*/ 55 h 110"/>
                <a:gd name="T14" fmla="*/ 88 w 88"/>
                <a:gd name="T15" fmla="*/ 55 h 110"/>
                <a:gd name="T16" fmla="*/ 86 w 88"/>
                <a:gd name="T17" fmla="*/ 55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8" h="110">
                  <a:moveTo>
                    <a:pt x="86" y="55"/>
                  </a:moveTo>
                  <a:cubicBezTo>
                    <a:pt x="85" y="81"/>
                    <a:pt x="65" y="100"/>
                    <a:pt x="37" y="96"/>
                  </a:cubicBezTo>
                  <a:cubicBezTo>
                    <a:pt x="17" y="93"/>
                    <a:pt x="5" y="73"/>
                    <a:pt x="4" y="55"/>
                  </a:cubicBezTo>
                  <a:cubicBezTo>
                    <a:pt x="2" y="28"/>
                    <a:pt x="29" y="10"/>
                    <a:pt x="54" y="14"/>
                  </a:cubicBezTo>
                  <a:cubicBezTo>
                    <a:pt x="73" y="17"/>
                    <a:pt x="85" y="36"/>
                    <a:pt x="86" y="55"/>
                  </a:cubicBezTo>
                  <a:cubicBezTo>
                    <a:pt x="86" y="55"/>
                    <a:pt x="88" y="55"/>
                    <a:pt x="88" y="55"/>
                  </a:cubicBezTo>
                  <a:cubicBezTo>
                    <a:pt x="85" y="0"/>
                    <a:pt x="5" y="1"/>
                    <a:pt x="3" y="55"/>
                  </a:cubicBezTo>
                  <a:cubicBezTo>
                    <a:pt x="0" y="110"/>
                    <a:pt x="85" y="109"/>
                    <a:pt x="88" y="55"/>
                  </a:cubicBezTo>
                  <a:cubicBezTo>
                    <a:pt x="88" y="55"/>
                    <a:pt x="86" y="55"/>
                    <a:pt x="86" y="55"/>
                  </a:cubicBezTo>
                  <a:close/>
                </a:path>
              </a:pathLst>
            </a:custGeom>
            <a:solidFill>
              <a:srgbClr val="49321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24" name="Freeform 124"/>
            <p:cNvSpPr>
              <a:spLocks/>
            </p:cNvSpPr>
            <p:nvPr/>
          </p:nvSpPr>
          <p:spPr bwMode="auto">
            <a:xfrm>
              <a:off x="1601788" y="92075"/>
              <a:ext cx="233363" cy="427038"/>
            </a:xfrm>
            <a:custGeom>
              <a:avLst/>
              <a:gdLst>
                <a:gd name="T0" fmla="*/ 1 w 28"/>
                <a:gd name="T1" fmla="*/ 40 h 51"/>
                <a:gd name="T2" fmla="*/ 0 w 28"/>
                <a:gd name="T3" fmla="*/ 30 h 51"/>
                <a:gd name="T4" fmla="*/ 7 w 28"/>
                <a:gd name="T5" fmla="*/ 11 h 51"/>
                <a:gd name="T6" fmla="*/ 17 w 28"/>
                <a:gd name="T7" fmla="*/ 4 h 51"/>
                <a:gd name="T8" fmla="*/ 26 w 28"/>
                <a:gd name="T9" fmla="*/ 4 h 51"/>
                <a:gd name="T10" fmla="*/ 23 w 28"/>
                <a:gd name="T11" fmla="*/ 10 h 51"/>
                <a:gd name="T12" fmla="*/ 17 w 28"/>
                <a:gd name="T13" fmla="*/ 14 h 51"/>
                <a:gd name="T14" fmla="*/ 9 w 28"/>
                <a:gd name="T15" fmla="*/ 27 h 51"/>
                <a:gd name="T16" fmla="*/ 10 w 28"/>
                <a:gd name="T17" fmla="*/ 40 h 51"/>
                <a:gd name="T18" fmla="*/ 10 w 28"/>
                <a:gd name="T19" fmla="*/ 50 h 51"/>
                <a:gd name="T20" fmla="*/ 3 w 28"/>
                <a:gd name="T21" fmla="*/ 45 h 51"/>
                <a:gd name="T22" fmla="*/ 1 w 28"/>
                <a:gd name="T23" fmla="*/ 40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8" h="51">
                  <a:moveTo>
                    <a:pt x="1" y="40"/>
                  </a:moveTo>
                  <a:cubicBezTo>
                    <a:pt x="0" y="36"/>
                    <a:pt x="0" y="33"/>
                    <a:pt x="0" y="30"/>
                  </a:cubicBezTo>
                  <a:cubicBezTo>
                    <a:pt x="0" y="23"/>
                    <a:pt x="3" y="16"/>
                    <a:pt x="7" y="11"/>
                  </a:cubicBezTo>
                  <a:cubicBezTo>
                    <a:pt x="10" y="8"/>
                    <a:pt x="13" y="5"/>
                    <a:pt x="17" y="4"/>
                  </a:cubicBezTo>
                  <a:cubicBezTo>
                    <a:pt x="19" y="2"/>
                    <a:pt x="24" y="0"/>
                    <a:pt x="26" y="4"/>
                  </a:cubicBezTo>
                  <a:cubicBezTo>
                    <a:pt x="28" y="5"/>
                    <a:pt x="24" y="9"/>
                    <a:pt x="23" y="10"/>
                  </a:cubicBezTo>
                  <a:cubicBezTo>
                    <a:pt x="21" y="12"/>
                    <a:pt x="19" y="13"/>
                    <a:pt x="17" y="14"/>
                  </a:cubicBezTo>
                  <a:cubicBezTo>
                    <a:pt x="13" y="17"/>
                    <a:pt x="11" y="22"/>
                    <a:pt x="9" y="27"/>
                  </a:cubicBezTo>
                  <a:cubicBezTo>
                    <a:pt x="8" y="31"/>
                    <a:pt x="9" y="36"/>
                    <a:pt x="10" y="40"/>
                  </a:cubicBezTo>
                  <a:cubicBezTo>
                    <a:pt x="11" y="42"/>
                    <a:pt x="13" y="49"/>
                    <a:pt x="10" y="50"/>
                  </a:cubicBezTo>
                  <a:cubicBezTo>
                    <a:pt x="7" y="51"/>
                    <a:pt x="4" y="47"/>
                    <a:pt x="3" y="45"/>
                  </a:cubicBezTo>
                  <a:cubicBezTo>
                    <a:pt x="2" y="44"/>
                    <a:pt x="1" y="42"/>
                    <a:pt x="1" y="4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25" name="Freeform 125"/>
            <p:cNvSpPr>
              <a:spLocks/>
            </p:cNvSpPr>
            <p:nvPr/>
          </p:nvSpPr>
          <p:spPr bwMode="auto">
            <a:xfrm>
              <a:off x="1617663" y="117475"/>
              <a:ext cx="233363" cy="427038"/>
            </a:xfrm>
            <a:custGeom>
              <a:avLst/>
              <a:gdLst>
                <a:gd name="T0" fmla="*/ 1 w 28"/>
                <a:gd name="T1" fmla="*/ 40 h 51"/>
                <a:gd name="T2" fmla="*/ 0 w 28"/>
                <a:gd name="T3" fmla="*/ 30 h 51"/>
                <a:gd name="T4" fmla="*/ 7 w 28"/>
                <a:gd name="T5" fmla="*/ 11 h 51"/>
                <a:gd name="T6" fmla="*/ 17 w 28"/>
                <a:gd name="T7" fmla="*/ 4 h 51"/>
                <a:gd name="T8" fmla="*/ 27 w 28"/>
                <a:gd name="T9" fmla="*/ 3 h 51"/>
                <a:gd name="T10" fmla="*/ 23 w 28"/>
                <a:gd name="T11" fmla="*/ 10 h 51"/>
                <a:gd name="T12" fmla="*/ 18 w 28"/>
                <a:gd name="T13" fmla="*/ 14 h 51"/>
                <a:gd name="T14" fmla="*/ 10 w 28"/>
                <a:gd name="T15" fmla="*/ 27 h 51"/>
                <a:gd name="T16" fmla="*/ 10 w 28"/>
                <a:gd name="T17" fmla="*/ 40 h 51"/>
                <a:gd name="T18" fmla="*/ 10 w 28"/>
                <a:gd name="T19" fmla="*/ 50 h 51"/>
                <a:gd name="T20" fmla="*/ 3 w 28"/>
                <a:gd name="T21" fmla="*/ 45 h 51"/>
                <a:gd name="T22" fmla="*/ 1 w 28"/>
                <a:gd name="T23" fmla="*/ 40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8" h="51">
                  <a:moveTo>
                    <a:pt x="1" y="40"/>
                  </a:moveTo>
                  <a:cubicBezTo>
                    <a:pt x="0" y="36"/>
                    <a:pt x="0" y="33"/>
                    <a:pt x="0" y="30"/>
                  </a:cubicBezTo>
                  <a:cubicBezTo>
                    <a:pt x="1" y="23"/>
                    <a:pt x="3" y="16"/>
                    <a:pt x="7" y="11"/>
                  </a:cubicBezTo>
                  <a:cubicBezTo>
                    <a:pt x="10" y="8"/>
                    <a:pt x="13" y="5"/>
                    <a:pt x="17" y="4"/>
                  </a:cubicBezTo>
                  <a:cubicBezTo>
                    <a:pt x="20" y="2"/>
                    <a:pt x="25" y="0"/>
                    <a:pt x="27" y="3"/>
                  </a:cubicBezTo>
                  <a:cubicBezTo>
                    <a:pt x="28" y="5"/>
                    <a:pt x="24" y="9"/>
                    <a:pt x="23" y="10"/>
                  </a:cubicBezTo>
                  <a:cubicBezTo>
                    <a:pt x="22" y="12"/>
                    <a:pt x="20" y="13"/>
                    <a:pt x="18" y="14"/>
                  </a:cubicBezTo>
                  <a:cubicBezTo>
                    <a:pt x="14" y="17"/>
                    <a:pt x="11" y="22"/>
                    <a:pt x="10" y="27"/>
                  </a:cubicBezTo>
                  <a:cubicBezTo>
                    <a:pt x="9" y="31"/>
                    <a:pt x="9" y="36"/>
                    <a:pt x="10" y="40"/>
                  </a:cubicBezTo>
                  <a:cubicBezTo>
                    <a:pt x="11" y="42"/>
                    <a:pt x="13" y="49"/>
                    <a:pt x="10" y="50"/>
                  </a:cubicBezTo>
                  <a:cubicBezTo>
                    <a:pt x="8" y="51"/>
                    <a:pt x="4" y="47"/>
                    <a:pt x="3" y="45"/>
                  </a:cubicBezTo>
                  <a:cubicBezTo>
                    <a:pt x="2" y="44"/>
                    <a:pt x="2" y="42"/>
                    <a:pt x="1" y="4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26" name="Freeform 126"/>
            <p:cNvSpPr>
              <a:spLocks/>
            </p:cNvSpPr>
            <p:nvPr/>
          </p:nvSpPr>
          <p:spPr bwMode="auto">
            <a:xfrm>
              <a:off x="1576388" y="74613"/>
              <a:ext cx="284163" cy="461963"/>
            </a:xfrm>
            <a:custGeom>
              <a:avLst/>
              <a:gdLst>
                <a:gd name="T0" fmla="*/ 4 w 34"/>
                <a:gd name="T1" fmla="*/ 42 h 55"/>
                <a:gd name="T2" fmla="*/ 8 w 34"/>
                <a:gd name="T3" fmla="*/ 17 h 55"/>
                <a:gd name="T4" fmla="*/ 29 w 34"/>
                <a:gd name="T5" fmla="*/ 6 h 55"/>
                <a:gd name="T6" fmla="*/ 20 w 34"/>
                <a:gd name="T7" fmla="*/ 16 h 55"/>
                <a:gd name="T8" fmla="*/ 12 w 34"/>
                <a:gd name="T9" fmla="*/ 39 h 55"/>
                <a:gd name="T10" fmla="*/ 14 w 34"/>
                <a:gd name="T11" fmla="*/ 48 h 55"/>
                <a:gd name="T12" fmla="*/ 8 w 34"/>
                <a:gd name="T13" fmla="*/ 49 h 55"/>
                <a:gd name="T14" fmla="*/ 4 w 34"/>
                <a:gd name="T15" fmla="*/ 42 h 55"/>
                <a:gd name="T16" fmla="*/ 3 w 34"/>
                <a:gd name="T17" fmla="*/ 42 h 55"/>
                <a:gd name="T18" fmla="*/ 14 w 34"/>
                <a:gd name="T19" fmla="*/ 51 h 55"/>
                <a:gd name="T20" fmla="*/ 12 w 34"/>
                <a:gd name="T21" fmla="*/ 35 h 55"/>
                <a:gd name="T22" fmla="*/ 27 w 34"/>
                <a:gd name="T23" fmla="*/ 11 h 55"/>
                <a:gd name="T24" fmla="*/ 21 w 34"/>
                <a:gd name="T25" fmla="*/ 5 h 55"/>
                <a:gd name="T26" fmla="*/ 3 w 34"/>
                <a:gd name="T27" fmla="*/ 42 h 55"/>
                <a:gd name="T28" fmla="*/ 4 w 34"/>
                <a:gd name="T29" fmla="*/ 42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34" h="55">
                  <a:moveTo>
                    <a:pt x="4" y="42"/>
                  </a:moveTo>
                  <a:cubicBezTo>
                    <a:pt x="3" y="33"/>
                    <a:pt x="4" y="25"/>
                    <a:pt x="8" y="17"/>
                  </a:cubicBezTo>
                  <a:cubicBezTo>
                    <a:pt x="10" y="12"/>
                    <a:pt x="22" y="0"/>
                    <a:pt x="29" y="6"/>
                  </a:cubicBezTo>
                  <a:cubicBezTo>
                    <a:pt x="32" y="8"/>
                    <a:pt x="21" y="15"/>
                    <a:pt x="20" y="16"/>
                  </a:cubicBezTo>
                  <a:cubicBezTo>
                    <a:pt x="13" y="22"/>
                    <a:pt x="11" y="30"/>
                    <a:pt x="12" y="39"/>
                  </a:cubicBezTo>
                  <a:cubicBezTo>
                    <a:pt x="12" y="42"/>
                    <a:pt x="13" y="45"/>
                    <a:pt x="14" y="48"/>
                  </a:cubicBezTo>
                  <a:cubicBezTo>
                    <a:pt x="14" y="52"/>
                    <a:pt x="9" y="50"/>
                    <a:pt x="8" y="49"/>
                  </a:cubicBezTo>
                  <a:cubicBezTo>
                    <a:pt x="6" y="47"/>
                    <a:pt x="5" y="44"/>
                    <a:pt x="4" y="42"/>
                  </a:cubicBezTo>
                  <a:cubicBezTo>
                    <a:pt x="4" y="42"/>
                    <a:pt x="3" y="42"/>
                    <a:pt x="3" y="42"/>
                  </a:cubicBezTo>
                  <a:cubicBezTo>
                    <a:pt x="4" y="46"/>
                    <a:pt x="9" y="55"/>
                    <a:pt x="14" y="51"/>
                  </a:cubicBezTo>
                  <a:cubicBezTo>
                    <a:pt x="17" y="49"/>
                    <a:pt x="13" y="37"/>
                    <a:pt x="12" y="35"/>
                  </a:cubicBezTo>
                  <a:cubicBezTo>
                    <a:pt x="11" y="24"/>
                    <a:pt x="20" y="18"/>
                    <a:pt x="27" y="11"/>
                  </a:cubicBezTo>
                  <a:cubicBezTo>
                    <a:pt x="34" y="5"/>
                    <a:pt x="27" y="2"/>
                    <a:pt x="21" y="5"/>
                  </a:cubicBezTo>
                  <a:cubicBezTo>
                    <a:pt x="6" y="11"/>
                    <a:pt x="0" y="27"/>
                    <a:pt x="3" y="42"/>
                  </a:cubicBezTo>
                  <a:cubicBezTo>
                    <a:pt x="3" y="42"/>
                    <a:pt x="4" y="42"/>
                    <a:pt x="4" y="42"/>
                  </a:cubicBezTo>
                  <a:close/>
                </a:path>
              </a:pathLst>
            </a:custGeom>
            <a:solidFill>
              <a:srgbClr val="49321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grpSp>
          <p:nvGrpSpPr>
            <p:cNvPr id="3" name="组合 2117"/>
            <p:cNvGrpSpPr/>
            <p:nvPr/>
          </p:nvGrpSpPr>
          <p:grpSpPr>
            <a:xfrm>
              <a:off x="1884363" y="50800"/>
              <a:ext cx="9677400" cy="1189038"/>
              <a:chOff x="1884363" y="50800"/>
              <a:chExt cx="9677400" cy="1189038"/>
            </a:xfrm>
          </p:grpSpPr>
          <p:sp>
            <p:nvSpPr>
              <p:cNvPr id="29" name="Freeform 75"/>
              <p:cNvSpPr>
                <a:spLocks/>
              </p:cNvSpPr>
              <p:nvPr/>
            </p:nvSpPr>
            <p:spPr bwMode="auto">
              <a:xfrm>
                <a:off x="2201863" y="971550"/>
                <a:ext cx="292100" cy="268288"/>
              </a:xfrm>
              <a:custGeom>
                <a:avLst/>
                <a:gdLst>
                  <a:gd name="T0" fmla="*/ 19 w 35"/>
                  <a:gd name="T1" fmla="*/ 32 h 32"/>
                  <a:gd name="T2" fmla="*/ 12 w 35"/>
                  <a:gd name="T3" fmla="*/ 6 h 32"/>
                  <a:gd name="T4" fmla="*/ 30 w 35"/>
                  <a:gd name="T5" fmla="*/ 15 h 32"/>
                  <a:gd name="T6" fmla="*/ 18 w 35"/>
                  <a:gd name="T7" fmla="*/ 32 h 32"/>
                  <a:gd name="T8" fmla="*/ 17 w 35"/>
                  <a:gd name="T9" fmla="*/ 32 h 32"/>
                  <a:gd name="T10" fmla="*/ 30 w 35"/>
                  <a:gd name="T11" fmla="*/ 25 h 32"/>
                  <a:gd name="T12" fmla="*/ 18 w 35"/>
                  <a:gd name="T13" fmla="*/ 4 h 32"/>
                  <a:gd name="T14" fmla="*/ 17 w 35"/>
                  <a:gd name="T15" fmla="*/ 32 h 32"/>
                  <a:gd name="T16" fmla="*/ 19 w 35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32">
                    <a:moveTo>
                      <a:pt x="19" y="32"/>
                    </a:moveTo>
                    <a:cubicBezTo>
                      <a:pt x="5" y="31"/>
                      <a:pt x="1" y="14"/>
                      <a:pt x="12" y="6"/>
                    </a:cubicBezTo>
                    <a:cubicBezTo>
                      <a:pt x="20" y="0"/>
                      <a:pt x="28" y="8"/>
                      <a:pt x="30" y="15"/>
                    </a:cubicBezTo>
                    <a:cubicBezTo>
                      <a:pt x="32" y="23"/>
                      <a:pt x="27" y="32"/>
                      <a:pt x="18" y="32"/>
                    </a:cubicBezTo>
                    <a:cubicBezTo>
                      <a:pt x="18" y="32"/>
                      <a:pt x="17" y="32"/>
                      <a:pt x="17" y="32"/>
                    </a:cubicBezTo>
                    <a:cubicBezTo>
                      <a:pt x="23" y="32"/>
                      <a:pt x="27" y="30"/>
                      <a:pt x="30" y="25"/>
                    </a:cubicBezTo>
                    <a:cubicBezTo>
                      <a:pt x="35" y="16"/>
                      <a:pt x="28" y="5"/>
                      <a:pt x="18" y="4"/>
                    </a:cubicBezTo>
                    <a:cubicBezTo>
                      <a:pt x="1" y="3"/>
                      <a:pt x="0" y="32"/>
                      <a:pt x="17" y="32"/>
                    </a:cubicBezTo>
                    <a:cubicBezTo>
                      <a:pt x="18" y="32"/>
                      <a:pt x="18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30" name="Freeform 76"/>
              <p:cNvSpPr>
                <a:spLocks/>
              </p:cNvSpPr>
              <p:nvPr/>
            </p:nvSpPr>
            <p:spPr bwMode="auto">
              <a:xfrm>
                <a:off x="2544763" y="971550"/>
                <a:ext cx="300038" cy="268288"/>
              </a:xfrm>
              <a:custGeom>
                <a:avLst/>
                <a:gdLst>
                  <a:gd name="T0" fmla="*/ 19 w 36"/>
                  <a:gd name="T1" fmla="*/ 32 h 32"/>
                  <a:gd name="T2" fmla="*/ 13 w 36"/>
                  <a:gd name="T3" fmla="*/ 6 h 32"/>
                  <a:gd name="T4" fmla="*/ 31 w 36"/>
                  <a:gd name="T5" fmla="*/ 15 h 32"/>
                  <a:gd name="T6" fmla="*/ 19 w 36"/>
                  <a:gd name="T7" fmla="*/ 32 h 32"/>
                  <a:gd name="T8" fmla="*/ 18 w 36"/>
                  <a:gd name="T9" fmla="*/ 32 h 32"/>
                  <a:gd name="T10" fmla="*/ 31 w 36"/>
                  <a:gd name="T11" fmla="*/ 25 h 32"/>
                  <a:gd name="T12" fmla="*/ 19 w 36"/>
                  <a:gd name="T13" fmla="*/ 4 h 32"/>
                  <a:gd name="T14" fmla="*/ 18 w 36"/>
                  <a:gd name="T15" fmla="*/ 32 h 32"/>
                  <a:gd name="T16" fmla="*/ 19 w 36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6" h="32">
                    <a:moveTo>
                      <a:pt x="19" y="32"/>
                    </a:moveTo>
                    <a:cubicBezTo>
                      <a:pt x="6" y="31"/>
                      <a:pt x="2" y="14"/>
                      <a:pt x="13" y="6"/>
                    </a:cubicBezTo>
                    <a:cubicBezTo>
                      <a:pt x="20" y="0"/>
                      <a:pt x="29" y="8"/>
                      <a:pt x="31" y="15"/>
                    </a:cubicBezTo>
                    <a:cubicBezTo>
                      <a:pt x="33" y="23"/>
                      <a:pt x="27" y="32"/>
                      <a:pt x="19" y="32"/>
                    </a:cubicBezTo>
                    <a:cubicBezTo>
                      <a:pt x="19" y="32"/>
                      <a:pt x="18" y="32"/>
                      <a:pt x="18" y="32"/>
                    </a:cubicBezTo>
                    <a:cubicBezTo>
                      <a:pt x="24" y="32"/>
                      <a:pt x="28" y="30"/>
                      <a:pt x="31" y="25"/>
                    </a:cubicBezTo>
                    <a:cubicBezTo>
                      <a:pt x="36" y="16"/>
                      <a:pt x="29" y="5"/>
                      <a:pt x="19" y="4"/>
                    </a:cubicBezTo>
                    <a:cubicBezTo>
                      <a:pt x="2" y="3"/>
                      <a:pt x="0" y="32"/>
                      <a:pt x="18" y="32"/>
                    </a:cubicBezTo>
                    <a:cubicBezTo>
                      <a:pt x="19" y="32"/>
                      <a:pt x="19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31" name="Freeform 77"/>
              <p:cNvSpPr>
                <a:spLocks/>
              </p:cNvSpPr>
              <p:nvPr/>
            </p:nvSpPr>
            <p:spPr bwMode="auto">
              <a:xfrm>
                <a:off x="2894013" y="971550"/>
                <a:ext cx="300038" cy="268288"/>
              </a:xfrm>
              <a:custGeom>
                <a:avLst/>
                <a:gdLst>
                  <a:gd name="T0" fmla="*/ 19 w 36"/>
                  <a:gd name="T1" fmla="*/ 32 h 32"/>
                  <a:gd name="T2" fmla="*/ 12 w 36"/>
                  <a:gd name="T3" fmla="*/ 6 h 32"/>
                  <a:gd name="T4" fmla="*/ 31 w 36"/>
                  <a:gd name="T5" fmla="*/ 15 h 32"/>
                  <a:gd name="T6" fmla="*/ 19 w 36"/>
                  <a:gd name="T7" fmla="*/ 32 h 32"/>
                  <a:gd name="T8" fmla="*/ 18 w 36"/>
                  <a:gd name="T9" fmla="*/ 32 h 32"/>
                  <a:gd name="T10" fmla="*/ 30 w 36"/>
                  <a:gd name="T11" fmla="*/ 25 h 32"/>
                  <a:gd name="T12" fmla="*/ 19 w 36"/>
                  <a:gd name="T13" fmla="*/ 4 h 32"/>
                  <a:gd name="T14" fmla="*/ 18 w 36"/>
                  <a:gd name="T15" fmla="*/ 32 h 32"/>
                  <a:gd name="T16" fmla="*/ 19 w 36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6" h="32">
                    <a:moveTo>
                      <a:pt x="19" y="32"/>
                    </a:moveTo>
                    <a:cubicBezTo>
                      <a:pt x="6" y="31"/>
                      <a:pt x="2" y="14"/>
                      <a:pt x="12" y="6"/>
                    </a:cubicBezTo>
                    <a:cubicBezTo>
                      <a:pt x="20" y="0"/>
                      <a:pt x="29" y="8"/>
                      <a:pt x="31" y="15"/>
                    </a:cubicBezTo>
                    <a:cubicBezTo>
                      <a:pt x="33" y="23"/>
                      <a:pt x="27" y="32"/>
                      <a:pt x="19" y="32"/>
                    </a:cubicBezTo>
                    <a:cubicBezTo>
                      <a:pt x="19" y="32"/>
                      <a:pt x="18" y="32"/>
                      <a:pt x="18" y="32"/>
                    </a:cubicBezTo>
                    <a:cubicBezTo>
                      <a:pt x="23" y="32"/>
                      <a:pt x="28" y="30"/>
                      <a:pt x="30" y="25"/>
                    </a:cubicBezTo>
                    <a:cubicBezTo>
                      <a:pt x="36" y="16"/>
                      <a:pt x="29" y="5"/>
                      <a:pt x="19" y="4"/>
                    </a:cubicBezTo>
                    <a:cubicBezTo>
                      <a:pt x="2" y="3"/>
                      <a:pt x="0" y="32"/>
                      <a:pt x="18" y="32"/>
                    </a:cubicBezTo>
                    <a:cubicBezTo>
                      <a:pt x="18" y="32"/>
                      <a:pt x="19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32" name="Freeform 78"/>
              <p:cNvSpPr>
                <a:spLocks/>
              </p:cNvSpPr>
              <p:nvPr/>
            </p:nvSpPr>
            <p:spPr bwMode="auto">
              <a:xfrm>
                <a:off x="3244850" y="971550"/>
                <a:ext cx="292100" cy="268288"/>
              </a:xfrm>
              <a:custGeom>
                <a:avLst/>
                <a:gdLst>
                  <a:gd name="T0" fmla="*/ 19 w 35"/>
                  <a:gd name="T1" fmla="*/ 32 h 32"/>
                  <a:gd name="T2" fmla="*/ 12 w 35"/>
                  <a:gd name="T3" fmla="*/ 6 h 32"/>
                  <a:gd name="T4" fmla="*/ 30 w 35"/>
                  <a:gd name="T5" fmla="*/ 15 h 32"/>
                  <a:gd name="T6" fmla="*/ 19 w 35"/>
                  <a:gd name="T7" fmla="*/ 32 h 32"/>
                  <a:gd name="T8" fmla="*/ 18 w 35"/>
                  <a:gd name="T9" fmla="*/ 32 h 32"/>
                  <a:gd name="T10" fmla="*/ 30 w 35"/>
                  <a:gd name="T11" fmla="*/ 25 h 32"/>
                  <a:gd name="T12" fmla="*/ 19 w 35"/>
                  <a:gd name="T13" fmla="*/ 4 h 32"/>
                  <a:gd name="T14" fmla="*/ 18 w 35"/>
                  <a:gd name="T15" fmla="*/ 32 h 32"/>
                  <a:gd name="T16" fmla="*/ 19 w 35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32">
                    <a:moveTo>
                      <a:pt x="19" y="32"/>
                    </a:moveTo>
                    <a:cubicBezTo>
                      <a:pt x="5" y="31"/>
                      <a:pt x="2" y="14"/>
                      <a:pt x="12" y="6"/>
                    </a:cubicBezTo>
                    <a:cubicBezTo>
                      <a:pt x="20" y="0"/>
                      <a:pt x="29" y="8"/>
                      <a:pt x="30" y="15"/>
                    </a:cubicBezTo>
                    <a:cubicBezTo>
                      <a:pt x="32" y="23"/>
                      <a:pt x="27" y="32"/>
                      <a:pt x="19" y="32"/>
                    </a:cubicBezTo>
                    <a:cubicBezTo>
                      <a:pt x="19" y="32"/>
                      <a:pt x="18" y="32"/>
                      <a:pt x="18" y="32"/>
                    </a:cubicBezTo>
                    <a:cubicBezTo>
                      <a:pt x="23" y="32"/>
                      <a:pt x="27" y="30"/>
                      <a:pt x="30" y="25"/>
                    </a:cubicBezTo>
                    <a:cubicBezTo>
                      <a:pt x="35" y="16"/>
                      <a:pt x="29" y="5"/>
                      <a:pt x="19" y="4"/>
                    </a:cubicBezTo>
                    <a:cubicBezTo>
                      <a:pt x="2" y="3"/>
                      <a:pt x="0" y="32"/>
                      <a:pt x="18" y="32"/>
                    </a:cubicBezTo>
                    <a:cubicBezTo>
                      <a:pt x="18" y="32"/>
                      <a:pt x="19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33" name="Freeform 79"/>
              <p:cNvSpPr>
                <a:spLocks/>
              </p:cNvSpPr>
              <p:nvPr/>
            </p:nvSpPr>
            <p:spPr bwMode="auto">
              <a:xfrm>
                <a:off x="3595688" y="971550"/>
                <a:ext cx="292100" cy="268288"/>
              </a:xfrm>
              <a:custGeom>
                <a:avLst/>
                <a:gdLst>
                  <a:gd name="T0" fmla="*/ 19 w 35"/>
                  <a:gd name="T1" fmla="*/ 32 h 32"/>
                  <a:gd name="T2" fmla="*/ 12 w 35"/>
                  <a:gd name="T3" fmla="*/ 6 h 32"/>
                  <a:gd name="T4" fmla="*/ 30 w 35"/>
                  <a:gd name="T5" fmla="*/ 15 h 32"/>
                  <a:gd name="T6" fmla="*/ 19 w 35"/>
                  <a:gd name="T7" fmla="*/ 32 h 32"/>
                  <a:gd name="T8" fmla="*/ 18 w 35"/>
                  <a:gd name="T9" fmla="*/ 32 h 32"/>
                  <a:gd name="T10" fmla="*/ 30 w 35"/>
                  <a:gd name="T11" fmla="*/ 25 h 32"/>
                  <a:gd name="T12" fmla="*/ 19 w 35"/>
                  <a:gd name="T13" fmla="*/ 4 h 32"/>
                  <a:gd name="T14" fmla="*/ 18 w 35"/>
                  <a:gd name="T15" fmla="*/ 32 h 32"/>
                  <a:gd name="T16" fmla="*/ 19 w 35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32">
                    <a:moveTo>
                      <a:pt x="19" y="32"/>
                    </a:moveTo>
                    <a:cubicBezTo>
                      <a:pt x="5" y="31"/>
                      <a:pt x="2" y="14"/>
                      <a:pt x="12" y="6"/>
                    </a:cubicBezTo>
                    <a:cubicBezTo>
                      <a:pt x="20" y="0"/>
                      <a:pt x="28" y="8"/>
                      <a:pt x="30" y="15"/>
                    </a:cubicBezTo>
                    <a:cubicBezTo>
                      <a:pt x="32" y="23"/>
                      <a:pt x="27" y="32"/>
                      <a:pt x="19" y="32"/>
                    </a:cubicBezTo>
                    <a:cubicBezTo>
                      <a:pt x="19" y="32"/>
                      <a:pt x="18" y="32"/>
                      <a:pt x="18" y="32"/>
                    </a:cubicBezTo>
                    <a:cubicBezTo>
                      <a:pt x="23" y="32"/>
                      <a:pt x="27" y="30"/>
                      <a:pt x="30" y="25"/>
                    </a:cubicBezTo>
                    <a:cubicBezTo>
                      <a:pt x="35" y="16"/>
                      <a:pt x="29" y="5"/>
                      <a:pt x="19" y="4"/>
                    </a:cubicBezTo>
                    <a:cubicBezTo>
                      <a:pt x="2" y="3"/>
                      <a:pt x="0" y="32"/>
                      <a:pt x="18" y="32"/>
                    </a:cubicBezTo>
                    <a:cubicBezTo>
                      <a:pt x="18" y="32"/>
                      <a:pt x="19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34" name="Freeform 80"/>
              <p:cNvSpPr>
                <a:spLocks/>
              </p:cNvSpPr>
              <p:nvPr/>
            </p:nvSpPr>
            <p:spPr bwMode="auto">
              <a:xfrm>
                <a:off x="3944938" y="971550"/>
                <a:ext cx="292100" cy="268288"/>
              </a:xfrm>
              <a:custGeom>
                <a:avLst/>
                <a:gdLst>
                  <a:gd name="T0" fmla="*/ 19 w 35"/>
                  <a:gd name="T1" fmla="*/ 32 h 32"/>
                  <a:gd name="T2" fmla="*/ 12 w 35"/>
                  <a:gd name="T3" fmla="*/ 6 h 32"/>
                  <a:gd name="T4" fmla="*/ 30 w 35"/>
                  <a:gd name="T5" fmla="*/ 15 h 32"/>
                  <a:gd name="T6" fmla="*/ 19 w 35"/>
                  <a:gd name="T7" fmla="*/ 32 h 32"/>
                  <a:gd name="T8" fmla="*/ 18 w 35"/>
                  <a:gd name="T9" fmla="*/ 32 h 32"/>
                  <a:gd name="T10" fmla="*/ 30 w 35"/>
                  <a:gd name="T11" fmla="*/ 25 h 32"/>
                  <a:gd name="T12" fmla="*/ 18 w 35"/>
                  <a:gd name="T13" fmla="*/ 4 h 32"/>
                  <a:gd name="T14" fmla="*/ 18 w 35"/>
                  <a:gd name="T15" fmla="*/ 32 h 32"/>
                  <a:gd name="T16" fmla="*/ 19 w 35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32">
                    <a:moveTo>
                      <a:pt x="19" y="32"/>
                    </a:moveTo>
                    <a:cubicBezTo>
                      <a:pt x="5" y="31"/>
                      <a:pt x="1" y="14"/>
                      <a:pt x="12" y="6"/>
                    </a:cubicBezTo>
                    <a:cubicBezTo>
                      <a:pt x="20" y="0"/>
                      <a:pt x="28" y="8"/>
                      <a:pt x="30" y="15"/>
                    </a:cubicBezTo>
                    <a:cubicBezTo>
                      <a:pt x="32" y="23"/>
                      <a:pt x="27" y="32"/>
                      <a:pt x="19" y="32"/>
                    </a:cubicBezTo>
                    <a:cubicBezTo>
                      <a:pt x="18" y="32"/>
                      <a:pt x="18" y="32"/>
                      <a:pt x="18" y="32"/>
                    </a:cubicBezTo>
                    <a:cubicBezTo>
                      <a:pt x="23" y="32"/>
                      <a:pt x="27" y="30"/>
                      <a:pt x="30" y="25"/>
                    </a:cubicBezTo>
                    <a:cubicBezTo>
                      <a:pt x="35" y="16"/>
                      <a:pt x="28" y="5"/>
                      <a:pt x="18" y="4"/>
                    </a:cubicBezTo>
                    <a:cubicBezTo>
                      <a:pt x="1" y="3"/>
                      <a:pt x="0" y="32"/>
                      <a:pt x="18" y="32"/>
                    </a:cubicBezTo>
                    <a:cubicBezTo>
                      <a:pt x="18" y="32"/>
                      <a:pt x="18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35" name="Freeform 81"/>
              <p:cNvSpPr>
                <a:spLocks/>
              </p:cNvSpPr>
              <p:nvPr/>
            </p:nvSpPr>
            <p:spPr bwMode="auto">
              <a:xfrm>
                <a:off x="4295775" y="971550"/>
                <a:ext cx="292100" cy="268288"/>
              </a:xfrm>
              <a:custGeom>
                <a:avLst/>
                <a:gdLst>
                  <a:gd name="T0" fmla="*/ 19 w 35"/>
                  <a:gd name="T1" fmla="*/ 32 h 32"/>
                  <a:gd name="T2" fmla="*/ 12 w 35"/>
                  <a:gd name="T3" fmla="*/ 6 h 32"/>
                  <a:gd name="T4" fmla="*/ 30 w 35"/>
                  <a:gd name="T5" fmla="*/ 15 h 32"/>
                  <a:gd name="T6" fmla="*/ 18 w 35"/>
                  <a:gd name="T7" fmla="*/ 32 h 32"/>
                  <a:gd name="T8" fmla="*/ 17 w 35"/>
                  <a:gd name="T9" fmla="*/ 32 h 32"/>
                  <a:gd name="T10" fmla="*/ 30 w 35"/>
                  <a:gd name="T11" fmla="*/ 25 h 32"/>
                  <a:gd name="T12" fmla="*/ 18 w 35"/>
                  <a:gd name="T13" fmla="*/ 4 h 32"/>
                  <a:gd name="T14" fmla="*/ 17 w 35"/>
                  <a:gd name="T15" fmla="*/ 32 h 32"/>
                  <a:gd name="T16" fmla="*/ 19 w 35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32">
                    <a:moveTo>
                      <a:pt x="19" y="32"/>
                    </a:moveTo>
                    <a:cubicBezTo>
                      <a:pt x="5" y="31"/>
                      <a:pt x="1" y="14"/>
                      <a:pt x="12" y="6"/>
                    </a:cubicBezTo>
                    <a:cubicBezTo>
                      <a:pt x="20" y="0"/>
                      <a:pt x="28" y="8"/>
                      <a:pt x="30" y="15"/>
                    </a:cubicBezTo>
                    <a:cubicBezTo>
                      <a:pt x="32" y="23"/>
                      <a:pt x="26" y="32"/>
                      <a:pt x="18" y="32"/>
                    </a:cubicBezTo>
                    <a:cubicBezTo>
                      <a:pt x="18" y="32"/>
                      <a:pt x="17" y="32"/>
                      <a:pt x="17" y="32"/>
                    </a:cubicBezTo>
                    <a:cubicBezTo>
                      <a:pt x="23" y="32"/>
                      <a:pt x="27" y="30"/>
                      <a:pt x="30" y="25"/>
                    </a:cubicBezTo>
                    <a:cubicBezTo>
                      <a:pt x="35" y="16"/>
                      <a:pt x="28" y="5"/>
                      <a:pt x="18" y="4"/>
                    </a:cubicBezTo>
                    <a:cubicBezTo>
                      <a:pt x="1" y="3"/>
                      <a:pt x="0" y="32"/>
                      <a:pt x="17" y="32"/>
                    </a:cubicBezTo>
                    <a:cubicBezTo>
                      <a:pt x="18" y="32"/>
                      <a:pt x="18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36" name="Freeform 82"/>
              <p:cNvSpPr>
                <a:spLocks/>
              </p:cNvSpPr>
              <p:nvPr/>
            </p:nvSpPr>
            <p:spPr bwMode="auto">
              <a:xfrm>
                <a:off x="4638675" y="971550"/>
                <a:ext cx="300038" cy="268288"/>
              </a:xfrm>
              <a:custGeom>
                <a:avLst/>
                <a:gdLst>
                  <a:gd name="T0" fmla="*/ 19 w 36"/>
                  <a:gd name="T1" fmla="*/ 32 h 32"/>
                  <a:gd name="T2" fmla="*/ 13 w 36"/>
                  <a:gd name="T3" fmla="*/ 6 h 32"/>
                  <a:gd name="T4" fmla="*/ 31 w 36"/>
                  <a:gd name="T5" fmla="*/ 15 h 32"/>
                  <a:gd name="T6" fmla="*/ 19 w 36"/>
                  <a:gd name="T7" fmla="*/ 32 h 32"/>
                  <a:gd name="T8" fmla="*/ 18 w 36"/>
                  <a:gd name="T9" fmla="*/ 32 h 32"/>
                  <a:gd name="T10" fmla="*/ 30 w 36"/>
                  <a:gd name="T11" fmla="*/ 25 h 32"/>
                  <a:gd name="T12" fmla="*/ 19 w 36"/>
                  <a:gd name="T13" fmla="*/ 4 h 32"/>
                  <a:gd name="T14" fmla="*/ 18 w 36"/>
                  <a:gd name="T15" fmla="*/ 32 h 32"/>
                  <a:gd name="T16" fmla="*/ 19 w 36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6" h="32">
                    <a:moveTo>
                      <a:pt x="19" y="32"/>
                    </a:moveTo>
                    <a:cubicBezTo>
                      <a:pt x="6" y="31"/>
                      <a:pt x="2" y="14"/>
                      <a:pt x="13" y="6"/>
                    </a:cubicBezTo>
                    <a:cubicBezTo>
                      <a:pt x="20" y="0"/>
                      <a:pt x="29" y="8"/>
                      <a:pt x="31" y="15"/>
                    </a:cubicBezTo>
                    <a:cubicBezTo>
                      <a:pt x="33" y="23"/>
                      <a:pt x="27" y="32"/>
                      <a:pt x="19" y="32"/>
                    </a:cubicBezTo>
                    <a:cubicBezTo>
                      <a:pt x="19" y="32"/>
                      <a:pt x="18" y="32"/>
                      <a:pt x="18" y="32"/>
                    </a:cubicBezTo>
                    <a:cubicBezTo>
                      <a:pt x="24" y="32"/>
                      <a:pt x="28" y="30"/>
                      <a:pt x="30" y="25"/>
                    </a:cubicBezTo>
                    <a:cubicBezTo>
                      <a:pt x="36" y="16"/>
                      <a:pt x="29" y="5"/>
                      <a:pt x="19" y="4"/>
                    </a:cubicBezTo>
                    <a:cubicBezTo>
                      <a:pt x="2" y="3"/>
                      <a:pt x="0" y="32"/>
                      <a:pt x="18" y="32"/>
                    </a:cubicBezTo>
                    <a:cubicBezTo>
                      <a:pt x="19" y="32"/>
                      <a:pt x="19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37" name="Freeform 83"/>
              <p:cNvSpPr>
                <a:spLocks/>
              </p:cNvSpPr>
              <p:nvPr/>
            </p:nvSpPr>
            <p:spPr bwMode="auto">
              <a:xfrm>
                <a:off x="4987925" y="971550"/>
                <a:ext cx="300038" cy="268288"/>
              </a:xfrm>
              <a:custGeom>
                <a:avLst/>
                <a:gdLst>
                  <a:gd name="T0" fmla="*/ 19 w 36"/>
                  <a:gd name="T1" fmla="*/ 32 h 32"/>
                  <a:gd name="T2" fmla="*/ 12 w 36"/>
                  <a:gd name="T3" fmla="*/ 6 h 32"/>
                  <a:gd name="T4" fmla="*/ 31 w 36"/>
                  <a:gd name="T5" fmla="*/ 15 h 32"/>
                  <a:gd name="T6" fmla="*/ 19 w 36"/>
                  <a:gd name="T7" fmla="*/ 32 h 32"/>
                  <a:gd name="T8" fmla="*/ 18 w 36"/>
                  <a:gd name="T9" fmla="*/ 32 h 32"/>
                  <a:gd name="T10" fmla="*/ 30 w 36"/>
                  <a:gd name="T11" fmla="*/ 25 h 32"/>
                  <a:gd name="T12" fmla="*/ 19 w 36"/>
                  <a:gd name="T13" fmla="*/ 4 h 32"/>
                  <a:gd name="T14" fmla="*/ 18 w 36"/>
                  <a:gd name="T15" fmla="*/ 32 h 32"/>
                  <a:gd name="T16" fmla="*/ 19 w 36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6" h="32">
                    <a:moveTo>
                      <a:pt x="19" y="32"/>
                    </a:moveTo>
                    <a:cubicBezTo>
                      <a:pt x="5" y="31"/>
                      <a:pt x="2" y="14"/>
                      <a:pt x="12" y="6"/>
                    </a:cubicBezTo>
                    <a:cubicBezTo>
                      <a:pt x="20" y="0"/>
                      <a:pt x="29" y="8"/>
                      <a:pt x="31" y="15"/>
                    </a:cubicBezTo>
                    <a:cubicBezTo>
                      <a:pt x="32" y="23"/>
                      <a:pt x="27" y="32"/>
                      <a:pt x="19" y="32"/>
                    </a:cubicBezTo>
                    <a:cubicBezTo>
                      <a:pt x="19" y="32"/>
                      <a:pt x="18" y="32"/>
                      <a:pt x="18" y="32"/>
                    </a:cubicBezTo>
                    <a:cubicBezTo>
                      <a:pt x="23" y="32"/>
                      <a:pt x="28" y="30"/>
                      <a:pt x="30" y="25"/>
                    </a:cubicBezTo>
                    <a:cubicBezTo>
                      <a:pt x="36" y="16"/>
                      <a:pt x="29" y="5"/>
                      <a:pt x="19" y="4"/>
                    </a:cubicBezTo>
                    <a:cubicBezTo>
                      <a:pt x="2" y="3"/>
                      <a:pt x="0" y="32"/>
                      <a:pt x="18" y="32"/>
                    </a:cubicBezTo>
                    <a:cubicBezTo>
                      <a:pt x="18" y="32"/>
                      <a:pt x="19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38" name="Freeform 84"/>
              <p:cNvSpPr>
                <a:spLocks/>
              </p:cNvSpPr>
              <p:nvPr/>
            </p:nvSpPr>
            <p:spPr bwMode="auto">
              <a:xfrm>
                <a:off x="5338763" y="971550"/>
                <a:ext cx="292100" cy="268288"/>
              </a:xfrm>
              <a:custGeom>
                <a:avLst/>
                <a:gdLst>
                  <a:gd name="T0" fmla="*/ 19 w 35"/>
                  <a:gd name="T1" fmla="*/ 32 h 32"/>
                  <a:gd name="T2" fmla="*/ 12 w 35"/>
                  <a:gd name="T3" fmla="*/ 6 h 32"/>
                  <a:gd name="T4" fmla="*/ 30 w 35"/>
                  <a:gd name="T5" fmla="*/ 15 h 32"/>
                  <a:gd name="T6" fmla="*/ 19 w 35"/>
                  <a:gd name="T7" fmla="*/ 32 h 32"/>
                  <a:gd name="T8" fmla="*/ 18 w 35"/>
                  <a:gd name="T9" fmla="*/ 32 h 32"/>
                  <a:gd name="T10" fmla="*/ 30 w 35"/>
                  <a:gd name="T11" fmla="*/ 25 h 32"/>
                  <a:gd name="T12" fmla="*/ 19 w 35"/>
                  <a:gd name="T13" fmla="*/ 4 h 32"/>
                  <a:gd name="T14" fmla="*/ 18 w 35"/>
                  <a:gd name="T15" fmla="*/ 32 h 32"/>
                  <a:gd name="T16" fmla="*/ 19 w 35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32">
                    <a:moveTo>
                      <a:pt x="19" y="32"/>
                    </a:moveTo>
                    <a:cubicBezTo>
                      <a:pt x="5" y="31"/>
                      <a:pt x="2" y="14"/>
                      <a:pt x="12" y="6"/>
                    </a:cubicBezTo>
                    <a:cubicBezTo>
                      <a:pt x="20" y="0"/>
                      <a:pt x="28" y="8"/>
                      <a:pt x="30" y="15"/>
                    </a:cubicBezTo>
                    <a:cubicBezTo>
                      <a:pt x="32" y="23"/>
                      <a:pt x="27" y="32"/>
                      <a:pt x="19" y="32"/>
                    </a:cubicBezTo>
                    <a:cubicBezTo>
                      <a:pt x="19" y="32"/>
                      <a:pt x="18" y="32"/>
                      <a:pt x="18" y="32"/>
                    </a:cubicBezTo>
                    <a:cubicBezTo>
                      <a:pt x="23" y="32"/>
                      <a:pt x="27" y="30"/>
                      <a:pt x="30" y="25"/>
                    </a:cubicBezTo>
                    <a:cubicBezTo>
                      <a:pt x="35" y="16"/>
                      <a:pt x="29" y="5"/>
                      <a:pt x="19" y="4"/>
                    </a:cubicBezTo>
                    <a:cubicBezTo>
                      <a:pt x="2" y="3"/>
                      <a:pt x="0" y="32"/>
                      <a:pt x="18" y="32"/>
                    </a:cubicBezTo>
                    <a:cubicBezTo>
                      <a:pt x="18" y="32"/>
                      <a:pt x="19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39" name="Freeform 85"/>
              <p:cNvSpPr>
                <a:spLocks/>
              </p:cNvSpPr>
              <p:nvPr/>
            </p:nvSpPr>
            <p:spPr bwMode="auto">
              <a:xfrm>
                <a:off x="5689600" y="971550"/>
                <a:ext cx="292100" cy="268288"/>
              </a:xfrm>
              <a:custGeom>
                <a:avLst/>
                <a:gdLst>
                  <a:gd name="T0" fmla="*/ 19 w 35"/>
                  <a:gd name="T1" fmla="*/ 32 h 32"/>
                  <a:gd name="T2" fmla="*/ 12 w 35"/>
                  <a:gd name="T3" fmla="*/ 6 h 32"/>
                  <a:gd name="T4" fmla="*/ 30 w 35"/>
                  <a:gd name="T5" fmla="*/ 15 h 32"/>
                  <a:gd name="T6" fmla="*/ 19 w 35"/>
                  <a:gd name="T7" fmla="*/ 32 h 32"/>
                  <a:gd name="T8" fmla="*/ 18 w 35"/>
                  <a:gd name="T9" fmla="*/ 32 h 32"/>
                  <a:gd name="T10" fmla="*/ 30 w 35"/>
                  <a:gd name="T11" fmla="*/ 25 h 32"/>
                  <a:gd name="T12" fmla="*/ 19 w 35"/>
                  <a:gd name="T13" fmla="*/ 4 h 32"/>
                  <a:gd name="T14" fmla="*/ 18 w 35"/>
                  <a:gd name="T15" fmla="*/ 32 h 32"/>
                  <a:gd name="T16" fmla="*/ 19 w 35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32">
                    <a:moveTo>
                      <a:pt x="19" y="32"/>
                    </a:moveTo>
                    <a:cubicBezTo>
                      <a:pt x="5" y="31"/>
                      <a:pt x="2" y="14"/>
                      <a:pt x="12" y="6"/>
                    </a:cubicBezTo>
                    <a:cubicBezTo>
                      <a:pt x="20" y="0"/>
                      <a:pt x="28" y="8"/>
                      <a:pt x="30" y="15"/>
                    </a:cubicBezTo>
                    <a:cubicBezTo>
                      <a:pt x="32" y="23"/>
                      <a:pt x="27" y="32"/>
                      <a:pt x="19" y="32"/>
                    </a:cubicBezTo>
                    <a:cubicBezTo>
                      <a:pt x="19" y="32"/>
                      <a:pt x="18" y="32"/>
                      <a:pt x="18" y="32"/>
                    </a:cubicBezTo>
                    <a:cubicBezTo>
                      <a:pt x="23" y="32"/>
                      <a:pt x="27" y="30"/>
                      <a:pt x="30" y="25"/>
                    </a:cubicBezTo>
                    <a:cubicBezTo>
                      <a:pt x="35" y="16"/>
                      <a:pt x="29" y="5"/>
                      <a:pt x="19" y="4"/>
                    </a:cubicBezTo>
                    <a:cubicBezTo>
                      <a:pt x="1" y="3"/>
                      <a:pt x="0" y="32"/>
                      <a:pt x="18" y="32"/>
                    </a:cubicBezTo>
                    <a:cubicBezTo>
                      <a:pt x="18" y="32"/>
                      <a:pt x="19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40" name="Freeform 86"/>
              <p:cNvSpPr>
                <a:spLocks/>
              </p:cNvSpPr>
              <p:nvPr/>
            </p:nvSpPr>
            <p:spPr bwMode="auto">
              <a:xfrm>
                <a:off x="6038850" y="971550"/>
                <a:ext cx="292100" cy="268288"/>
              </a:xfrm>
              <a:custGeom>
                <a:avLst/>
                <a:gdLst>
                  <a:gd name="T0" fmla="*/ 19 w 35"/>
                  <a:gd name="T1" fmla="*/ 32 h 32"/>
                  <a:gd name="T2" fmla="*/ 12 w 35"/>
                  <a:gd name="T3" fmla="*/ 6 h 32"/>
                  <a:gd name="T4" fmla="*/ 30 w 35"/>
                  <a:gd name="T5" fmla="*/ 15 h 32"/>
                  <a:gd name="T6" fmla="*/ 19 w 35"/>
                  <a:gd name="T7" fmla="*/ 32 h 32"/>
                  <a:gd name="T8" fmla="*/ 18 w 35"/>
                  <a:gd name="T9" fmla="*/ 32 h 32"/>
                  <a:gd name="T10" fmla="*/ 30 w 35"/>
                  <a:gd name="T11" fmla="*/ 25 h 32"/>
                  <a:gd name="T12" fmla="*/ 18 w 35"/>
                  <a:gd name="T13" fmla="*/ 4 h 32"/>
                  <a:gd name="T14" fmla="*/ 18 w 35"/>
                  <a:gd name="T15" fmla="*/ 32 h 32"/>
                  <a:gd name="T16" fmla="*/ 19 w 35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32">
                    <a:moveTo>
                      <a:pt x="19" y="32"/>
                    </a:moveTo>
                    <a:cubicBezTo>
                      <a:pt x="5" y="31"/>
                      <a:pt x="1" y="14"/>
                      <a:pt x="12" y="6"/>
                    </a:cubicBezTo>
                    <a:cubicBezTo>
                      <a:pt x="20" y="0"/>
                      <a:pt x="28" y="8"/>
                      <a:pt x="30" y="15"/>
                    </a:cubicBezTo>
                    <a:cubicBezTo>
                      <a:pt x="32" y="23"/>
                      <a:pt x="27" y="32"/>
                      <a:pt x="19" y="32"/>
                    </a:cubicBezTo>
                    <a:cubicBezTo>
                      <a:pt x="18" y="32"/>
                      <a:pt x="17" y="32"/>
                      <a:pt x="18" y="32"/>
                    </a:cubicBezTo>
                    <a:cubicBezTo>
                      <a:pt x="23" y="32"/>
                      <a:pt x="27" y="30"/>
                      <a:pt x="30" y="25"/>
                    </a:cubicBezTo>
                    <a:cubicBezTo>
                      <a:pt x="35" y="16"/>
                      <a:pt x="28" y="5"/>
                      <a:pt x="18" y="4"/>
                    </a:cubicBezTo>
                    <a:cubicBezTo>
                      <a:pt x="1" y="3"/>
                      <a:pt x="0" y="32"/>
                      <a:pt x="18" y="32"/>
                    </a:cubicBezTo>
                    <a:cubicBezTo>
                      <a:pt x="18" y="32"/>
                      <a:pt x="18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41" name="Freeform 87"/>
              <p:cNvSpPr>
                <a:spLocks/>
              </p:cNvSpPr>
              <p:nvPr/>
            </p:nvSpPr>
            <p:spPr bwMode="auto">
              <a:xfrm>
                <a:off x="6389688" y="971550"/>
                <a:ext cx="292100" cy="268288"/>
              </a:xfrm>
              <a:custGeom>
                <a:avLst/>
                <a:gdLst>
                  <a:gd name="T0" fmla="*/ 18 w 35"/>
                  <a:gd name="T1" fmla="*/ 32 h 32"/>
                  <a:gd name="T2" fmla="*/ 12 w 35"/>
                  <a:gd name="T3" fmla="*/ 6 h 32"/>
                  <a:gd name="T4" fmla="*/ 30 w 35"/>
                  <a:gd name="T5" fmla="*/ 15 h 32"/>
                  <a:gd name="T6" fmla="*/ 18 w 35"/>
                  <a:gd name="T7" fmla="*/ 32 h 32"/>
                  <a:gd name="T8" fmla="*/ 17 w 35"/>
                  <a:gd name="T9" fmla="*/ 32 h 32"/>
                  <a:gd name="T10" fmla="*/ 30 w 35"/>
                  <a:gd name="T11" fmla="*/ 25 h 32"/>
                  <a:gd name="T12" fmla="*/ 18 w 35"/>
                  <a:gd name="T13" fmla="*/ 4 h 32"/>
                  <a:gd name="T14" fmla="*/ 17 w 35"/>
                  <a:gd name="T15" fmla="*/ 32 h 32"/>
                  <a:gd name="T16" fmla="*/ 18 w 35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32">
                    <a:moveTo>
                      <a:pt x="18" y="32"/>
                    </a:moveTo>
                    <a:cubicBezTo>
                      <a:pt x="5" y="31"/>
                      <a:pt x="1" y="14"/>
                      <a:pt x="12" y="6"/>
                    </a:cubicBezTo>
                    <a:cubicBezTo>
                      <a:pt x="20" y="0"/>
                      <a:pt x="28" y="8"/>
                      <a:pt x="30" y="15"/>
                    </a:cubicBezTo>
                    <a:cubicBezTo>
                      <a:pt x="32" y="23"/>
                      <a:pt x="26" y="32"/>
                      <a:pt x="18" y="32"/>
                    </a:cubicBezTo>
                    <a:cubicBezTo>
                      <a:pt x="18" y="32"/>
                      <a:pt x="17" y="32"/>
                      <a:pt x="17" y="32"/>
                    </a:cubicBezTo>
                    <a:cubicBezTo>
                      <a:pt x="23" y="32"/>
                      <a:pt x="27" y="30"/>
                      <a:pt x="30" y="25"/>
                    </a:cubicBezTo>
                    <a:cubicBezTo>
                      <a:pt x="35" y="16"/>
                      <a:pt x="28" y="5"/>
                      <a:pt x="18" y="4"/>
                    </a:cubicBezTo>
                    <a:cubicBezTo>
                      <a:pt x="1" y="3"/>
                      <a:pt x="0" y="32"/>
                      <a:pt x="17" y="32"/>
                    </a:cubicBezTo>
                    <a:cubicBezTo>
                      <a:pt x="18" y="32"/>
                      <a:pt x="18" y="32"/>
                      <a:pt x="18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42" name="Freeform 88"/>
              <p:cNvSpPr>
                <a:spLocks/>
              </p:cNvSpPr>
              <p:nvPr/>
            </p:nvSpPr>
            <p:spPr bwMode="auto">
              <a:xfrm>
                <a:off x="6732588" y="971550"/>
                <a:ext cx="300038" cy="268288"/>
              </a:xfrm>
              <a:custGeom>
                <a:avLst/>
                <a:gdLst>
                  <a:gd name="T0" fmla="*/ 19 w 36"/>
                  <a:gd name="T1" fmla="*/ 32 h 32"/>
                  <a:gd name="T2" fmla="*/ 13 w 36"/>
                  <a:gd name="T3" fmla="*/ 6 h 32"/>
                  <a:gd name="T4" fmla="*/ 31 w 36"/>
                  <a:gd name="T5" fmla="*/ 15 h 32"/>
                  <a:gd name="T6" fmla="*/ 19 w 36"/>
                  <a:gd name="T7" fmla="*/ 32 h 32"/>
                  <a:gd name="T8" fmla="*/ 18 w 36"/>
                  <a:gd name="T9" fmla="*/ 32 h 32"/>
                  <a:gd name="T10" fmla="*/ 30 w 36"/>
                  <a:gd name="T11" fmla="*/ 25 h 32"/>
                  <a:gd name="T12" fmla="*/ 19 w 36"/>
                  <a:gd name="T13" fmla="*/ 4 h 32"/>
                  <a:gd name="T14" fmla="*/ 18 w 36"/>
                  <a:gd name="T15" fmla="*/ 32 h 32"/>
                  <a:gd name="T16" fmla="*/ 19 w 36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6" h="32">
                    <a:moveTo>
                      <a:pt x="19" y="32"/>
                    </a:moveTo>
                    <a:cubicBezTo>
                      <a:pt x="6" y="31"/>
                      <a:pt x="2" y="14"/>
                      <a:pt x="13" y="6"/>
                    </a:cubicBezTo>
                    <a:cubicBezTo>
                      <a:pt x="20" y="0"/>
                      <a:pt x="29" y="8"/>
                      <a:pt x="31" y="15"/>
                    </a:cubicBezTo>
                    <a:cubicBezTo>
                      <a:pt x="33" y="23"/>
                      <a:pt x="27" y="32"/>
                      <a:pt x="19" y="32"/>
                    </a:cubicBezTo>
                    <a:cubicBezTo>
                      <a:pt x="19" y="32"/>
                      <a:pt x="18" y="32"/>
                      <a:pt x="18" y="32"/>
                    </a:cubicBezTo>
                    <a:cubicBezTo>
                      <a:pt x="23" y="32"/>
                      <a:pt x="28" y="30"/>
                      <a:pt x="30" y="25"/>
                    </a:cubicBezTo>
                    <a:cubicBezTo>
                      <a:pt x="36" y="16"/>
                      <a:pt x="29" y="5"/>
                      <a:pt x="19" y="4"/>
                    </a:cubicBezTo>
                    <a:cubicBezTo>
                      <a:pt x="2" y="3"/>
                      <a:pt x="0" y="32"/>
                      <a:pt x="18" y="32"/>
                    </a:cubicBezTo>
                    <a:cubicBezTo>
                      <a:pt x="19" y="32"/>
                      <a:pt x="19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43" name="Freeform 89"/>
              <p:cNvSpPr>
                <a:spLocks/>
              </p:cNvSpPr>
              <p:nvPr/>
            </p:nvSpPr>
            <p:spPr bwMode="auto">
              <a:xfrm>
                <a:off x="7081838" y="971550"/>
                <a:ext cx="300038" cy="268288"/>
              </a:xfrm>
              <a:custGeom>
                <a:avLst/>
                <a:gdLst>
                  <a:gd name="T0" fmla="*/ 19 w 36"/>
                  <a:gd name="T1" fmla="*/ 32 h 32"/>
                  <a:gd name="T2" fmla="*/ 12 w 36"/>
                  <a:gd name="T3" fmla="*/ 6 h 32"/>
                  <a:gd name="T4" fmla="*/ 30 w 36"/>
                  <a:gd name="T5" fmla="*/ 15 h 32"/>
                  <a:gd name="T6" fmla="*/ 19 w 36"/>
                  <a:gd name="T7" fmla="*/ 32 h 32"/>
                  <a:gd name="T8" fmla="*/ 18 w 36"/>
                  <a:gd name="T9" fmla="*/ 32 h 32"/>
                  <a:gd name="T10" fmla="*/ 30 w 36"/>
                  <a:gd name="T11" fmla="*/ 25 h 32"/>
                  <a:gd name="T12" fmla="*/ 19 w 36"/>
                  <a:gd name="T13" fmla="*/ 4 h 32"/>
                  <a:gd name="T14" fmla="*/ 18 w 36"/>
                  <a:gd name="T15" fmla="*/ 32 h 32"/>
                  <a:gd name="T16" fmla="*/ 19 w 36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6" h="32">
                    <a:moveTo>
                      <a:pt x="19" y="32"/>
                    </a:moveTo>
                    <a:cubicBezTo>
                      <a:pt x="5" y="31"/>
                      <a:pt x="2" y="14"/>
                      <a:pt x="12" y="6"/>
                    </a:cubicBezTo>
                    <a:cubicBezTo>
                      <a:pt x="20" y="0"/>
                      <a:pt x="29" y="8"/>
                      <a:pt x="30" y="15"/>
                    </a:cubicBezTo>
                    <a:cubicBezTo>
                      <a:pt x="32" y="23"/>
                      <a:pt x="27" y="32"/>
                      <a:pt x="19" y="32"/>
                    </a:cubicBezTo>
                    <a:cubicBezTo>
                      <a:pt x="19" y="32"/>
                      <a:pt x="18" y="32"/>
                      <a:pt x="18" y="32"/>
                    </a:cubicBezTo>
                    <a:cubicBezTo>
                      <a:pt x="23" y="32"/>
                      <a:pt x="27" y="30"/>
                      <a:pt x="30" y="25"/>
                    </a:cubicBezTo>
                    <a:cubicBezTo>
                      <a:pt x="36" y="16"/>
                      <a:pt x="29" y="5"/>
                      <a:pt x="19" y="4"/>
                    </a:cubicBezTo>
                    <a:cubicBezTo>
                      <a:pt x="2" y="3"/>
                      <a:pt x="0" y="32"/>
                      <a:pt x="18" y="32"/>
                    </a:cubicBezTo>
                    <a:cubicBezTo>
                      <a:pt x="18" y="32"/>
                      <a:pt x="19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44" name="Freeform 90"/>
              <p:cNvSpPr>
                <a:spLocks/>
              </p:cNvSpPr>
              <p:nvPr/>
            </p:nvSpPr>
            <p:spPr bwMode="auto">
              <a:xfrm>
                <a:off x="7432675" y="971550"/>
                <a:ext cx="292100" cy="268288"/>
              </a:xfrm>
              <a:custGeom>
                <a:avLst/>
                <a:gdLst>
                  <a:gd name="T0" fmla="*/ 19 w 35"/>
                  <a:gd name="T1" fmla="*/ 32 h 32"/>
                  <a:gd name="T2" fmla="*/ 12 w 35"/>
                  <a:gd name="T3" fmla="*/ 6 h 32"/>
                  <a:gd name="T4" fmla="*/ 30 w 35"/>
                  <a:gd name="T5" fmla="*/ 15 h 32"/>
                  <a:gd name="T6" fmla="*/ 19 w 35"/>
                  <a:gd name="T7" fmla="*/ 32 h 32"/>
                  <a:gd name="T8" fmla="*/ 18 w 35"/>
                  <a:gd name="T9" fmla="*/ 32 h 32"/>
                  <a:gd name="T10" fmla="*/ 30 w 35"/>
                  <a:gd name="T11" fmla="*/ 25 h 32"/>
                  <a:gd name="T12" fmla="*/ 19 w 35"/>
                  <a:gd name="T13" fmla="*/ 4 h 32"/>
                  <a:gd name="T14" fmla="*/ 18 w 35"/>
                  <a:gd name="T15" fmla="*/ 32 h 32"/>
                  <a:gd name="T16" fmla="*/ 19 w 35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32">
                    <a:moveTo>
                      <a:pt x="19" y="32"/>
                    </a:moveTo>
                    <a:cubicBezTo>
                      <a:pt x="5" y="31"/>
                      <a:pt x="2" y="14"/>
                      <a:pt x="12" y="6"/>
                    </a:cubicBezTo>
                    <a:cubicBezTo>
                      <a:pt x="20" y="0"/>
                      <a:pt x="28" y="8"/>
                      <a:pt x="30" y="15"/>
                    </a:cubicBezTo>
                    <a:cubicBezTo>
                      <a:pt x="32" y="23"/>
                      <a:pt x="27" y="32"/>
                      <a:pt x="19" y="32"/>
                    </a:cubicBezTo>
                    <a:cubicBezTo>
                      <a:pt x="19" y="32"/>
                      <a:pt x="18" y="32"/>
                      <a:pt x="18" y="32"/>
                    </a:cubicBezTo>
                    <a:cubicBezTo>
                      <a:pt x="23" y="32"/>
                      <a:pt x="27" y="30"/>
                      <a:pt x="30" y="25"/>
                    </a:cubicBezTo>
                    <a:cubicBezTo>
                      <a:pt x="35" y="16"/>
                      <a:pt x="29" y="5"/>
                      <a:pt x="19" y="4"/>
                    </a:cubicBezTo>
                    <a:cubicBezTo>
                      <a:pt x="2" y="3"/>
                      <a:pt x="0" y="32"/>
                      <a:pt x="18" y="32"/>
                    </a:cubicBezTo>
                    <a:cubicBezTo>
                      <a:pt x="18" y="32"/>
                      <a:pt x="19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45" name="Freeform 91"/>
              <p:cNvSpPr>
                <a:spLocks/>
              </p:cNvSpPr>
              <p:nvPr/>
            </p:nvSpPr>
            <p:spPr bwMode="auto">
              <a:xfrm>
                <a:off x="7783513" y="971550"/>
                <a:ext cx="292100" cy="268288"/>
              </a:xfrm>
              <a:custGeom>
                <a:avLst/>
                <a:gdLst>
                  <a:gd name="T0" fmla="*/ 19 w 35"/>
                  <a:gd name="T1" fmla="*/ 32 h 32"/>
                  <a:gd name="T2" fmla="*/ 12 w 35"/>
                  <a:gd name="T3" fmla="*/ 6 h 32"/>
                  <a:gd name="T4" fmla="*/ 30 w 35"/>
                  <a:gd name="T5" fmla="*/ 15 h 32"/>
                  <a:gd name="T6" fmla="*/ 19 w 35"/>
                  <a:gd name="T7" fmla="*/ 32 h 32"/>
                  <a:gd name="T8" fmla="*/ 18 w 35"/>
                  <a:gd name="T9" fmla="*/ 32 h 32"/>
                  <a:gd name="T10" fmla="*/ 30 w 35"/>
                  <a:gd name="T11" fmla="*/ 25 h 32"/>
                  <a:gd name="T12" fmla="*/ 19 w 35"/>
                  <a:gd name="T13" fmla="*/ 4 h 32"/>
                  <a:gd name="T14" fmla="*/ 18 w 35"/>
                  <a:gd name="T15" fmla="*/ 32 h 32"/>
                  <a:gd name="T16" fmla="*/ 19 w 35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32">
                    <a:moveTo>
                      <a:pt x="19" y="32"/>
                    </a:moveTo>
                    <a:cubicBezTo>
                      <a:pt x="5" y="31"/>
                      <a:pt x="2" y="14"/>
                      <a:pt x="12" y="6"/>
                    </a:cubicBezTo>
                    <a:cubicBezTo>
                      <a:pt x="20" y="0"/>
                      <a:pt x="28" y="8"/>
                      <a:pt x="30" y="15"/>
                    </a:cubicBezTo>
                    <a:cubicBezTo>
                      <a:pt x="32" y="23"/>
                      <a:pt x="27" y="32"/>
                      <a:pt x="19" y="32"/>
                    </a:cubicBezTo>
                    <a:cubicBezTo>
                      <a:pt x="18" y="32"/>
                      <a:pt x="18" y="32"/>
                      <a:pt x="18" y="32"/>
                    </a:cubicBezTo>
                    <a:cubicBezTo>
                      <a:pt x="23" y="32"/>
                      <a:pt x="27" y="30"/>
                      <a:pt x="30" y="25"/>
                    </a:cubicBezTo>
                    <a:cubicBezTo>
                      <a:pt x="35" y="16"/>
                      <a:pt x="28" y="5"/>
                      <a:pt x="19" y="4"/>
                    </a:cubicBezTo>
                    <a:cubicBezTo>
                      <a:pt x="1" y="3"/>
                      <a:pt x="0" y="32"/>
                      <a:pt x="18" y="32"/>
                    </a:cubicBezTo>
                    <a:cubicBezTo>
                      <a:pt x="18" y="32"/>
                      <a:pt x="19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46" name="Freeform 92"/>
              <p:cNvSpPr>
                <a:spLocks/>
              </p:cNvSpPr>
              <p:nvPr/>
            </p:nvSpPr>
            <p:spPr bwMode="auto">
              <a:xfrm>
                <a:off x="8132763" y="971550"/>
                <a:ext cx="292100" cy="268288"/>
              </a:xfrm>
              <a:custGeom>
                <a:avLst/>
                <a:gdLst>
                  <a:gd name="T0" fmla="*/ 19 w 35"/>
                  <a:gd name="T1" fmla="*/ 32 h 32"/>
                  <a:gd name="T2" fmla="*/ 12 w 35"/>
                  <a:gd name="T3" fmla="*/ 6 h 32"/>
                  <a:gd name="T4" fmla="*/ 30 w 35"/>
                  <a:gd name="T5" fmla="*/ 15 h 32"/>
                  <a:gd name="T6" fmla="*/ 19 w 35"/>
                  <a:gd name="T7" fmla="*/ 32 h 32"/>
                  <a:gd name="T8" fmla="*/ 18 w 35"/>
                  <a:gd name="T9" fmla="*/ 32 h 32"/>
                  <a:gd name="T10" fmla="*/ 30 w 35"/>
                  <a:gd name="T11" fmla="*/ 25 h 32"/>
                  <a:gd name="T12" fmla="*/ 18 w 35"/>
                  <a:gd name="T13" fmla="*/ 4 h 32"/>
                  <a:gd name="T14" fmla="*/ 17 w 35"/>
                  <a:gd name="T15" fmla="*/ 32 h 32"/>
                  <a:gd name="T16" fmla="*/ 19 w 35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32">
                    <a:moveTo>
                      <a:pt x="19" y="32"/>
                    </a:moveTo>
                    <a:cubicBezTo>
                      <a:pt x="5" y="31"/>
                      <a:pt x="1" y="14"/>
                      <a:pt x="12" y="6"/>
                    </a:cubicBezTo>
                    <a:cubicBezTo>
                      <a:pt x="20" y="0"/>
                      <a:pt x="28" y="8"/>
                      <a:pt x="30" y="15"/>
                    </a:cubicBezTo>
                    <a:cubicBezTo>
                      <a:pt x="32" y="23"/>
                      <a:pt x="27" y="32"/>
                      <a:pt x="19" y="32"/>
                    </a:cubicBezTo>
                    <a:cubicBezTo>
                      <a:pt x="18" y="32"/>
                      <a:pt x="17" y="32"/>
                      <a:pt x="18" y="32"/>
                    </a:cubicBezTo>
                    <a:cubicBezTo>
                      <a:pt x="23" y="32"/>
                      <a:pt x="27" y="30"/>
                      <a:pt x="30" y="25"/>
                    </a:cubicBezTo>
                    <a:cubicBezTo>
                      <a:pt x="35" y="16"/>
                      <a:pt x="28" y="5"/>
                      <a:pt x="18" y="4"/>
                    </a:cubicBezTo>
                    <a:cubicBezTo>
                      <a:pt x="1" y="3"/>
                      <a:pt x="0" y="32"/>
                      <a:pt x="17" y="32"/>
                    </a:cubicBezTo>
                    <a:cubicBezTo>
                      <a:pt x="18" y="32"/>
                      <a:pt x="18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47" name="Freeform 93"/>
              <p:cNvSpPr>
                <a:spLocks/>
              </p:cNvSpPr>
              <p:nvPr/>
            </p:nvSpPr>
            <p:spPr bwMode="auto">
              <a:xfrm>
                <a:off x="8483600" y="971550"/>
                <a:ext cx="292100" cy="268288"/>
              </a:xfrm>
              <a:custGeom>
                <a:avLst/>
                <a:gdLst>
                  <a:gd name="T0" fmla="*/ 18 w 35"/>
                  <a:gd name="T1" fmla="*/ 32 h 32"/>
                  <a:gd name="T2" fmla="*/ 12 w 35"/>
                  <a:gd name="T3" fmla="*/ 6 h 32"/>
                  <a:gd name="T4" fmla="*/ 30 w 35"/>
                  <a:gd name="T5" fmla="*/ 15 h 32"/>
                  <a:gd name="T6" fmla="*/ 18 w 35"/>
                  <a:gd name="T7" fmla="*/ 32 h 32"/>
                  <a:gd name="T8" fmla="*/ 17 w 35"/>
                  <a:gd name="T9" fmla="*/ 32 h 32"/>
                  <a:gd name="T10" fmla="*/ 30 w 35"/>
                  <a:gd name="T11" fmla="*/ 25 h 32"/>
                  <a:gd name="T12" fmla="*/ 18 w 35"/>
                  <a:gd name="T13" fmla="*/ 4 h 32"/>
                  <a:gd name="T14" fmla="*/ 17 w 35"/>
                  <a:gd name="T15" fmla="*/ 32 h 32"/>
                  <a:gd name="T16" fmla="*/ 18 w 35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32">
                    <a:moveTo>
                      <a:pt x="18" y="32"/>
                    </a:moveTo>
                    <a:cubicBezTo>
                      <a:pt x="5" y="31"/>
                      <a:pt x="1" y="14"/>
                      <a:pt x="12" y="6"/>
                    </a:cubicBezTo>
                    <a:cubicBezTo>
                      <a:pt x="20" y="0"/>
                      <a:pt x="28" y="8"/>
                      <a:pt x="30" y="15"/>
                    </a:cubicBezTo>
                    <a:cubicBezTo>
                      <a:pt x="32" y="23"/>
                      <a:pt x="26" y="32"/>
                      <a:pt x="18" y="32"/>
                    </a:cubicBezTo>
                    <a:cubicBezTo>
                      <a:pt x="18" y="32"/>
                      <a:pt x="17" y="32"/>
                      <a:pt x="17" y="32"/>
                    </a:cubicBezTo>
                    <a:cubicBezTo>
                      <a:pt x="23" y="32"/>
                      <a:pt x="27" y="30"/>
                      <a:pt x="30" y="25"/>
                    </a:cubicBezTo>
                    <a:cubicBezTo>
                      <a:pt x="35" y="16"/>
                      <a:pt x="28" y="5"/>
                      <a:pt x="18" y="4"/>
                    </a:cubicBezTo>
                    <a:cubicBezTo>
                      <a:pt x="1" y="3"/>
                      <a:pt x="0" y="32"/>
                      <a:pt x="17" y="32"/>
                    </a:cubicBezTo>
                    <a:cubicBezTo>
                      <a:pt x="18" y="32"/>
                      <a:pt x="18" y="32"/>
                      <a:pt x="18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48" name="Freeform 94"/>
              <p:cNvSpPr>
                <a:spLocks/>
              </p:cNvSpPr>
              <p:nvPr/>
            </p:nvSpPr>
            <p:spPr bwMode="auto">
              <a:xfrm>
                <a:off x="8826500" y="971550"/>
                <a:ext cx="300038" cy="268288"/>
              </a:xfrm>
              <a:custGeom>
                <a:avLst/>
                <a:gdLst>
                  <a:gd name="T0" fmla="*/ 19 w 36"/>
                  <a:gd name="T1" fmla="*/ 32 h 32"/>
                  <a:gd name="T2" fmla="*/ 12 w 36"/>
                  <a:gd name="T3" fmla="*/ 6 h 32"/>
                  <a:gd name="T4" fmla="*/ 31 w 36"/>
                  <a:gd name="T5" fmla="*/ 15 h 32"/>
                  <a:gd name="T6" fmla="*/ 19 w 36"/>
                  <a:gd name="T7" fmla="*/ 32 h 32"/>
                  <a:gd name="T8" fmla="*/ 18 w 36"/>
                  <a:gd name="T9" fmla="*/ 32 h 32"/>
                  <a:gd name="T10" fmla="*/ 30 w 36"/>
                  <a:gd name="T11" fmla="*/ 25 h 32"/>
                  <a:gd name="T12" fmla="*/ 19 w 36"/>
                  <a:gd name="T13" fmla="*/ 4 h 32"/>
                  <a:gd name="T14" fmla="*/ 18 w 36"/>
                  <a:gd name="T15" fmla="*/ 32 h 32"/>
                  <a:gd name="T16" fmla="*/ 19 w 36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6" h="32">
                    <a:moveTo>
                      <a:pt x="19" y="32"/>
                    </a:moveTo>
                    <a:cubicBezTo>
                      <a:pt x="6" y="31"/>
                      <a:pt x="2" y="14"/>
                      <a:pt x="12" y="6"/>
                    </a:cubicBezTo>
                    <a:cubicBezTo>
                      <a:pt x="20" y="0"/>
                      <a:pt x="29" y="8"/>
                      <a:pt x="31" y="15"/>
                    </a:cubicBezTo>
                    <a:cubicBezTo>
                      <a:pt x="33" y="23"/>
                      <a:pt x="27" y="32"/>
                      <a:pt x="19" y="32"/>
                    </a:cubicBezTo>
                    <a:cubicBezTo>
                      <a:pt x="19" y="32"/>
                      <a:pt x="18" y="32"/>
                      <a:pt x="18" y="32"/>
                    </a:cubicBezTo>
                    <a:cubicBezTo>
                      <a:pt x="23" y="32"/>
                      <a:pt x="28" y="30"/>
                      <a:pt x="30" y="25"/>
                    </a:cubicBezTo>
                    <a:cubicBezTo>
                      <a:pt x="36" y="16"/>
                      <a:pt x="29" y="5"/>
                      <a:pt x="19" y="4"/>
                    </a:cubicBezTo>
                    <a:cubicBezTo>
                      <a:pt x="2" y="3"/>
                      <a:pt x="0" y="32"/>
                      <a:pt x="18" y="32"/>
                    </a:cubicBezTo>
                    <a:cubicBezTo>
                      <a:pt x="18" y="32"/>
                      <a:pt x="19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49" name="Freeform 95"/>
              <p:cNvSpPr>
                <a:spLocks/>
              </p:cNvSpPr>
              <p:nvPr/>
            </p:nvSpPr>
            <p:spPr bwMode="auto">
              <a:xfrm>
                <a:off x="9175750" y="971550"/>
                <a:ext cx="292100" cy="268288"/>
              </a:xfrm>
              <a:custGeom>
                <a:avLst/>
                <a:gdLst>
                  <a:gd name="T0" fmla="*/ 19 w 35"/>
                  <a:gd name="T1" fmla="*/ 32 h 32"/>
                  <a:gd name="T2" fmla="*/ 12 w 35"/>
                  <a:gd name="T3" fmla="*/ 6 h 32"/>
                  <a:gd name="T4" fmla="*/ 30 w 35"/>
                  <a:gd name="T5" fmla="*/ 15 h 32"/>
                  <a:gd name="T6" fmla="*/ 19 w 35"/>
                  <a:gd name="T7" fmla="*/ 32 h 32"/>
                  <a:gd name="T8" fmla="*/ 18 w 35"/>
                  <a:gd name="T9" fmla="*/ 32 h 32"/>
                  <a:gd name="T10" fmla="*/ 30 w 35"/>
                  <a:gd name="T11" fmla="*/ 25 h 32"/>
                  <a:gd name="T12" fmla="*/ 19 w 35"/>
                  <a:gd name="T13" fmla="*/ 4 h 32"/>
                  <a:gd name="T14" fmla="*/ 18 w 35"/>
                  <a:gd name="T15" fmla="*/ 32 h 32"/>
                  <a:gd name="T16" fmla="*/ 19 w 35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32">
                    <a:moveTo>
                      <a:pt x="19" y="32"/>
                    </a:moveTo>
                    <a:cubicBezTo>
                      <a:pt x="5" y="31"/>
                      <a:pt x="2" y="14"/>
                      <a:pt x="12" y="6"/>
                    </a:cubicBezTo>
                    <a:cubicBezTo>
                      <a:pt x="20" y="0"/>
                      <a:pt x="29" y="8"/>
                      <a:pt x="30" y="15"/>
                    </a:cubicBezTo>
                    <a:cubicBezTo>
                      <a:pt x="32" y="23"/>
                      <a:pt x="27" y="32"/>
                      <a:pt x="19" y="32"/>
                    </a:cubicBezTo>
                    <a:cubicBezTo>
                      <a:pt x="19" y="32"/>
                      <a:pt x="18" y="32"/>
                      <a:pt x="18" y="32"/>
                    </a:cubicBezTo>
                    <a:cubicBezTo>
                      <a:pt x="23" y="32"/>
                      <a:pt x="27" y="30"/>
                      <a:pt x="30" y="25"/>
                    </a:cubicBezTo>
                    <a:cubicBezTo>
                      <a:pt x="35" y="16"/>
                      <a:pt x="29" y="5"/>
                      <a:pt x="19" y="4"/>
                    </a:cubicBezTo>
                    <a:cubicBezTo>
                      <a:pt x="2" y="3"/>
                      <a:pt x="0" y="32"/>
                      <a:pt x="18" y="32"/>
                    </a:cubicBezTo>
                    <a:cubicBezTo>
                      <a:pt x="18" y="32"/>
                      <a:pt x="19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50" name="Freeform 96"/>
              <p:cNvSpPr>
                <a:spLocks/>
              </p:cNvSpPr>
              <p:nvPr/>
            </p:nvSpPr>
            <p:spPr bwMode="auto">
              <a:xfrm>
                <a:off x="9526588" y="971550"/>
                <a:ext cx="292100" cy="268288"/>
              </a:xfrm>
              <a:custGeom>
                <a:avLst/>
                <a:gdLst>
                  <a:gd name="T0" fmla="*/ 19 w 35"/>
                  <a:gd name="T1" fmla="*/ 32 h 32"/>
                  <a:gd name="T2" fmla="*/ 12 w 35"/>
                  <a:gd name="T3" fmla="*/ 6 h 32"/>
                  <a:gd name="T4" fmla="*/ 30 w 35"/>
                  <a:gd name="T5" fmla="*/ 15 h 32"/>
                  <a:gd name="T6" fmla="*/ 19 w 35"/>
                  <a:gd name="T7" fmla="*/ 32 h 32"/>
                  <a:gd name="T8" fmla="*/ 18 w 35"/>
                  <a:gd name="T9" fmla="*/ 32 h 32"/>
                  <a:gd name="T10" fmla="*/ 30 w 35"/>
                  <a:gd name="T11" fmla="*/ 25 h 32"/>
                  <a:gd name="T12" fmla="*/ 19 w 35"/>
                  <a:gd name="T13" fmla="*/ 4 h 32"/>
                  <a:gd name="T14" fmla="*/ 18 w 35"/>
                  <a:gd name="T15" fmla="*/ 32 h 32"/>
                  <a:gd name="T16" fmla="*/ 19 w 35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32">
                    <a:moveTo>
                      <a:pt x="19" y="32"/>
                    </a:moveTo>
                    <a:cubicBezTo>
                      <a:pt x="5" y="31"/>
                      <a:pt x="2" y="14"/>
                      <a:pt x="12" y="6"/>
                    </a:cubicBezTo>
                    <a:cubicBezTo>
                      <a:pt x="20" y="0"/>
                      <a:pt x="28" y="8"/>
                      <a:pt x="30" y="15"/>
                    </a:cubicBezTo>
                    <a:cubicBezTo>
                      <a:pt x="32" y="23"/>
                      <a:pt x="27" y="32"/>
                      <a:pt x="19" y="32"/>
                    </a:cubicBezTo>
                    <a:cubicBezTo>
                      <a:pt x="19" y="32"/>
                      <a:pt x="18" y="32"/>
                      <a:pt x="18" y="32"/>
                    </a:cubicBezTo>
                    <a:cubicBezTo>
                      <a:pt x="23" y="32"/>
                      <a:pt x="27" y="30"/>
                      <a:pt x="30" y="25"/>
                    </a:cubicBezTo>
                    <a:cubicBezTo>
                      <a:pt x="35" y="16"/>
                      <a:pt x="29" y="5"/>
                      <a:pt x="19" y="4"/>
                    </a:cubicBezTo>
                    <a:cubicBezTo>
                      <a:pt x="2" y="3"/>
                      <a:pt x="0" y="32"/>
                      <a:pt x="18" y="32"/>
                    </a:cubicBezTo>
                    <a:cubicBezTo>
                      <a:pt x="18" y="32"/>
                      <a:pt x="19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51" name="Freeform 97"/>
              <p:cNvSpPr>
                <a:spLocks/>
              </p:cNvSpPr>
              <p:nvPr/>
            </p:nvSpPr>
            <p:spPr bwMode="auto">
              <a:xfrm>
                <a:off x="9877425" y="971550"/>
                <a:ext cx="292100" cy="268288"/>
              </a:xfrm>
              <a:custGeom>
                <a:avLst/>
                <a:gdLst>
                  <a:gd name="T0" fmla="*/ 19 w 35"/>
                  <a:gd name="T1" fmla="*/ 32 h 32"/>
                  <a:gd name="T2" fmla="*/ 12 w 35"/>
                  <a:gd name="T3" fmla="*/ 6 h 32"/>
                  <a:gd name="T4" fmla="*/ 30 w 35"/>
                  <a:gd name="T5" fmla="*/ 15 h 32"/>
                  <a:gd name="T6" fmla="*/ 19 w 35"/>
                  <a:gd name="T7" fmla="*/ 32 h 32"/>
                  <a:gd name="T8" fmla="*/ 18 w 35"/>
                  <a:gd name="T9" fmla="*/ 32 h 32"/>
                  <a:gd name="T10" fmla="*/ 30 w 35"/>
                  <a:gd name="T11" fmla="*/ 25 h 32"/>
                  <a:gd name="T12" fmla="*/ 18 w 35"/>
                  <a:gd name="T13" fmla="*/ 4 h 32"/>
                  <a:gd name="T14" fmla="*/ 18 w 35"/>
                  <a:gd name="T15" fmla="*/ 32 h 32"/>
                  <a:gd name="T16" fmla="*/ 19 w 35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32">
                    <a:moveTo>
                      <a:pt x="19" y="32"/>
                    </a:moveTo>
                    <a:cubicBezTo>
                      <a:pt x="5" y="31"/>
                      <a:pt x="1" y="14"/>
                      <a:pt x="12" y="6"/>
                    </a:cubicBezTo>
                    <a:cubicBezTo>
                      <a:pt x="20" y="0"/>
                      <a:pt x="28" y="8"/>
                      <a:pt x="30" y="15"/>
                    </a:cubicBezTo>
                    <a:cubicBezTo>
                      <a:pt x="32" y="23"/>
                      <a:pt x="27" y="32"/>
                      <a:pt x="19" y="32"/>
                    </a:cubicBezTo>
                    <a:cubicBezTo>
                      <a:pt x="18" y="32"/>
                      <a:pt x="18" y="32"/>
                      <a:pt x="18" y="32"/>
                    </a:cubicBezTo>
                    <a:cubicBezTo>
                      <a:pt x="23" y="32"/>
                      <a:pt x="27" y="30"/>
                      <a:pt x="30" y="25"/>
                    </a:cubicBezTo>
                    <a:cubicBezTo>
                      <a:pt x="35" y="16"/>
                      <a:pt x="28" y="5"/>
                      <a:pt x="18" y="4"/>
                    </a:cubicBezTo>
                    <a:cubicBezTo>
                      <a:pt x="1" y="3"/>
                      <a:pt x="0" y="32"/>
                      <a:pt x="18" y="32"/>
                    </a:cubicBezTo>
                    <a:cubicBezTo>
                      <a:pt x="18" y="32"/>
                      <a:pt x="18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52" name="Freeform 98"/>
              <p:cNvSpPr>
                <a:spLocks/>
              </p:cNvSpPr>
              <p:nvPr/>
            </p:nvSpPr>
            <p:spPr bwMode="auto">
              <a:xfrm>
                <a:off x="10226675" y="971550"/>
                <a:ext cx="292100" cy="268288"/>
              </a:xfrm>
              <a:custGeom>
                <a:avLst/>
                <a:gdLst>
                  <a:gd name="T0" fmla="*/ 19 w 35"/>
                  <a:gd name="T1" fmla="*/ 32 h 32"/>
                  <a:gd name="T2" fmla="*/ 12 w 35"/>
                  <a:gd name="T3" fmla="*/ 6 h 32"/>
                  <a:gd name="T4" fmla="*/ 30 w 35"/>
                  <a:gd name="T5" fmla="*/ 15 h 32"/>
                  <a:gd name="T6" fmla="*/ 18 w 35"/>
                  <a:gd name="T7" fmla="*/ 32 h 32"/>
                  <a:gd name="T8" fmla="*/ 17 w 35"/>
                  <a:gd name="T9" fmla="*/ 32 h 32"/>
                  <a:gd name="T10" fmla="*/ 30 w 35"/>
                  <a:gd name="T11" fmla="*/ 25 h 32"/>
                  <a:gd name="T12" fmla="*/ 18 w 35"/>
                  <a:gd name="T13" fmla="*/ 4 h 32"/>
                  <a:gd name="T14" fmla="*/ 17 w 35"/>
                  <a:gd name="T15" fmla="*/ 32 h 32"/>
                  <a:gd name="T16" fmla="*/ 19 w 35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32">
                    <a:moveTo>
                      <a:pt x="19" y="32"/>
                    </a:moveTo>
                    <a:cubicBezTo>
                      <a:pt x="5" y="31"/>
                      <a:pt x="1" y="14"/>
                      <a:pt x="12" y="6"/>
                    </a:cubicBezTo>
                    <a:cubicBezTo>
                      <a:pt x="20" y="0"/>
                      <a:pt x="28" y="8"/>
                      <a:pt x="30" y="15"/>
                    </a:cubicBezTo>
                    <a:cubicBezTo>
                      <a:pt x="32" y="23"/>
                      <a:pt x="27" y="32"/>
                      <a:pt x="18" y="32"/>
                    </a:cubicBezTo>
                    <a:cubicBezTo>
                      <a:pt x="18" y="32"/>
                      <a:pt x="17" y="32"/>
                      <a:pt x="17" y="32"/>
                    </a:cubicBezTo>
                    <a:cubicBezTo>
                      <a:pt x="23" y="32"/>
                      <a:pt x="27" y="30"/>
                      <a:pt x="30" y="25"/>
                    </a:cubicBezTo>
                    <a:cubicBezTo>
                      <a:pt x="35" y="16"/>
                      <a:pt x="28" y="5"/>
                      <a:pt x="18" y="4"/>
                    </a:cubicBezTo>
                    <a:cubicBezTo>
                      <a:pt x="1" y="3"/>
                      <a:pt x="0" y="32"/>
                      <a:pt x="17" y="32"/>
                    </a:cubicBezTo>
                    <a:cubicBezTo>
                      <a:pt x="18" y="32"/>
                      <a:pt x="18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53" name="Freeform 99"/>
              <p:cNvSpPr>
                <a:spLocks/>
              </p:cNvSpPr>
              <p:nvPr/>
            </p:nvSpPr>
            <p:spPr bwMode="auto">
              <a:xfrm>
                <a:off x="10569575" y="971550"/>
                <a:ext cx="300038" cy="268288"/>
              </a:xfrm>
              <a:custGeom>
                <a:avLst/>
                <a:gdLst>
                  <a:gd name="T0" fmla="*/ 19 w 36"/>
                  <a:gd name="T1" fmla="*/ 32 h 32"/>
                  <a:gd name="T2" fmla="*/ 13 w 36"/>
                  <a:gd name="T3" fmla="*/ 6 h 32"/>
                  <a:gd name="T4" fmla="*/ 31 w 36"/>
                  <a:gd name="T5" fmla="*/ 15 h 32"/>
                  <a:gd name="T6" fmla="*/ 19 w 36"/>
                  <a:gd name="T7" fmla="*/ 32 h 32"/>
                  <a:gd name="T8" fmla="*/ 18 w 36"/>
                  <a:gd name="T9" fmla="*/ 32 h 32"/>
                  <a:gd name="T10" fmla="*/ 30 w 36"/>
                  <a:gd name="T11" fmla="*/ 25 h 32"/>
                  <a:gd name="T12" fmla="*/ 19 w 36"/>
                  <a:gd name="T13" fmla="*/ 4 h 32"/>
                  <a:gd name="T14" fmla="*/ 18 w 36"/>
                  <a:gd name="T15" fmla="*/ 32 h 32"/>
                  <a:gd name="T16" fmla="*/ 19 w 36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6" h="32">
                    <a:moveTo>
                      <a:pt x="19" y="32"/>
                    </a:moveTo>
                    <a:cubicBezTo>
                      <a:pt x="6" y="31"/>
                      <a:pt x="2" y="14"/>
                      <a:pt x="13" y="6"/>
                    </a:cubicBezTo>
                    <a:cubicBezTo>
                      <a:pt x="20" y="0"/>
                      <a:pt x="29" y="8"/>
                      <a:pt x="31" y="15"/>
                    </a:cubicBezTo>
                    <a:cubicBezTo>
                      <a:pt x="33" y="23"/>
                      <a:pt x="27" y="32"/>
                      <a:pt x="19" y="32"/>
                    </a:cubicBezTo>
                    <a:cubicBezTo>
                      <a:pt x="19" y="32"/>
                      <a:pt x="18" y="32"/>
                      <a:pt x="18" y="32"/>
                    </a:cubicBezTo>
                    <a:cubicBezTo>
                      <a:pt x="24" y="32"/>
                      <a:pt x="28" y="30"/>
                      <a:pt x="30" y="25"/>
                    </a:cubicBezTo>
                    <a:cubicBezTo>
                      <a:pt x="36" y="16"/>
                      <a:pt x="29" y="5"/>
                      <a:pt x="19" y="4"/>
                    </a:cubicBezTo>
                    <a:cubicBezTo>
                      <a:pt x="2" y="3"/>
                      <a:pt x="0" y="32"/>
                      <a:pt x="18" y="32"/>
                    </a:cubicBezTo>
                    <a:cubicBezTo>
                      <a:pt x="19" y="32"/>
                      <a:pt x="19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54" name="Freeform 100"/>
              <p:cNvSpPr>
                <a:spLocks/>
              </p:cNvSpPr>
              <p:nvPr/>
            </p:nvSpPr>
            <p:spPr bwMode="auto">
              <a:xfrm>
                <a:off x="10920413" y="971550"/>
                <a:ext cx="300038" cy="268288"/>
              </a:xfrm>
              <a:custGeom>
                <a:avLst/>
                <a:gdLst>
                  <a:gd name="T0" fmla="*/ 19 w 36"/>
                  <a:gd name="T1" fmla="*/ 32 h 32"/>
                  <a:gd name="T2" fmla="*/ 12 w 36"/>
                  <a:gd name="T3" fmla="*/ 6 h 32"/>
                  <a:gd name="T4" fmla="*/ 31 w 36"/>
                  <a:gd name="T5" fmla="*/ 15 h 32"/>
                  <a:gd name="T6" fmla="*/ 19 w 36"/>
                  <a:gd name="T7" fmla="*/ 32 h 32"/>
                  <a:gd name="T8" fmla="*/ 18 w 36"/>
                  <a:gd name="T9" fmla="*/ 32 h 32"/>
                  <a:gd name="T10" fmla="*/ 30 w 36"/>
                  <a:gd name="T11" fmla="*/ 25 h 32"/>
                  <a:gd name="T12" fmla="*/ 19 w 36"/>
                  <a:gd name="T13" fmla="*/ 4 h 32"/>
                  <a:gd name="T14" fmla="*/ 18 w 36"/>
                  <a:gd name="T15" fmla="*/ 32 h 32"/>
                  <a:gd name="T16" fmla="*/ 19 w 36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6" h="32">
                    <a:moveTo>
                      <a:pt x="19" y="32"/>
                    </a:moveTo>
                    <a:cubicBezTo>
                      <a:pt x="5" y="31"/>
                      <a:pt x="2" y="14"/>
                      <a:pt x="12" y="6"/>
                    </a:cubicBezTo>
                    <a:cubicBezTo>
                      <a:pt x="20" y="0"/>
                      <a:pt x="29" y="8"/>
                      <a:pt x="31" y="15"/>
                    </a:cubicBezTo>
                    <a:cubicBezTo>
                      <a:pt x="33" y="23"/>
                      <a:pt x="27" y="32"/>
                      <a:pt x="19" y="32"/>
                    </a:cubicBezTo>
                    <a:cubicBezTo>
                      <a:pt x="19" y="32"/>
                      <a:pt x="18" y="32"/>
                      <a:pt x="18" y="32"/>
                    </a:cubicBezTo>
                    <a:cubicBezTo>
                      <a:pt x="23" y="32"/>
                      <a:pt x="28" y="30"/>
                      <a:pt x="30" y="25"/>
                    </a:cubicBezTo>
                    <a:cubicBezTo>
                      <a:pt x="36" y="16"/>
                      <a:pt x="29" y="5"/>
                      <a:pt x="19" y="4"/>
                    </a:cubicBezTo>
                    <a:cubicBezTo>
                      <a:pt x="2" y="3"/>
                      <a:pt x="0" y="32"/>
                      <a:pt x="18" y="32"/>
                    </a:cubicBezTo>
                    <a:cubicBezTo>
                      <a:pt x="18" y="32"/>
                      <a:pt x="19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55" name="Freeform 101"/>
              <p:cNvSpPr>
                <a:spLocks/>
              </p:cNvSpPr>
              <p:nvPr/>
            </p:nvSpPr>
            <p:spPr bwMode="auto">
              <a:xfrm>
                <a:off x="11269663" y="971550"/>
                <a:ext cx="292100" cy="268288"/>
              </a:xfrm>
              <a:custGeom>
                <a:avLst/>
                <a:gdLst>
                  <a:gd name="T0" fmla="*/ 19 w 35"/>
                  <a:gd name="T1" fmla="*/ 32 h 32"/>
                  <a:gd name="T2" fmla="*/ 12 w 35"/>
                  <a:gd name="T3" fmla="*/ 6 h 32"/>
                  <a:gd name="T4" fmla="*/ 30 w 35"/>
                  <a:gd name="T5" fmla="*/ 15 h 32"/>
                  <a:gd name="T6" fmla="*/ 19 w 35"/>
                  <a:gd name="T7" fmla="*/ 32 h 32"/>
                  <a:gd name="T8" fmla="*/ 18 w 35"/>
                  <a:gd name="T9" fmla="*/ 32 h 32"/>
                  <a:gd name="T10" fmla="*/ 30 w 35"/>
                  <a:gd name="T11" fmla="*/ 25 h 32"/>
                  <a:gd name="T12" fmla="*/ 19 w 35"/>
                  <a:gd name="T13" fmla="*/ 4 h 32"/>
                  <a:gd name="T14" fmla="*/ 18 w 35"/>
                  <a:gd name="T15" fmla="*/ 32 h 32"/>
                  <a:gd name="T16" fmla="*/ 19 w 35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32">
                    <a:moveTo>
                      <a:pt x="19" y="32"/>
                    </a:moveTo>
                    <a:cubicBezTo>
                      <a:pt x="5" y="31"/>
                      <a:pt x="2" y="14"/>
                      <a:pt x="12" y="6"/>
                    </a:cubicBezTo>
                    <a:cubicBezTo>
                      <a:pt x="20" y="0"/>
                      <a:pt x="28" y="8"/>
                      <a:pt x="30" y="15"/>
                    </a:cubicBezTo>
                    <a:cubicBezTo>
                      <a:pt x="32" y="23"/>
                      <a:pt x="27" y="32"/>
                      <a:pt x="19" y="32"/>
                    </a:cubicBezTo>
                    <a:cubicBezTo>
                      <a:pt x="19" y="32"/>
                      <a:pt x="18" y="32"/>
                      <a:pt x="18" y="32"/>
                    </a:cubicBezTo>
                    <a:cubicBezTo>
                      <a:pt x="23" y="32"/>
                      <a:pt x="27" y="30"/>
                      <a:pt x="30" y="25"/>
                    </a:cubicBezTo>
                    <a:cubicBezTo>
                      <a:pt x="35" y="16"/>
                      <a:pt x="29" y="5"/>
                      <a:pt x="19" y="4"/>
                    </a:cubicBezTo>
                    <a:cubicBezTo>
                      <a:pt x="2" y="3"/>
                      <a:pt x="0" y="32"/>
                      <a:pt x="18" y="32"/>
                    </a:cubicBezTo>
                    <a:cubicBezTo>
                      <a:pt x="18" y="32"/>
                      <a:pt x="19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56" name="Oval 127"/>
              <p:cNvSpPr>
                <a:spLocks noChangeArrowheads="1"/>
              </p:cNvSpPr>
              <p:nvPr/>
            </p:nvSpPr>
            <p:spPr bwMode="auto">
              <a:xfrm>
                <a:off x="1893888" y="66675"/>
                <a:ext cx="82550" cy="84138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57" name="Oval 128"/>
              <p:cNvSpPr>
                <a:spLocks noChangeArrowheads="1"/>
              </p:cNvSpPr>
              <p:nvPr/>
            </p:nvSpPr>
            <p:spPr bwMode="auto">
              <a:xfrm>
                <a:off x="1909763" y="84138"/>
                <a:ext cx="74613" cy="84138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58" name="Freeform 129"/>
              <p:cNvSpPr>
                <a:spLocks/>
              </p:cNvSpPr>
              <p:nvPr/>
            </p:nvSpPr>
            <p:spPr bwMode="auto">
              <a:xfrm>
                <a:off x="1884363" y="50800"/>
                <a:ext cx="92075" cy="117475"/>
              </a:xfrm>
              <a:custGeom>
                <a:avLst/>
                <a:gdLst>
                  <a:gd name="T0" fmla="*/ 10 w 11"/>
                  <a:gd name="T1" fmla="*/ 7 h 14"/>
                  <a:gd name="T2" fmla="*/ 5 w 11"/>
                  <a:gd name="T3" fmla="*/ 11 h 14"/>
                  <a:gd name="T4" fmla="*/ 2 w 11"/>
                  <a:gd name="T5" fmla="*/ 7 h 14"/>
                  <a:gd name="T6" fmla="*/ 6 w 11"/>
                  <a:gd name="T7" fmla="*/ 2 h 14"/>
                  <a:gd name="T8" fmla="*/ 10 w 11"/>
                  <a:gd name="T9" fmla="*/ 7 h 14"/>
                  <a:gd name="T10" fmla="*/ 11 w 11"/>
                  <a:gd name="T11" fmla="*/ 7 h 14"/>
                  <a:gd name="T12" fmla="*/ 1 w 11"/>
                  <a:gd name="T13" fmla="*/ 7 h 14"/>
                  <a:gd name="T14" fmla="*/ 11 w 11"/>
                  <a:gd name="T15" fmla="*/ 7 h 14"/>
                  <a:gd name="T16" fmla="*/ 10 w 11"/>
                  <a:gd name="T17" fmla="*/ 7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1" h="14">
                    <a:moveTo>
                      <a:pt x="10" y="7"/>
                    </a:moveTo>
                    <a:cubicBezTo>
                      <a:pt x="10" y="9"/>
                      <a:pt x="8" y="12"/>
                      <a:pt x="5" y="11"/>
                    </a:cubicBezTo>
                    <a:cubicBezTo>
                      <a:pt x="3" y="11"/>
                      <a:pt x="2" y="9"/>
                      <a:pt x="2" y="7"/>
                    </a:cubicBezTo>
                    <a:cubicBezTo>
                      <a:pt x="2" y="4"/>
                      <a:pt x="4" y="2"/>
                      <a:pt x="6" y="2"/>
                    </a:cubicBezTo>
                    <a:cubicBezTo>
                      <a:pt x="9" y="3"/>
                      <a:pt x="10" y="5"/>
                      <a:pt x="10" y="7"/>
                    </a:cubicBezTo>
                    <a:cubicBezTo>
                      <a:pt x="10" y="7"/>
                      <a:pt x="11" y="7"/>
                      <a:pt x="11" y="7"/>
                    </a:cubicBezTo>
                    <a:cubicBezTo>
                      <a:pt x="11" y="0"/>
                      <a:pt x="1" y="1"/>
                      <a:pt x="1" y="7"/>
                    </a:cubicBezTo>
                    <a:cubicBezTo>
                      <a:pt x="0" y="14"/>
                      <a:pt x="11" y="13"/>
                      <a:pt x="11" y="7"/>
                    </a:cubicBezTo>
                    <a:cubicBezTo>
                      <a:pt x="11" y="7"/>
                      <a:pt x="10" y="7"/>
                      <a:pt x="10" y="7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</p:grpSp>
        <p:pic>
          <p:nvPicPr>
            <p:cNvPr id="28" name="图片 2121"/>
            <p:cNvPicPr>
              <a:picLocks noChangeAspect="1"/>
            </p:cNvPicPr>
            <p:nvPr/>
          </p:nvPicPr>
          <p:blipFill rotWithShape="1">
            <a:blip r:embed="rId3"/>
            <a:srcRect t="16435"/>
            <a:stretch/>
          </p:blipFill>
          <p:spPr>
            <a:xfrm>
              <a:off x="1734093" y="3705726"/>
              <a:ext cx="10101948" cy="2562565"/>
            </a:xfrm>
            <a:prstGeom prst="rect">
              <a:avLst/>
            </a:prstGeom>
          </p:spPr>
        </p:pic>
      </p:grpSp>
      <p:sp>
        <p:nvSpPr>
          <p:cNvPr id="59" name="TextBox 58"/>
          <p:cNvSpPr txBox="1"/>
          <p:nvPr/>
        </p:nvSpPr>
        <p:spPr>
          <a:xfrm>
            <a:off x="818652" y="1102890"/>
            <a:ext cx="312452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800" b="1" i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en-US" sz="4800" b="1" i="1" u="sng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Tác</a:t>
            </a:r>
            <a:r>
              <a:rPr lang="en-US" sz="4800" b="1" i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i="1" u="sng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giả</a:t>
            </a:r>
            <a:endParaRPr lang="en-US" sz="4800" b="1" i="1" u="sng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0" name="图片 4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9543" y="2895608"/>
            <a:ext cx="1891370" cy="2360787"/>
          </a:xfrm>
          <a:prstGeom prst="rect">
            <a:avLst/>
          </a:prstGeom>
        </p:spPr>
      </p:pic>
      <p:sp>
        <p:nvSpPr>
          <p:cNvPr id="61" name="TextBox 60"/>
          <p:cNvSpPr txBox="1"/>
          <p:nvPr/>
        </p:nvSpPr>
        <p:spPr>
          <a:xfrm>
            <a:off x="4129501" y="3421131"/>
            <a:ext cx="644641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i="1" dirty="0" smtClean="0">
                <a:latin typeface="Times New Roman" pitchFamily="18" charset="0"/>
                <a:cs typeface="Times New Roman" pitchFamily="18" charset="0"/>
              </a:rPr>
              <a:t>Ai </a:t>
            </a:r>
            <a:r>
              <a:rPr lang="en-US" sz="4800" i="1" dirty="0" err="1" smtClean="0">
                <a:latin typeface="Times New Roman" pitchFamily="18" charset="0"/>
                <a:cs typeface="Times New Roman" pitchFamily="18" charset="0"/>
              </a:rPr>
              <a:t>hiểu</a:t>
            </a:r>
            <a:r>
              <a:rPr lang="en-US" sz="48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i="1" dirty="0" err="1" smtClean="0"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48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i="1" dirty="0" err="1" smtClean="0">
                <a:latin typeface="Times New Roman" pitchFamily="18" charset="0"/>
                <a:cs typeface="Times New Roman" pitchFamily="18" charset="0"/>
              </a:rPr>
              <a:t>Bác</a:t>
            </a:r>
            <a:r>
              <a:rPr lang="en-US" sz="48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i="1" dirty="0" err="1" smtClean="0">
                <a:latin typeface="Times New Roman" pitchFamily="18" charset="0"/>
                <a:cs typeface="Times New Roman" pitchFamily="18" charset="0"/>
              </a:rPr>
              <a:t>hơn</a:t>
            </a:r>
            <a:r>
              <a:rPr lang="en-US" sz="48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i="1" dirty="0" err="1" smtClean="0"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48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i="1" dirty="0" err="1" smtClean="0"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48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i="1" dirty="0" err="1" smtClean="0"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48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i="1" dirty="0" smtClean="0">
                <a:latin typeface="Times New Roman" pitchFamily="18" charset="0"/>
                <a:cs typeface="Times New Roman" pitchFamily="18" charset="0"/>
              </a:rPr>
              <a:t>7A2</a:t>
            </a:r>
            <a:endParaRPr lang="en-US" sz="4800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2" name="TextBox 61"/>
          <p:cNvSpPr txBox="1"/>
          <p:nvPr/>
        </p:nvSpPr>
        <p:spPr>
          <a:xfrm>
            <a:off x="4801978" y="2328050"/>
            <a:ext cx="497009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err="1" smtClean="0">
                <a:latin typeface="Times New Roman" pitchFamily="18" charset="0"/>
                <a:cs typeface="Times New Roman" pitchFamily="18" charset="0"/>
              </a:rPr>
              <a:t>Cuộc</a:t>
            </a:r>
            <a:r>
              <a:rPr lang="en-US" sz="4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 smtClean="0">
                <a:latin typeface="Times New Roman" pitchFamily="18" charset="0"/>
                <a:cs typeface="Times New Roman" pitchFamily="18" charset="0"/>
              </a:rPr>
              <a:t>thi</a:t>
            </a:r>
            <a:endParaRPr lang="en-US" sz="48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400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3" dur="4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 l="23105" t="20378" r="6776" b="9572"/>
          <a:stretch>
            <a:fillRect/>
          </a:stretch>
        </p:blipFill>
        <p:spPr bwMode="auto">
          <a:xfrm>
            <a:off x="1" y="0"/>
            <a:ext cx="1220094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2" name="组合 2123"/>
          <p:cNvGrpSpPr/>
          <p:nvPr/>
        </p:nvGrpSpPr>
        <p:grpSpPr>
          <a:xfrm>
            <a:off x="101201" y="-447561"/>
            <a:ext cx="11593767" cy="6855153"/>
            <a:chOff x="1509713" y="-109538"/>
            <a:chExt cx="10326328" cy="6377829"/>
          </a:xfrm>
        </p:grpSpPr>
        <p:pic>
          <p:nvPicPr>
            <p:cNvPr id="4" name="图片 2122"/>
            <p:cNvPicPr>
              <a:picLocks noChangeAspect="1"/>
            </p:cNvPicPr>
            <p:nvPr/>
          </p:nvPicPr>
          <p:blipFill rotWithShape="1">
            <a:blip r:embed="rId3"/>
            <a:srcRect b="68945"/>
            <a:stretch/>
          </p:blipFill>
          <p:spPr>
            <a:xfrm>
              <a:off x="1705769" y="864432"/>
              <a:ext cx="10101948" cy="952336"/>
            </a:xfrm>
            <a:prstGeom prst="rect">
              <a:avLst/>
            </a:prstGeom>
          </p:spPr>
        </p:pic>
        <p:pic>
          <p:nvPicPr>
            <p:cNvPr id="5" name="图片 147"/>
            <p:cNvPicPr>
              <a:picLocks noChangeAspect="1"/>
            </p:cNvPicPr>
            <p:nvPr/>
          </p:nvPicPr>
          <p:blipFill rotWithShape="1">
            <a:blip r:embed="rId3"/>
            <a:srcRect b="64968"/>
            <a:stretch/>
          </p:blipFill>
          <p:spPr>
            <a:xfrm>
              <a:off x="1727309" y="838200"/>
              <a:ext cx="10101948" cy="2867526"/>
            </a:xfrm>
            <a:prstGeom prst="rect">
              <a:avLst/>
            </a:prstGeom>
          </p:spPr>
        </p:pic>
        <p:sp>
          <p:nvSpPr>
            <p:cNvPr id="21" name="Oval 121"/>
            <p:cNvSpPr>
              <a:spLocks noChangeArrowheads="1"/>
            </p:cNvSpPr>
            <p:nvPr/>
          </p:nvSpPr>
          <p:spPr bwMode="auto">
            <a:xfrm>
              <a:off x="1535113" y="0"/>
              <a:ext cx="700088" cy="703263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22" name="Oval 122"/>
            <p:cNvSpPr>
              <a:spLocks noChangeArrowheads="1"/>
            </p:cNvSpPr>
            <p:nvPr/>
          </p:nvSpPr>
          <p:spPr bwMode="auto">
            <a:xfrm>
              <a:off x="1576388" y="41275"/>
              <a:ext cx="700088" cy="7048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23" name="Freeform 123"/>
            <p:cNvSpPr>
              <a:spLocks/>
            </p:cNvSpPr>
            <p:nvPr/>
          </p:nvSpPr>
          <p:spPr bwMode="auto">
            <a:xfrm>
              <a:off x="1509713" y="-109538"/>
              <a:ext cx="733425" cy="922338"/>
            </a:xfrm>
            <a:custGeom>
              <a:avLst/>
              <a:gdLst>
                <a:gd name="T0" fmla="*/ 86 w 88"/>
                <a:gd name="T1" fmla="*/ 55 h 110"/>
                <a:gd name="T2" fmla="*/ 37 w 88"/>
                <a:gd name="T3" fmla="*/ 96 h 110"/>
                <a:gd name="T4" fmla="*/ 4 w 88"/>
                <a:gd name="T5" fmla="*/ 55 h 110"/>
                <a:gd name="T6" fmla="*/ 54 w 88"/>
                <a:gd name="T7" fmla="*/ 14 h 110"/>
                <a:gd name="T8" fmla="*/ 86 w 88"/>
                <a:gd name="T9" fmla="*/ 55 h 110"/>
                <a:gd name="T10" fmla="*/ 88 w 88"/>
                <a:gd name="T11" fmla="*/ 55 h 110"/>
                <a:gd name="T12" fmla="*/ 3 w 88"/>
                <a:gd name="T13" fmla="*/ 55 h 110"/>
                <a:gd name="T14" fmla="*/ 88 w 88"/>
                <a:gd name="T15" fmla="*/ 55 h 110"/>
                <a:gd name="T16" fmla="*/ 86 w 88"/>
                <a:gd name="T17" fmla="*/ 55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8" h="110">
                  <a:moveTo>
                    <a:pt x="86" y="55"/>
                  </a:moveTo>
                  <a:cubicBezTo>
                    <a:pt x="85" y="81"/>
                    <a:pt x="65" y="100"/>
                    <a:pt x="37" y="96"/>
                  </a:cubicBezTo>
                  <a:cubicBezTo>
                    <a:pt x="17" y="93"/>
                    <a:pt x="5" y="73"/>
                    <a:pt x="4" y="55"/>
                  </a:cubicBezTo>
                  <a:cubicBezTo>
                    <a:pt x="2" y="28"/>
                    <a:pt x="29" y="10"/>
                    <a:pt x="54" y="14"/>
                  </a:cubicBezTo>
                  <a:cubicBezTo>
                    <a:pt x="73" y="17"/>
                    <a:pt x="85" y="36"/>
                    <a:pt x="86" y="55"/>
                  </a:cubicBezTo>
                  <a:cubicBezTo>
                    <a:pt x="86" y="55"/>
                    <a:pt x="88" y="55"/>
                    <a:pt x="88" y="55"/>
                  </a:cubicBezTo>
                  <a:cubicBezTo>
                    <a:pt x="85" y="0"/>
                    <a:pt x="5" y="1"/>
                    <a:pt x="3" y="55"/>
                  </a:cubicBezTo>
                  <a:cubicBezTo>
                    <a:pt x="0" y="110"/>
                    <a:pt x="85" y="109"/>
                    <a:pt x="88" y="55"/>
                  </a:cubicBezTo>
                  <a:cubicBezTo>
                    <a:pt x="88" y="55"/>
                    <a:pt x="86" y="55"/>
                    <a:pt x="86" y="55"/>
                  </a:cubicBezTo>
                  <a:close/>
                </a:path>
              </a:pathLst>
            </a:custGeom>
            <a:solidFill>
              <a:srgbClr val="49321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24" name="Freeform 124"/>
            <p:cNvSpPr>
              <a:spLocks/>
            </p:cNvSpPr>
            <p:nvPr/>
          </p:nvSpPr>
          <p:spPr bwMode="auto">
            <a:xfrm>
              <a:off x="1601788" y="92075"/>
              <a:ext cx="233363" cy="427038"/>
            </a:xfrm>
            <a:custGeom>
              <a:avLst/>
              <a:gdLst>
                <a:gd name="T0" fmla="*/ 1 w 28"/>
                <a:gd name="T1" fmla="*/ 40 h 51"/>
                <a:gd name="T2" fmla="*/ 0 w 28"/>
                <a:gd name="T3" fmla="*/ 30 h 51"/>
                <a:gd name="T4" fmla="*/ 7 w 28"/>
                <a:gd name="T5" fmla="*/ 11 h 51"/>
                <a:gd name="T6" fmla="*/ 17 w 28"/>
                <a:gd name="T7" fmla="*/ 4 h 51"/>
                <a:gd name="T8" fmla="*/ 26 w 28"/>
                <a:gd name="T9" fmla="*/ 4 h 51"/>
                <a:gd name="T10" fmla="*/ 23 w 28"/>
                <a:gd name="T11" fmla="*/ 10 h 51"/>
                <a:gd name="T12" fmla="*/ 17 w 28"/>
                <a:gd name="T13" fmla="*/ 14 h 51"/>
                <a:gd name="T14" fmla="*/ 9 w 28"/>
                <a:gd name="T15" fmla="*/ 27 h 51"/>
                <a:gd name="T16" fmla="*/ 10 w 28"/>
                <a:gd name="T17" fmla="*/ 40 h 51"/>
                <a:gd name="T18" fmla="*/ 10 w 28"/>
                <a:gd name="T19" fmla="*/ 50 h 51"/>
                <a:gd name="T20" fmla="*/ 3 w 28"/>
                <a:gd name="T21" fmla="*/ 45 h 51"/>
                <a:gd name="T22" fmla="*/ 1 w 28"/>
                <a:gd name="T23" fmla="*/ 40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8" h="51">
                  <a:moveTo>
                    <a:pt x="1" y="40"/>
                  </a:moveTo>
                  <a:cubicBezTo>
                    <a:pt x="0" y="36"/>
                    <a:pt x="0" y="33"/>
                    <a:pt x="0" y="30"/>
                  </a:cubicBezTo>
                  <a:cubicBezTo>
                    <a:pt x="0" y="23"/>
                    <a:pt x="3" y="16"/>
                    <a:pt x="7" y="11"/>
                  </a:cubicBezTo>
                  <a:cubicBezTo>
                    <a:pt x="10" y="8"/>
                    <a:pt x="13" y="5"/>
                    <a:pt x="17" y="4"/>
                  </a:cubicBezTo>
                  <a:cubicBezTo>
                    <a:pt x="19" y="2"/>
                    <a:pt x="24" y="0"/>
                    <a:pt x="26" y="4"/>
                  </a:cubicBezTo>
                  <a:cubicBezTo>
                    <a:pt x="28" y="5"/>
                    <a:pt x="24" y="9"/>
                    <a:pt x="23" y="10"/>
                  </a:cubicBezTo>
                  <a:cubicBezTo>
                    <a:pt x="21" y="12"/>
                    <a:pt x="19" y="13"/>
                    <a:pt x="17" y="14"/>
                  </a:cubicBezTo>
                  <a:cubicBezTo>
                    <a:pt x="13" y="17"/>
                    <a:pt x="11" y="22"/>
                    <a:pt x="9" y="27"/>
                  </a:cubicBezTo>
                  <a:cubicBezTo>
                    <a:pt x="8" y="31"/>
                    <a:pt x="9" y="36"/>
                    <a:pt x="10" y="40"/>
                  </a:cubicBezTo>
                  <a:cubicBezTo>
                    <a:pt x="11" y="42"/>
                    <a:pt x="13" y="49"/>
                    <a:pt x="10" y="50"/>
                  </a:cubicBezTo>
                  <a:cubicBezTo>
                    <a:pt x="7" y="51"/>
                    <a:pt x="4" y="47"/>
                    <a:pt x="3" y="45"/>
                  </a:cubicBezTo>
                  <a:cubicBezTo>
                    <a:pt x="2" y="44"/>
                    <a:pt x="1" y="42"/>
                    <a:pt x="1" y="4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25" name="Freeform 125"/>
            <p:cNvSpPr>
              <a:spLocks/>
            </p:cNvSpPr>
            <p:nvPr/>
          </p:nvSpPr>
          <p:spPr bwMode="auto">
            <a:xfrm>
              <a:off x="1617663" y="117475"/>
              <a:ext cx="233363" cy="427038"/>
            </a:xfrm>
            <a:custGeom>
              <a:avLst/>
              <a:gdLst>
                <a:gd name="T0" fmla="*/ 1 w 28"/>
                <a:gd name="T1" fmla="*/ 40 h 51"/>
                <a:gd name="T2" fmla="*/ 0 w 28"/>
                <a:gd name="T3" fmla="*/ 30 h 51"/>
                <a:gd name="T4" fmla="*/ 7 w 28"/>
                <a:gd name="T5" fmla="*/ 11 h 51"/>
                <a:gd name="T6" fmla="*/ 17 w 28"/>
                <a:gd name="T7" fmla="*/ 4 h 51"/>
                <a:gd name="T8" fmla="*/ 27 w 28"/>
                <a:gd name="T9" fmla="*/ 3 h 51"/>
                <a:gd name="T10" fmla="*/ 23 w 28"/>
                <a:gd name="T11" fmla="*/ 10 h 51"/>
                <a:gd name="T12" fmla="*/ 18 w 28"/>
                <a:gd name="T13" fmla="*/ 14 h 51"/>
                <a:gd name="T14" fmla="*/ 10 w 28"/>
                <a:gd name="T15" fmla="*/ 27 h 51"/>
                <a:gd name="T16" fmla="*/ 10 w 28"/>
                <a:gd name="T17" fmla="*/ 40 h 51"/>
                <a:gd name="T18" fmla="*/ 10 w 28"/>
                <a:gd name="T19" fmla="*/ 50 h 51"/>
                <a:gd name="T20" fmla="*/ 3 w 28"/>
                <a:gd name="T21" fmla="*/ 45 h 51"/>
                <a:gd name="T22" fmla="*/ 1 w 28"/>
                <a:gd name="T23" fmla="*/ 40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8" h="51">
                  <a:moveTo>
                    <a:pt x="1" y="40"/>
                  </a:moveTo>
                  <a:cubicBezTo>
                    <a:pt x="0" y="36"/>
                    <a:pt x="0" y="33"/>
                    <a:pt x="0" y="30"/>
                  </a:cubicBezTo>
                  <a:cubicBezTo>
                    <a:pt x="1" y="23"/>
                    <a:pt x="3" y="16"/>
                    <a:pt x="7" y="11"/>
                  </a:cubicBezTo>
                  <a:cubicBezTo>
                    <a:pt x="10" y="8"/>
                    <a:pt x="13" y="5"/>
                    <a:pt x="17" y="4"/>
                  </a:cubicBezTo>
                  <a:cubicBezTo>
                    <a:pt x="20" y="2"/>
                    <a:pt x="25" y="0"/>
                    <a:pt x="27" y="3"/>
                  </a:cubicBezTo>
                  <a:cubicBezTo>
                    <a:pt x="28" y="5"/>
                    <a:pt x="24" y="9"/>
                    <a:pt x="23" y="10"/>
                  </a:cubicBezTo>
                  <a:cubicBezTo>
                    <a:pt x="22" y="12"/>
                    <a:pt x="20" y="13"/>
                    <a:pt x="18" y="14"/>
                  </a:cubicBezTo>
                  <a:cubicBezTo>
                    <a:pt x="14" y="17"/>
                    <a:pt x="11" y="22"/>
                    <a:pt x="10" y="27"/>
                  </a:cubicBezTo>
                  <a:cubicBezTo>
                    <a:pt x="9" y="31"/>
                    <a:pt x="9" y="36"/>
                    <a:pt x="10" y="40"/>
                  </a:cubicBezTo>
                  <a:cubicBezTo>
                    <a:pt x="11" y="42"/>
                    <a:pt x="13" y="49"/>
                    <a:pt x="10" y="50"/>
                  </a:cubicBezTo>
                  <a:cubicBezTo>
                    <a:pt x="8" y="51"/>
                    <a:pt x="4" y="47"/>
                    <a:pt x="3" y="45"/>
                  </a:cubicBezTo>
                  <a:cubicBezTo>
                    <a:pt x="2" y="44"/>
                    <a:pt x="2" y="42"/>
                    <a:pt x="1" y="4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26" name="Freeform 126"/>
            <p:cNvSpPr>
              <a:spLocks/>
            </p:cNvSpPr>
            <p:nvPr/>
          </p:nvSpPr>
          <p:spPr bwMode="auto">
            <a:xfrm>
              <a:off x="1576388" y="74613"/>
              <a:ext cx="284163" cy="461963"/>
            </a:xfrm>
            <a:custGeom>
              <a:avLst/>
              <a:gdLst>
                <a:gd name="T0" fmla="*/ 4 w 34"/>
                <a:gd name="T1" fmla="*/ 42 h 55"/>
                <a:gd name="T2" fmla="*/ 8 w 34"/>
                <a:gd name="T3" fmla="*/ 17 h 55"/>
                <a:gd name="T4" fmla="*/ 29 w 34"/>
                <a:gd name="T5" fmla="*/ 6 h 55"/>
                <a:gd name="T6" fmla="*/ 20 w 34"/>
                <a:gd name="T7" fmla="*/ 16 h 55"/>
                <a:gd name="T8" fmla="*/ 12 w 34"/>
                <a:gd name="T9" fmla="*/ 39 h 55"/>
                <a:gd name="T10" fmla="*/ 14 w 34"/>
                <a:gd name="T11" fmla="*/ 48 h 55"/>
                <a:gd name="T12" fmla="*/ 8 w 34"/>
                <a:gd name="T13" fmla="*/ 49 h 55"/>
                <a:gd name="T14" fmla="*/ 4 w 34"/>
                <a:gd name="T15" fmla="*/ 42 h 55"/>
                <a:gd name="T16" fmla="*/ 3 w 34"/>
                <a:gd name="T17" fmla="*/ 42 h 55"/>
                <a:gd name="T18" fmla="*/ 14 w 34"/>
                <a:gd name="T19" fmla="*/ 51 h 55"/>
                <a:gd name="T20" fmla="*/ 12 w 34"/>
                <a:gd name="T21" fmla="*/ 35 h 55"/>
                <a:gd name="T22" fmla="*/ 27 w 34"/>
                <a:gd name="T23" fmla="*/ 11 h 55"/>
                <a:gd name="T24" fmla="*/ 21 w 34"/>
                <a:gd name="T25" fmla="*/ 5 h 55"/>
                <a:gd name="T26" fmla="*/ 3 w 34"/>
                <a:gd name="T27" fmla="*/ 42 h 55"/>
                <a:gd name="T28" fmla="*/ 4 w 34"/>
                <a:gd name="T29" fmla="*/ 42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34" h="55">
                  <a:moveTo>
                    <a:pt x="4" y="42"/>
                  </a:moveTo>
                  <a:cubicBezTo>
                    <a:pt x="3" y="33"/>
                    <a:pt x="4" y="25"/>
                    <a:pt x="8" y="17"/>
                  </a:cubicBezTo>
                  <a:cubicBezTo>
                    <a:pt x="10" y="12"/>
                    <a:pt x="22" y="0"/>
                    <a:pt x="29" y="6"/>
                  </a:cubicBezTo>
                  <a:cubicBezTo>
                    <a:pt x="32" y="8"/>
                    <a:pt x="21" y="15"/>
                    <a:pt x="20" y="16"/>
                  </a:cubicBezTo>
                  <a:cubicBezTo>
                    <a:pt x="13" y="22"/>
                    <a:pt x="11" y="30"/>
                    <a:pt x="12" y="39"/>
                  </a:cubicBezTo>
                  <a:cubicBezTo>
                    <a:pt x="12" y="42"/>
                    <a:pt x="13" y="45"/>
                    <a:pt x="14" y="48"/>
                  </a:cubicBezTo>
                  <a:cubicBezTo>
                    <a:pt x="14" y="52"/>
                    <a:pt x="9" y="50"/>
                    <a:pt x="8" y="49"/>
                  </a:cubicBezTo>
                  <a:cubicBezTo>
                    <a:pt x="6" y="47"/>
                    <a:pt x="5" y="44"/>
                    <a:pt x="4" y="42"/>
                  </a:cubicBezTo>
                  <a:cubicBezTo>
                    <a:pt x="4" y="42"/>
                    <a:pt x="3" y="42"/>
                    <a:pt x="3" y="42"/>
                  </a:cubicBezTo>
                  <a:cubicBezTo>
                    <a:pt x="4" y="46"/>
                    <a:pt x="9" y="55"/>
                    <a:pt x="14" y="51"/>
                  </a:cubicBezTo>
                  <a:cubicBezTo>
                    <a:pt x="17" y="49"/>
                    <a:pt x="13" y="37"/>
                    <a:pt x="12" y="35"/>
                  </a:cubicBezTo>
                  <a:cubicBezTo>
                    <a:pt x="11" y="24"/>
                    <a:pt x="20" y="18"/>
                    <a:pt x="27" y="11"/>
                  </a:cubicBezTo>
                  <a:cubicBezTo>
                    <a:pt x="34" y="5"/>
                    <a:pt x="27" y="2"/>
                    <a:pt x="21" y="5"/>
                  </a:cubicBezTo>
                  <a:cubicBezTo>
                    <a:pt x="6" y="11"/>
                    <a:pt x="0" y="27"/>
                    <a:pt x="3" y="42"/>
                  </a:cubicBezTo>
                  <a:cubicBezTo>
                    <a:pt x="3" y="42"/>
                    <a:pt x="4" y="42"/>
                    <a:pt x="4" y="42"/>
                  </a:cubicBezTo>
                  <a:close/>
                </a:path>
              </a:pathLst>
            </a:custGeom>
            <a:solidFill>
              <a:srgbClr val="49321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grpSp>
          <p:nvGrpSpPr>
            <p:cNvPr id="3" name="组合 2117"/>
            <p:cNvGrpSpPr/>
            <p:nvPr/>
          </p:nvGrpSpPr>
          <p:grpSpPr>
            <a:xfrm>
              <a:off x="1884363" y="50800"/>
              <a:ext cx="9677400" cy="1189038"/>
              <a:chOff x="1884363" y="50800"/>
              <a:chExt cx="9677400" cy="1189038"/>
            </a:xfrm>
          </p:grpSpPr>
          <p:sp>
            <p:nvSpPr>
              <p:cNvPr id="29" name="Freeform 75"/>
              <p:cNvSpPr>
                <a:spLocks/>
              </p:cNvSpPr>
              <p:nvPr/>
            </p:nvSpPr>
            <p:spPr bwMode="auto">
              <a:xfrm>
                <a:off x="2201863" y="971550"/>
                <a:ext cx="292100" cy="268288"/>
              </a:xfrm>
              <a:custGeom>
                <a:avLst/>
                <a:gdLst>
                  <a:gd name="T0" fmla="*/ 19 w 35"/>
                  <a:gd name="T1" fmla="*/ 32 h 32"/>
                  <a:gd name="T2" fmla="*/ 12 w 35"/>
                  <a:gd name="T3" fmla="*/ 6 h 32"/>
                  <a:gd name="T4" fmla="*/ 30 w 35"/>
                  <a:gd name="T5" fmla="*/ 15 h 32"/>
                  <a:gd name="T6" fmla="*/ 18 w 35"/>
                  <a:gd name="T7" fmla="*/ 32 h 32"/>
                  <a:gd name="T8" fmla="*/ 17 w 35"/>
                  <a:gd name="T9" fmla="*/ 32 h 32"/>
                  <a:gd name="T10" fmla="*/ 30 w 35"/>
                  <a:gd name="T11" fmla="*/ 25 h 32"/>
                  <a:gd name="T12" fmla="*/ 18 w 35"/>
                  <a:gd name="T13" fmla="*/ 4 h 32"/>
                  <a:gd name="T14" fmla="*/ 17 w 35"/>
                  <a:gd name="T15" fmla="*/ 32 h 32"/>
                  <a:gd name="T16" fmla="*/ 19 w 35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32">
                    <a:moveTo>
                      <a:pt x="19" y="32"/>
                    </a:moveTo>
                    <a:cubicBezTo>
                      <a:pt x="5" y="31"/>
                      <a:pt x="1" y="14"/>
                      <a:pt x="12" y="6"/>
                    </a:cubicBezTo>
                    <a:cubicBezTo>
                      <a:pt x="20" y="0"/>
                      <a:pt x="28" y="8"/>
                      <a:pt x="30" y="15"/>
                    </a:cubicBezTo>
                    <a:cubicBezTo>
                      <a:pt x="32" y="23"/>
                      <a:pt x="27" y="32"/>
                      <a:pt x="18" y="32"/>
                    </a:cubicBezTo>
                    <a:cubicBezTo>
                      <a:pt x="18" y="32"/>
                      <a:pt x="17" y="32"/>
                      <a:pt x="17" y="32"/>
                    </a:cubicBezTo>
                    <a:cubicBezTo>
                      <a:pt x="23" y="32"/>
                      <a:pt x="27" y="30"/>
                      <a:pt x="30" y="25"/>
                    </a:cubicBezTo>
                    <a:cubicBezTo>
                      <a:pt x="35" y="16"/>
                      <a:pt x="28" y="5"/>
                      <a:pt x="18" y="4"/>
                    </a:cubicBezTo>
                    <a:cubicBezTo>
                      <a:pt x="1" y="3"/>
                      <a:pt x="0" y="32"/>
                      <a:pt x="17" y="32"/>
                    </a:cubicBezTo>
                    <a:cubicBezTo>
                      <a:pt x="18" y="32"/>
                      <a:pt x="18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30" name="Freeform 76"/>
              <p:cNvSpPr>
                <a:spLocks/>
              </p:cNvSpPr>
              <p:nvPr/>
            </p:nvSpPr>
            <p:spPr bwMode="auto">
              <a:xfrm>
                <a:off x="2544763" y="971550"/>
                <a:ext cx="300038" cy="268288"/>
              </a:xfrm>
              <a:custGeom>
                <a:avLst/>
                <a:gdLst>
                  <a:gd name="T0" fmla="*/ 19 w 36"/>
                  <a:gd name="T1" fmla="*/ 32 h 32"/>
                  <a:gd name="T2" fmla="*/ 13 w 36"/>
                  <a:gd name="T3" fmla="*/ 6 h 32"/>
                  <a:gd name="T4" fmla="*/ 31 w 36"/>
                  <a:gd name="T5" fmla="*/ 15 h 32"/>
                  <a:gd name="T6" fmla="*/ 19 w 36"/>
                  <a:gd name="T7" fmla="*/ 32 h 32"/>
                  <a:gd name="T8" fmla="*/ 18 w 36"/>
                  <a:gd name="T9" fmla="*/ 32 h 32"/>
                  <a:gd name="T10" fmla="*/ 31 w 36"/>
                  <a:gd name="T11" fmla="*/ 25 h 32"/>
                  <a:gd name="T12" fmla="*/ 19 w 36"/>
                  <a:gd name="T13" fmla="*/ 4 h 32"/>
                  <a:gd name="T14" fmla="*/ 18 w 36"/>
                  <a:gd name="T15" fmla="*/ 32 h 32"/>
                  <a:gd name="T16" fmla="*/ 19 w 36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6" h="32">
                    <a:moveTo>
                      <a:pt x="19" y="32"/>
                    </a:moveTo>
                    <a:cubicBezTo>
                      <a:pt x="6" y="31"/>
                      <a:pt x="2" y="14"/>
                      <a:pt x="13" y="6"/>
                    </a:cubicBezTo>
                    <a:cubicBezTo>
                      <a:pt x="20" y="0"/>
                      <a:pt x="29" y="8"/>
                      <a:pt x="31" y="15"/>
                    </a:cubicBezTo>
                    <a:cubicBezTo>
                      <a:pt x="33" y="23"/>
                      <a:pt x="27" y="32"/>
                      <a:pt x="19" y="32"/>
                    </a:cubicBezTo>
                    <a:cubicBezTo>
                      <a:pt x="19" y="32"/>
                      <a:pt x="18" y="32"/>
                      <a:pt x="18" y="32"/>
                    </a:cubicBezTo>
                    <a:cubicBezTo>
                      <a:pt x="24" y="32"/>
                      <a:pt x="28" y="30"/>
                      <a:pt x="31" y="25"/>
                    </a:cubicBezTo>
                    <a:cubicBezTo>
                      <a:pt x="36" y="16"/>
                      <a:pt x="29" y="5"/>
                      <a:pt x="19" y="4"/>
                    </a:cubicBezTo>
                    <a:cubicBezTo>
                      <a:pt x="2" y="3"/>
                      <a:pt x="0" y="32"/>
                      <a:pt x="18" y="32"/>
                    </a:cubicBezTo>
                    <a:cubicBezTo>
                      <a:pt x="19" y="32"/>
                      <a:pt x="19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31" name="Freeform 77"/>
              <p:cNvSpPr>
                <a:spLocks/>
              </p:cNvSpPr>
              <p:nvPr/>
            </p:nvSpPr>
            <p:spPr bwMode="auto">
              <a:xfrm>
                <a:off x="2894013" y="971550"/>
                <a:ext cx="300038" cy="268288"/>
              </a:xfrm>
              <a:custGeom>
                <a:avLst/>
                <a:gdLst>
                  <a:gd name="T0" fmla="*/ 19 w 36"/>
                  <a:gd name="T1" fmla="*/ 32 h 32"/>
                  <a:gd name="T2" fmla="*/ 12 w 36"/>
                  <a:gd name="T3" fmla="*/ 6 h 32"/>
                  <a:gd name="T4" fmla="*/ 31 w 36"/>
                  <a:gd name="T5" fmla="*/ 15 h 32"/>
                  <a:gd name="T6" fmla="*/ 19 w 36"/>
                  <a:gd name="T7" fmla="*/ 32 h 32"/>
                  <a:gd name="T8" fmla="*/ 18 w 36"/>
                  <a:gd name="T9" fmla="*/ 32 h 32"/>
                  <a:gd name="T10" fmla="*/ 30 w 36"/>
                  <a:gd name="T11" fmla="*/ 25 h 32"/>
                  <a:gd name="T12" fmla="*/ 19 w 36"/>
                  <a:gd name="T13" fmla="*/ 4 h 32"/>
                  <a:gd name="T14" fmla="*/ 18 w 36"/>
                  <a:gd name="T15" fmla="*/ 32 h 32"/>
                  <a:gd name="T16" fmla="*/ 19 w 36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6" h="32">
                    <a:moveTo>
                      <a:pt x="19" y="32"/>
                    </a:moveTo>
                    <a:cubicBezTo>
                      <a:pt x="6" y="31"/>
                      <a:pt x="2" y="14"/>
                      <a:pt x="12" y="6"/>
                    </a:cubicBezTo>
                    <a:cubicBezTo>
                      <a:pt x="20" y="0"/>
                      <a:pt x="29" y="8"/>
                      <a:pt x="31" y="15"/>
                    </a:cubicBezTo>
                    <a:cubicBezTo>
                      <a:pt x="33" y="23"/>
                      <a:pt x="27" y="32"/>
                      <a:pt x="19" y="32"/>
                    </a:cubicBezTo>
                    <a:cubicBezTo>
                      <a:pt x="19" y="32"/>
                      <a:pt x="18" y="32"/>
                      <a:pt x="18" y="32"/>
                    </a:cubicBezTo>
                    <a:cubicBezTo>
                      <a:pt x="23" y="32"/>
                      <a:pt x="28" y="30"/>
                      <a:pt x="30" y="25"/>
                    </a:cubicBezTo>
                    <a:cubicBezTo>
                      <a:pt x="36" y="16"/>
                      <a:pt x="29" y="5"/>
                      <a:pt x="19" y="4"/>
                    </a:cubicBezTo>
                    <a:cubicBezTo>
                      <a:pt x="2" y="3"/>
                      <a:pt x="0" y="32"/>
                      <a:pt x="18" y="32"/>
                    </a:cubicBezTo>
                    <a:cubicBezTo>
                      <a:pt x="18" y="32"/>
                      <a:pt x="19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32" name="Freeform 78"/>
              <p:cNvSpPr>
                <a:spLocks/>
              </p:cNvSpPr>
              <p:nvPr/>
            </p:nvSpPr>
            <p:spPr bwMode="auto">
              <a:xfrm>
                <a:off x="3244850" y="971550"/>
                <a:ext cx="292100" cy="268288"/>
              </a:xfrm>
              <a:custGeom>
                <a:avLst/>
                <a:gdLst>
                  <a:gd name="T0" fmla="*/ 19 w 35"/>
                  <a:gd name="T1" fmla="*/ 32 h 32"/>
                  <a:gd name="T2" fmla="*/ 12 w 35"/>
                  <a:gd name="T3" fmla="*/ 6 h 32"/>
                  <a:gd name="T4" fmla="*/ 30 w 35"/>
                  <a:gd name="T5" fmla="*/ 15 h 32"/>
                  <a:gd name="T6" fmla="*/ 19 w 35"/>
                  <a:gd name="T7" fmla="*/ 32 h 32"/>
                  <a:gd name="T8" fmla="*/ 18 w 35"/>
                  <a:gd name="T9" fmla="*/ 32 h 32"/>
                  <a:gd name="T10" fmla="*/ 30 w 35"/>
                  <a:gd name="T11" fmla="*/ 25 h 32"/>
                  <a:gd name="T12" fmla="*/ 19 w 35"/>
                  <a:gd name="T13" fmla="*/ 4 h 32"/>
                  <a:gd name="T14" fmla="*/ 18 w 35"/>
                  <a:gd name="T15" fmla="*/ 32 h 32"/>
                  <a:gd name="T16" fmla="*/ 19 w 35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32">
                    <a:moveTo>
                      <a:pt x="19" y="32"/>
                    </a:moveTo>
                    <a:cubicBezTo>
                      <a:pt x="5" y="31"/>
                      <a:pt x="2" y="14"/>
                      <a:pt x="12" y="6"/>
                    </a:cubicBezTo>
                    <a:cubicBezTo>
                      <a:pt x="20" y="0"/>
                      <a:pt x="29" y="8"/>
                      <a:pt x="30" y="15"/>
                    </a:cubicBezTo>
                    <a:cubicBezTo>
                      <a:pt x="32" y="23"/>
                      <a:pt x="27" y="32"/>
                      <a:pt x="19" y="32"/>
                    </a:cubicBezTo>
                    <a:cubicBezTo>
                      <a:pt x="19" y="32"/>
                      <a:pt x="18" y="32"/>
                      <a:pt x="18" y="32"/>
                    </a:cubicBezTo>
                    <a:cubicBezTo>
                      <a:pt x="23" y="32"/>
                      <a:pt x="27" y="30"/>
                      <a:pt x="30" y="25"/>
                    </a:cubicBezTo>
                    <a:cubicBezTo>
                      <a:pt x="35" y="16"/>
                      <a:pt x="29" y="5"/>
                      <a:pt x="19" y="4"/>
                    </a:cubicBezTo>
                    <a:cubicBezTo>
                      <a:pt x="2" y="3"/>
                      <a:pt x="0" y="32"/>
                      <a:pt x="18" y="32"/>
                    </a:cubicBezTo>
                    <a:cubicBezTo>
                      <a:pt x="18" y="32"/>
                      <a:pt x="19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33" name="Freeform 79"/>
              <p:cNvSpPr>
                <a:spLocks/>
              </p:cNvSpPr>
              <p:nvPr/>
            </p:nvSpPr>
            <p:spPr bwMode="auto">
              <a:xfrm>
                <a:off x="3595688" y="971550"/>
                <a:ext cx="292100" cy="268288"/>
              </a:xfrm>
              <a:custGeom>
                <a:avLst/>
                <a:gdLst>
                  <a:gd name="T0" fmla="*/ 19 w 35"/>
                  <a:gd name="T1" fmla="*/ 32 h 32"/>
                  <a:gd name="T2" fmla="*/ 12 w 35"/>
                  <a:gd name="T3" fmla="*/ 6 h 32"/>
                  <a:gd name="T4" fmla="*/ 30 w 35"/>
                  <a:gd name="T5" fmla="*/ 15 h 32"/>
                  <a:gd name="T6" fmla="*/ 19 w 35"/>
                  <a:gd name="T7" fmla="*/ 32 h 32"/>
                  <a:gd name="T8" fmla="*/ 18 w 35"/>
                  <a:gd name="T9" fmla="*/ 32 h 32"/>
                  <a:gd name="T10" fmla="*/ 30 w 35"/>
                  <a:gd name="T11" fmla="*/ 25 h 32"/>
                  <a:gd name="T12" fmla="*/ 19 w 35"/>
                  <a:gd name="T13" fmla="*/ 4 h 32"/>
                  <a:gd name="T14" fmla="*/ 18 w 35"/>
                  <a:gd name="T15" fmla="*/ 32 h 32"/>
                  <a:gd name="T16" fmla="*/ 19 w 35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32">
                    <a:moveTo>
                      <a:pt x="19" y="32"/>
                    </a:moveTo>
                    <a:cubicBezTo>
                      <a:pt x="5" y="31"/>
                      <a:pt x="2" y="14"/>
                      <a:pt x="12" y="6"/>
                    </a:cubicBezTo>
                    <a:cubicBezTo>
                      <a:pt x="20" y="0"/>
                      <a:pt x="28" y="8"/>
                      <a:pt x="30" y="15"/>
                    </a:cubicBezTo>
                    <a:cubicBezTo>
                      <a:pt x="32" y="23"/>
                      <a:pt x="27" y="32"/>
                      <a:pt x="19" y="32"/>
                    </a:cubicBezTo>
                    <a:cubicBezTo>
                      <a:pt x="19" y="32"/>
                      <a:pt x="18" y="32"/>
                      <a:pt x="18" y="32"/>
                    </a:cubicBezTo>
                    <a:cubicBezTo>
                      <a:pt x="23" y="32"/>
                      <a:pt x="27" y="30"/>
                      <a:pt x="30" y="25"/>
                    </a:cubicBezTo>
                    <a:cubicBezTo>
                      <a:pt x="35" y="16"/>
                      <a:pt x="29" y="5"/>
                      <a:pt x="19" y="4"/>
                    </a:cubicBezTo>
                    <a:cubicBezTo>
                      <a:pt x="2" y="3"/>
                      <a:pt x="0" y="32"/>
                      <a:pt x="18" y="32"/>
                    </a:cubicBezTo>
                    <a:cubicBezTo>
                      <a:pt x="18" y="32"/>
                      <a:pt x="19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34" name="Freeform 80"/>
              <p:cNvSpPr>
                <a:spLocks/>
              </p:cNvSpPr>
              <p:nvPr/>
            </p:nvSpPr>
            <p:spPr bwMode="auto">
              <a:xfrm>
                <a:off x="3944938" y="971550"/>
                <a:ext cx="292100" cy="268288"/>
              </a:xfrm>
              <a:custGeom>
                <a:avLst/>
                <a:gdLst>
                  <a:gd name="T0" fmla="*/ 19 w 35"/>
                  <a:gd name="T1" fmla="*/ 32 h 32"/>
                  <a:gd name="T2" fmla="*/ 12 w 35"/>
                  <a:gd name="T3" fmla="*/ 6 h 32"/>
                  <a:gd name="T4" fmla="*/ 30 w 35"/>
                  <a:gd name="T5" fmla="*/ 15 h 32"/>
                  <a:gd name="T6" fmla="*/ 19 w 35"/>
                  <a:gd name="T7" fmla="*/ 32 h 32"/>
                  <a:gd name="T8" fmla="*/ 18 w 35"/>
                  <a:gd name="T9" fmla="*/ 32 h 32"/>
                  <a:gd name="T10" fmla="*/ 30 w 35"/>
                  <a:gd name="T11" fmla="*/ 25 h 32"/>
                  <a:gd name="T12" fmla="*/ 18 w 35"/>
                  <a:gd name="T13" fmla="*/ 4 h 32"/>
                  <a:gd name="T14" fmla="*/ 18 w 35"/>
                  <a:gd name="T15" fmla="*/ 32 h 32"/>
                  <a:gd name="T16" fmla="*/ 19 w 35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32">
                    <a:moveTo>
                      <a:pt x="19" y="32"/>
                    </a:moveTo>
                    <a:cubicBezTo>
                      <a:pt x="5" y="31"/>
                      <a:pt x="1" y="14"/>
                      <a:pt x="12" y="6"/>
                    </a:cubicBezTo>
                    <a:cubicBezTo>
                      <a:pt x="20" y="0"/>
                      <a:pt x="28" y="8"/>
                      <a:pt x="30" y="15"/>
                    </a:cubicBezTo>
                    <a:cubicBezTo>
                      <a:pt x="32" y="23"/>
                      <a:pt x="27" y="32"/>
                      <a:pt x="19" y="32"/>
                    </a:cubicBezTo>
                    <a:cubicBezTo>
                      <a:pt x="18" y="32"/>
                      <a:pt x="18" y="32"/>
                      <a:pt x="18" y="32"/>
                    </a:cubicBezTo>
                    <a:cubicBezTo>
                      <a:pt x="23" y="32"/>
                      <a:pt x="27" y="30"/>
                      <a:pt x="30" y="25"/>
                    </a:cubicBezTo>
                    <a:cubicBezTo>
                      <a:pt x="35" y="16"/>
                      <a:pt x="28" y="5"/>
                      <a:pt x="18" y="4"/>
                    </a:cubicBezTo>
                    <a:cubicBezTo>
                      <a:pt x="1" y="3"/>
                      <a:pt x="0" y="32"/>
                      <a:pt x="18" y="32"/>
                    </a:cubicBezTo>
                    <a:cubicBezTo>
                      <a:pt x="18" y="32"/>
                      <a:pt x="18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35" name="Freeform 81"/>
              <p:cNvSpPr>
                <a:spLocks/>
              </p:cNvSpPr>
              <p:nvPr/>
            </p:nvSpPr>
            <p:spPr bwMode="auto">
              <a:xfrm>
                <a:off x="4295775" y="971550"/>
                <a:ext cx="292100" cy="268288"/>
              </a:xfrm>
              <a:custGeom>
                <a:avLst/>
                <a:gdLst>
                  <a:gd name="T0" fmla="*/ 19 w 35"/>
                  <a:gd name="T1" fmla="*/ 32 h 32"/>
                  <a:gd name="T2" fmla="*/ 12 w 35"/>
                  <a:gd name="T3" fmla="*/ 6 h 32"/>
                  <a:gd name="T4" fmla="*/ 30 w 35"/>
                  <a:gd name="T5" fmla="*/ 15 h 32"/>
                  <a:gd name="T6" fmla="*/ 18 w 35"/>
                  <a:gd name="T7" fmla="*/ 32 h 32"/>
                  <a:gd name="T8" fmla="*/ 17 w 35"/>
                  <a:gd name="T9" fmla="*/ 32 h 32"/>
                  <a:gd name="T10" fmla="*/ 30 w 35"/>
                  <a:gd name="T11" fmla="*/ 25 h 32"/>
                  <a:gd name="T12" fmla="*/ 18 w 35"/>
                  <a:gd name="T13" fmla="*/ 4 h 32"/>
                  <a:gd name="T14" fmla="*/ 17 w 35"/>
                  <a:gd name="T15" fmla="*/ 32 h 32"/>
                  <a:gd name="T16" fmla="*/ 19 w 35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32">
                    <a:moveTo>
                      <a:pt x="19" y="32"/>
                    </a:moveTo>
                    <a:cubicBezTo>
                      <a:pt x="5" y="31"/>
                      <a:pt x="1" y="14"/>
                      <a:pt x="12" y="6"/>
                    </a:cubicBezTo>
                    <a:cubicBezTo>
                      <a:pt x="20" y="0"/>
                      <a:pt x="28" y="8"/>
                      <a:pt x="30" y="15"/>
                    </a:cubicBezTo>
                    <a:cubicBezTo>
                      <a:pt x="32" y="23"/>
                      <a:pt x="26" y="32"/>
                      <a:pt x="18" y="32"/>
                    </a:cubicBezTo>
                    <a:cubicBezTo>
                      <a:pt x="18" y="32"/>
                      <a:pt x="17" y="32"/>
                      <a:pt x="17" y="32"/>
                    </a:cubicBezTo>
                    <a:cubicBezTo>
                      <a:pt x="23" y="32"/>
                      <a:pt x="27" y="30"/>
                      <a:pt x="30" y="25"/>
                    </a:cubicBezTo>
                    <a:cubicBezTo>
                      <a:pt x="35" y="16"/>
                      <a:pt x="28" y="5"/>
                      <a:pt x="18" y="4"/>
                    </a:cubicBezTo>
                    <a:cubicBezTo>
                      <a:pt x="1" y="3"/>
                      <a:pt x="0" y="32"/>
                      <a:pt x="17" y="32"/>
                    </a:cubicBezTo>
                    <a:cubicBezTo>
                      <a:pt x="18" y="32"/>
                      <a:pt x="18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36" name="Freeform 82"/>
              <p:cNvSpPr>
                <a:spLocks/>
              </p:cNvSpPr>
              <p:nvPr/>
            </p:nvSpPr>
            <p:spPr bwMode="auto">
              <a:xfrm>
                <a:off x="4638675" y="971550"/>
                <a:ext cx="300038" cy="268288"/>
              </a:xfrm>
              <a:custGeom>
                <a:avLst/>
                <a:gdLst>
                  <a:gd name="T0" fmla="*/ 19 w 36"/>
                  <a:gd name="T1" fmla="*/ 32 h 32"/>
                  <a:gd name="T2" fmla="*/ 13 w 36"/>
                  <a:gd name="T3" fmla="*/ 6 h 32"/>
                  <a:gd name="T4" fmla="*/ 31 w 36"/>
                  <a:gd name="T5" fmla="*/ 15 h 32"/>
                  <a:gd name="T6" fmla="*/ 19 w 36"/>
                  <a:gd name="T7" fmla="*/ 32 h 32"/>
                  <a:gd name="T8" fmla="*/ 18 w 36"/>
                  <a:gd name="T9" fmla="*/ 32 h 32"/>
                  <a:gd name="T10" fmla="*/ 30 w 36"/>
                  <a:gd name="T11" fmla="*/ 25 h 32"/>
                  <a:gd name="T12" fmla="*/ 19 w 36"/>
                  <a:gd name="T13" fmla="*/ 4 h 32"/>
                  <a:gd name="T14" fmla="*/ 18 w 36"/>
                  <a:gd name="T15" fmla="*/ 32 h 32"/>
                  <a:gd name="T16" fmla="*/ 19 w 36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6" h="32">
                    <a:moveTo>
                      <a:pt x="19" y="32"/>
                    </a:moveTo>
                    <a:cubicBezTo>
                      <a:pt x="6" y="31"/>
                      <a:pt x="2" y="14"/>
                      <a:pt x="13" y="6"/>
                    </a:cubicBezTo>
                    <a:cubicBezTo>
                      <a:pt x="20" y="0"/>
                      <a:pt x="29" y="8"/>
                      <a:pt x="31" y="15"/>
                    </a:cubicBezTo>
                    <a:cubicBezTo>
                      <a:pt x="33" y="23"/>
                      <a:pt x="27" y="32"/>
                      <a:pt x="19" y="32"/>
                    </a:cubicBezTo>
                    <a:cubicBezTo>
                      <a:pt x="19" y="32"/>
                      <a:pt x="18" y="32"/>
                      <a:pt x="18" y="32"/>
                    </a:cubicBezTo>
                    <a:cubicBezTo>
                      <a:pt x="24" y="32"/>
                      <a:pt x="28" y="30"/>
                      <a:pt x="30" y="25"/>
                    </a:cubicBezTo>
                    <a:cubicBezTo>
                      <a:pt x="36" y="16"/>
                      <a:pt x="29" y="5"/>
                      <a:pt x="19" y="4"/>
                    </a:cubicBezTo>
                    <a:cubicBezTo>
                      <a:pt x="2" y="3"/>
                      <a:pt x="0" y="32"/>
                      <a:pt x="18" y="32"/>
                    </a:cubicBezTo>
                    <a:cubicBezTo>
                      <a:pt x="19" y="32"/>
                      <a:pt x="19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37" name="Freeform 83"/>
              <p:cNvSpPr>
                <a:spLocks/>
              </p:cNvSpPr>
              <p:nvPr/>
            </p:nvSpPr>
            <p:spPr bwMode="auto">
              <a:xfrm>
                <a:off x="4987925" y="971550"/>
                <a:ext cx="300038" cy="268288"/>
              </a:xfrm>
              <a:custGeom>
                <a:avLst/>
                <a:gdLst>
                  <a:gd name="T0" fmla="*/ 19 w 36"/>
                  <a:gd name="T1" fmla="*/ 32 h 32"/>
                  <a:gd name="T2" fmla="*/ 12 w 36"/>
                  <a:gd name="T3" fmla="*/ 6 h 32"/>
                  <a:gd name="T4" fmla="*/ 31 w 36"/>
                  <a:gd name="T5" fmla="*/ 15 h 32"/>
                  <a:gd name="T6" fmla="*/ 19 w 36"/>
                  <a:gd name="T7" fmla="*/ 32 h 32"/>
                  <a:gd name="T8" fmla="*/ 18 w 36"/>
                  <a:gd name="T9" fmla="*/ 32 h 32"/>
                  <a:gd name="T10" fmla="*/ 30 w 36"/>
                  <a:gd name="T11" fmla="*/ 25 h 32"/>
                  <a:gd name="T12" fmla="*/ 19 w 36"/>
                  <a:gd name="T13" fmla="*/ 4 h 32"/>
                  <a:gd name="T14" fmla="*/ 18 w 36"/>
                  <a:gd name="T15" fmla="*/ 32 h 32"/>
                  <a:gd name="T16" fmla="*/ 19 w 36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6" h="32">
                    <a:moveTo>
                      <a:pt x="19" y="32"/>
                    </a:moveTo>
                    <a:cubicBezTo>
                      <a:pt x="5" y="31"/>
                      <a:pt x="2" y="14"/>
                      <a:pt x="12" y="6"/>
                    </a:cubicBezTo>
                    <a:cubicBezTo>
                      <a:pt x="20" y="0"/>
                      <a:pt x="29" y="8"/>
                      <a:pt x="31" y="15"/>
                    </a:cubicBezTo>
                    <a:cubicBezTo>
                      <a:pt x="32" y="23"/>
                      <a:pt x="27" y="32"/>
                      <a:pt x="19" y="32"/>
                    </a:cubicBezTo>
                    <a:cubicBezTo>
                      <a:pt x="19" y="32"/>
                      <a:pt x="18" y="32"/>
                      <a:pt x="18" y="32"/>
                    </a:cubicBezTo>
                    <a:cubicBezTo>
                      <a:pt x="23" y="32"/>
                      <a:pt x="28" y="30"/>
                      <a:pt x="30" y="25"/>
                    </a:cubicBezTo>
                    <a:cubicBezTo>
                      <a:pt x="36" y="16"/>
                      <a:pt x="29" y="5"/>
                      <a:pt x="19" y="4"/>
                    </a:cubicBezTo>
                    <a:cubicBezTo>
                      <a:pt x="2" y="3"/>
                      <a:pt x="0" y="32"/>
                      <a:pt x="18" y="32"/>
                    </a:cubicBezTo>
                    <a:cubicBezTo>
                      <a:pt x="18" y="32"/>
                      <a:pt x="19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38" name="Freeform 84"/>
              <p:cNvSpPr>
                <a:spLocks/>
              </p:cNvSpPr>
              <p:nvPr/>
            </p:nvSpPr>
            <p:spPr bwMode="auto">
              <a:xfrm>
                <a:off x="5338763" y="971550"/>
                <a:ext cx="292100" cy="268288"/>
              </a:xfrm>
              <a:custGeom>
                <a:avLst/>
                <a:gdLst>
                  <a:gd name="T0" fmla="*/ 19 w 35"/>
                  <a:gd name="T1" fmla="*/ 32 h 32"/>
                  <a:gd name="T2" fmla="*/ 12 w 35"/>
                  <a:gd name="T3" fmla="*/ 6 h 32"/>
                  <a:gd name="T4" fmla="*/ 30 w 35"/>
                  <a:gd name="T5" fmla="*/ 15 h 32"/>
                  <a:gd name="T6" fmla="*/ 19 w 35"/>
                  <a:gd name="T7" fmla="*/ 32 h 32"/>
                  <a:gd name="T8" fmla="*/ 18 w 35"/>
                  <a:gd name="T9" fmla="*/ 32 h 32"/>
                  <a:gd name="T10" fmla="*/ 30 w 35"/>
                  <a:gd name="T11" fmla="*/ 25 h 32"/>
                  <a:gd name="T12" fmla="*/ 19 w 35"/>
                  <a:gd name="T13" fmla="*/ 4 h 32"/>
                  <a:gd name="T14" fmla="*/ 18 w 35"/>
                  <a:gd name="T15" fmla="*/ 32 h 32"/>
                  <a:gd name="T16" fmla="*/ 19 w 35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32">
                    <a:moveTo>
                      <a:pt x="19" y="32"/>
                    </a:moveTo>
                    <a:cubicBezTo>
                      <a:pt x="5" y="31"/>
                      <a:pt x="2" y="14"/>
                      <a:pt x="12" y="6"/>
                    </a:cubicBezTo>
                    <a:cubicBezTo>
                      <a:pt x="20" y="0"/>
                      <a:pt x="28" y="8"/>
                      <a:pt x="30" y="15"/>
                    </a:cubicBezTo>
                    <a:cubicBezTo>
                      <a:pt x="32" y="23"/>
                      <a:pt x="27" y="32"/>
                      <a:pt x="19" y="32"/>
                    </a:cubicBezTo>
                    <a:cubicBezTo>
                      <a:pt x="19" y="32"/>
                      <a:pt x="18" y="32"/>
                      <a:pt x="18" y="32"/>
                    </a:cubicBezTo>
                    <a:cubicBezTo>
                      <a:pt x="23" y="32"/>
                      <a:pt x="27" y="30"/>
                      <a:pt x="30" y="25"/>
                    </a:cubicBezTo>
                    <a:cubicBezTo>
                      <a:pt x="35" y="16"/>
                      <a:pt x="29" y="5"/>
                      <a:pt x="19" y="4"/>
                    </a:cubicBezTo>
                    <a:cubicBezTo>
                      <a:pt x="2" y="3"/>
                      <a:pt x="0" y="32"/>
                      <a:pt x="18" y="32"/>
                    </a:cubicBezTo>
                    <a:cubicBezTo>
                      <a:pt x="18" y="32"/>
                      <a:pt x="19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39" name="Freeform 85"/>
              <p:cNvSpPr>
                <a:spLocks/>
              </p:cNvSpPr>
              <p:nvPr/>
            </p:nvSpPr>
            <p:spPr bwMode="auto">
              <a:xfrm>
                <a:off x="5689600" y="971550"/>
                <a:ext cx="292100" cy="268288"/>
              </a:xfrm>
              <a:custGeom>
                <a:avLst/>
                <a:gdLst>
                  <a:gd name="T0" fmla="*/ 19 w 35"/>
                  <a:gd name="T1" fmla="*/ 32 h 32"/>
                  <a:gd name="T2" fmla="*/ 12 w 35"/>
                  <a:gd name="T3" fmla="*/ 6 h 32"/>
                  <a:gd name="T4" fmla="*/ 30 w 35"/>
                  <a:gd name="T5" fmla="*/ 15 h 32"/>
                  <a:gd name="T6" fmla="*/ 19 w 35"/>
                  <a:gd name="T7" fmla="*/ 32 h 32"/>
                  <a:gd name="T8" fmla="*/ 18 w 35"/>
                  <a:gd name="T9" fmla="*/ 32 h 32"/>
                  <a:gd name="T10" fmla="*/ 30 w 35"/>
                  <a:gd name="T11" fmla="*/ 25 h 32"/>
                  <a:gd name="T12" fmla="*/ 19 w 35"/>
                  <a:gd name="T13" fmla="*/ 4 h 32"/>
                  <a:gd name="T14" fmla="*/ 18 w 35"/>
                  <a:gd name="T15" fmla="*/ 32 h 32"/>
                  <a:gd name="T16" fmla="*/ 19 w 35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32">
                    <a:moveTo>
                      <a:pt x="19" y="32"/>
                    </a:moveTo>
                    <a:cubicBezTo>
                      <a:pt x="5" y="31"/>
                      <a:pt x="2" y="14"/>
                      <a:pt x="12" y="6"/>
                    </a:cubicBezTo>
                    <a:cubicBezTo>
                      <a:pt x="20" y="0"/>
                      <a:pt x="28" y="8"/>
                      <a:pt x="30" y="15"/>
                    </a:cubicBezTo>
                    <a:cubicBezTo>
                      <a:pt x="32" y="23"/>
                      <a:pt x="27" y="32"/>
                      <a:pt x="19" y="32"/>
                    </a:cubicBezTo>
                    <a:cubicBezTo>
                      <a:pt x="19" y="32"/>
                      <a:pt x="18" y="32"/>
                      <a:pt x="18" y="32"/>
                    </a:cubicBezTo>
                    <a:cubicBezTo>
                      <a:pt x="23" y="32"/>
                      <a:pt x="27" y="30"/>
                      <a:pt x="30" y="25"/>
                    </a:cubicBezTo>
                    <a:cubicBezTo>
                      <a:pt x="35" y="16"/>
                      <a:pt x="29" y="5"/>
                      <a:pt x="19" y="4"/>
                    </a:cubicBezTo>
                    <a:cubicBezTo>
                      <a:pt x="1" y="3"/>
                      <a:pt x="0" y="32"/>
                      <a:pt x="18" y="32"/>
                    </a:cubicBezTo>
                    <a:cubicBezTo>
                      <a:pt x="18" y="32"/>
                      <a:pt x="19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40" name="Freeform 86"/>
              <p:cNvSpPr>
                <a:spLocks/>
              </p:cNvSpPr>
              <p:nvPr/>
            </p:nvSpPr>
            <p:spPr bwMode="auto">
              <a:xfrm>
                <a:off x="6038850" y="971550"/>
                <a:ext cx="292100" cy="268288"/>
              </a:xfrm>
              <a:custGeom>
                <a:avLst/>
                <a:gdLst>
                  <a:gd name="T0" fmla="*/ 19 w 35"/>
                  <a:gd name="T1" fmla="*/ 32 h 32"/>
                  <a:gd name="T2" fmla="*/ 12 w 35"/>
                  <a:gd name="T3" fmla="*/ 6 h 32"/>
                  <a:gd name="T4" fmla="*/ 30 w 35"/>
                  <a:gd name="T5" fmla="*/ 15 h 32"/>
                  <a:gd name="T6" fmla="*/ 19 w 35"/>
                  <a:gd name="T7" fmla="*/ 32 h 32"/>
                  <a:gd name="T8" fmla="*/ 18 w 35"/>
                  <a:gd name="T9" fmla="*/ 32 h 32"/>
                  <a:gd name="T10" fmla="*/ 30 w 35"/>
                  <a:gd name="T11" fmla="*/ 25 h 32"/>
                  <a:gd name="T12" fmla="*/ 18 w 35"/>
                  <a:gd name="T13" fmla="*/ 4 h 32"/>
                  <a:gd name="T14" fmla="*/ 18 w 35"/>
                  <a:gd name="T15" fmla="*/ 32 h 32"/>
                  <a:gd name="T16" fmla="*/ 19 w 35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32">
                    <a:moveTo>
                      <a:pt x="19" y="32"/>
                    </a:moveTo>
                    <a:cubicBezTo>
                      <a:pt x="5" y="31"/>
                      <a:pt x="1" y="14"/>
                      <a:pt x="12" y="6"/>
                    </a:cubicBezTo>
                    <a:cubicBezTo>
                      <a:pt x="20" y="0"/>
                      <a:pt x="28" y="8"/>
                      <a:pt x="30" y="15"/>
                    </a:cubicBezTo>
                    <a:cubicBezTo>
                      <a:pt x="32" y="23"/>
                      <a:pt x="27" y="32"/>
                      <a:pt x="19" y="32"/>
                    </a:cubicBezTo>
                    <a:cubicBezTo>
                      <a:pt x="18" y="32"/>
                      <a:pt x="17" y="32"/>
                      <a:pt x="18" y="32"/>
                    </a:cubicBezTo>
                    <a:cubicBezTo>
                      <a:pt x="23" y="32"/>
                      <a:pt x="27" y="30"/>
                      <a:pt x="30" y="25"/>
                    </a:cubicBezTo>
                    <a:cubicBezTo>
                      <a:pt x="35" y="16"/>
                      <a:pt x="28" y="5"/>
                      <a:pt x="18" y="4"/>
                    </a:cubicBezTo>
                    <a:cubicBezTo>
                      <a:pt x="1" y="3"/>
                      <a:pt x="0" y="32"/>
                      <a:pt x="18" y="32"/>
                    </a:cubicBezTo>
                    <a:cubicBezTo>
                      <a:pt x="18" y="32"/>
                      <a:pt x="18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41" name="Freeform 87"/>
              <p:cNvSpPr>
                <a:spLocks/>
              </p:cNvSpPr>
              <p:nvPr/>
            </p:nvSpPr>
            <p:spPr bwMode="auto">
              <a:xfrm>
                <a:off x="6389688" y="971550"/>
                <a:ext cx="292100" cy="268288"/>
              </a:xfrm>
              <a:custGeom>
                <a:avLst/>
                <a:gdLst>
                  <a:gd name="T0" fmla="*/ 18 w 35"/>
                  <a:gd name="T1" fmla="*/ 32 h 32"/>
                  <a:gd name="T2" fmla="*/ 12 w 35"/>
                  <a:gd name="T3" fmla="*/ 6 h 32"/>
                  <a:gd name="T4" fmla="*/ 30 w 35"/>
                  <a:gd name="T5" fmla="*/ 15 h 32"/>
                  <a:gd name="T6" fmla="*/ 18 w 35"/>
                  <a:gd name="T7" fmla="*/ 32 h 32"/>
                  <a:gd name="T8" fmla="*/ 17 w 35"/>
                  <a:gd name="T9" fmla="*/ 32 h 32"/>
                  <a:gd name="T10" fmla="*/ 30 w 35"/>
                  <a:gd name="T11" fmla="*/ 25 h 32"/>
                  <a:gd name="T12" fmla="*/ 18 w 35"/>
                  <a:gd name="T13" fmla="*/ 4 h 32"/>
                  <a:gd name="T14" fmla="*/ 17 w 35"/>
                  <a:gd name="T15" fmla="*/ 32 h 32"/>
                  <a:gd name="T16" fmla="*/ 18 w 35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32">
                    <a:moveTo>
                      <a:pt x="18" y="32"/>
                    </a:moveTo>
                    <a:cubicBezTo>
                      <a:pt x="5" y="31"/>
                      <a:pt x="1" y="14"/>
                      <a:pt x="12" y="6"/>
                    </a:cubicBezTo>
                    <a:cubicBezTo>
                      <a:pt x="20" y="0"/>
                      <a:pt x="28" y="8"/>
                      <a:pt x="30" y="15"/>
                    </a:cubicBezTo>
                    <a:cubicBezTo>
                      <a:pt x="32" y="23"/>
                      <a:pt x="26" y="32"/>
                      <a:pt x="18" y="32"/>
                    </a:cubicBezTo>
                    <a:cubicBezTo>
                      <a:pt x="18" y="32"/>
                      <a:pt x="17" y="32"/>
                      <a:pt x="17" y="32"/>
                    </a:cubicBezTo>
                    <a:cubicBezTo>
                      <a:pt x="23" y="32"/>
                      <a:pt x="27" y="30"/>
                      <a:pt x="30" y="25"/>
                    </a:cubicBezTo>
                    <a:cubicBezTo>
                      <a:pt x="35" y="16"/>
                      <a:pt x="28" y="5"/>
                      <a:pt x="18" y="4"/>
                    </a:cubicBezTo>
                    <a:cubicBezTo>
                      <a:pt x="1" y="3"/>
                      <a:pt x="0" y="32"/>
                      <a:pt x="17" y="32"/>
                    </a:cubicBezTo>
                    <a:cubicBezTo>
                      <a:pt x="18" y="32"/>
                      <a:pt x="18" y="32"/>
                      <a:pt x="18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42" name="Freeform 88"/>
              <p:cNvSpPr>
                <a:spLocks/>
              </p:cNvSpPr>
              <p:nvPr/>
            </p:nvSpPr>
            <p:spPr bwMode="auto">
              <a:xfrm>
                <a:off x="6732588" y="971550"/>
                <a:ext cx="300038" cy="268288"/>
              </a:xfrm>
              <a:custGeom>
                <a:avLst/>
                <a:gdLst>
                  <a:gd name="T0" fmla="*/ 19 w 36"/>
                  <a:gd name="T1" fmla="*/ 32 h 32"/>
                  <a:gd name="T2" fmla="*/ 13 w 36"/>
                  <a:gd name="T3" fmla="*/ 6 h 32"/>
                  <a:gd name="T4" fmla="*/ 31 w 36"/>
                  <a:gd name="T5" fmla="*/ 15 h 32"/>
                  <a:gd name="T6" fmla="*/ 19 w 36"/>
                  <a:gd name="T7" fmla="*/ 32 h 32"/>
                  <a:gd name="T8" fmla="*/ 18 w 36"/>
                  <a:gd name="T9" fmla="*/ 32 h 32"/>
                  <a:gd name="T10" fmla="*/ 30 w 36"/>
                  <a:gd name="T11" fmla="*/ 25 h 32"/>
                  <a:gd name="T12" fmla="*/ 19 w 36"/>
                  <a:gd name="T13" fmla="*/ 4 h 32"/>
                  <a:gd name="T14" fmla="*/ 18 w 36"/>
                  <a:gd name="T15" fmla="*/ 32 h 32"/>
                  <a:gd name="T16" fmla="*/ 19 w 36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6" h="32">
                    <a:moveTo>
                      <a:pt x="19" y="32"/>
                    </a:moveTo>
                    <a:cubicBezTo>
                      <a:pt x="6" y="31"/>
                      <a:pt x="2" y="14"/>
                      <a:pt x="13" y="6"/>
                    </a:cubicBezTo>
                    <a:cubicBezTo>
                      <a:pt x="20" y="0"/>
                      <a:pt x="29" y="8"/>
                      <a:pt x="31" y="15"/>
                    </a:cubicBezTo>
                    <a:cubicBezTo>
                      <a:pt x="33" y="23"/>
                      <a:pt x="27" y="32"/>
                      <a:pt x="19" y="32"/>
                    </a:cubicBezTo>
                    <a:cubicBezTo>
                      <a:pt x="19" y="32"/>
                      <a:pt x="18" y="32"/>
                      <a:pt x="18" y="32"/>
                    </a:cubicBezTo>
                    <a:cubicBezTo>
                      <a:pt x="23" y="32"/>
                      <a:pt x="28" y="30"/>
                      <a:pt x="30" y="25"/>
                    </a:cubicBezTo>
                    <a:cubicBezTo>
                      <a:pt x="36" y="16"/>
                      <a:pt x="29" y="5"/>
                      <a:pt x="19" y="4"/>
                    </a:cubicBezTo>
                    <a:cubicBezTo>
                      <a:pt x="2" y="3"/>
                      <a:pt x="0" y="32"/>
                      <a:pt x="18" y="32"/>
                    </a:cubicBezTo>
                    <a:cubicBezTo>
                      <a:pt x="19" y="32"/>
                      <a:pt x="19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43" name="Freeform 89"/>
              <p:cNvSpPr>
                <a:spLocks/>
              </p:cNvSpPr>
              <p:nvPr/>
            </p:nvSpPr>
            <p:spPr bwMode="auto">
              <a:xfrm>
                <a:off x="7081838" y="971550"/>
                <a:ext cx="300038" cy="268288"/>
              </a:xfrm>
              <a:custGeom>
                <a:avLst/>
                <a:gdLst>
                  <a:gd name="T0" fmla="*/ 19 w 36"/>
                  <a:gd name="T1" fmla="*/ 32 h 32"/>
                  <a:gd name="T2" fmla="*/ 12 w 36"/>
                  <a:gd name="T3" fmla="*/ 6 h 32"/>
                  <a:gd name="T4" fmla="*/ 30 w 36"/>
                  <a:gd name="T5" fmla="*/ 15 h 32"/>
                  <a:gd name="T6" fmla="*/ 19 w 36"/>
                  <a:gd name="T7" fmla="*/ 32 h 32"/>
                  <a:gd name="T8" fmla="*/ 18 w 36"/>
                  <a:gd name="T9" fmla="*/ 32 h 32"/>
                  <a:gd name="T10" fmla="*/ 30 w 36"/>
                  <a:gd name="T11" fmla="*/ 25 h 32"/>
                  <a:gd name="T12" fmla="*/ 19 w 36"/>
                  <a:gd name="T13" fmla="*/ 4 h 32"/>
                  <a:gd name="T14" fmla="*/ 18 w 36"/>
                  <a:gd name="T15" fmla="*/ 32 h 32"/>
                  <a:gd name="T16" fmla="*/ 19 w 36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6" h="32">
                    <a:moveTo>
                      <a:pt x="19" y="32"/>
                    </a:moveTo>
                    <a:cubicBezTo>
                      <a:pt x="5" y="31"/>
                      <a:pt x="2" y="14"/>
                      <a:pt x="12" y="6"/>
                    </a:cubicBezTo>
                    <a:cubicBezTo>
                      <a:pt x="20" y="0"/>
                      <a:pt x="29" y="8"/>
                      <a:pt x="30" y="15"/>
                    </a:cubicBezTo>
                    <a:cubicBezTo>
                      <a:pt x="32" y="23"/>
                      <a:pt x="27" y="32"/>
                      <a:pt x="19" y="32"/>
                    </a:cubicBezTo>
                    <a:cubicBezTo>
                      <a:pt x="19" y="32"/>
                      <a:pt x="18" y="32"/>
                      <a:pt x="18" y="32"/>
                    </a:cubicBezTo>
                    <a:cubicBezTo>
                      <a:pt x="23" y="32"/>
                      <a:pt x="27" y="30"/>
                      <a:pt x="30" y="25"/>
                    </a:cubicBezTo>
                    <a:cubicBezTo>
                      <a:pt x="36" y="16"/>
                      <a:pt x="29" y="5"/>
                      <a:pt x="19" y="4"/>
                    </a:cubicBezTo>
                    <a:cubicBezTo>
                      <a:pt x="2" y="3"/>
                      <a:pt x="0" y="32"/>
                      <a:pt x="18" y="32"/>
                    </a:cubicBezTo>
                    <a:cubicBezTo>
                      <a:pt x="18" y="32"/>
                      <a:pt x="19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44" name="Freeform 90"/>
              <p:cNvSpPr>
                <a:spLocks/>
              </p:cNvSpPr>
              <p:nvPr/>
            </p:nvSpPr>
            <p:spPr bwMode="auto">
              <a:xfrm>
                <a:off x="7432675" y="971550"/>
                <a:ext cx="292100" cy="268288"/>
              </a:xfrm>
              <a:custGeom>
                <a:avLst/>
                <a:gdLst>
                  <a:gd name="T0" fmla="*/ 19 w 35"/>
                  <a:gd name="T1" fmla="*/ 32 h 32"/>
                  <a:gd name="T2" fmla="*/ 12 w 35"/>
                  <a:gd name="T3" fmla="*/ 6 h 32"/>
                  <a:gd name="T4" fmla="*/ 30 w 35"/>
                  <a:gd name="T5" fmla="*/ 15 h 32"/>
                  <a:gd name="T6" fmla="*/ 19 w 35"/>
                  <a:gd name="T7" fmla="*/ 32 h 32"/>
                  <a:gd name="T8" fmla="*/ 18 w 35"/>
                  <a:gd name="T9" fmla="*/ 32 h 32"/>
                  <a:gd name="T10" fmla="*/ 30 w 35"/>
                  <a:gd name="T11" fmla="*/ 25 h 32"/>
                  <a:gd name="T12" fmla="*/ 19 w 35"/>
                  <a:gd name="T13" fmla="*/ 4 h 32"/>
                  <a:gd name="T14" fmla="*/ 18 w 35"/>
                  <a:gd name="T15" fmla="*/ 32 h 32"/>
                  <a:gd name="T16" fmla="*/ 19 w 35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32">
                    <a:moveTo>
                      <a:pt x="19" y="32"/>
                    </a:moveTo>
                    <a:cubicBezTo>
                      <a:pt x="5" y="31"/>
                      <a:pt x="2" y="14"/>
                      <a:pt x="12" y="6"/>
                    </a:cubicBezTo>
                    <a:cubicBezTo>
                      <a:pt x="20" y="0"/>
                      <a:pt x="28" y="8"/>
                      <a:pt x="30" y="15"/>
                    </a:cubicBezTo>
                    <a:cubicBezTo>
                      <a:pt x="32" y="23"/>
                      <a:pt x="27" y="32"/>
                      <a:pt x="19" y="32"/>
                    </a:cubicBezTo>
                    <a:cubicBezTo>
                      <a:pt x="19" y="32"/>
                      <a:pt x="18" y="32"/>
                      <a:pt x="18" y="32"/>
                    </a:cubicBezTo>
                    <a:cubicBezTo>
                      <a:pt x="23" y="32"/>
                      <a:pt x="27" y="30"/>
                      <a:pt x="30" y="25"/>
                    </a:cubicBezTo>
                    <a:cubicBezTo>
                      <a:pt x="35" y="16"/>
                      <a:pt x="29" y="5"/>
                      <a:pt x="19" y="4"/>
                    </a:cubicBezTo>
                    <a:cubicBezTo>
                      <a:pt x="2" y="3"/>
                      <a:pt x="0" y="32"/>
                      <a:pt x="18" y="32"/>
                    </a:cubicBezTo>
                    <a:cubicBezTo>
                      <a:pt x="18" y="32"/>
                      <a:pt x="19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45" name="Freeform 91"/>
              <p:cNvSpPr>
                <a:spLocks/>
              </p:cNvSpPr>
              <p:nvPr/>
            </p:nvSpPr>
            <p:spPr bwMode="auto">
              <a:xfrm>
                <a:off x="7783513" y="971550"/>
                <a:ext cx="292100" cy="268288"/>
              </a:xfrm>
              <a:custGeom>
                <a:avLst/>
                <a:gdLst>
                  <a:gd name="T0" fmla="*/ 19 w 35"/>
                  <a:gd name="T1" fmla="*/ 32 h 32"/>
                  <a:gd name="T2" fmla="*/ 12 w 35"/>
                  <a:gd name="T3" fmla="*/ 6 h 32"/>
                  <a:gd name="T4" fmla="*/ 30 w 35"/>
                  <a:gd name="T5" fmla="*/ 15 h 32"/>
                  <a:gd name="T6" fmla="*/ 19 w 35"/>
                  <a:gd name="T7" fmla="*/ 32 h 32"/>
                  <a:gd name="T8" fmla="*/ 18 w 35"/>
                  <a:gd name="T9" fmla="*/ 32 h 32"/>
                  <a:gd name="T10" fmla="*/ 30 w 35"/>
                  <a:gd name="T11" fmla="*/ 25 h 32"/>
                  <a:gd name="T12" fmla="*/ 19 w 35"/>
                  <a:gd name="T13" fmla="*/ 4 h 32"/>
                  <a:gd name="T14" fmla="*/ 18 w 35"/>
                  <a:gd name="T15" fmla="*/ 32 h 32"/>
                  <a:gd name="T16" fmla="*/ 19 w 35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32">
                    <a:moveTo>
                      <a:pt x="19" y="32"/>
                    </a:moveTo>
                    <a:cubicBezTo>
                      <a:pt x="5" y="31"/>
                      <a:pt x="2" y="14"/>
                      <a:pt x="12" y="6"/>
                    </a:cubicBezTo>
                    <a:cubicBezTo>
                      <a:pt x="20" y="0"/>
                      <a:pt x="28" y="8"/>
                      <a:pt x="30" y="15"/>
                    </a:cubicBezTo>
                    <a:cubicBezTo>
                      <a:pt x="32" y="23"/>
                      <a:pt x="27" y="32"/>
                      <a:pt x="19" y="32"/>
                    </a:cubicBezTo>
                    <a:cubicBezTo>
                      <a:pt x="18" y="32"/>
                      <a:pt x="18" y="32"/>
                      <a:pt x="18" y="32"/>
                    </a:cubicBezTo>
                    <a:cubicBezTo>
                      <a:pt x="23" y="32"/>
                      <a:pt x="27" y="30"/>
                      <a:pt x="30" y="25"/>
                    </a:cubicBezTo>
                    <a:cubicBezTo>
                      <a:pt x="35" y="16"/>
                      <a:pt x="28" y="5"/>
                      <a:pt x="19" y="4"/>
                    </a:cubicBezTo>
                    <a:cubicBezTo>
                      <a:pt x="1" y="3"/>
                      <a:pt x="0" y="32"/>
                      <a:pt x="18" y="32"/>
                    </a:cubicBezTo>
                    <a:cubicBezTo>
                      <a:pt x="18" y="32"/>
                      <a:pt x="19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46" name="Freeform 92"/>
              <p:cNvSpPr>
                <a:spLocks/>
              </p:cNvSpPr>
              <p:nvPr/>
            </p:nvSpPr>
            <p:spPr bwMode="auto">
              <a:xfrm>
                <a:off x="8132763" y="971550"/>
                <a:ext cx="292100" cy="268288"/>
              </a:xfrm>
              <a:custGeom>
                <a:avLst/>
                <a:gdLst>
                  <a:gd name="T0" fmla="*/ 19 w 35"/>
                  <a:gd name="T1" fmla="*/ 32 h 32"/>
                  <a:gd name="T2" fmla="*/ 12 w 35"/>
                  <a:gd name="T3" fmla="*/ 6 h 32"/>
                  <a:gd name="T4" fmla="*/ 30 w 35"/>
                  <a:gd name="T5" fmla="*/ 15 h 32"/>
                  <a:gd name="T6" fmla="*/ 19 w 35"/>
                  <a:gd name="T7" fmla="*/ 32 h 32"/>
                  <a:gd name="T8" fmla="*/ 18 w 35"/>
                  <a:gd name="T9" fmla="*/ 32 h 32"/>
                  <a:gd name="T10" fmla="*/ 30 w 35"/>
                  <a:gd name="T11" fmla="*/ 25 h 32"/>
                  <a:gd name="T12" fmla="*/ 18 w 35"/>
                  <a:gd name="T13" fmla="*/ 4 h 32"/>
                  <a:gd name="T14" fmla="*/ 17 w 35"/>
                  <a:gd name="T15" fmla="*/ 32 h 32"/>
                  <a:gd name="T16" fmla="*/ 19 w 35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32">
                    <a:moveTo>
                      <a:pt x="19" y="32"/>
                    </a:moveTo>
                    <a:cubicBezTo>
                      <a:pt x="5" y="31"/>
                      <a:pt x="1" y="14"/>
                      <a:pt x="12" y="6"/>
                    </a:cubicBezTo>
                    <a:cubicBezTo>
                      <a:pt x="20" y="0"/>
                      <a:pt x="28" y="8"/>
                      <a:pt x="30" y="15"/>
                    </a:cubicBezTo>
                    <a:cubicBezTo>
                      <a:pt x="32" y="23"/>
                      <a:pt x="27" y="32"/>
                      <a:pt x="19" y="32"/>
                    </a:cubicBezTo>
                    <a:cubicBezTo>
                      <a:pt x="18" y="32"/>
                      <a:pt x="17" y="32"/>
                      <a:pt x="18" y="32"/>
                    </a:cubicBezTo>
                    <a:cubicBezTo>
                      <a:pt x="23" y="32"/>
                      <a:pt x="27" y="30"/>
                      <a:pt x="30" y="25"/>
                    </a:cubicBezTo>
                    <a:cubicBezTo>
                      <a:pt x="35" y="16"/>
                      <a:pt x="28" y="5"/>
                      <a:pt x="18" y="4"/>
                    </a:cubicBezTo>
                    <a:cubicBezTo>
                      <a:pt x="1" y="3"/>
                      <a:pt x="0" y="32"/>
                      <a:pt x="17" y="32"/>
                    </a:cubicBezTo>
                    <a:cubicBezTo>
                      <a:pt x="18" y="32"/>
                      <a:pt x="18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47" name="Freeform 93"/>
              <p:cNvSpPr>
                <a:spLocks/>
              </p:cNvSpPr>
              <p:nvPr/>
            </p:nvSpPr>
            <p:spPr bwMode="auto">
              <a:xfrm>
                <a:off x="8483600" y="971550"/>
                <a:ext cx="292100" cy="268288"/>
              </a:xfrm>
              <a:custGeom>
                <a:avLst/>
                <a:gdLst>
                  <a:gd name="T0" fmla="*/ 18 w 35"/>
                  <a:gd name="T1" fmla="*/ 32 h 32"/>
                  <a:gd name="T2" fmla="*/ 12 w 35"/>
                  <a:gd name="T3" fmla="*/ 6 h 32"/>
                  <a:gd name="T4" fmla="*/ 30 w 35"/>
                  <a:gd name="T5" fmla="*/ 15 h 32"/>
                  <a:gd name="T6" fmla="*/ 18 w 35"/>
                  <a:gd name="T7" fmla="*/ 32 h 32"/>
                  <a:gd name="T8" fmla="*/ 17 w 35"/>
                  <a:gd name="T9" fmla="*/ 32 h 32"/>
                  <a:gd name="T10" fmla="*/ 30 w 35"/>
                  <a:gd name="T11" fmla="*/ 25 h 32"/>
                  <a:gd name="T12" fmla="*/ 18 w 35"/>
                  <a:gd name="T13" fmla="*/ 4 h 32"/>
                  <a:gd name="T14" fmla="*/ 17 w 35"/>
                  <a:gd name="T15" fmla="*/ 32 h 32"/>
                  <a:gd name="T16" fmla="*/ 18 w 35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32">
                    <a:moveTo>
                      <a:pt x="18" y="32"/>
                    </a:moveTo>
                    <a:cubicBezTo>
                      <a:pt x="5" y="31"/>
                      <a:pt x="1" y="14"/>
                      <a:pt x="12" y="6"/>
                    </a:cubicBezTo>
                    <a:cubicBezTo>
                      <a:pt x="20" y="0"/>
                      <a:pt x="28" y="8"/>
                      <a:pt x="30" y="15"/>
                    </a:cubicBezTo>
                    <a:cubicBezTo>
                      <a:pt x="32" y="23"/>
                      <a:pt x="26" y="32"/>
                      <a:pt x="18" y="32"/>
                    </a:cubicBezTo>
                    <a:cubicBezTo>
                      <a:pt x="18" y="32"/>
                      <a:pt x="17" y="32"/>
                      <a:pt x="17" y="32"/>
                    </a:cubicBezTo>
                    <a:cubicBezTo>
                      <a:pt x="23" y="32"/>
                      <a:pt x="27" y="30"/>
                      <a:pt x="30" y="25"/>
                    </a:cubicBezTo>
                    <a:cubicBezTo>
                      <a:pt x="35" y="16"/>
                      <a:pt x="28" y="5"/>
                      <a:pt x="18" y="4"/>
                    </a:cubicBezTo>
                    <a:cubicBezTo>
                      <a:pt x="1" y="3"/>
                      <a:pt x="0" y="32"/>
                      <a:pt x="17" y="32"/>
                    </a:cubicBezTo>
                    <a:cubicBezTo>
                      <a:pt x="18" y="32"/>
                      <a:pt x="18" y="32"/>
                      <a:pt x="18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48" name="Freeform 94"/>
              <p:cNvSpPr>
                <a:spLocks/>
              </p:cNvSpPr>
              <p:nvPr/>
            </p:nvSpPr>
            <p:spPr bwMode="auto">
              <a:xfrm>
                <a:off x="8826500" y="971550"/>
                <a:ext cx="300038" cy="268288"/>
              </a:xfrm>
              <a:custGeom>
                <a:avLst/>
                <a:gdLst>
                  <a:gd name="T0" fmla="*/ 19 w 36"/>
                  <a:gd name="T1" fmla="*/ 32 h 32"/>
                  <a:gd name="T2" fmla="*/ 12 w 36"/>
                  <a:gd name="T3" fmla="*/ 6 h 32"/>
                  <a:gd name="T4" fmla="*/ 31 w 36"/>
                  <a:gd name="T5" fmla="*/ 15 h 32"/>
                  <a:gd name="T6" fmla="*/ 19 w 36"/>
                  <a:gd name="T7" fmla="*/ 32 h 32"/>
                  <a:gd name="T8" fmla="*/ 18 w 36"/>
                  <a:gd name="T9" fmla="*/ 32 h 32"/>
                  <a:gd name="T10" fmla="*/ 30 w 36"/>
                  <a:gd name="T11" fmla="*/ 25 h 32"/>
                  <a:gd name="T12" fmla="*/ 19 w 36"/>
                  <a:gd name="T13" fmla="*/ 4 h 32"/>
                  <a:gd name="T14" fmla="*/ 18 w 36"/>
                  <a:gd name="T15" fmla="*/ 32 h 32"/>
                  <a:gd name="T16" fmla="*/ 19 w 36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6" h="32">
                    <a:moveTo>
                      <a:pt x="19" y="32"/>
                    </a:moveTo>
                    <a:cubicBezTo>
                      <a:pt x="6" y="31"/>
                      <a:pt x="2" y="14"/>
                      <a:pt x="12" y="6"/>
                    </a:cubicBezTo>
                    <a:cubicBezTo>
                      <a:pt x="20" y="0"/>
                      <a:pt x="29" y="8"/>
                      <a:pt x="31" y="15"/>
                    </a:cubicBezTo>
                    <a:cubicBezTo>
                      <a:pt x="33" y="23"/>
                      <a:pt x="27" y="32"/>
                      <a:pt x="19" y="32"/>
                    </a:cubicBezTo>
                    <a:cubicBezTo>
                      <a:pt x="19" y="32"/>
                      <a:pt x="18" y="32"/>
                      <a:pt x="18" y="32"/>
                    </a:cubicBezTo>
                    <a:cubicBezTo>
                      <a:pt x="23" y="32"/>
                      <a:pt x="28" y="30"/>
                      <a:pt x="30" y="25"/>
                    </a:cubicBezTo>
                    <a:cubicBezTo>
                      <a:pt x="36" y="16"/>
                      <a:pt x="29" y="5"/>
                      <a:pt x="19" y="4"/>
                    </a:cubicBezTo>
                    <a:cubicBezTo>
                      <a:pt x="2" y="3"/>
                      <a:pt x="0" y="32"/>
                      <a:pt x="18" y="32"/>
                    </a:cubicBezTo>
                    <a:cubicBezTo>
                      <a:pt x="18" y="32"/>
                      <a:pt x="19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49" name="Freeform 95"/>
              <p:cNvSpPr>
                <a:spLocks/>
              </p:cNvSpPr>
              <p:nvPr/>
            </p:nvSpPr>
            <p:spPr bwMode="auto">
              <a:xfrm>
                <a:off x="9175750" y="971550"/>
                <a:ext cx="292100" cy="268288"/>
              </a:xfrm>
              <a:custGeom>
                <a:avLst/>
                <a:gdLst>
                  <a:gd name="T0" fmla="*/ 19 w 35"/>
                  <a:gd name="T1" fmla="*/ 32 h 32"/>
                  <a:gd name="T2" fmla="*/ 12 w 35"/>
                  <a:gd name="T3" fmla="*/ 6 h 32"/>
                  <a:gd name="T4" fmla="*/ 30 w 35"/>
                  <a:gd name="T5" fmla="*/ 15 h 32"/>
                  <a:gd name="T6" fmla="*/ 19 w 35"/>
                  <a:gd name="T7" fmla="*/ 32 h 32"/>
                  <a:gd name="T8" fmla="*/ 18 w 35"/>
                  <a:gd name="T9" fmla="*/ 32 h 32"/>
                  <a:gd name="T10" fmla="*/ 30 w 35"/>
                  <a:gd name="T11" fmla="*/ 25 h 32"/>
                  <a:gd name="T12" fmla="*/ 19 w 35"/>
                  <a:gd name="T13" fmla="*/ 4 h 32"/>
                  <a:gd name="T14" fmla="*/ 18 w 35"/>
                  <a:gd name="T15" fmla="*/ 32 h 32"/>
                  <a:gd name="T16" fmla="*/ 19 w 35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32">
                    <a:moveTo>
                      <a:pt x="19" y="32"/>
                    </a:moveTo>
                    <a:cubicBezTo>
                      <a:pt x="5" y="31"/>
                      <a:pt x="2" y="14"/>
                      <a:pt x="12" y="6"/>
                    </a:cubicBezTo>
                    <a:cubicBezTo>
                      <a:pt x="20" y="0"/>
                      <a:pt x="29" y="8"/>
                      <a:pt x="30" y="15"/>
                    </a:cubicBezTo>
                    <a:cubicBezTo>
                      <a:pt x="32" y="23"/>
                      <a:pt x="27" y="32"/>
                      <a:pt x="19" y="32"/>
                    </a:cubicBezTo>
                    <a:cubicBezTo>
                      <a:pt x="19" y="32"/>
                      <a:pt x="18" y="32"/>
                      <a:pt x="18" y="32"/>
                    </a:cubicBezTo>
                    <a:cubicBezTo>
                      <a:pt x="23" y="32"/>
                      <a:pt x="27" y="30"/>
                      <a:pt x="30" y="25"/>
                    </a:cubicBezTo>
                    <a:cubicBezTo>
                      <a:pt x="35" y="16"/>
                      <a:pt x="29" y="5"/>
                      <a:pt x="19" y="4"/>
                    </a:cubicBezTo>
                    <a:cubicBezTo>
                      <a:pt x="2" y="3"/>
                      <a:pt x="0" y="32"/>
                      <a:pt x="18" y="32"/>
                    </a:cubicBezTo>
                    <a:cubicBezTo>
                      <a:pt x="18" y="32"/>
                      <a:pt x="19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50" name="Freeform 96"/>
              <p:cNvSpPr>
                <a:spLocks/>
              </p:cNvSpPr>
              <p:nvPr/>
            </p:nvSpPr>
            <p:spPr bwMode="auto">
              <a:xfrm>
                <a:off x="9526588" y="971550"/>
                <a:ext cx="292100" cy="268288"/>
              </a:xfrm>
              <a:custGeom>
                <a:avLst/>
                <a:gdLst>
                  <a:gd name="T0" fmla="*/ 19 w 35"/>
                  <a:gd name="T1" fmla="*/ 32 h 32"/>
                  <a:gd name="T2" fmla="*/ 12 w 35"/>
                  <a:gd name="T3" fmla="*/ 6 h 32"/>
                  <a:gd name="T4" fmla="*/ 30 w 35"/>
                  <a:gd name="T5" fmla="*/ 15 h 32"/>
                  <a:gd name="T6" fmla="*/ 19 w 35"/>
                  <a:gd name="T7" fmla="*/ 32 h 32"/>
                  <a:gd name="T8" fmla="*/ 18 w 35"/>
                  <a:gd name="T9" fmla="*/ 32 h 32"/>
                  <a:gd name="T10" fmla="*/ 30 w 35"/>
                  <a:gd name="T11" fmla="*/ 25 h 32"/>
                  <a:gd name="T12" fmla="*/ 19 w 35"/>
                  <a:gd name="T13" fmla="*/ 4 h 32"/>
                  <a:gd name="T14" fmla="*/ 18 w 35"/>
                  <a:gd name="T15" fmla="*/ 32 h 32"/>
                  <a:gd name="T16" fmla="*/ 19 w 35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32">
                    <a:moveTo>
                      <a:pt x="19" y="32"/>
                    </a:moveTo>
                    <a:cubicBezTo>
                      <a:pt x="5" y="31"/>
                      <a:pt x="2" y="14"/>
                      <a:pt x="12" y="6"/>
                    </a:cubicBezTo>
                    <a:cubicBezTo>
                      <a:pt x="20" y="0"/>
                      <a:pt x="28" y="8"/>
                      <a:pt x="30" y="15"/>
                    </a:cubicBezTo>
                    <a:cubicBezTo>
                      <a:pt x="32" y="23"/>
                      <a:pt x="27" y="32"/>
                      <a:pt x="19" y="32"/>
                    </a:cubicBezTo>
                    <a:cubicBezTo>
                      <a:pt x="19" y="32"/>
                      <a:pt x="18" y="32"/>
                      <a:pt x="18" y="32"/>
                    </a:cubicBezTo>
                    <a:cubicBezTo>
                      <a:pt x="23" y="32"/>
                      <a:pt x="27" y="30"/>
                      <a:pt x="30" y="25"/>
                    </a:cubicBezTo>
                    <a:cubicBezTo>
                      <a:pt x="35" y="16"/>
                      <a:pt x="29" y="5"/>
                      <a:pt x="19" y="4"/>
                    </a:cubicBezTo>
                    <a:cubicBezTo>
                      <a:pt x="2" y="3"/>
                      <a:pt x="0" y="32"/>
                      <a:pt x="18" y="32"/>
                    </a:cubicBezTo>
                    <a:cubicBezTo>
                      <a:pt x="18" y="32"/>
                      <a:pt x="19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51" name="Freeform 97"/>
              <p:cNvSpPr>
                <a:spLocks/>
              </p:cNvSpPr>
              <p:nvPr/>
            </p:nvSpPr>
            <p:spPr bwMode="auto">
              <a:xfrm>
                <a:off x="9877425" y="971550"/>
                <a:ext cx="292100" cy="268288"/>
              </a:xfrm>
              <a:custGeom>
                <a:avLst/>
                <a:gdLst>
                  <a:gd name="T0" fmla="*/ 19 w 35"/>
                  <a:gd name="T1" fmla="*/ 32 h 32"/>
                  <a:gd name="T2" fmla="*/ 12 w 35"/>
                  <a:gd name="T3" fmla="*/ 6 h 32"/>
                  <a:gd name="T4" fmla="*/ 30 w 35"/>
                  <a:gd name="T5" fmla="*/ 15 h 32"/>
                  <a:gd name="T6" fmla="*/ 19 w 35"/>
                  <a:gd name="T7" fmla="*/ 32 h 32"/>
                  <a:gd name="T8" fmla="*/ 18 w 35"/>
                  <a:gd name="T9" fmla="*/ 32 h 32"/>
                  <a:gd name="T10" fmla="*/ 30 w 35"/>
                  <a:gd name="T11" fmla="*/ 25 h 32"/>
                  <a:gd name="T12" fmla="*/ 18 w 35"/>
                  <a:gd name="T13" fmla="*/ 4 h 32"/>
                  <a:gd name="T14" fmla="*/ 18 w 35"/>
                  <a:gd name="T15" fmla="*/ 32 h 32"/>
                  <a:gd name="T16" fmla="*/ 19 w 35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32">
                    <a:moveTo>
                      <a:pt x="19" y="32"/>
                    </a:moveTo>
                    <a:cubicBezTo>
                      <a:pt x="5" y="31"/>
                      <a:pt x="1" y="14"/>
                      <a:pt x="12" y="6"/>
                    </a:cubicBezTo>
                    <a:cubicBezTo>
                      <a:pt x="20" y="0"/>
                      <a:pt x="28" y="8"/>
                      <a:pt x="30" y="15"/>
                    </a:cubicBezTo>
                    <a:cubicBezTo>
                      <a:pt x="32" y="23"/>
                      <a:pt x="27" y="32"/>
                      <a:pt x="19" y="32"/>
                    </a:cubicBezTo>
                    <a:cubicBezTo>
                      <a:pt x="18" y="32"/>
                      <a:pt x="18" y="32"/>
                      <a:pt x="18" y="32"/>
                    </a:cubicBezTo>
                    <a:cubicBezTo>
                      <a:pt x="23" y="32"/>
                      <a:pt x="27" y="30"/>
                      <a:pt x="30" y="25"/>
                    </a:cubicBezTo>
                    <a:cubicBezTo>
                      <a:pt x="35" y="16"/>
                      <a:pt x="28" y="5"/>
                      <a:pt x="18" y="4"/>
                    </a:cubicBezTo>
                    <a:cubicBezTo>
                      <a:pt x="1" y="3"/>
                      <a:pt x="0" y="32"/>
                      <a:pt x="18" y="32"/>
                    </a:cubicBezTo>
                    <a:cubicBezTo>
                      <a:pt x="18" y="32"/>
                      <a:pt x="18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52" name="Freeform 98"/>
              <p:cNvSpPr>
                <a:spLocks/>
              </p:cNvSpPr>
              <p:nvPr/>
            </p:nvSpPr>
            <p:spPr bwMode="auto">
              <a:xfrm>
                <a:off x="10226675" y="971550"/>
                <a:ext cx="292100" cy="268288"/>
              </a:xfrm>
              <a:custGeom>
                <a:avLst/>
                <a:gdLst>
                  <a:gd name="T0" fmla="*/ 19 w 35"/>
                  <a:gd name="T1" fmla="*/ 32 h 32"/>
                  <a:gd name="T2" fmla="*/ 12 w 35"/>
                  <a:gd name="T3" fmla="*/ 6 h 32"/>
                  <a:gd name="T4" fmla="*/ 30 w 35"/>
                  <a:gd name="T5" fmla="*/ 15 h 32"/>
                  <a:gd name="T6" fmla="*/ 18 w 35"/>
                  <a:gd name="T7" fmla="*/ 32 h 32"/>
                  <a:gd name="T8" fmla="*/ 17 w 35"/>
                  <a:gd name="T9" fmla="*/ 32 h 32"/>
                  <a:gd name="T10" fmla="*/ 30 w 35"/>
                  <a:gd name="T11" fmla="*/ 25 h 32"/>
                  <a:gd name="T12" fmla="*/ 18 w 35"/>
                  <a:gd name="T13" fmla="*/ 4 h 32"/>
                  <a:gd name="T14" fmla="*/ 17 w 35"/>
                  <a:gd name="T15" fmla="*/ 32 h 32"/>
                  <a:gd name="T16" fmla="*/ 19 w 35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32">
                    <a:moveTo>
                      <a:pt x="19" y="32"/>
                    </a:moveTo>
                    <a:cubicBezTo>
                      <a:pt x="5" y="31"/>
                      <a:pt x="1" y="14"/>
                      <a:pt x="12" y="6"/>
                    </a:cubicBezTo>
                    <a:cubicBezTo>
                      <a:pt x="20" y="0"/>
                      <a:pt x="28" y="8"/>
                      <a:pt x="30" y="15"/>
                    </a:cubicBezTo>
                    <a:cubicBezTo>
                      <a:pt x="32" y="23"/>
                      <a:pt x="27" y="32"/>
                      <a:pt x="18" y="32"/>
                    </a:cubicBezTo>
                    <a:cubicBezTo>
                      <a:pt x="18" y="32"/>
                      <a:pt x="17" y="32"/>
                      <a:pt x="17" y="32"/>
                    </a:cubicBezTo>
                    <a:cubicBezTo>
                      <a:pt x="23" y="32"/>
                      <a:pt x="27" y="30"/>
                      <a:pt x="30" y="25"/>
                    </a:cubicBezTo>
                    <a:cubicBezTo>
                      <a:pt x="35" y="16"/>
                      <a:pt x="28" y="5"/>
                      <a:pt x="18" y="4"/>
                    </a:cubicBezTo>
                    <a:cubicBezTo>
                      <a:pt x="1" y="3"/>
                      <a:pt x="0" y="32"/>
                      <a:pt x="17" y="32"/>
                    </a:cubicBezTo>
                    <a:cubicBezTo>
                      <a:pt x="18" y="32"/>
                      <a:pt x="18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53" name="Freeform 99"/>
              <p:cNvSpPr>
                <a:spLocks/>
              </p:cNvSpPr>
              <p:nvPr/>
            </p:nvSpPr>
            <p:spPr bwMode="auto">
              <a:xfrm>
                <a:off x="10569575" y="971550"/>
                <a:ext cx="300038" cy="268288"/>
              </a:xfrm>
              <a:custGeom>
                <a:avLst/>
                <a:gdLst>
                  <a:gd name="T0" fmla="*/ 19 w 36"/>
                  <a:gd name="T1" fmla="*/ 32 h 32"/>
                  <a:gd name="T2" fmla="*/ 13 w 36"/>
                  <a:gd name="T3" fmla="*/ 6 h 32"/>
                  <a:gd name="T4" fmla="*/ 31 w 36"/>
                  <a:gd name="T5" fmla="*/ 15 h 32"/>
                  <a:gd name="T6" fmla="*/ 19 w 36"/>
                  <a:gd name="T7" fmla="*/ 32 h 32"/>
                  <a:gd name="T8" fmla="*/ 18 w 36"/>
                  <a:gd name="T9" fmla="*/ 32 h 32"/>
                  <a:gd name="T10" fmla="*/ 30 w 36"/>
                  <a:gd name="T11" fmla="*/ 25 h 32"/>
                  <a:gd name="T12" fmla="*/ 19 w 36"/>
                  <a:gd name="T13" fmla="*/ 4 h 32"/>
                  <a:gd name="T14" fmla="*/ 18 w 36"/>
                  <a:gd name="T15" fmla="*/ 32 h 32"/>
                  <a:gd name="T16" fmla="*/ 19 w 36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6" h="32">
                    <a:moveTo>
                      <a:pt x="19" y="32"/>
                    </a:moveTo>
                    <a:cubicBezTo>
                      <a:pt x="6" y="31"/>
                      <a:pt x="2" y="14"/>
                      <a:pt x="13" y="6"/>
                    </a:cubicBezTo>
                    <a:cubicBezTo>
                      <a:pt x="20" y="0"/>
                      <a:pt x="29" y="8"/>
                      <a:pt x="31" y="15"/>
                    </a:cubicBezTo>
                    <a:cubicBezTo>
                      <a:pt x="33" y="23"/>
                      <a:pt x="27" y="32"/>
                      <a:pt x="19" y="32"/>
                    </a:cubicBezTo>
                    <a:cubicBezTo>
                      <a:pt x="19" y="32"/>
                      <a:pt x="18" y="32"/>
                      <a:pt x="18" y="32"/>
                    </a:cubicBezTo>
                    <a:cubicBezTo>
                      <a:pt x="24" y="32"/>
                      <a:pt x="28" y="30"/>
                      <a:pt x="30" y="25"/>
                    </a:cubicBezTo>
                    <a:cubicBezTo>
                      <a:pt x="36" y="16"/>
                      <a:pt x="29" y="5"/>
                      <a:pt x="19" y="4"/>
                    </a:cubicBezTo>
                    <a:cubicBezTo>
                      <a:pt x="2" y="3"/>
                      <a:pt x="0" y="32"/>
                      <a:pt x="18" y="32"/>
                    </a:cubicBezTo>
                    <a:cubicBezTo>
                      <a:pt x="19" y="32"/>
                      <a:pt x="19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54" name="Freeform 100"/>
              <p:cNvSpPr>
                <a:spLocks/>
              </p:cNvSpPr>
              <p:nvPr/>
            </p:nvSpPr>
            <p:spPr bwMode="auto">
              <a:xfrm>
                <a:off x="10920413" y="971550"/>
                <a:ext cx="300038" cy="268288"/>
              </a:xfrm>
              <a:custGeom>
                <a:avLst/>
                <a:gdLst>
                  <a:gd name="T0" fmla="*/ 19 w 36"/>
                  <a:gd name="T1" fmla="*/ 32 h 32"/>
                  <a:gd name="T2" fmla="*/ 12 w 36"/>
                  <a:gd name="T3" fmla="*/ 6 h 32"/>
                  <a:gd name="T4" fmla="*/ 31 w 36"/>
                  <a:gd name="T5" fmla="*/ 15 h 32"/>
                  <a:gd name="T6" fmla="*/ 19 w 36"/>
                  <a:gd name="T7" fmla="*/ 32 h 32"/>
                  <a:gd name="T8" fmla="*/ 18 w 36"/>
                  <a:gd name="T9" fmla="*/ 32 h 32"/>
                  <a:gd name="T10" fmla="*/ 30 w 36"/>
                  <a:gd name="T11" fmla="*/ 25 h 32"/>
                  <a:gd name="T12" fmla="*/ 19 w 36"/>
                  <a:gd name="T13" fmla="*/ 4 h 32"/>
                  <a:gd name="T14" fmla="*/ 18 w 36"/>
                  <a:gd name="T15" fmla="*/ 32 h 32"/>
                  <a:gd name="T16" fmla="*/ 19 w 36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6" h="32">
                    <a:moveTo>
                      <a:pt x="19" y="32"/>
                    </a:moveTo>
                    <a:cubicBezTo>
                      <a:pt x="5" y="31"/>
                      <a:pt x="2" y="14"/>
                      <a:pt x="12" y="6"/>
                    </a:cubicBezTo>
                    <a:cubicBezTo>
                      <a:pt x="20" y="0"/>
                      <a:pt x="29" y="8"/>
                      <a:pt x="31" y="15"/>
                    </a:cubicBezTo>
                    <a:cubicBezTo>
                      <a:pt x="33" y="23"/>
                      <a:pt x="27" y="32"/>
                      <a:pt x="19" y="32"/>
                    </a:cubicBezTo>
                    <a:cubicBezTo>
                      <a:pt x="19" y="32"/>
                      <a:pt x="18" y="32"/>
                      <a:pt x="18" y="32"/>
                    </a:cubicBezTo>
                    <a:cubicBezTo>
                      <a:pt x="23" y="32"/>
                      <a:pt x="28" y="30"/>
                      <a:pt x="30" y="25"/>
                    </a:cubicBezTo>
                    <a:cubicBezTo>
                      <a:pt x="36" y="16"/>
                      <a:pt x="29" y="5"/>
                      <a:pt x="19" y="4"/>
                    </a:cubicBezTo>
                    <a:cubicBezTo>
                      <a:pt x="2" y="3"/>
                      <a:pt x="0" y="32"/>
                      <a:pt x="18" y="32"/>
                    </a:cubicBezTo>
                    <a:cubicBezTo>
                      <a:pt x="18" y="32"/>
                      <a:pt x="19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55" name="Freeform 101"/>
              <p:cNvSpPr>
                <a:spLocks/>
              </p:cNvSpPr>
              <p:nvPr/>
            </p:nvSpPr>
            <p:spPr bwMode="auto">
              <a:xfrm>
                <a:off x="11269663" y="971550"/>
                <a:ext cx="292100" cy="268288"/>
              </a:xfrm>
              <a:custGeom>
                <a:avLst/>
                <a:gdLst>
                  <a:gd name="T0" fmla="*/ 19 w 35"/>
                  <a:gd name="T1" fmla="*/ 32 h 32"/>
                  <a:gd name="T2" fmla="*/ 12 w 35"/>
                  <a:gd name="T3" fmla="*/ 6 h 32"/>
                  <a:gd name="T4" fmla="*/ 30 w 35"/>
                  <a:gd name="T5" fmla="*/ 15 h 32"/>
                  <a:gd name="T6" fmla="*/ 19 w 35"/>
                  <a:gd name="T7" fmla="*/ 32 h 32"/>
                  <a:gd name="T8" fmla="*/ 18 w 35"/>
                  <a:gd name="T9" fmla="*/ 32 h 32"/>
                  <a:gd name="T10" fmla="*/ 30 w 35"/>
                  <a:gd name="T11" fmla="*/ 25 h 32"/>
                  <a:gd name="T12" fmla="*/ 19 w 35"/>
                  <a:gd name="T13" fmla="*/ 4 h 32"/>
                  <a:gd name="T14" fmla="*/ 18 w 35"/>
                  <a:gd name="T15" fmla="*/ 32 h 32"/>
                  <a:gd name="T16" fmla="*/ 19 w 35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32">
                    <a:moveTo>
                      <a:pt x="19" y="32"/>
                    </a:moveTo>
                    <a:cubicBezTo>
                      <a:pt x="5" y="31"/>
                      <a:pt x="2" y="14"/>
                      <a:pt x="12" y="6"/>
                    </a:cubicBezTo>
                    <a:cubicBezTo>
                      <a:pt x="20" y="0"/>
                      <a:pt x="28" y="8"/>
                      <a:pt x="30" y="15"/>
                    </a:cubicBezTo>
                    <a:cubicBezTo>
                      <a:pt x="32" y="23"/>
                      <a:pt x="27" y="32"/>
                      <a:pt x="19" y="32"/>
                    </a:cubicBezTo>
                    <a:cubicBezTo>
                      <a:pt x="19" y="32"/>
                      <a:pt x="18" y="32"/>
                      <a:pt x="18" y="32"/>
                    </a:cubicBezTo>
                    <a:cubicBezTo>
                      <a:pt x="23" y="32"/>
                      <a:pt x="27" y="30"/>
                      <a:pt x="30" y="25"/>
                    </a:cubicBezTo>
                    <a:cubicBezTo>
                      <a:pt x="35" y="16"/>
                      <a:pt x="29" y="5"/>
                      <a:pt x="19" y="4"/>
                    </a:cubicBezTo>
                    <a:cubicBezTo>
                      <a:pt x="2" y="3"/>
                      <a:pt x="0" y="32"/>
                      <a:pt x="18" y="32"/>
                    </a:cubicBezTo>
                    <a:cubicBezTo>
                      <a:pt x="18" y="32"/>
                      <a:pt x="19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56" name="Oval 127"/>
              <p:cNvSpPr>
                <a:spLocks noChangeArrowheads="1"/>
              </p:cNvSpPr>
              <p:nvPr/>
            </p:nvSpPr>
            <p:spPr bwMode="auto">
              <a:xfrm>
                <a:off x="1893888" y="66675"/>
                <a:ext cx="82550" cy="84138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57" name="Oval 128"/>
              <p:cNvSpPr>
                <a:spLocks noChangeArrowheads="1"/>
              </p:cNvSpPr>
              <p:nvPr/>
            </p:nvSpPr>
            <p:spPr bwMode="auto">
              <a:xfrm>
                <a:off x="1909763" y="84138"/>
                <a:ext cx="74613" cy="84138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58" name="Freeform 129"/>
              <p:cNvSpPr>
                <a:spLocks/>
              </p:cNvSpPr>
              <p:nvPr/>
            </p:nvSpPr>
            <p:spPr bwMode="auto">
              <a:xfrm>
                <a:off x="1884363" y="50800"/>
                <a:ext cx="92075" cy="117475"/>
              </a:xfrm>
              <a:custGeom>
                <a:avLst/>
                <a:gdLst>
                  <a:gd name="T0" fmla="*/ 10 w 11"/>
                  <a:gd name="T1" fmla="*/ 7 h 14"/>
                  <a:gd name="T2" fmla="*/ 5 w 11"/>
                  <a:gd name="T3" fmla="*/ 11 h 14"/>
                  <a:gd name="T4" fmla="*/ 2 w 11"/>
                  <a:gd name="T5" fmla="*/ 7 h 14"/>
                  <a:gd name="T6" fmla="*/ 6 w 11"/>
                  <a:gd name="T7" fmla="*/ 2 h 14"/>
                  <a:gd name="T8" fmla="*/ 10 w 11"/>
                  <a:gd name="T9" fmla="*/ 7 h 14"/>
                  <a:gd name="T10" fmla="*/ 11 w 11"/>
                  <a:gd name="T11" fmla="*/ 7 h 14"/>
                  <a:gd name="T12" fmla="*/ 1 w 11"/>
                  <a:gd name="T13" fmla="*/ 7 h 14"/>
                  <a:gd name="T14" fmla="*/ 11 w 11"/>
                  <a:gd name="T15" fmla="*/ 7 h 14"/>
                  <a:gd name="T16" fmla="*/ 10 w 11"/>
                  <a:gd name="T17" fmla="*/ 7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1" h="14">
                    <a:moveTo>
                      <a:pt x="10" y="7"/>
                    </a:moveTo>
                    <a:cubicBezTo>
                      <a:pt x="10" y="9"/>
                      <a:pt x="8" y="12"/>
                      <a:pt x="5" y="11"/>
                    </a:cubicBezTo>
                    <a:cubicBezTo>
                      <a:pt x="3" y="11"/>
                      <a:pt x="2" y="9"/>
                      <a:pt x="2" y="7"/>
                    </a:cubicBezTo>
                    <a:cubicBezTo>
                      <a:pt x="2" y="4"/>
                      <a:pt x="4" y="2"/>
                      <a:pt x="6" y="2"/>
                    </a:cubicBezTo>
                    <a:cubicBezTo>
                      <a:pt x="9" y="3"/>
                      <a:pt x="10" y="5"/>
                      <a:pt x="10" y="7"/>
                    </a:cubicBezTo>
                    <a:cubicBezTo>
                      <a:pt x="10" y="7"/>
                      <a:pt x="11" y="7"/>
                      <a:pt x="11" y="7"/>
                    </a:cubicBezTo>
                    <a:cubicBezTo>
                      <a:pt x="11" y="0"/>
                      <a:pt x="1" y="1"/>
                      <a:pt x="1" y="7"/>
                    </a:cubicBezTo>
                    <a:cubicBezTo>
                      <a:pt x="0" y="14"/>
                      <a:pt x="11" y="13"/>
                      <a:pt x="11" y="7"/>
                    </a:cubicBezTo>
                    <a:cubicBezTo>
                      <a:pt x="11" y="7"/>
                      <a:pt x="10" y="7"/>
                      <a:pt x="10" y="7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</p:grpSp>
        <p:pic>
          <p:nvPicPr>
            <p:cNvPr id="28" name="图片 2121"/>
            <p:cNvPicPr>
              <a:picLocks noChangeAspect="1"/>
            </p:cNvPicPr>
            <p:nvPr/>
          </p:nvPicPr>
          <p:blipFill rotWithShape="1">
            <a:blip r:embed="rId3"/>
            <a:srcRect t="16435"/>
            <a:stretch/>
          </p:blipFill>
          <p:spPr>
            <a:xfrm>
              <a:off x="1734093" y="3705726"/>
              <a:ext cx="10101948" cy="2562565"/>
            </a:xfrm>
            <a:prstGeom prst="rect">
              <a:avLst/>
            </a:prstGeom>
          </p:spPr>
        </p:pic>
      </p:grpSp>
      <p:sp>
        <p:nvSpPr>
          <p:cNvPr id="86" name="Rectangle 85"/>
          <p:cNvSpPr/>
          <p:nvPr/>
        </p:nvSpPr>
        <p:spPr>
          <a:xfrm>
            <a:off x="1071820" y="2046123"/>
            <a:ext cx="1859798" cy="1138773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en-US" sz="3400" dirty="0" err="1" smtClean="0">
                <a:solidFill>
                  <a:srgbClr val="7030A0"/>
                </a:solidFill>
                <a:latin typeface="Times New Roman" pitchFamily="18" charset="0"/>
              </a:rPr>
              <a:t>Lập</a:t>
            </a:r>
            <a:r>
              <a:rPr lang="en-US" sz="3400" dirty="0" smtClean="0">
                <a:solidFill>
                  <a:srgbClr val="7030A0"/>
                </a:solidFill>
                <a:latin typeface="Times New Roman" pitchFamily="18" charset="0"/>
              </a:rPr>
              <a:t> </a:t>
            </a:r>
            <a:r>
              <a:rPr lang="en-US" sz="3400" dirty="0" err="1" smtClean="0">
                <a:solidFill>
                  <a:srgbClr val="7030A0"/>
                </a:solidFill>
                <a:latin typeface="Times New Roman" pitchFamily="18" charset="0"/>
              </a:rPr>
              <a:t>luận</a:t>
            </a:r>
            <a:r>
              <a:rPr lang="en-US" sz="3400" dirty="0" smtClean="0">
                <a:solidFill>
                  <a:srgbClr val="7030A0"/>
                </a:solidFill>
                <a:latin typeface="Times New Roman" pitchFamily="18" charset="0"/>
              </a:rPr>
              <a:t> </a:t>
            </a:r>
            <a:r>
              <a:rPr lang="en-US" sz="3400" dirty="0" err="1" smtClean="0">
                <a:solidFill>
                  <a:srgbClr val="7030A0"/>
                </a:solidFill>
                <a:latin typeface="Times New Roman" pitchFamily="18" charset="0"/>
              </a:rPr>
              <a:t>chặt</a:t>
            </a:r>
            <a:r>
              <a:rPr lang="en-US" sz="3400" dirty="0" smtClean="0">
                <a:solidFill>
                  <a:srgbClr val="7030A0"/>
                </a:solidFill>
                <a:latin typeface="Times New Roman" pitchFamily="18" charset="0"/>
              </a:rPr>
              <a:t> </a:t>
            </a:r>
            <a:r>
              <a:rPr lang="en-US" sz="3400" dirty="0" err="1" smtClean="0">
                <a:solidFill>
                  <a:srgbClr val="7030A0"/>
                </a:solidFill>
                <a:latin typeface="Times New Roman" pitchFamily="18" charset="0"/>
              </a:rPr>
              <a:t>chẽ</a:t>
            </a:r>
            <a:r>
              <a:rPr lang="en-US" sz="3400" dirty="0" smtClean="0">
                <a:solidFill>
                  <a:srgbClr val="7030A0"/>
                </a:solidFill>
                <a:latin typeface="Times New Roman" pitchFamily="18" charset="0"/>
              </a:rPr>
              <a:t> </a:t>
            </a:r>
          </a:p>
        </p:txBody>
      </p:sp>
      <p:sp>
        <p:nvSpPr>
          <p:cNvPr id="87" name="Rectangle 86"/>
          <p:cNvSpPr/>
          <p:nvPr/>
        </p:nvSpPr>
        <p:spPr>
          <a:xfrm>
            <a:off x="3341404" y="2030370"/>
            <a:ext cx="3294126" cy="1138773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en-US" sz="3400" dirty="0" err="1" smtClean="0">
                <a:solidFill>
                  <a:srgbClr val="7030A0"/>
                </a:solidFill>
                <a:latin typeface="Times New Roman" pitchFamily="18" charset="0"/>
              </a:rPr>
              <a:t>Dẫn</a:t>
            </a:r>
            <a:r>
              <a:rPr lang="en-US" sz="3400" dirty="0" smtClean="0">
                <a:solidFill>
                  <a:srgbClr val="7030A0"/>
                </a:solidFill>
                <a:latin typeface="Times New Roman" pitchFamily="18" charset="0"/>
              </a:rPr>
              <a:t> </a:t>
            </a:r>
            <a:r>
              <a:rPr lang="en-US" sz="3400" dirty="0" err="1" smtClean="0">
                <a:solidFill>
                  <a:srgbClr val="7030A0"/>
                </a:solidFill>
                <a:latin typeface="Times New Roman" pitchFamily="18" charset="0"/>
              </a:rPr>
              <a:t>chứng</a:t>
            </a:r>
            <a:r>
              <a:rPr lang="en-US" sz="3400" dirty="0" smtClean="0">
                <a:solidFill>
                  <a:srgbClr val="7030A0"/>
                </a:solidFill>
                <a:latin typeface="Times New Roman" pitchFamily="18" charset="0"/>
              </a:rPr>
              <a:t> </a:t>
            </a:r>
            <a:r>
              <a:rPr lang="en-US" sz="3400" dirty="0" err="1" smtClean="0">
                <a:solidFill>
                  <a:srgbClr val="7030A0"/>
                </a:solidFill>
                <a:latin typeface="Times New Roman" pitchFamily="18" charset="0"/>
              </a:rPr>
              <a:t>tiêu</a:t>
            </a:r>
            <a:r>
              <a:rPr lang="en-US" sz="3400" dirty="0" smtClean="0">
                <a:solidFill>
                  <a:srgbClr val="7030A0"/>
                </a:solidFill>
                <a:latin typeface="Times New Roman" pitchFamily="18" charset="0"/>
              </a:rPr>
              <a:t> </a:t>
            </a:r>
            <a:r>
              <a:rPr lang="en-US" sz="3400" dirty="0" err="1" smtClean="0">
                <a:solidFill>
                  <a:srgbClr val="7030A0"/>
                </a:solidFill>
                <a:latin typeface="Times New Roman" pitchFamily="18" charset="0"/>
              </a:rPr>
              <a:t>biểu</a:t>
            </a:r>
            <a:r>
              <a:rPr lang="en-US" sz="3400" dirty="0" smtClean="0">
                <a:solidFill>
                  <a:srgbClr val="7030A0"/>
                </a:solidFill>
                <a:latin typeface="Times New Roman" pitchFamily="18" charset="0"/>
              </a:rPr>
              <a:t>, </a:t>
            </a:r>
            <a:r>
              <a:rPr lang="en-US" sz="3400" dirty="0" err="1" smtClean="0">
                <a:solidFill>
                  <a:srgbClr val="7030A0"/>
                </a:solidFill>
                <a:latin typeface="Times New Roman" pitchFamily="18" charset="0"/>
              </a:rPr>
              <a:t>chọn</a:t>
            </a:r>
            <a:r>
              <a:rPr lang="en-US" sz="3400" dirty="0" smtClean="0">
                <a:solidFill>
                  <a:srgbClr val="7030A0"/>
                </a:solidFill>
                <a:latin typeface="Times New Roman" pitchFamily="18" charset="0"/>
              </a:rPr>
              <a:t> </a:t>
            </a:r>
            <a:r>
              <a:rPr lang="en-US" sz="3400" dirty="0" err="1" smtClean="0">
                <a:solidFill>
                  <a:srgbClr val="7030A0"/>
                </a:solidFill>
                <a:latin typeface="Times New Roman" pitchFamily="18" charset="0"/>
              </a:rPr>
              <a:t>lọc</a:t>
            </a:r>
            <a:endParaRPr lang="en-US" sz="3400" dirty="0" smtClean="0">
              <a:solidFill>
                <a:srgbClr val="7030A0"/>
              </a:solidFill>
              <a:latin typeface="Times New Roman" pitchFamily="18" charset="0"/>
            </a:endParaRPr>
          </a:p>
        </p:txBody>
      </p:sp>
      <p:sp>
        <p:nvSpPr>
          <p:cNvPr id="88" name="Rectangle 87"/>
          <p:cNvSpPr/>
          <p:nvPr/>
        </p:nvSpPr>
        <p:spPr>
          <a:xfrm>
            <a:off x="4290166" y="4016847"/>
            <a:ext cx="3352200" cy="646331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Giá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trị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nội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dung</a:t>
            </a:r>
            <a:endParaRPr lang="en-US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9" name="Rectangle 88"/>
          <p:cNvSpPr/>
          <p:nvPr/>
        </p:nvSpPr>
        <p:spPr>
          <a:xfrm>
            <a:off x="2626642" y="401261"/>
            <a:ext cx="6657592" cy="707886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/>
            <a:r>
              <a:rPr lang="en-US" sz="4000" b="1" dirty="0" err="1" smtClean="0">
                <a:solidFill>
                  <a:srgbClr val="FF0000"/>
                </a:solidFill>
                <a:latin typeface="Times New Roman" pitchFamily="18" charset="0"/>
              </a:rPr>
              <a:t>Nghệ</a:t>
            </a:r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itchFamily="18" charset="0"/>
              </a:rPr>
              <a:t>thuật</a:t>
            </a:r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itchFamily="18" charset="0"/>
              </a:rPr>
              <a:t>nghị</a:t>
            </a:r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itchFamily="18" charset="0"/>
              </a:rPr>
              <a:t>luận</a:t>
            </a:r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itchFamily="18" charset="0"/>
              </a:rPr>
              <a:t>đặc</a:t>
            </a:r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itchFamily="18" charset="0"/>
              </a:rPr>
              <a:t>sắc</a:t>
            </a:r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endParaRPr lang="en-US" sz="4000" b="1" dirty="0">
              <a:solidFill>
                <a:srgbClr val="FF0000"/>
              </a:solidFill>
              <a:latin typeface="Times New Roman" pitchFamily="18" charset="0"/>
            </a:endParaRPr>
          </a:p>
        </p:txBody>
      </p:sp>
      <p:sp>
        <p:nvSpPr>
          <p:cNvPr id="92" name="Rectangle 91"/>
          <p:cNvSpPr/>
          <p:nvPr/>
        </p:nvSpPr>
        <p:spPr>
          <a:xfrm>
            <a:off x="1197865" y="5218433"/>
            <a:ext cx="3893082" cy="1138773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3400" dirty="0" smtClean="0">
                <a:solidFill>
                  <a:schemeClr val="accent1"/>
                </a:solidFill>
                <a:latin typeface="Times New Roman" pitchFamily="18" charset="0"/>
              </a:rPr>
              <a:t>Ca </a:t>
            </a:r>
            <a:r>
              <a:rPr lang="en-US" sz="3400" dirty="0" err="1" smtClean="0">
                <a:solidFill>
                  <a:schemeClr val="accent1"/>
                </a:solidFill>
                <a:latin typeface="Times New Roman" pitchFamily="18" charset="0"/>
              </a:rPr>
              <a:t>ngợi</a:t>
            </a:r>
            <a:r>
              <a:rPr lang="en-US" sz="3400" dirty="0" smtClean="0">
                <a:solidFill>
                  <a:schemeClr val="accent1"/>
                </a:solidFill>
                <a:latin typeface="Times New Roman" pitchFamily="18" charset="0"/>
              </a:rPr>
              <a:t> </a:t>
            </a:r>
            <a:r>
              <a:rPr lang="en-US" sz="3400" dirty="0" err="1" smtClean="0">
                <a:solidFill>
                  <a:schemeClr val="accent1"/>
                </a:solidFill>
                <a:latin typeface="Times New Roman" pitchFamily="18" charset="0"/>
              </a:rPr>
              <a:t>và</a:t>
            </a:r>
            <a:r>
              <a:rPr lang="en-US" sz="3400" dirty="0" smtClean="0">
                <a:solidFill>
                  <a:schemeClr val="accent1"/>
                </a:solidFill>
                <a:latin typeface="Times New Roman" pitchFamily="18" charset="0"/>
              </a:rPr>
              <a:t> </a:t>
            </a:r>
            <a:r>
              <a:rPr lang="en-US" sz="3400" dirty="0" err="1" smtClean="0">
                <a:solidFill>
                  <a:schemeClr val="accent1"/>
                </a:solidFill>
                <a:latin typeface="Times New Roman" pitchFamily="18" charset="0"/>
              </a:rPr>
              <a:t>tự</a:t>
            </a:r>
            <a:r>
              <a:rPr lang="en-US" sz="3400" dirty="0" smtClean="0">
                <a:solidFill>
                  <a:schemeClr val="accent1"/>
                </a:solidFill>
                <a:latin typeface="Times New Roman" pitchFamily="18" charset="0"/>
              </a:rPr>
              <a:t> </a:t>
            </a:r>
            <a:r>
              <a:rPr lang="en-US" sz="3400" dirty="0" err="1" smtClean="0">
                <a:solidFill>
                  <a:schemeClr val="accent1"/>
                </a:solidFill>
                <a:latin typeface="Times New Roman" pitchFamily="18" charset="0"/>
              </a:rPr>
              <a:t>hào</a:t>
            </a:r>
            <a:r>
              <a:rPr lang="en-US" sz="3400" dirty="0" smtClean="0">
                <a:solidFill>
                  <a:schemeClr val="accent1"/>
                </a:solidFill>
                <a:latin typeface="Times New Roman" pitchFamily="18" charset="0"/>
              </a:rPr>
              <a:t> </a:t>
            </a:r>
            <a:r>
              <a:rPr lang="en-US" sz="3400" dirty="0" err="1" smtClean="0">
                <a:solidFill>
                  <a:schemeClr val="accent1"/>
                </a:solidFill>
                <a:latin typeface="Times New Roman" pitchFamily="18" charset="0"/>
              </a:rPr>
              <a:t>về</a:t>
            </a:r>
            <a:r>
              <a:rPr lang="en-US" sz="3400" dirty="0" smtClean="0">
                <a:solidFill>
                  <a:schemeClr val="accent1"/>
                </a:solidFill>
                <a:latin typeface="Times New Roman" pitchFamily="18" charset="0"/>
              </a:rPr>
              <a:t> </a:t>
            </a:r>
            <a:r>
              <a:rPr lang="en-US" sz="3400" dirty="0" err="1" smtClean="0">
                <a:solidFill>
                  <a:schemeClr val="accent1"/>
                </a:solidFill>
                <a:latin typeface="Times New Roman" pitchFamily="18" charset="0"/>
              </a:rPr>
              <a:t>tinh</a:t>
            </a:r>
            <a:r>
              <a:rPr lang="en-US" sz="3400" dirty="0" smtClean="0">
                <a:solidFill>
                  <a:schemeClr val="accent1"/>
                </a:solidFill>
                <a:latin typeface="Times New Roman" pitchFamily="18" charset="0"/>
              </a:rPr>
              <a:t> </a:t>
            </a:r>
            <a:r>
              <a:rPr lang="en-US" sz="3400" dirty="0" err="1" smtClean="0">
                <a:solidFill>
                  <a:schemeClr val="accent1"/>
                </a:solidFill>
                <a:latin typeface="Times New Roman" pitchFamily="18" charset="0"/>
              </a:rPr>
              <a:t>thần</a:t>
            </a:r>
            <a:r>
              <a:rPr lang="en-US" sz="3400" dirty="0" smtClean="0">
                <a:solidFill>
                  <a:schemeClr val="accent1"/>
                </a:solidFill>
                <a:latin typeface="Times New Roman" pitchFamily="18" charset="0"/>
              </a:rPr>
              <a:t> </a:t>
            </a:r>
            <a:r>
              <a:rPr lang="en-US" sz="3400" dirty="0" err="1" smtClean="0">
                <a:solidFill>
                  <a:schemeClr val="accent1"/>
                </a:solidFill>
                <a:latin typeface="Times New Roman" pitchFamily="18" charset="0"/>
              </a:rPr>
              <a:t>yêu</a:t>
            </a:r>
            <a:r>
              <a:rPr lang="en-US" sz="3400" dirty="0" smtClean="0">
                <a:solidFill>
                  <a:schemeClr val="accent1"/>
                </a:solidFill>
                <a:latin typeface="Times New Roman" pitchFamily="18" charset="0"/>
              </a:rPr>
              <a:t> </a:t>
            </a:r>
            <a:r>
              <a:rPr lang="en-US" sz="3400" dirty="0" err="1" smtClean="0">
                <a:solidFill>
                  <a:schemeClr val="accent1"/>
                </a:solidFill>
                <a:latin typeface="Times New Roman" pitchFamily="18" charset="0"/>
              </a:rPr>
              <a:t>nước</a:t>
            </a:r>
            <a:endParaRPr lang="en-US" sz="3400" dirty="0">
              <a:solidFill>
                <a:schemeClr val="accent1"/>
              </a:solidFill>
              <a:latin typeface="Times New Roman" pitchFamily="18" charset="0"/>
            </a:endParaRPr>
          </a:p>
        </p:txBody>
      </p:sp>
      <p:cxnSp>
        <p:nvCxnSpPr>
          <p:cNvPr id="94" name="Straight Arrow Connector 93"/>
          <p:cNvCxnSpPr>
            <a:stCxn id="89" idx="2"/>
            <a:endCxn id="86" idx="0"/>
          </p:cNvCxnSpPr>
          <p:nvPr/>
        </p:nvCxnSpPr>
        <p:spPr>
          <a:xfrm rot="5400000">
            <a:off x="3510091" y="-399224"/>
            <a:ext cx="936976" cy="3953719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Straight Arrow Connector 96"/>
          <p:cNvCxnSpPr>
            <a:stCxn id="89" idx="2"/>
            <a:endCxn id="87" idx="0"/>
          </p:cNvCxnSpPr>
          <p:nvPr/>
        </p:nvCxnSpPr>
        <p:spPr>
          <a:xfrm rot="5400000">
            <a:off x="5011342" y="1086273"/>
            <a:ext cx="921223" cy="966971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2" name="Straight Arrow Connector 111"/>
          <p:cNvCxnSpPr>
            <a:stCxn id="88" idx="2"/>
            <a:endCxn id="92" idx="0"/>
          </p:cNvCxnSpPr>
          <p:nvPr/>
        </p:nvCxnSpPr>
        <p:spPr>
          <a:xfrm rot="5400000">
            <a:off x="4277709" y="3529875"/>
            <a:ext cx="555255" cy="2821860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7" name="Rectangle 76"/>
          <p:cNvSpPr/>
          <p:nvPr/>
        </p:nvSpPr>
        <p:spPr>
          <a:xfrm>
            <a:off x="7045348" y="2025115"/>
            <a:ext cx="4334390" cy="1138773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en-US" sz="3400" dirty="0" err="1" smtClean="0">
                <a:solidFill>
                  <a:srgbClr val="7030A0"/>
                </a:solidFill>
                <a:latin typeface="Times New Roman" pitchFamily="18" charset="0"/>
              </a:rPr>
              <a:t>Sử</a:t>
            </a:r>
            <a:r>
              <a:rPr lang="en-US" sz="3400" dirty="0" smtClean="0">
                <a:solidFill>
                  <a:srgbClr val="7030A0"/>
                </a:solidFill>
                <a:latin typeface="Times New Roman" pitchFamily="18" charset="0"/>
              </a:rPr>
              <a:t> </a:t>
            </a:r>
            <a:r>
              <a:rPr lang="en-US" sz="3400" dirty="0" err="1" smtClean="0">
                <a:solidFill>
                  <a:srgbClr val="7030A0"/>
                </a:solidFill>
                <a:latin typeface="Times New Roman" pitchFamily="18" charset="0"/>
              </a:rPr>
              <a:t>dụng</a:t>
            </a:r>
            <a:r>
              <a:rPr lang="en-US" sz="3400" dirty="0" smtClean="0">
                <a:solidFill>
                  <a:srgbClr val="7030A0"/>
                </a:solidFill>
                <a:latin typeface="Times New Roman" pitchFamily="18" charset="0"/>
              </a:rPr>
              <a:t> </a:t>
            </a:r>
            <a:r>
              <a:rPr lang="en-US" sz="3400" dirty="0" err="1" smtClean="0">
                <a:solidFill>
                  <a:srgbClr val="7030A0"/>
                </a:solidFill>
                <a:latin typeface="Times New Roman" pitchFamily="18" charset="0"/>
              </a:rPr>
              <a:t>từ</a:t>
            </a:r>
            <a:r>
              <a:rPr lang="en-US" sz="3400" dirty="0" smtClean="0">
                <a:solidFill>
                  <a:srgbClr val="7030A0"/>
                </a:solidFill>
                <a:latin typeface="Times New Roman" pitchFamily="18" charset="0"/>
              </a:rPr>
              <a:t> </a:t>
            </a:r>
            <a:r>
              <a:rPr lang="en-US" sz="3400" dirty="0" err="1" smtClean="0">
                <a:solidFill>
                  <a:srgbClr val="7030A0"/>
                </a:solidFill>
                <a:latin typeface="Times New Roman" pitchFamily="18" charset="0"/>
              </a:rPr>
              <a:t>ngữ</a:t>
            </a:r>
            <a:r>
              <a:rPr lang="en-US" sz="3400" dirty="0" smtClean="0">
                <a:solidFill>
                  <a:srgbClr val="7030A0"/>
                </a:solidFill>
                <a:latin typeface="Times New Roman" pitchFamily="18" charset="0"/>
              </a:rPr>
              <a:t>, </a:t>
            </a:r>
            <a:r>
              <a:rPr lang="en-US" sz="3400" dirty="0" err="1" smtClean="0">
                <a:solidFill>
                  <a:srgbClr val="7030A0"/>
                </a:solidFill>
                <a:latin typeface="Times New Roman" pitchFamily="18" charset="0"/>
              </a:rPr>
              <a:t>hình</a:t>
            </a:r>
            <a:r>
              <a:rPr lang="en-US" sz="3400" dirty="0" smtClean="0">
                <a:solidFill>
                  <a:srgbClr val="7030A0"/>
                </a:solidFill>
                <a:latin typeface="Times New Roman" pitchFamily="18" charset="0"/>
              </a:rPr>
              <a:t> </a:t>
            </a:r>
            <a:r>
              <a:rPr lang="en-US" sz="3400" dirty="0" err="1" smtClean="0">
                <a:solidFill>
                  <a:srgbClr val="7030A0"/>
                </a:solidFill>
                <a:latin typeface="Times New Roman" pitchFamily="18" charset="0"/>
              </a:rPr>
              <a:t>ảnh</a:t>
            </a:r>
            <a:r>
              <a:rPr lang="en-US" sz="3400" dirty="0" smtClean="0">
                <a:solidFill>
                  <a:srgbClr val="7030A0"/>
                </a:solidFill>
                <a:latin typeface="Times New Roman" pitchFamily="18" charset="0"/>
              </a:rPr>
              <a:t> so </a:t>
            </a:r>
            <a:r>
              <a:rPr lang="en-US" sz="3400" dirty="0" err="1" smtClean="0">
                <a:solidFill>
                  <a:srgbClr val="7030A0"/>
                </a:solidFill>
                <a:latin typeface="Times New Roman" pitchFamily="18" charset="0"/>
              </a:rPr>
              <a:t>sánh</a:t>
            </a:r>
            <a:r>
              <a:rPr lang="en-US" sz="3400" dirty="0" smtClean="0">
                <a:solidFill>
                  <a:srgbClr val="7030A0"/>
                </a:solidFill>
                <a:latin typeface="Times New Roman" pitchFamily="18" charset="0"/>
              </a:rPr>
              <a:t> </a:t>
            </a:r>
            <a:r>
              <a:rPr lang="en-US" sz="3400" dirty="0" err="1" smtClean="0">
                <a:solidFill>
                  <a:srgbClr val="7030A0"/>
                </a:solidFill>
                <a:latin typeface="Times New Roman" pitchFamily="18" charset="0"/>
              </a:rPr>
              <a:t>hiệu</a:t>
            </a:r>
            <a:r>
              <a:rPr lang="en-US" sz="3400" dirty="0" smtClean="0">
                <a:solidFill>
                  <a:srgbClr val="7030A0"/>
                </a:solidFill>
                <a:latin typeface="Times New Roman" pitchFamily="18" charset="0"/>
              </a:rPr>
              <a:t> </a:t>
            </a:r>
            <a:r>
              <a:rPr lang="en-US" sz="3400" dirty="0" err="1" smtClean="0">
                <a:solidFill>
                  <a:srgbClr val="7030A0"/>
                </a:solidFill>
                <a:latin typeface="Times New Roman" pitchFamily="18" charset="0"/>
              </a:rPr>
              <a:t>quả</a:t>
            </a:r>
            <a:endParaRPr lang="en-US" sz="3400" dirty="0">
              <a:solidFill>
                <a:srgbClr val="7030A0"/>
              </a:solidFill>
              <a:latin typeface="Times New Roman" pitchFamily="18" charset="0"/>
            </a:endParaRPr>
          </a:p>
        </p:txBody>
      </p:sp>
      <p:cxnSp>
        <p:nvCxnSpPr>
          <p:cNvPr id="78" name="Straight Arrow Connector 77"/>
          <p:cNvCxnSpPr>
            <a:stCxn id="89" idx="2"/>
            <a:endCxn id="77" idx="0"/>
          </p:cNvCxnSpPr>
          <p:nvPr/>
        </p:nvCxnSpPr>
        <p:spPr>
          <a:xfrm rot="16200000" flipH="1">
            <a:off x="7126006" y="-61422"/>
            <a:ext cx="915968" cy="3257105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3" name="Right Brace 82"/>
          <p:cNvSpPr/>
          <p:nvPr/>
        </p:nvSpPr>
        <p:spPr>
          <a:xfrm rot="5400000">
            <a:off x="5807996" y="-1874698"/>
            <a:ext cx="638504" cy="10788690"/>
          </a:xfrm>
          <a:prstGeom prst="rightBrac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6" name="Rectangle 95"/>
          <p:cNvSpPr/>
          <p:nvPr/>
        </p:nvSpPr>
        <p:spPr>
          <a:xfrm>
            <a:off x="6173214" y="5181647"/>
            <a:ext cx="5080446" cy="1138773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3400" dirty="0" err="1" smtClean="0">
                <a:solidFill>
                  <a:schemeClr val="accent1"/>
                </a:solidFill>
                <a:latin typeface="Times New Roman" pitchFamily="18" charset="0"/>
              </a:rPr>
              <a:t>Kêu</a:t>
            </a:r>
            <a:r>
              <a:rPr lang="en-US" sz="3400" dirty="0" smtClean="0">
                <a:solidFill>
                  <a:schemeClr val="accent1"/>
                </a:solidFill>
                <a:latin typeface="Times New Roman" pitchFamily="18" charset="0"/>
              </a:rPr>
              <a:t> </a:t>
            </a:r>
            <a:r>
              <a:rPr lang="en-US" sz="3400" dirty="0" err="1" smtClean="0">
                <a:solidFill>
                  <a:schemeClr val="accent1"/>
                </a:solidFill>
                <a:latin typeface="Times New Roman" pitchFamily="18" charset="0"/>
              </a:rPr>
              <a:t>gọi</a:t>
            </a:r>
            <a:r>
              <a:rPr lang="en-US" sz="3400" dirty="0" smtClean="0">
                <a:solidFill>
                  <a:schemeClr val="accent1"/>
                </a:solidFill>
                <a:latin typeface="Times New Roman" pitchFamily="18" charset="0"/>
              </a:rPr>
              <a:t> </a:t>
            </a:r>
            <a:r>
              <a:rPr lang="en-US" sz="3400" dirty="0" err="1" smtClean="0">
                <a:solidFill>
                  <a:schemeClr val="accent1"/>
                </a:solidFill>
                <a:latin typeface="Times New Roman" pitchFamily="18" charset="0"/>
              </a:rPr>
              <a:t>mọi</a:t>
            </a:r>
            <a:r>
              <a:rPr lang="en-US" sz="3400" dirty="0" smtClean="0">
                <a:solidFill>
                  <a:schemeClr val="accent1"/>
                </a:solidFill>
                <a:latin typeface="Times New Roman" pitchFamily="18" charset="0"/>
              </a:rPr>
              <a:t> </a:t>
            </a:r>
            <a:r>
              <a:rPr lang="en-US" sz="3400" dirty="0" err="1" smtClean="0">
                <a:solidFill>
                  <a:schemeClr val="accent1"/>
                </a:solidFill>
                <a:latin typeface="Times New Roman" pitchFamily="18" charset="0"/>
              </a:rPr>
              <a:t>người</a:t>
            </a:r>
            <a:r>
              <a:rPr lang="en-US" sz="3400" dirty="0" smtClean="0">
                <a:solidFill>
                  <a:schemeClr val="accent1"/>
                </a:solidFill>
                <a:latin typeface="Times New Roman" pitchFamily="18" charset="0"/>
              </a:rPr>
              <a:t> </a:t>
            </a:r>
            <a:r>
              <a:rPr lang="en-US" sz="3400" dirty="0" err="1" smtClean="0">
                <a:solidFill>
                  <a:schemeClr val="accent1"/>
                </a:solidFill>
                <a:latin typeface="Times New Roman" pitchFamily="18" charset="0"/>
              </a:rPr>
              <a:t>phát</a:t>
            </a:r>
            <a:r>
              <a:rPr lang="en-US" sz="3400" dirty="0" smtClean="0">
                <a:solidFill>
                  <a:schemeClr val="accent1"/>
                </a:solidFill>
                <a:latin typeface="Times New Roman" pitchFamily="18" charset="0"/>
              </a:rPr>
              <a:t> </a:t>
            </a:r>
            <a:r>
              <a:rPr lang="en-US" sz="3400" dirty="0" err="1" smtClean="0">
                <a:solidFill>
                  <a:schemeClr val="accent1"/>
                </a:solidFill>
                <a:latin typeface="Times New Roman" pitchFamily="18" charset="0"/>
              </a:rPr>
              <a:t>huy</a:t>
            </a:r>
            <a:r>
              <a:rPr lang="en-US" sz="3400" dirty="0" smtClean="0">
                <a:solidFill>
                  <a:schemeClr val="accent1"/>
                </a:solidFill>
                <a:latin typeface="Times New Roman" pitchFamily="18" charset="0"/>
              </a:rPr>
              <a:t> </a:t>
            </a:r>
            <a:r>
              <a:rPr lang="en-US" sz="3400" dirty="0" err="1" smtClean="0">
                <a:solidFill>
                  <a:schemeClr val="accent1"/>
                </a:solidFill>
                <a:latin typeface="Times New Roman" pitchFamily="18" charset="0"/>
              </a:rPr>
              <a:t>truyền</a:t>
            </a:r>
            <a:r>
              <a:rPr lang="en-US" sz="3400" dirty="0" smtClean="0">
                <a:solidFill>
                  <a:schemeClr val="accent1"/>
                </a:solidFill>
                <a:latin typeface="Times New Roman" pitchFamily="18" charset="0"/>
              </a:rPr>
              <a:t> </a:t>
            </a:r>
            <a:r>
              <a:rPr lang="en-US" sz="3400" dirty="0" err="1" smtClean="0">
                <a:solidFill>
                  <a:schemeClr val="accent1"/>
                </a:solidFill>
                <a:latin typeface="Times New Roman" pitchFamily="18" charset="0"/>
              </a:rPr>
              <a:t>thống</a:t>
            </a:r>
            <a:r>
              <a:rPr lang="en-US" sz="3400" dirty="0" smtClean="0">
                <a:solidFill>
                  <a:schemeClr val="accent1"/>
                </a:solidFill>
                <a:latin typeface="Times New Roman" pitchFamily="18" charset="0"/>
              </a:rPr>
              <a:t> </a:t>
            </a:r>
            <a:r>
              <a:rPr lang="en-US" sz="3400" dirty="0" err="1" smtClean="0">
                <a:solidFill>
                  <a:schemeClr val="accent1"/>
                </a:solidFill>
                <a:latin typeface="Times New Roman" pitchFamily="18" charset="0"/>
              </a:rPr>
              <a:t>yêu</a:t>
            </a:r>
            <a:r>
              <a:rPr lang="en-US" sz="3400" dirty="0" smtClean="0">
                <a:solidFill>
                  <a:schemeClr val="accent1"/>
                </a:solidFill>
                <a:latin typeface="Times New Roman" pitchFamily="18" charset="0"/>
              </a:rPr>
              <a:t> </a:t>
            </a:r>
            <a:r>
              <a:rPr lang="en-US" sz="3400" dirty="0" err="1" smtClean="0">
                <a:solidFill>
                  <a:schemeClr val="accent1"/>
                </a:solidFill>
                <a:latin typeface="Times New Roman" pitchFamily="18" charset="0"/>
              </a:rPr>
              <a:t>nước</a:t>
            </a:r>
            <a:endParaRPr lang="en-US" sz="3400" dirty="0">
              <a:solidFill>
                <a:schemeClr val="accent1"/>
              </a:solidFill>
              <a:latin typeface="Times New Roman" pitchFamily="18" charset="0"/>
            </a:endParaRPr>
          </a:p>
        </p:txBody>
      </p:sp>
      <p:cxnSp>
        <p:nvCxnSpPr>
          <p:cNvPr id="98" name="Straight Arrow Connector 97"/>
          <p:cNvCxnSpPr>
            <a:stCxn id="88" idx="2"/>
            <a:endCxn id="96" idx="0"/>
          </p:cNvCxnSpPr>
          <p:nvPr/>
        </p:nvCxnSpPr>
        <p:spPr>
          <a:xfrm rot="16200000" flipH="1">
            <a:off x="7080617" y="3548826"/>
            <a:ext cx="518469" cy="2747171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2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5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0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6" presetClass="entr" presetSubtype="2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3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8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6" presetClass="entr" presetSubtype="2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31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36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6" presetClass="entr" presetSubtype="2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39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44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6" presetClass="entr" presetSubtype="2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47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52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6" presetClass="entr" presetSubtype="2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55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6" grpId="0" animBg="1"/>
      <p:bldP spid="87" grpId="0" animBg="1"/>
      <p:bldP spid="88" grpId="0" animBg="1"/>
      <p:bldP spid="89" grpId="0" animBg="1"/>
      <p:bldP spid="92" grpId="0" animBg="1"/>
      <p:bldP spid="77" grpId="0" animBg="1"/>
      <p:bldP spid="83" grpId="0" animBg="1"/>
      <p:bldP spid="96" grpId="0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 l="23105" t="20378" r="6776" b="9572"/>
          <a:stretch>
            <a:fillRect/>
          </a:stretch>
        </p:blipFill>
        <p:spPr bwMode="auto">
          <a:xfrm>
            <a:off x="1" y="0"/>
            <a:ext cx="1220094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2" name="组合 2123"/>
          <p:cNvGrpSpPr/>
          <p:nvPr/>
        </p:nvGrpSpPr>
        <p:grpSpPr>
          <a:xfrm>
            <a:off x="101201" y="-447561"/>
            <a:ext cx="11593767" cy="6855153"/>
            <a:chOff x="1509713" y="-109538"/>
            <a:chExt cx="10326328" cy="6377829"/>
          </a:xfrm>
        </p:grpSpPr>
        <p:pic>
          <p:nvPicPr>
            <p:cNvPr id="4" name="图片 2122"/>
            <p:cNvPicPr>
              <a:picLocks noChangeAspect="1"/>
            </p:cNvPicPr>
            <p:nvPr/>
          </p:nvPicPr>
          <p:blipFill rotWithShape="1">
            <a:blip r:embed="rId3"/>
            <a:srcRect b="68945"/>
            <a:stretch/>
          </p:blipFill>
          <p:spPr>
            <a:xfrm>
              <a:off x="1705769" y="864432"/>
              <a:ext cx="10101948" cy="952336"/>
            </a:xfrm>
            <a:prstGeom prst="rect">
              <a:avLst/>
            </a:prstGeom>
          </p:spPr>
        </p:pic>
        <p:pic>
          <p:nvPicPr>
            <p:cNvPr id="5" name="图片 147"/>
            <p:cNvPicPr>
              <a:picLocks noChangeAspect="1"/>
            </p:cNvPicPr>
            <p:nvPr/>
          </p:nvPicPr>
          <p:blipFill rotWithShape="1">
            <a:blip r:embed="rId3"/>
            <a:srcRect b="64968"/>
            <a:stretch/>
          </p:blipFill>
          <p:spPr>
            <a:xfrm>
              <a:off x="1727309" y="838200"/>
              <a:ext cx="10101948" cy="2867526"/>
            </a:xfrm>
            <a:prstGeom prst="rect">
              <a:avLst/>
            </a:prstGeom>
          </p:spPr>
        </p:pic>
        <p:sp>
          <p:nvSpPr>
            <p:cNvPr id="21" name="Oval 121"/>
            <p:cNvSpPr>
              <a:spLocks noChangeArrowheads="1"/>
            </p:cNvSpPr>
            <p:nvPr/>
          </p:nvSpPr>
          <p:spPr bwMode="auto">
            <a:xfrm>
              <a:off x="1535113" y="0"/>
              <a:ext cx="700088" cy="703263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22" name="Oval 122"/>
            <p:cNvSpPr>
              <a:spLocks noChangeArrowheads="1"/>
            </p:cNvSpPr>
            <p:nvPr/>
          </p:nvSpPr>
          <p:spPr bwMode="auto">
            <a:xfrm>
              <a:off x="1576388" y="41275"/>
              <a:ext cx="700088" cy="7048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23" name="Freeform 123"/>
            <p:cNvSpPr>
              <a:spLocks/>
            </p:cNvSpPr>
            <p:nvPr/>
          </p:nvSpPr>
          <p:spPr bwMode="auto">
            <a:xfrm>
              <a:off x="1509713" y="-109538"/>
              <a:ext cx="733425" cy="922338"/>
            </a:xfrm>
            <a:custGeom>
              <a:avLst/>
              <a:gdLst>
                <a:gd name="T0" fmla="*/ 86 w 88"/>
                <a:gd name="T1" fmla="*/ 55 h 110"/>
                <a:gd name="T2" fmla="*/ 37 w 88"/>
                <a:gd name="T3" fmla="*/ 96 h 110"/>
                <a:gd name="T4" fmla="*/ 4 w 88"/>
                <a:gd name="T5" fmla="*/ 55 h 110"/>
                <a:gd name="T6" fmla="*/ 54 w 88"/>
                <a:gd name="T7" fmla="*/ 14 h 110"/>
                <a:gd name="T8" fmla="*/ 86 w 88"/>
                <a:gd name="T9" fmla="*/ 55 h 110"/>
                <a:gd name="T10" fmla="*/ 88 w 88"/>
                <a:gd name="T11" fmla="*/ 55 h 110"/>
                <a:gd name="T12" fmla="*/ 3 w 88"/>
                <a:gd name="T13" fmla="*/ 55 h 110"/>
                <a:gd name="T14" fmla="*/ 88 w 88"/>
                <a:gd name="T15" fmla="*/ 55 h 110"/>
                <a:gd name="T16" fmla="*/ 86 w 88"/>
                <a:gd name="T17" fmla="*/ 55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8" h="110">
                  <a:moveTo>
                    <a:pt x="86" y="55"/>
                  </a:moveTo>
                  <a:cubicBezTo>
                    <a:pt x="85" y="81"/>
                    <a:pt x="65" y="100"/>
                    <a:pt x="37" y="96"/>
                  </a:cubicBezTo>
                  <a:cubicBezTo>
                    <a:pt x="17" y="93"/>
                    <a:pt x="5" y="73"/>
                    <a:pt x="4" y="55"/>
                  </a:cubicBezTo>
                  <a:cubicBezTo>
                    <a:pt x="2" y="28"/>
                    <a:pt x="29" y="10"/>
                    <a:pt x="54" y="14"/>
                  </a:cubicBezTo>
                  <a:cubicBezTo>
                    <a:pt x="73" y="17"/>
                    <a:pt x="85" y="36"/>
                    <a:pt x="86" y="55"/>
                  </a:cubicBezTo>
                  <a:cubicBezTo>
                    <a:pt x="86" y="55"/>
                    <a:pt x="88" y="55"/>
                    <a:pt x="88" y="55"/>
                  </a:cubicBezTo>
                  <a:cubicBezTo>
                    <a:pt x="85" y="0"/>
                    <a:pt x="5" y="1"/>
                    <a:pt x="3" y="55"/>
                  </a:cubicBezTo>
                  <a:cubicBezTo>
                    <a:pt x="0" y="110"/>
                    <a:pt x="85" y="109"/>
                    <a:pt x="88" y="55"/>
                  </a:cubicBezTo>
                  <a:cubicBezTo>
                    <a:pt x="88" y="55"/>
                    <a:pt x="86" y="55"/>
                    <a:pt x="86" y="55"/>
                  </a:cubicBezTo>
                  <a:close/>
                </a:path>
              </a:pathLst>
            </a:custGeom>
            <a:solidFill>
              <a:srgbClr val="49321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24" name="Freeform 124"/>
            <p:cNvSpPr>
              <a:spLocks/>
            </p:cNvSpPr>
            <p:nvPr/>
          </p:nvSpPr>
          <p:spPr bwMode="auto">
            <a:xfrm>
              <a:off x="1601788" y="92075"/>
              <a:ext cx="233363" cy="427038"/>
            </a:xfrm>
            <a:custGeom>
              <a:avLst/>
              <a:gdLst>
                <a:gd name="T0" fmla="*/ 1 w 28"/>
                <a:gd name="T1" fmla="*/ 40 h 51"/>
                <a:gd name="T2" fmla="*/ 0 w 28"/>
                <a:gd name="T3" fmla="*/ 30 h 51"/>
                <a:gd name="T4" fmla="*/ 7 w 28"/>
                <a:gd name="T5" fmla="*/ 11 h 51"/>
                <a:gd name="T6" fmla="*/ 17 w 28"/>
                <a:gd name="T7" fmla="*/ 4 h 51"/>
                <a:gd name="T8" fmla="*/ 26 w 28"/>
                <a:gd name="T9" fmla="*/ 4 h 51"/>
                <a:gd name="T10" fmla="*/ 23 w 28"/>
                <a:gd name="T11" fmla="*/ 10 h 51"/>
                <a:gd name="T12" fmla="*/ 17 w 28"/>
                <a:gd name="T13" fmla="*/ 14 h 51"/>
                <a:gd name="T14" fmla="*/ 9 w 28"/>
                <a:gd name="T15" fmla="*/ 27 h 51"/>
                <a:gd name="T16" fmla="*/ 10 w 28"/>
                <a:gd name="T17" fmla="*/ 40 h 51"/>
                <a:gd name="T18" fmla="*/ 10 w 28"/>
                <a:gd name="T19" fmla="*/ 50 h 51"/>
                <a:gd name="T20" fmla="*/ 3 w 28"/>
                <a:gd name="T21" fmla="*/ 45 h 51"/>
                <a:gd name="T22" fmla="*/ 1 w 28"/>
                <a:gd name="T23" fmla="*/ 40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8" h="51">
                  <a:moveTo>
                    <a:pt x="1" y="40"/>
                  </a:moveTo>
                  <a:cubicBezTo>
                    <a:pt x="0" y="36"/>
                    <a:pt x="0" y="33"/>
                    <a:pt x="0" y="30"/>
                  </a:cubicBezTo>
                  <a:cubicBezTo>
                    <a:pt x="0" y="23"/>
                    <a:pt x="3" y="16"/>
                    <a:pt x="7" y="11"/>
                  </a:cubicBezTo>
                  <a:cubicBezTo>
                    <a:pt x="10" y="8"/>
                    <a:pt x="13" y="5"/>
                    <a:pt x="17" y="4"/>
                  </a:cubicBezTo>
                  <a:cubicBezTo>
                    <a:pt x="19" y="2"/>
                    <a:pt x="24" y="0"/>
                    <a:pt x="26" y="4"/>
                  </a:cubicBezTo>
                  <a:cubicBezTo>
                    <a:pt x="28" y="5"/>
                    <a:pt x="24" y="9"/>
                    <a:pt x="23" y="10"/>
                  </a:cubicBezTo>
                  <a:cubicBezTo>
                    <a:pt x="21" y="12"/>
                    <a:pt x="19" y="13"/>
                    <a:pt x="17" y="14"/>
                  </a:cubicBezTo>
                  <a:cubicBezTo>
                    <a:pt x="13" y="17"/>
                    <a:pt x="11" y="22"/>
                    <a:pt x="9" y="27"/>
                  </a:cubicBezTo>
                  <a:cubicBezTo>
                    <a:pt x="8" y="31"/>
                    <a:pt x="9" y="36"/>
                    <a:pt x="10" y="40"/>
                  </a:cubicBezTo>
                  <a:cubicBezTo>
                    <a:pt x="11" y="42"/>
                    <a:pt x="13" y="49"/>
                    <a:pt x="10" y="50"/>
                  </a:cubicBezTo>
                  <a:cubicBezTo>
                    <a:pt x="7" y="51"/>
                    <a:pt x="4" y="47"/>
                    <a:pt x="3" y="45"/>
                  </a:cubicBezTo>
                  <a:cubicBezTo>
                    <a:pt x="2" y="44"/>
                    <a:pt x="1" y="42"/>
                    <a:pt x="1" y="4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25" name="Freeform 125"/>
            <p:cNvSpPr>
              <a:spLocks/>
            </p:cNvSpPr>
            <p:nvPr/>
          </p:nvSpPr>
          <p:spPr bwMode="auto">
            <a:xfrm>
              <a:off x="1617663" y="117475"/>
              <a:ext cx="233363" cy="427038"/>
            </a:xfrm>
            <a:custGeom>
              <a:avLst/>
              <a:gdLst>
                <a:gd name="T0" fmla="*/ 1 w 28"/>
                <a:gd name="T1" fmla="*/ 40 h 51"/>
                <a:gd name="T2" fmla="*/ 0 w 28"/>
                <a:gd name="T3" fmla="*/ 30 h 51"/>
                <a:gd name="T4" fmla="*/ 7 w 28"/>
                <a:gd name="T5" fmla="*/ 11 h 51"/>
                <a:gd name="T6" fmla="*/ 17 w 28"/>
                <a:gd name="T7" fmla="*/ 4 h 51"/>
                <a:gd name="T8" fmla="*/ 27 w 28"/>
                <a:gd name="T9" fmla="*/ 3 h 51"/>
                <a:gd name="T10" fmla="*/ 23 w 28"/>
                <a:gd name="T11" fmla="*/ 10 h 51"/>
                <a:gd name="T12" fmla="*/ 18 w 28"/>
                <a:gd name="T13" fmla="*/ 14 h 51"/>
                <a:gd name="T14" fmla="*/ 10 w 28"/>
                <a:gd name="T15" fmla="*/ 27 h 51"/>
                <a:gd name="T16" fmla="*/ 10 w 28"/>
                <a:gd name="T17" fmla="*/ 40 h 51"/>
                <a:gd name="T18" fmla="*/ 10 w 28"/>
                <a:gd name="T19" fmla="*/ 50 h 51"/>
                <a:gd name="T20" fmla="*/ 3 w 28"/>
                <a:gd name="T21" fmla="*/ 45 h 51"/>
                <a:gd name="T22" fmla="*/ 1 w 28"/>
                <a:gd name="T23" fmla="*/ 40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8" h="51">
                  <a:moveTo>
                    <a:pt x="1" y="40"/>
                  </a:moveTo>
                  <a:cubicBezTo>
                    <a:pt x="0" y="36"/>
                    <a:pt x="0" y="33"/>
                    <a:pt x="0" y="30"/>
                  </a:cubicBezTo>
                  <a:cubicBezTo>
                    <a:pt x="1" y="23"/>
                    <a:pt x="3" y="16"/>
                    <a:pt x="7" y="11"/>
                  </a:cubicBezTo>
                  <a:cubicBezTo>
                    <a:pt x="10" y="8"/>
                    <a:pt x="13" y="5"/>
                    <a:pt x="17" y="4"/>
                  </a:cubicBezTo>
                  <a:cubicBezTo>
                    <a:pt x="20" y="2"/>
                    <a:pt x="25" y="0"/>
                    <a:pt x="27" y="3"/>
                  </a:cubicBezTo>
                  <a:cubicBezTo>
                    <a:pt x="28" y="5"/>
                    <a:pt x="24" y="9"/>
                    <a:pt x="23" y="10"/>
                  </a:cubicBezTo>
                  <a:cubicBezTo>
                    <a:pt x="22" y="12"/>
                    <a:pt x="20" y="13"/>
                    <a:pt x="18" y="14"/>
                  </a:cubicBezTo>
                  <a:cubicBezTo>
                    <a:pt x="14" y="17"/>
                    <a:pt x="11" y="22"/>
                    <a:pt x="10" y="27"/>
                  </a:cubicBezTo>
                  <a:cubicBezTo>
                    <a:pt x="9" y="31"/>
                    <a:pt x="9" y="36"/>
                    <a:pt x="10" y="40"/>
                  </a:cubicBezTo>
                  <a:cubicBezTo>
                    <a:pt x="11" y="42"/>
                    <a:pt x="13" y="49"/>
                    <a:pt x="10" y="50"/>
                  </a:cubicBezTo>
                  <a:cubicBezTo>
                    <a:pt x="8" y="51"/>
                    <a:pt x="4" y="47"/>
                    <a:pt x="3" y="45"/>
                  </a:cubicBezTo>
                  <a:cubicBezTo>
                    <a:pt x="2" y="44"/>
                    <a:pt x="2" y="42"/>
                    <a:pt x="1" y="4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26" name="Freeform 126"/>
            <p:cNvSpPr>
              <a:spLocks/>
            </p:cNvSpPr>
            <p:nvPr/>
          </p:nvSpPr>
          <p:spPr bwMode="auto">
            <a:xfrm>
              <a:off x="1576388" y="74613"/>
              <a:ext cx="284163" cy="461963"/>
            </a:xfrm>
            <a:custGeom>
              <a:avLst/>
              <a:gdLst>
                <a:gd name="T0" fmla="*/ 4 w 34"/>
                <a:gd name="T1" fmla="*/ 42 h 55"/>
                <a:gd name="T2" fmla="*/ 8 w 34"/>
                <a:gd name="T3" fmla="*/ 17 h 55"/>
                <a:gd name="T4" fmla="*/ 29 w 34"/>
                <a:gd name="T5" fmla="*/ 6 h 55"/>
                <a:gd name="T6" fmla="*/ 20 w 34"/>
                <a:gd name="T7" fmla="*/ 16 h 55"/>
                <a:gd name="T8" fmla="*/ 12 w 34"/>
                <a:gd name="T9" fmla="*/ 39 h 55"/>
                <a:gd name="T10" fmla="*/ 14 w 34"/>
                <a:gd name="T11" fmla="*/ 48 h 55"/>
                <a:gd name="T12" fmla="*/ 8 w 34"/>
                <a:gd name="T13" fmla="*/ 49 h 55"/>
                <a:gd name="T14" fmla="*/ 4 w 34"/>
                <a:gd name="T15" fmla="*/ 42 h 55"/>
                <a:gd name="T16" fmla="*/ 3 w 34"/>
                <a:gd name="T17" fmla="*/ 42 h 55"/>
                <a:gd name="T18" fmla="*/ 14 w 34"/>
                <a:gd name="T19" fmla="*/ 51 h 55"/>
                <a:gd name="T20" fmla="*/ 12 w 34"/>
                <a:gd name="T21" fmla="*/ 35 h 55"/>
                <a:gd name="T22" fmla="*/ 27 w 34"/>
                <a:gd name="T23" fmla="*/ 11 h 55"/>
                <a:gd name="T24" fmla="*/ 21 w 34"/>
                <a:gd name="T25" fmla="*/ 5 h 55"/>
                <a:gd name="T26" fmla="*/ 3 w 34"/>
                <a:gd name="T27" fmla="*/ 42 h 55"/>
                <a:gd name="T28" fmla="*/ 4 w 34"/>
                <a:gd name="T29" fmla="*/ 42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34" h="55">
                  <a:moveTo>
                    <a:pt x="4" y="42"/>
                  </a:moveTo>
                  <a:cubicBezTo>
                    <a:pt x="3" y="33"/>
                    <a:pt x="4" y="25"/>
                    <a:pt x="8" y="17"/>
                  </a:cubicBezTo>
                  <a:cubicBezTo>
                    <a:pt x="10" y="12"/>
                    <a:pt x="22" y="0"/>
                    <a:pt x="29" y="6"/>
                  </a:cubicBezTo>
                  <a:cubicBezTo>
                    <a:pt x="32" y="8"/>
                    <a:pt x="21" y="15"/>
                    <a:pt x="20" y="16"/>
                  </a:cubicBezTo>
                  <a:cubicBezTo>
                    <a:pt x="13" y="22"/>
                    <a:pt x="11" y="30"/>
                    <a:pt x="12" y="39"/>
                  </a:cubicBezTo>
                  <a:cubicBezTo>
                    <a:pt x="12" y="42"/>
                    <a:pt x="13" y="45"/>
                    <a:pt x="14" y="48"/>
                  </a:cubicBezTo>
                  <a:cubicBezTo>
                    <a:pt x="14" y="52"/>
                    <a:pt x="9" y="50"/>
                    <a:pt x="8" y="49"/>
                  </a:cubicBezTo>
                  <a:cubicBezTo>
                    <a:pt x="6" y="47"/>
                    <a:pt x="5" y="44"/>
                    <a:pt x="4" y="42"/>
                  </a:cubicBezTo>
                  <a:cubicBezTo>
                    <a:pt x="4" y="42"/>
                    <a:pt x="3" y="42"/>
                    <a:pt x="3" y="42"/>
                  </a:cubicBezTo>
                  <a:cubicBezTo>
                    <a:pt x="4" y="46"/>
                    <a:pt x="9" y="55"/>
                    <a:pt x="14" y="51"/>
                  </a:cubicBezTo>
                  <a:cubicBezTo>
                    <a:pt x="17" y="49"/>
                    <a:pt x="13" y="37"/>
                    <a:pt x="12" y="35"/>
                  </a:cubicBezTo>
                  <a:cubicBezTo>
                    <a:pt x="11" y="24"/>
                    <a:pt x="20" y="18"/>
                    <a:pt x="27" y="11"/>
                  </a:cubicBezTo>
                  <a:cubicBezTo>
                    <a:pt x="34" y="5"/>
                    <a:pt x="27" y="2"/>
                    <a:pt x="21" y="5"/>
                  </a:cubicBezTo>
                  <a:cubicBezTo>
                    <a:pt x="6" y="11"/>
                    <a:pt x="0" y="27"/>
                    <a:pt x="3" y="42"/>
                  </a:cubicBezTo>
                  <a:cubicBezTo>
                    <a:pt x="3" y="42"/>
                    <a:pt x="4" y="42"/>
                    <a:pt x="4" y="42"/>
                  </a:cubicBezTo>
                  <a:close/>
                </a:path>
              </a:pathLst>
            </a:custGeom>
            <a:solidFill>
              <a:srgbClr val="49321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grpSp>
          <p:nvGrpSpPr>
            <p:cNvPr id="3" name="组合 2117"/>
            <p:cNvGrpSpPr/>
            <p:nvPr/>
          </p:nvGrpSpPr>
          <p:grpSpPr>
            <a:xfrm>
              <a:off x="1884363" y="50800"/>
              <a:ext cx="9677400" cy="1189038"/>
              <a:chOff x="1884363" y="50800"/>
              <a:chExt cx="9677400" cy="1189038"/>
            </a:xfrm>
          </p:grpSpPr>
          <p:sp>
            <p:nvSpPr>
              <p:cNvPr id="29" name="Freeform 75"/>
              <p:cNvSpPr>
                <a:spLocks/>
              </p:cNvSpPr>
              <p:nvPr/>
            </p:nvSpPr>
            <p:spPr bwMode="auto">
              <a:xfrm>
                <a:off x="2201863" y="971550"/>
                <a:ext cx="292100" cy="268288"/>
              </a:xfrm>
              <a:custGeom>
                <a:avLst/>
                <a:gdLst>
                  <a:gd name="T0" fmla="*/ 19 w 35"/>
                  <a:gd name="T1" fmla="*/ 32 h 32"/>
                  <a:gd name="T2" fmla="*/ 12 w 35"/>
                  <a:gd name="T3" fmla="*/ 6 h 32"/>
                  <a:gd name="T4" fmla="*/ 30 w 35"/>
                  <a:gd name="T5" fmla="*/ 15 h 32"/>
                  <a:gd name="T6" fmla="*/ 18 w 35"/>
                  <a:gd name="T7" fmla="*/ 32 h 32"/>
                  <a:gd name="T8" fmla="*/ 17 w 35"/>
                  <a:gd name="T9" fmla="*/ 32 h 32"/>
                  <a:gd name="T10" fmla="*/ 30 w 35"/>
                  <a:gd name="T11" fmla="*/ 25 h 32"/>
                  <a:gd name="T12" fmla="*/ 18 w 35"/>
                  <a:gd name="T13" fmla="*/ 4 h 32"/>
                  <a:gd name="T14" fmla="*/ 17 w 35"/>
                  <a:gd name="T15" fmla="*/ 32 h 32"/>
                  <a:gd name="T16" fmla="*/ 19 w 35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32">
                    <a:moveTo>
                      <a:pt x="19" y="32"/>
                    </a:moveTo>
                    <a:cubicBezTo>
                      <a:pt x="5" y="31"/>
                      <a:pt x="1" y="14"/>
                      <a:pt x="12" y="6"/>
                    </a:cubicBezTo>
                    <a:cubicBezTo>
                      <a:pt x="20" y="0"/>
                      <a:pt x="28" y="8"/>
                      <a:pt x="30" y="15"/>
                    </a:cubicBezTo>
                    <a:cubicBezTo>
                      <a:pt x="32" y="23"/>
                      <a:pt x="27" y="32"/>
                      <a:pt x="18" y="32"/>
                    </a:cubicBezTo>
                    <a:cubicBezTo>
                      <a:pt x="18" y="32"/>
                      <a:pt x="17" y="32"/>
                      <a:pt x="17" y="32"/>
                    </a:cubicBezTo>
                    <a:cubicBezTo>
                      <a:pt x="23" y="32"/>
                      <a:pt x="27" y="30"/>
                      <a:pt x="30" y="25"/>
                    </a:cubicBezTo>
                    <a:cubicBezTo>
                      <a:pt x="35" y="16"/>
                      <a:pt x="28" y="5"/>
                      <a:pt x="18" y="4"/>
                    </a:cubicBezTo>
                    <a:cubicBezTo>
                      <a:pt x="1" y="3"/>
                      <a:pt x="0" y="32"/>
                      <a:pt x="17" y="32"/>
                    </a:cubicBezTo>
                    <a:cubicBezTo>
                      <a:pt x="18" y="32"/>
                      <a:pt x="18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30" name="Freeform 76"/>
              <p:cNvSpPr>
                <a:spLocks/>
              </p:cNvSpPr>
              <p:nvPr/>
            </p:nvSpPr>
            <p:spPr bwMode="auto">
              <a:xfrm>
                <a:off x="2544763" y="971550"/>
                <a:ext cx="300038" cy="268288"/>
              </a:xfrm>
              <a:custGeom>
                <a:avLst/>
                <a:gdLst>
                  <a:gd name="T0" fmla="*/ 19 w 36"/>
                  <a:gd name="T1" fmla="*/ 32 h 32"/>
                  <a:gd name="T2" fmla="*/ 13 w 36"/>
                  <a:gd name="T3" fmla="*/ 6 h 32"/>
                  <a:gd name="T4" fmla="*/ 31 w 36"/>
                  <a:gd name="T5" fmla="*/ 15 h 32"/>
                  <a:gd name="T6" fmla="*/ 19 w 36"/>
                  <a:gd name="T7" fmla="*/ 32 h 32"/>
                  <a:gd name="T8" fmla="*/ 18 w 36"/>
                  <a:gd name="T9" fmla="*/ 32 h 32"/>
                  <a:gd name="T10" fmla="*/ 31 w 36"/>
                  <a:gd name="T11" fmla="*/ 25 h 32"/>
                  <a:gd name="T12" fmla="*/ 19 w 36"/>
                  <a:gd name="T13" fmla="*/ 4 h 32"/>
                  <a:gd name="T14" fmla="*/ 18 w 36"/>
                  <a:gd name="T15" fmla="*/ 32 h 32"/>
                  <a:gd name="T16" fmla="*/ 19 w 36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6" h="32">
                    <a:moveTo>
                      <a:pt x="19" y="32"/>
                    </a:moveTo>
                    <a:cubicBezTo>
                      <a:pt x="6" y="31"/>
                      <a:pt x="2" y="14"/>
                      <a:pt x="13" y="6"/>
                    </a:cubicBezTo>
                    <a:cubicBezTo>
                      <a:pt x="20" y="0"/>
                      <a:pt x="29" y="8"/>
                      <a:pt x="31" y="15"/>
                    </a:cubicBezTo>
                    <a:cubicBezTo>
                      <a:pt x="33" y="23"/>
                      <a:pt x="27" y="32"/>
                      <a:pt x="19" y="32"/>
                    </a:cubicBezTo>
                    <a:cubicBezTo>
                      <a:pt x="19" y="32"/>
                      <a:pt x="18" y="32"/>
                      <a:pt x="18" y="32"/>
                    </a:cubicBezTo>
                    <a:cubicBezTo>
                      <a:pt x="24" y="32"/>
                      <a:pt x="28" y="30"/>
                      <a:pt x="31" y="25"/>
                    </a:cubicBezTo>
                    <a:cubicBezTo>
                      <a:pt x="36" y="16"/>
                      <a:pt x="29" y="5"/>
                      <a:pt x="19" y="4"/>
                    </a:cubicBezTo>
                    <a:cubicBezTo>
                      <a:pt x="2" y="3"/>
                      <a:pt x="0" y="32"/>
                      <a:pt x="18" y="32"/>
                    </a:cubicBezTo>
                    <a:cubicBezTo>
                      <a:pt x="19" y="32"/>
                      <a:pt x="19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31" name="Freeform 77"/>
              <p:cNvSpPr>
                <a:spLocks/>
              </p:cNvSpPr>
              <p:nvPr/>
            </p:nvSpPr>
            <p:spPr bwMode="auto">
              <a:xfrm>
                <a:off x="2894013" y="971550"/>
                <a:ext cx="300038" cy="268288"/>
              </a:xfrm>
              <a:custGeom>
                <a:avLst/>
                <a:gdLst>
                  <a:gd name="T0" fmla="*/ 19 w 36"/>
                  <a:gd name="T1" fmla="*/ 32 h 32"/>
                  <a:gd name="T2" fmla="*/ 12 w 36"/>
                  <a:gd name="T3" fmla="*/ 6 h 32"/>
                  <a:gd name="T4" fmla="*/ 31 w 36"/>
                  <a:gd name="T5" fmla="*/ 15 h 32"/>
                  <a:gd name="T6" fmla="*/ 19 w 36"/>
                  <a:gd name="T7" fmla="*/ 32 h 32"/>
                  <a:gd name="T8" fmla="*/ 18 w 36"/>
                  <a:gd name="T9" fmla="*/ 32 h 32"/>
                  <a:gd name="T10" fmla="*/ 30 w 36"/>
                  <a:gd name="T11" fmla="*/ 25 h 32"/>
                  <a:gd name="T12" fmla="*/ 19 w 36"/>
                  <a:gd name="T13" fmla="*/ 4 h 32"/>
                  <a:gd name="T14" fmla="*/ 18 w 36"/>
                  <a:gd name="T15" fmla="*/ 32 h 32"/>
                  <a:gd name="T16" fmla="*/ 19 w 36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6" h="32">
                    <a:moveTo>
                      <a:pt x="19" y="32"/>
                    </a:moveTo>
                    <a:cubicBezTo>
                      <a:pt x="6" y="31"/>
                      <a:pt x="2" y="14"/>
                      <a:pt x="12" y="6"/>
                    </a:cubicBezTo>
                    <a:cubicBezTo>
                      <a:pt x="20" y="0"/>
                      <a:pt x="29" y="8"/>
                      <a:pt x="31" y="15"/>
                    </a:cubicBezTo>
                    <a:cubicBezTo>
                      <a:pt x="33" y="23"/>
                      <a:pt x="27" y="32"/>
                      <a:pt x="19" y="32"/>
                    </a:cubicBezTo>
                    <a:cubicBezTo>
                      <a:pt x="19" y="32"/>
                      <a:pt x="18" y="32"/>
                      <a:pt x="18" y="32"/>
                    </a:cubicBezTo>
                    <a:cubicBezTo>
                      <a:pt x="23" y="32"/>
                      <a:pt x="28" y="30"/>
                      <a:pt x="30" y="25"/>
                    </a:cubicBezTo>
                    <a:cubicBezTo>
                      <a:pt x="36" y="16"/>
                      <a:pt x="29" y="5"/>
                      <a:pt x="19" y="4"/>
                    </a:cubicBezTo>
                    <a:cubicBezTo>
                      <a:pt x="2" y="3"/>
                      <a:pt x="0" y="32"/>
                      <a:pt x="18" y="32"/>
                    </a:cubicBezTo>
                    <a:cubicBezTo>
                      <a:pt x="18" y="32"/>
                      <a:pt x="19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32" name="Freeform 78"/>
              <p:cNvSpPr>
                <a:spLocks/>
              </p:cNvSpPr>
              <p:nvPr/>
            </p:nvSpPr>
            <p:spPr bwMode="auto">
              <a:xfrm>
                <a:off x="3244850" y="971550"/>
                <a:ext cx="292100" cy="268288"/>
              </a:xfrm>
              <a:custGeom>
                <a:avLst/>
                <a:gdLst>
                  <a:gd name="T0" fmla="*/ 19 w 35"/>
                  <a:gd name="T1" fmla="*/ 32 h 32"/>
                  <a:gd name="T2" fmla="*/ 12 w 35"/>
                  <a:gd name="T3" fmla="*/ 6 h 32"/>
                  <a:gd name="T4" fmla="*/ 30 w 35"/>
                  <a:gd name="T5" fmla="*/ 15 h 32"/>
                  <a:gd name="T6" fmla="*/ 19 w 35"/>
                  <a:gd name="T7" fmla="*/ 32 h 32"/>
                  <a:gd name="T8" fmla="*/ 18 w 35"/>
                  <a:gd name="T9" fmla="*/ 32 h 32"/>
                  <a:gd name="T10" fmla="*/ 30 w 35"/>
                  <a:gd name="T11" fmla="*/ 25 h 32"/>
                  <a:gd name="T12" fmla="*/ 19 w 35"/>
                  <a:gd name="T13" fmla="*/ 4 h 32"/>
                  <a:gd name="T14" fmla="*/ 18 w 35"/>
                  <a:gd name="T15" fmla="*/ 32 h 32"/>
                  <a:gd name="T16" fmla="*/ 19 w 35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32">
                    <a:moveTo>
                      <a:pt x="19" y="32"/>
                    </a:moveTo>
                    <a:cubicBezTo>
                      <a:pt x="5" y="31"/>
                      <a:pt x="2" y="14"/>
                      <a:pt x="12" y="6"/>
                    </a:cubicBezTo>
                    <a:cubicBezTo>
                      <a:pt x="20" y="0"/>
                      <a:pt x="29" y="8"/>
                      <a:pt x="30" y="15"/>
                    </a:cubicBezTo>
                    <a:cubicBezTo>
                      <a:pt x="32" y="23"/>
                      <a:pt x="27" y="32"/>
                      <a:pt x="19" y="32"/>
                    </a:cubicBezTo>
                    <a:cubicBezTo>
                      <a:pt x="19" y="32"/>
                      <a:pt x="18" y="32"/>
                      <a:pt x="18" y="32"/>
                    </a:cubicBezTo>
                    <a:cubicBezTo>
                      <a:pt x="23" y="32"/>
                      <a:pt x="27" y="30"/>
                      <a:pt x="30" y="25"/>
                    </a:cubicBezTo>
                    <a:cubicBezTo>
                      <a:pt x="35" y="16"/>
                      <a:pt x="29" y="5"/>
                      <a:pt x="19" y="4"/>
                    </a:cubicBezTo>
                    <a:cubicBezTo>
                      <a:pt x="2" y="3"/>
                      <a:pt x="0" y="32"/>
                      <a:pt x="18" y="32"/>
                    </a:cubicBezTo>
                    <a:cubicBezTo>
                      <a:pt x="18" y="32"/>
                      <a:pt x="19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33" name="Freeform 79"/>
              <p:cNvSpPr>
                <a:spLocks/>
              </p:cNvSpPr>
              <p:nvPr/>
            </p:nvSpPr>
            <p:spPr bwMode="auto">
              <a:xfrm>
                <a:off x="3595688" y="971550"/>
                <a:ext cx="292100" cy="268288"/>
              </a:xfrm>
              <a:custGeom>
                <a:avLst/>
                <a:gdLst>
                  <a:gd name="T0" fmla="*/ 19 w 35"/>
                  <a:gd name="T1" fmla="*/ 32 h 32"/>
                  <a:gd name="T2" fmla="*/ 12 w 35"/>
                  <a:gd name="T3" fmla="*/ 6 h 32"/>
                  <a:gd name="T4" fmla="*/ 30 w 35"/>
                  <a:gd name="T5" fmla="*/ 15 h 32"/>
                  <a:gd name="T6" fmla="*/ 19 w 35"/>
                  <a:gd name="T7" fmla="*/ 32 h 32"/>
                  <a:gd name="T8" fmla="*/ 18 w 35"/>
                  <a:gd name="T9" fmla="*/ 32 h 32"/>
                  <a:gd name="T10" fmla="*/ 30 w 35"/>
                  <a:gd name="T11" fmla="*/ 25 h 32"/>
                  <a:gd name="T12" fmla="*/ 19 w 35"/>
                  <a:gd name="T13" fmla="*/ 4 h 32"/>
                  <a:gd name="T14" fmla="*/ 18 w 35"/>
                  <a:gd name="T15" fmla="*/ 32 h 32"/>
                  <a:gd name="T16" fmla="*/ 19 w 35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32">
                    <a:moveTo>
                      <a:pt x="19" y="32"/>
                    </a:moveTo>
                    <a:cubicBezTo>
                      <a:pt x="5" y="31"/>
                      <a:pt x="2" y="14"/>
                      <a:pt x="12" y="6"/>
                    </a:cubicBezTo>
                    <a:cubicBezTo>
                      <a:pt x="20" y="0"/>
                      <a:pt x="28" y="8"/>
                      <a:pt x="30" y="15"/>
                    </a:cubicBezTo>
                    <a:cubicBezTo>
                      <a:pt x="32" y="23"/>
                      <a:pt x="27" y="32"/>
                      <a:pt x="19" y="32"/>
                    </a:cubicBezTo>
                    <a:cubicBezTo>
                      <a:pt x="19" y="32"/>
                      <a:pt x="18" y="32"/>
                      <a:pt x="18" y="32"/>
                    </a:cubicBezTo>
                    <a:cubicBezTo>
                      <a:pt x="23" y="32"/>
                      <a:pt x="27" y="30"/>
                      <a:pt x="30" y="25"/>
                    </a:cubicBezTo>
                    <a:cubicBezTo>
                      <a:pt x="35" y="16"/>
                      <a:pt x="29" y="5"/>
                      <a:pt x="19" y="4"/>
                    </a:cubicBezTo>
                    <a:cubicBezTo>
                      <a:pt x="2" y="3"/>
                      <a:pt x="0" y="32"/>
                      <a:pt x="18" y="32"/>
                    </a:cubicBezTo>
                    <a:cubicBezTo>
                      <a:pt x="18" y="32"/>
                      <a:pt x="19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34" name="Freeform 80"/>
              <p:cNvSpPr>
                <a:spLocks/>
              </p:cNvSpPr>
              <p:nvPr/>
            </p:nvSpPr>
            <p:spPr bwMode="auto">
              <a:xfrm>
                <a:off x="3944938" y="971550"/>
                <a:ext cx="292100" cy="268288"/>
              </a:xfrm>
              <a:custGeom>
                <a:avLst/>
                <a:gdLst>
                  <a:gd name="T0" fmla="*/ 19 w 35"/>
                  <a:gd name="T1" fmla="*/ 32 h 32"/>
                  <a:gd name="T2" fmla="*/ 12 w 35"/>
                  <a:gd name="T3" fmla="*/ 6 h 32"/>
                  <a:gd name="T4" fmla="*/ 30 w 35"/>
                  <a:gd name="T5" fmla="*/ 15 h 32"/>
                  <a:gd name="T6" fmla="*/ 19 w 35"/>
                  <a:gd name="T7" fmla="*/ 32 h 32"/>
                  <a:gd name="T8" fmla="*/ 18 w 35"/>
                  <a:gd name="T9" fmla="*/ 32 h 32"/>
                  <a:gd name="T10" fmla="*/ 30 w 35"/>
                  <a:gd name="T11" fmla="*/ 25 h 32"/>
                  <a:gd name="T12" fmla="*/ 18 w 35"/>
                  <a:gd name="T13" fmla="*/ 4 h 32"/>
                  <a:gd name="T14" fmla="*/ 18 w 35"/>
                  <a:gd name="T15" fmla="*/ 32 h 32"/>
                  <a:gd name="T16" fmla="*/ 19 w 35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32">
                    <a:moveTo>
                      <a:pt x="19" y="32"/>
                    </a:moveTo>
                    <a:cubicBezTo>
                      <a:pt x="5" y="31"/>
                      <a:pt x="1" y="14"/>
                      <a:pt x="12" y="6"/>
                    </a:cubicBezTo>
                    <a:cubicBezTo>
                      <a:pt x="20" y="0"/>
                      <a:pt x="28" y="8"/>
                      <a:pt x="30" y="15"/>
                    </a:cubicBezTo>
                    <a:cubicBezTo>
                      <a:pt x="32" y="23"/>
                      <a:pt x="27" y="32"/>
                      <a:pt x="19" y="32"/>
                    </a:cubicBezTo>
                    <a:cubicBezTo>
                      <a:pt x="18" y="32"/>
                      <a:pt x="18" y="32"/>
                      <a:pt x="18" y="32"/>
                    </a:cubicBezTo>
                    <a:cubicBezTo>
                      <a:pt x="23" y="32"/>
                      <a:pt x="27" y="30"/>
                      <a:pt x="30" y="25"/>
                    </a:cubicBezTo>
                    <a:cubicBezTo>
                      <a:pt x="35" y="16"/>
                      <a:pt x="28" y="5"/>
                      <a:pt x="18" y="4"/>
                    </a:cubicBezTo>
                    <a:cubicBezTo>
                      <a:pt x="1" y="3"/>
                      <a:pt x="0" y="32"/>
                      <a:pt x="18" y="32"/>
                    </a:cubicBezTo>
                    <a:cubicBezTo>
                      <a:pt x="18" y="32"/>
                      <a:pt x="18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35" name="Freeform 81"/>
              <p:cNvSpPr>
                <a:spLocks/>
              </p:cNvSpPr>
              <p:nvPr/>
            </p:nvSpPr>
            <p:spPr bwMode="auto">
              <a:xfrm>
                <a:off x="4295775" y="971550"/>
                <a:ext cx="292100" cy="268288"/>
              </a:xfrm>
              <a:custGeom>
                <a:avLst/>
                <a:gdLst>
                  <a:gd name="T0" fmla="*/ 19 w 35"/>
                  <a:gd name="T1" fmla="*/ 32 h 32"/>
                  <a:gd name="T2" fmla="*/ 12 w 35"/>
                  <a:gd name="T3" fmla="*/ 6 h 32"/>
                  <a:gd name="T4" fmla="*/ 30 w 35"/>
                  <a:gd name="T5" fmla="*/ 15 h 32"/>
                  <a:gd name="T6" fmla="*/ 18 w 35"/>
                  <a:gd name="T7" fmla="*/ 32 h 32"/>
                  <a:gd name="T8" fmla="*/ 17 w 35"/>
                  <a:gd name="T9" fmla="*/ 32 h 32"/>
                  <a:gd name="T10" fmla="*/ 30 w 35"/>
                  <a:gd name="T11" fmla="*/ 25 h 32"/>
                  <a:gd name="T12" fmla="*/ 18 w 35"/>
                  <a:gd name="T13" fmla="*/ 4 h 32"/>
                  <a:gd name="T14" fmla="*/ 17 w 35"/>
                  <a:gd name="T15" fmla="*/ 32 h 32"/>
                  <a:gd name="T16" fmla="*/ 19 w 35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32">
                    <a:moveTo>
                      <a:pt x="19" y="32"/>
                    </a:moveTo>
                    <a:cubicBezTo>
                      <a:pt x="5" y="31"/>
                      <a:pt x="1" y="14"/>
                      <a:pt x="12" y="6"/>
                    </a:cubicBezTo>
                    <a:cubicBezTo>
                      <a:pt x="20" y="0"/>
                      <a:pt x="28" y="8"/>
                      <a:pt x="30" y="15"/>
                    </a:cubicBezTo>
                    <a:cubicBezTo>
                      <a:pt x="32" y="23"/>
                      <a:pt x="26" y="32"/>
                      <a:pt x="18" y="32"/>
                    </a:cubicBezTo>
                    <a:cubicBezTo>
                      <a:pt x="18" y="32"/>
                      <a:pt x="17" y="32"/>
                      <a:pt x="17" y="32"/>
                    </a:cubicBezTo>
                    <a:cubicBezTo>
                      <a:pt x="23" y="32"/>
                      <a:pt x="27" y="30"/>
                      <a:pt x="30" y="25"/>
                    </a:cubicBezTo>
                    <a:cubicBezTo>
                      <a:pt x="35" y="16"/>
                      <a:pt x="28" y="5"/>
                      <a:pt x="18" y="4"/>
                    </a:cubicBezTo>
                    <a:cubicBezTo>
                      <a:pt x="1" y="3"/>
                      <a:pt x="0" y="32"/>
                      <a:pt x="17" y="32"/>
                    </a:cubicBezTo>
                    <a:cubicBezTo>
                      <a:pt x="18" y="32"/>
                      <a:pt x="18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36" name="Freeform 82"/>
              <p:cNvSpPr>
                <a:spLocks/>
              </p:cNvSpPr>
              <p:nvPr/>
            </p:nvSpPr>
            <p:spPr bwMode="auto">
              <a:xfrm>
                <a:off x="4638675" y="971550"/>
                <a:ext cx="300038" cy="268288"/>
              </a:xfrm>
              <a:custGeom>
                <a:avLst/>
                <a:gdLst>
                  <a:gd name="T0" fmla="*/ 19 w 36"/>
                  <a:gd name="T1" fmla="*/ 32 h 32"/>
                  <a:gd name="T2" fmla="*/ 13 w 36"/>
                  <a:gd name="T3" fmla="*/ 6 h 32"/>
                  <a:gd name="T4" fmla="*/ 31 w 36"/>
                  <a:gd name="T5" fmla="*/ 15 h 32"/>
                  <a:gd name="T6" fmla="*/ 19 w 36"/>
                  <a:gd name="T7" fmla="*/ 32 h 32"/>
                  <a:gd name="T8" fmla="*/ 18 w 36"/>
                  <a:gd name="T9" fmla="*/ 32 h 32"/>
                  <a:gd name="T10" fmla="*/ 30 w 36"/>
                  <a:gd name="T11" fmla="*/ 25 h 32"/>
                  <a:gd name="T12" fmla="*/ 19 w 36"/>
                  <a:gd name="T13" fmla="*/ 4 h 32"/>
                  <a:gd name="T14" fmla="*/ 18 w 36"/>
                  <a:gd name="T15" fmla="*/ 32 h 32"/>
                  <a:gd name="T16" fmla="*/ 19 w 36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6" h="32">
                    <a:moveTo>
                      <a:pt x="19" y="32"/>
                    </a:moveTo>
                    <a:cubicBezTo>
                      <a:pt x="6" y="31"/>
                      <a:pt x="2" y="14"/>
                      <a:pt x="13" y="6"/>
                    </a:cubicBezTo>
                    <a:cubicBezTo>
                      <a:pt x="20" y="0"/>
                      <a:pt x="29" y="8"/>
                      <a:pt x="31" y="15"/>
                    </a:cubicBezTo>
                    <a:cubicBezTo>
                      <a:pt x="33" y="23"/>
                      <a:pt x="27" y="32"/>
                      <a:pt x="19" y="32"/>
                    </a:cubicBezTo>
                    <a:cubicBezTo>
                      <a:pt x="19" y="32"/>
                      <a:pt x="18" y="32"/>
                      <a:pt x="18" y="32"/>
                    </a:cubicBezTo>
                    <a:cubicBezTo>
                      <a:pt x="24" y="32"/>
                      <a:pt x="28" y="30"/>
                      <a:pt x="30" y="25"/>
                    </a:cubicBezTo>
                    <a:cubicBezTo>
                      <a:pt x="36" y="16"/>
                      <a:pt x="29" y="5"/>
                      <a:pt x="19" y="4"/>
                    </a:cubicBezTo>
                    <a:cubicBezTo>
                      <a:pt x="2" y="3"/>
                      <a:pt x="0" y="32"/>
                      <a:pt x="18" y="32"/>
                    </a:cubicBezTo>
                    <a:cubicBezTo>
                      <a:pt x="19" y="32"/>
                      <a:pt x="19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37" name="Freeform 83"/>
              <p:cNvSpPr>
                <a:spLocks/>
              </p:cNvSpPr>
              <p:nvPr/>
            </p:nvSpPr>
            <p:spPr bwMode="auto">
              <a:xfrm>
                <a:off x="4987925" y="971550"/>
                <a:ext cx="300038" cy="268288"/>
              </a:xfrm>
              <a:custGeom>
                <a:avLst/>
                <a:gdLst>
                  <a:gd name="T0" fmla="*/ 19 w 36"/>
                  <a:gd name="T1" fmla="*/ 32 h 32"/>
                  <a:gd name="T2" fmla="*/ 12 w 36"/>
                  <a:gd name="T3" fmla="*/ 6 h 32"/>
                  <a:gd name="T4" fmla="*/ 31 w 36"/>
                  <a:gd name="T5" fmla="*/ 15 h 32"/>
                  <a:gd name="T6" fmla="*/ 19 w 36"/>
                  <a:gd name="T7" fmla="*/ 32 h 32"/>
                  <a:gd name="T8" fmla="*/ 18 w 36"/>
                  <a:gd name="T9" fmla="*/ 32 h 32"/>
                  <a:gd name="T10" fmla="*/ 30 w 36"/>
                  <a:gd name="T11" fmla="*/ 25 h 32"/>
                  <a:gd name="T12" fmla="*/ 19 w 36"/>
                  <a:gd name="T13" fmla="*/ 4 h 32"/>
                  <a:gd name="T14" fmla="*/ 18 w 36"/>
                  <a:gd name="T15" fmla="*/ 32 h 32"/>
                  <a:gd name="T16" fmla="*/ 19 w 36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6" h="32">
                    <a:moveTo>
                      <a:pt x="19" y="32"/>
                    </a:moveTo>
                    <a:cubicBezTo>
                      <a:pt x="5" y="31"/>
                      <a:pt x="2" y="14"/>
                      <a:pt x="12" y="6"/>
                    </a:cubicBezTo>
                    <a:cubicBezTo>
                      <a:pt x="20" y="0"/>
                      <a:pt x="29" y="8"/>
                      <a:pt x="31" y="15"/>
                    </a:cubicBezTo>
                    <a:cubicBezTo>
                      <a:pt x="32" y="23"/>
                      <a:pt x="27" y="32"/>
                      <a:pt x="19" y="32"/>
                    </a:cubicBezTo>
                    <a:cubicBezTo>
                      <a:pt x="19" y="32"/>
                      <a:pt x="18" y="32"/>
                      <a:pt x="18" y="32"/>
                    </a:cubicBezTo>
                    <a:cubicBezTo>
                      <a:pt x="23" y="32"/>
                      <a:pt x="28" y="30"/>
                      <a:pt x="30" y="25"/>
                    </a:cubicBezTo>
                    <a:cubicBezTo>
                      <a:pt x="36" y="16"/>
                      <a:pt x="29" y="5"/>
                      <a:pt x="19" y="4"/>
                    </a:cubicBezTo>
                    <a:cubicBezTo>
                      <a:pt x="2" y="3"/>
                      <a:pt x="0" y="32"/>
                      <a:pt x="18" y="32"/>
                    </a:cubicBezTo>
                    <a:cubicBezTo>
                      <a:pt x="18" y="32"/>
                      <a:pt x="19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38" name="Freeform 84"/>
              <p:cNvSpPr>
                <a:spLocks/>
              </p:cNvSpPr>
              <p:nvPr/>
            </p:nvSpPr>
            <p:spPr bwMode="auto">
              <a:xfrm>
                <a:off x="5338763" y="971550"/>
                <a:ext cx="292100" cy="268288"/>
              </a:xfrm>
              <a:custGeom>
                <a:avLst/>
                <a:gdLst>
                  <a:gd name="T0" fmla="*/ 19 w 35"/>
                  <a:gd name="T1" fmla="*/ 32 h 32"/>
                  <a:gd name="T2" fmla="*/ 12 w 35"/>
                  <a:gd name="T3" fmla="*/ 6 h 32"/>
                  <a:gd name="T4" fmla="*/ 30 w 35"/>
                  <a:gd name="T5" fmla="*/ 15 h 32"/>
                  <a:gd name="T6" fmla="*/ 19 w 35"/>
                  <a:gd name="T7" fmla="*/ 32 h 32"/>
                  <a:gd name="T8" fmla="*/ 18 w 35"/>
                  <a:gd name="T9" fmla="*/ 32 h 32"/>
                  <a:gd name="T10" fmla="*/ 30 w 35"/>
                  <a:gd name="T11" fmla="*/ 25 h 32"/>
                  <a:gd name="T12" fmla="*/ 19 w 35"/>
                  <a:gd name="T13" fmla="*/ 4 h 32"/>
                  <a:gd name="T14" fmla="*/ 18 w 35"/>
                  <a:gd name="T15" fmla="*/ 32 h 32"/>
                  <a:gd name="T16" fmla="*/ 19 w 35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32">
                    <a:moveTo>
                      <a:pt x="19" y="32"/>
                    </a:moveTo>
                    <a:cubicBezTo>
                      <a:pt x="5" y="31"/>
                      <a:pt x="2" y="14"/>
                      <a:pt x="12" y="6"/>
                    </a:cubicBezTo>
                    <a:cubicBezTo>
                      <a:pt x="20" y="0"/>
                      <a:pt x="28" y="8"/>
                      <a:pt x="30" y="15"/>
                    </a:cubicBezTo>
                    <a:cubicBezTo>
                      <a:pt x="32" y="23"/>
                      <a:pt x="27" y="32"/>
                      <a:pt x="19" y="32"/>
                    </a:cubicBezTo>
                    <a:cubicBezTo>
                      <a:pt x="19" y="32"/>
                      <a:pt x="18" y="32"/>
                      <a:pt x="18" y="32"/>
                    </a:cubicBezTo>
                    <a:cubicBezTo>
                      <a:pt x="23" y="32"/>
                      <a:pt x="27" y="30"/>
                      <a:pt x="30" y="25"/>
                    </a:cubicBezTo>
                    <a:cubicBezTo>
                      <a:pt x="35" y="16"/>
                      <a:pt x="29" y="5"/>
                      <a:pt x="19" y="4"/>
                    </a:cubicBezTo>
                    <a:cubicBezTo>
                      <a:pt x="2" y="3"/>
                      <a:pt x="0" y="32"/>
                      <a:pt x="18" y="32"/>
                    </a:cubicBezTo>
                    <a:cubicBezTo>
                      <a:pt x="18" y="32"/>
                      <a:pt x="19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39" name="Freeform 85"/>
              <p:cNvSpPr>
                <a:spLocks/>
              </p:cNvSpPr>
              <p:nvPr/>
            </p:nvSpPr>
            <p:spPr bwMode="auto">
              <a:xfrm>
                <a:off x="5689600" y="971550"/>
                <a:ext cx="292100" cy="268288"/>
              </a:xfrm>
              <a:custGeom>
                <a:avLst/>
                <a:gdLst>
                  <a:gd name="T0" fmla="*/ 19 w 35"/>
                  <a:gd name="T1" fmla="*/ 32 h 32"/>
                  <a:gd name="T2" fmla="*/ 12 w 35"/>
                  <a:gd name="T3" fmla="*/ 6 h 32"/>
                  <a:gd name="T4" fmla="*/ 30 w 35"/>
                  <a:gd name="T5" fmla="*/ 15 h 32"/>
                  <a:gd name="T6" fmla="*/ 19 w 35"/>
                  <a:gd name="T7" fmla="*/ 32 h 32"/>
                  <a:gd name="T8" fmla="*/ 18 w 35"/>
                  <a:gd name="T9" fmla="*/ 32 h 32"/>
                  <a:gd name="T10" fmla="*/ 30 w 35"/>
                  <a:gd name="T11" fmla="*/ 25 h 32"/>
                  <a:gd name="T12" fmla="*/ 19 w 35"/>
                  <a:gd name="T13" fmla="*/ 4 h 32"/>
                  <a:gd name="T14" fmla="*/ 18 w 35"/>
                  <a:gd name="T15" fmla="*/ 32 h 32"/>
                  <a:gd name="T16" fmla="*/ 19 w 35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32">
                    <a:moveTo>
                      <a:pt x="19" y="32"/>
                    </a:moveTo>
                    <a:cubicBezTo>
                      <a:pt x="5" y="31"/>
                      <a:pt x="2" y="14"/>
                      <a:pt x="12" y="6"/>
                    </a:cubicBezTo>
                    <a:cubicBezTo>
                      <a:pt x="20" y="0"/>
                      <a:pt x="28" y="8"/>
                      <a:pt x="30" y="15"/>
                    </a:cubicBezTo>
                    <a:cubicBezTo>
                      <a:pt x="32" y="23"/>
                      <a:pt x="27" y="32"/>
                      <a:pt x="19" y="32"/>
                    </a:cubicBezTo>
                    <a:cubicBezTo>
                      <a:pt x="19" y="32"/>
                      <a:pt x="18" y="32"/>
                      <a:pt x="18" y="32"/>
                    </a:cubicBezTo>
                    <a:cubicBezTo>
                      <a:pt x="23" y="32"/>
                      <a:pt x="27" y="30"/>
                      <a:pt x="30" y="25"/>
                    </a:cubicBezTo>
                    <a:cubicBezTo>
                      <a:pt x="35" y="16"/>
                      <a:pt x="29" y="5"/>
                      <a:pt x="19" y="4"/>
                    </a:cubicBezTo>
                    <a:cubicBezTo>
                      <a:pt x="1" y="3"/>
                      <a:pt x="0" y="32"/>
                      <a:pt x="18" y="32"/>
                    </a:cubicBezTo>
                    <a:cubicBezTo>
                      <a:pt x="18" y="32"/>
                      <a:pt x="19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40" name="Freeform 86"/>
              <p:cNvSpPr>
                <a:spLocks/>
              </p:cNvSpPr>
              <p:nvPr/>
            </p:nvSpPr>
            <p:spPr bwMode="auto">
              <a:xfrm>
                <a:off x="6038850" y="971550"/>
                <a:ext cx="292100" cy="268288"/>
              </a:xfrm>
              <a:custGeom>
                <a:avLst/>
                <a:gdLst>
                  <a:gd name="T0" fmla="*/ 19 w 35"/>
                  <a:gd name="T1" fmla="*/ 32 h 32"/>
                  <a:gd name="T2" fmla="*/ 12 w 35"/>
                  <a:gd name="T3" fmla="*/ 6 h 32"/>
                  <a:gd name="T4" fmla="*/ 30 w 35"/>
                  <a:gd name="T5" fmla="*/ 15 h 32"/>
                  <a:gd name="T6" fmla="*/ 19 w 35"/>
                  <a:gd name="T7" fmla="*/ 32 h 32"/>
                  <a:gd name="T8" fmla="*/ 18 w 35"/>
                  <a:gd name="T9" fmla="*/ 32 h 32"/>
                  <a:gd name="T10" fmla="*/ 30 w 35"/>
                  <a:gd name="T11" fmla="*/ 25 h 32"/>
                  <a:gd name="T12" fmla="*/ 18 w 35"/>
                  <a:gd name="T13" fmla="*/ 4 h 32"/>
                  <a:gd name="T14" fmla="*/ 18 w 35"/>
                  <a:gd name="T15" fmla="*/ 32 h 32"/>
                  <a:gd name="T16" fmla="*/ 19 w 35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32">
                    <a:moveTo>
                      <a:pt x="19" y="32"/>
                    </a:moveTo>
                    <a:cubicBezTo>
                      <a:pt x="5" y="31"/>
                      <a:pt x="1" y="14"/>
                      <a:pt x="12" y="6"/>
                    </a:cubicBezTo>
                    <a:cubicBezTo>
                      <a:pt x="20" y="0"/>
                      <a:pt x="28" y="8"/>
                      <a:pt x="30" y="15"/>
                    </a:cubicBezTo>
                    <a:cubicBezTo>
                      <a:pt x="32" y="23"/>
                      <a:pt x="27" y="32"/>
                      <a:pt x="19" y="32"/>
                    </a:cubicBezTo>
                    <a:cubicBezTo>
                      <a:pt x="18" y="32"/>
                      <a:pt x="17" y="32"/>
                      <a:pt x="18" y="32"/>
                    </a:cubicBezTo>
                    <a:cubicBezTo>
                      <a:pt x="23" y="32"/>
                      <a:pt x="27" y="30"/>
                      <a:pt x="30" y="25"/>
                    </a:cubicBezTo>
                    <a:cubicBezTo>
                      <a:pt x="35" y="16"/>
                      <a:pt x="28" y="5"/>
                      <a:pt x="18" y="4"/>
                    </a:cubicBezTo>
                    <a:cubicBezTo>
                      <a:pt x="1" y="3"/>
                      <a:pt x="0" y="32"/>
                      <a:pt x="18" y="32"/>
                    </a:cubicBezTo>
                    <a:cubicBezTo>
                      <a:pt x="18" y="32"/>
                      <a:pt x="18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41" name="Freeform 87"/>
              <p:cNvSpPr>
                <a:spLocks/>
              </p:cNvSpPr>
              <p:nvPr/>
            </p:nvSpPr>
            <p:spPr bwMode="auto">
              <a:xfrm>
                <a:off x="6389688" y="971550"/>
                <a:ext cx="292100" cy="268288"/>
              </a:xfrm>
              <a:custGeom>
                <a:avLst/>
                <a:gdLst>
                  <a:gd name="T0" fmla="*/ 18 w 35"/>
                  <a:gd name="T1" fmla="*/ 32 h 32"/>
                  <a:gd name="T2" fmla="*/ 12 w 35"/>
                  <a:gd name="T3" fmla="*/ 6 h 32"/>
                  <a:gd name="T4" fmla="*/ 30 w 35"/>
                  <a:gd name="T5" fmla="*/ 15 h 32"/>
                  <a:gd name="T6" fmla="*/ 18 w 35"/>
                  <a:gd name="T7" fmla="*/ 32 h 32"/>
                  <a:gd name="T8" fmla="*/ 17 w 35"/>
                  <a:gd name="T9" fmla="*/ 32 h 32"/>
                  <a:gd name="T10" fmla="*/ 30 w 35"/>
                  <a:gd name="T11" fmla="*/ 25 h 32"/>
                  <a:gd name="T12" fmla="*/ 18 w 35"/>
                  <a:gd name="T13" fmla="*/ 4 h 32"/>
                  <a:gd name="T14" fmla="*/ 17 w 35"/>
                  <a:gd name="T15" fmla="*/ 32 h 32"/>
                  <a:gd name="T16" fmla="*/ 18 w 35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32">
                    <a:moveTo>
                      <a:pt x="18" y="32"/>
                    </a:moveTo>
                    <a:cubicBezTo>
                      <a:pt x="5" y="31"/>
                      <a:pt x="1" y="14"/>
                      <a:pt x="12" y="6"/>
                    </a:cubicBezTo>
                    <a:cubicBezTo>
                      <a:pt x="20" y="0"/>
                      <a:pt x="28" y="8"/>
                      <a:pt x="30" y="15"/>
                    </a:cubicBezTo>
                    <a:cubicBezTo>
                      <a:pt x="32" y="23"/>
                      <a:pt x="26" y="32"/>
                      <a:pt x="18" y="32"/>
                    </a:cubicBezTo>
                    <a:cubicBezTo>
                      <a:pt x="18" y="32"/>
                      <a:pt x="17" y="32"/>
                      <a:pt x="17" y="32"/>
                    </a:cubicBezTo>
                    <a:cubicBezTo>
                      <a:pt x="23" y="32"/>
                      <a:pt x="27" y="30"/>
                      <a:pt x="30" y="25"/>
                    </a:cubicBezTo>
                    <a:cubicBezTo>
                      <a:pt x="35" y="16"/>
                      <a:pt x="28" y="5"/>
                      <a:pt x="18" y="4"/>
                    </a:cubicBezTo>
                    <a:cubicBezTo>
                      <a:pt x="1" y="3"/>
                      <a:pt x="0" y="32"/>
                      <a:pt x="17" y="32"/>
                    </a:cubicBezTo>
                    <a:cubicBezTo>
                      <a:pt x="18" y="32"/>
                      <a:pt x="18" y="32"/>
                      <a:pt x="18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42" name="Freeform 88"/>
              <p:cNvSpPr>
                <a:spLocks/>
              </p:cNvSpPr>
              <p:nvPr/>
            </p:nvSpPr>
            <p:spPr bwMode="auto">
              <a:xfrm>
                <a:off x="6732588" y="971550"/>
                <a:ext cx="300038" cy="268288"/>
              </a:xfrm>
              <a:custGeom>
                <a:avLst/>
                <a:gdLst>
                  <a:gd name="T0" fmla="*/ 19 w 36"/>
                  <a:gd name="T1" fmla="*/ 32 h 32"/>
                  <a:gd name="T2" fmla="*/ 13 w 36"/>
                  <a:gd name="T3" fmla="*/ 6 h 32"/>
                  <a:gd name="T4" fmla="*/ 31 w 36"/>
                  <a:gd name="T5" fmla="*/ 15 h 32"/>
                  <a:gd name="T6" fmla="*/ 19 w 36"/>
                  <a:gd name="T7" fmla="*/ 32 h 32"/>
                  <a:gd name="T8" fmla="*/ 18 w 36"/>
                  <a:gd name="T9" fmla="*/ 32 h 32"/>
                  <a:gd name="T10" fmla="*/ 30 w 36"/>
                  <a:gd name="T11" fmla="*/ 25 h 32"/>
                  <a:gd name="T12" fmla="*/ 19 w 36"/>
                  <a:gd name="T13" fmla="*/ 4 h 32"/>
                  <a:gd name="T14" fmla="*/ 18 w 36"/>
                  <a:gd name="T15" fmla="*/ 32 h 32"/>
                  <a:gd name="T16" fmla="*/ 19 w 36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6" h="32">
                    <a:moveTo>
                      <a:pt x="19" y="32"/>
                    </a:moveTo>
                    <a:cubicBezTo>
                      <a:pt x="6" y="31"/>
                      <a:pt x="2" y="14"/>
                      <a:pt x="13" y="6"/>
                    </a:cubicBezTo>
                    <a:cubicBezTo>
                      <a:pt x="20" y="0"/>
                      <a:pt x="29" y="8"/>
                      <a:pt x="31" y="15"/>
                    </a:cubicBezTo>
                    <a:cubicBezTo>
                      <a:pt x="33" y="23"/>
                      <a:pt x="27" y="32"/>
                      <a:pt x="19" y="32"/>
                    </a:cubicBezTo>
                    <a:cubicBezTo>
                      <a:pt x="19" y="32"/>
                      <a:pt x="18" y="32"/>
                      <a:pt x="18" y="32"/>
                    </a:cubicBezTo>
                    <a:cubicBezTo>
                      <a:pt x="23" y="32"/>
                      <a:pt x="28" y="30"/>
                      <a:pt x="30" y="25"/>
                    </a:cubicBezTo>
                    <a:cubicBezTo>
                      <a:pt x="36" y="16"/>
                      <a:pt x="29" y="5"/>
                      <a:pt x="19" y="4"/>
                    </a:cubicBezTo>
                    <a:cubicBezTo>
                      <a:pt x="2" y="3"/>
                      <a:pt x="0" y="32"/>
                      <a:pt x="18" y="32"/>
                    </a:cubicBezTo>
                    <a:cubicBezTo>
                      <a:pt x="19" y="32"/>
                      <a:pt x="19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43" name="Freeform 89"/>
              <p:cNvSpPr>
                <a:spLocks/>
              </p:cNvSpPr>
              <p:nvPr/>
            </p:nvSpPr>
            <p:spPr bwMode="auto">
              <a:xfrm>
                <a:off x="7081838" y="971550"/>
                <a:ext cx="300038" cy="268288"/>
              </a:xfrm>
              <a:custGeom>
                <a:avLst/>
                <a:gdLst>
                  <a:gd name="T0" fmla="*/ 19 w 36"/>
                  <a:gd name="T1" fmla="*/ 32 h 32"/>
                  <a:gd name="T2" fmla="*/ 12 w 36"/>
                  <a:gd name="T3" fmla="*/ 6 h 32"/>
                  <a:gd name="T4" fmla="*/ 30 w 36"/>
                  <a:gd name="T5" fmla="*/ 15 h 32"/>
                  <a:gd name="T6" fmla="*/ 19 w 36"/>
                  <a:gd name="T7" fmla="*/ 32 h 32"/>
                  <a:gd name="T8" fmla="*/ 18 w 36"/>
                  <a:gd name="T9" fmla="*/ 32 h 32"/>
                  <a:gd name="T10" fmla="*/ 30 w 36"/>
                  <a:gd name="T11" fmla="*/ 25 h 32"/>
                  <a:gd name="T12" fmla="*/ 19 w 36"/>
                  <a:gd name="T13" fmla="*/ 4 h 32"/>
                  <a:gd name="T14" fmla="*/ 18 w 36"/>
                  <a:gd name="T15" fmla="*/ 32 h 32"/>
                  <a:gd name="T16" fmla="*/ 19 w 36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6" h="32">
                    <a:moveTo>
                      <a:pt x="19" y="32"/>
                    </a:moveTo>
                    <a:cubicBezTo>
                      <a:pt x="5" y="31"/>
                      <a:pt x="2" y="14"/>
                      <a:pt x="12" y="6"/>
                    </a:cubicBezTo>
                    <a:cubicBezTo>
                      <a:pt x="20" y="0"/>
                      <a:pt x="29" y="8"/>
                      <a:pt x="30" y="15"/>
                    </a:cubicBezTo>
                    <a:cubicBezTo>
                      <a:pt x="32" y="23"/>
                      <a:pt x="27" y="32"/>
                      <a:pt x="19" y="32"/>
                    </a:cubicBezTo>
                    <a:cubicBezTo>
                      <a:pt x="19" y="32"/>
                      <a:pt x="18" y="32"/>
                      <a:pt x="18" y="32"/>
                    </a:cubicBezTo>
                    <a:cubicBezTo>
                      <a:pt x="23" y="32"/>
                      <a:pt x="27" y="30"/>
                      <a:pt x="30" y="25"/>
                    </a:cubicBezTo>
                    <a:cubicBezTo>
                      <a:pt x="36" y="16"/>
                      <a:pt x="29" y="5"/>
                      <a:pt x="19" y="4"/>
                    </a:cubicBezTo>
                    <a:cubicBezTo>
                      <a:pt x="2" y="3"/>
                      <a:pt x="0" y="32"/>
                      <a:pt x="18" y="32"/>
                    </a:cubicBezTo>
                    <a:cubicBezTo>
                      <a:pt x="18" y="32"/>
                      <a:pt x="19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44" name="Freeform 90"/>
              <p:cNvSpPr>
                <a:spLocks/>
              </p:cNvSpPr>
              <p:nvPr/>
            </p:nvSpPr>
            <p:spPr bwMode="auto">
              <a:xfrm>
                <a:off x="7432675" y="971550"/>
                <a:ext cx="292100" cy="268288"/>
              </a:xfrm>
              <a:custGeom>
                <a:avLst/>
                <a:gdLst>
                  <a:gd name="T0" fmla="*/ 19 w 35"/>
                  <a:gd name="T1" fmla="*/ 32 h 32"/>
                  <a:gd name="T2" fmla="*/ 12 w 35"/>
                  <a:gd name="T3" fmla="*/ 6 h 32"/>
                  <a:gd name="T4" fmla="*/ 30 w 35"/>
                  <a:gd name="T5" fmla="*/ 15 h 32"/>
                  <a:gd name="T6" fmla="*/ 19 w 35"/>
                  <a:gd name="T7" fmla="*/ 32 h 32"/>
                  <a:gd name="T8" fmla="*/ 18 w 35"/>
                  <a:gd name="T9" fmla="*/ 32 h 32"/>
                  <a:gd name="T10" fmla="*/ 30 w 35"/>
                  <a:gd name="T11" fmla="*/ 25 h 32"/>
                  <a:gd name="T12" fmla="*/ 19 w 35"/>
                  <a:gd name="T13" fmla="*/ 4 h 32"/>
                  <a:gd name="T14" fmla="*/ 18 w 35"/>
                  <a:gd name="T15" fmla="*/ 32 h 32"/>
                  <a:gd name="T16" fmla="*/ 19 w 35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32">
                    <a:moveTo>
                      <a:pt x="19" y="32"/>
                    </a:moveTo>
                    <a:cubicBezTo>
                      <a:pt x="5" y="31"/>
                      <a:pt x="2" y="14"/>
                      <a:pt x="12" y="6"/>
                    </a:cubicBezTo>
                    <a:cubicBezTo>
                      <a:pt x="20" y="0"/>
                      <a:pt x="28" y="8"/>
                      <a:pt x="30" y="15"/>
                    </a:cubicBezTo>
                    <a:cubicBezTo>
                      <a:pt x="32" y="23"/>
                      <a:pt x="27" y="32"/>
                      <a:pt x="19" y="32"/>
                    </a:cubicBezTo>
                    <a:cubicBezTo>
                      <a:pt x="19" y="32"/>
                      <a:pt x="18" y="32"/>
                      <a:pt x="18" y="32"/>
                    </a:cubicBezTo>
                    <a:cubicBezTo>
                      <a:pt x="23" y="32"/>
                      <a:pt x="27" y="30"/>
                      <a:pt x="30" y="25"/>
                    </a:cubicBezTo>
                    <a:cubicBezTo>
                      <a:pt x="35" y="16"/>
                      <a:pt x="29" y="5"/>
                      <a:pt x="19" y="4"/>
                    </a:cubicBezTo>
                    <a:cubicBezTo>
                      <a:pt x="2" y="3"/>
                      <a:pt x="0" y="32"/>
                      <a:pt x="18" y="32"/>
                    </a:cubicBezTo>
                    <a:cubicBezTo>
                      <a:pt x="18" y="32"/>
                      <a:pt x="19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45" name="Freeform 91"/>
              <p:cNvSpPr>
                <a:spLocks/>
              </p:cNvSpPr>
              <p:nvPr/>
            </p:nvSpPr>
            <p:spPr bwMode="auto">
              <a:xfrm>
                <a:off x="7783513" y="971550"/>
                <a:ext cx="292100" cy="268288"/>
              </a:xfrm>
              <a:custGeom>
                <a:avLst/>
                <a:gdLst>
                  <a:gd name="T0" fmla="*/ 19 w 35"/>
                  <a:gd name="T1" fmla="*/ 32 h 32"/>
                  <a:gd name="T2" fmla="*/ 12 w 35"/>
                  <a:gd name="T3" fmla="*/ 6 h 32"/>
                  <a:gd name="T4" fmla="*/ 30 w 35"/>
                  <a:gd name="T5" fmla="*/ 15 h 32"/>
                  <a:gd name="T6" fmla="*/ 19 w 35"/>
                  <a:gd name="T7" fmla="*/ 32 h 32"/>
                  <a:gd name="T8" fmla="*/ 18 w 35"/>
                  <a:gd name="T9" fmla="*/ 32 h 32"/>
                  <a:gd name="T10" fmla="*/ 30 w 35"/>
                  <a:gd name="T11" fmla="*/ 25 h 32"/>
                  <a:gd name="T12" fmla="*/ 19 w 35"/>
                  <a:gd name="T13" fmla="*/ 4 h 32"/>
                  <a:gd name="T14" fmla="*/ 18 w 35"/>
                  <a:gd name="T15" fmla="*/ 32 h 32"/>
                  <a:gd name="T16" fmla="*/ 19 w 35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32">
                    <a:moveTo>
                      <a:pt x="19" y="32"/>
                    </a:moveTo>
                    <a:cubicBezTo>
                      <a:pt x="5" y="31"/>
                      <a:pt x="2" y="14"/>
                      <a:pt x="12" y="6"/>
                    </a:cubicBezTo>
                    <a:cubicBezTo>
                      <a:pt x="20" y="0"/>
                      <a:pt x="28" y="8"/>
                      <a:pt x="30" y="15"/>
                    </a:cubicBezTo>
                    <a:cubicBezTo>
                      <a:pt x="32" y="23"/>
                      <a:pt x="27" y="32"/>
                      <a:pt x="19" y="32"/>
                    </a:cubicBezTo>
                    <a:cubicBezTo>
                      <a:pt x="18" y="32"/>
                      <a:pt x="18" y="32"/>
                      <a:pt x="18" y="32"/>
                    </a:cubicBezTo>
                    <a:cubicBezTo>
                      <a:pt x="23" y="32"/>
                      <a:pt x="27" y="30"/>
                      <a:pt x="30" y="25"/>
                    </a:cubicBezTo>
                    <a:cubicBezTo>
                      <a:pt x="35" y="16"/>
                      <a:pt x="28" y="5"/>
                      <a:pt x="19" y="4"/>
                    </a:cubicBezTo>
                    <a:cubicBezTo>
                      <a:pt x="1" y="3"/>
                      <a:pt x="0" y="32"/>
                      <a:pt x="18" y="32"/>
                    </a:cubicBezTo>
                    <a:cubicBezTo>
                      <a:pt x="18" y="32"/>
                      <a:pt x="19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46" name="Freeform 92"/>
              <p:cNvSpPr>
                <a:spLocks/>
              </p:cNvSpPr>
              <p:nvPr/>
            </p:nvSpPr>
            <p:spPr bwMode="auto">
              <a:xfrm>
                <a:off x="8132763" y="971550"/>
                <a:ext cx="292100" cy="268288"/>
              </a:xfrm>
              <a:custGeom>
                <a:avLst/>
                <a:gdLst>
                  <a:gd name="T0" fmla="*/ 19 w 35"/>
                  <a:gd name="T1" fmla="*/ 32 h 32"/>
                  <a:gd name="T2" fmla="*/ 12 w 35"/>
                  <a:gd name="T3" fmla="*/ 6 h 32"/>
                  <a:gd name="T4" fmla="*/ 30 w 35"/>
                  <a:gd name="T5" fmla="*/ 15 h 32"/>
                  <a:gd name="T6" fmla="*/ 19 w 35"/>
                  <a:gd name="T7" fmla="*/ 32 h 32"/>
                  <a:gd name="T8" fmla="*/ 18 w 35"/>
                  <a:gd name="T9" fmla="*/ 32 h 32"/>
                  <a:gd name="T10" fmla="*/ 30 w 35"/>
                  <a:gd name="T11" fmla="*/ 25 h 32"/>
                  <a:gd name="T12" fmla="*/ 18 w 35"/>
                  <a:gd name="T13" fmla="*/ 4 h 32"/>
                  <a:gd name="T14" fmla="*/ 17 w 35"/>
                  <a:gd name="T15" fmla="*/ 32 h 32"/>
                  <a:gd name="T16" fmla="*/ 19 w 35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32">
                    <a:moveTo>
                      <a:pt x="19" y="32"/>
                    </a:moveTo>
                    <a:cubicBezTo>
                      <a:pt x="5" y="31"/>
                      <a:pt x="1" y="14"/>
                      <a:pt x="12" y="6"/>
                    </a:cubicBezTo>
                    <a:cubicBezTo>
                      <a:pt x="20" y="0"/>
                      <a:pt x="28" y="8"/>
                      <a:pt x="30" y="15"/>
                    </a:cubicBezTo>
                    <a:cubicBezTo>
                      <a:pt x="32" y="23"/>
                      <a:pt x="27" y="32"/>
                      <a:pt x="19" y="32"/>
                    </a:cubicBezTo>
                    <a:cubicBezTo>
                      <a:pt x="18" y="32"/>
                      <a:pt x="17" y="32"/>
                      <a:pt x="18" y="32"/>
                    </a:cubicBezTo>
                    <a:cubicBezTo>
                      <a:pt x="23" y="32"/>
                      <a:pt x="27" y="30"/>
                      <a:pt x="30" y="25"/>
                    </a:cubicBezTo>
                    <a:cubicBezTo>
                      <a:pt x="35" y="16"/>
                      <a:pt x="28" y="5"/>
                      <a:pt x="18" y="4"/>
                    </a:cubicBezTo>
                    <a:cubicBezTo>
                      <a:pt x="1" y="3"/>
                      <a:pt x="0" y="32"/>
                      <a:pt x="17" y="32"/>
                    </a:cubicBezTo>
                    <a:cubicBezTo>
                      <a:pt x="18" y="32"/>
                      <a:pt x="18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47" name="Freeform 93"/>
              <p:cNvSpPr>
                <a:spLocks/>
              </p:cNvSpPr>
              <p:nvPr/>
            </p:nvSpPr>
            <p:spPr bwMode="auto">
              <a:xfrm>
                <a:off x="8483600" y="971550"/>
                <a:ext cx="292100" cy="268288"/>
              </a:xfrm>
              <a:custGeom>
                <a:avLst/>
                <a:gdLst>
                  <a:gd name="T0" fmla="*/ 18 w 35"/>
                  <a:gd name="T1" fmla="*/ 32 h 32"/>
                  <a:gd name="T2" fmla="*/ 12 w 35"/>
                  <a:gd name="T3" fmla="*/ 6 h 32"/>
                  <a:gd name="T4" fmla="*/ 30 w 35"/>
                  <a:gd name="T5" fmla="*/ 15 h 32"/>
                  <a:gd name="T6" fmla="*/ 18 w 35"/>
                  <a:gd name="T7" fmla="*/ 32 h 32"/>
                  <a:gd name="T8" fmla="*/ 17 w 35"/>
                  <a:gd name="T9" fmla="*/ 32 h 32"/>
                  <a:gd name="T10" fmla="*/ 30 w 35"/>
                  <a:gd name="T11" fmla="*/ 25 h 32"/>
                  <a:gd name="T12" fmla="*/ 18 w 35"/>
                  <a:gd name="T13" fmla="*/ 4 h 32"/>
                  <a:gd name="T14" fmla="*/ 17 w 35"/>
                  <a:gd name="T15" fmla="*/ 32 h 32"/>
                  <a:gd name="T16" fmla="*/ 18 w 35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32">
                    <a:moveTo>
                      <a:pt x="18" y="32"/>
                    </a:moveTo>
                    <a:cubicBezTo>
                      <a:pt x="5" y="31"/>
                      <a:pt x="1" y="14"/>
                      <a:pt x="12" y="6"/>
                    </a:cubicBezTo>
                    <a:cubicBezTo>
                      <a:pt x="20" y="0"/>
                      <a:pt x="28" y="8"/>
                      <a:pt x="30" y="15"/>
                    </a:cubicBezTo>
                    <a:cubicBezTo>
                      <a:pt x="32" y="23"/>
                      <a:pt x="26" y="32"/>
                      <a:pt x="18" y="32"/>
                    </a:cubicBezTo>
                    <a:cubicBezTo>
                      <a:pt x="18" y="32"/>
                      <a:pt x="17" y="32"/>
                      <a:pt x="17" y="32"/>
                    </a:cubicBezTo>
                    <a:cubicBezTo>
                      <a:pt x="23" y="32"/>
                      <a:pt x="27" y="30"/>
                      <a:pt x="30" y="25"/>
                    </a:cubicBezTo>
                    <a:cubicBezTo>
                      <a:pt x="35" y="16"/>
                      <a:pt x="28" y="5"/>
                      <a:pt x="18" y="4"/>
                    </a:cubicBezTo>
                    <a:cubicBezTo>
                      <a:pt x="1" y="3"/>
                      <a:pt x="0" y="32"/>
                      <a:pt x="17" y="32"/>
                    </a:cubicBezTo>
                    <a:cubicBezTo>
                      <a:pt x="18" y="32"/>
                      <a:pt x="18" y="32"/>
                      <a:pt x="18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48" name="Freeform 94"/>
              <p:cNvSpPr>
                <a:spLocks/>
              </p:cNvSpPr>
              <p:nvPr/>
            </p:nvSpPr>
            <p:spPr bwMode="auto">
              <a:xfrm>
                <a:off x="8826500" y="971550"/>
                <a:ext cx="300038" cy="268288"/>
              </a:xfrm>
              <a:custGeom>
                <a:avLst/>
                <a:gdLst>
                  <a:gd name="T0" fmla="*/ 19 w 36"/>
                  <a:gd name="T1" fmla="*/ 32 h 32"/>
                  <a:gd name="T2" fmla="*/ 12 w 36"/>
                  <a:gd name="T3" fmla="*/ 6 h 32"/>
                  <a:gd name="T4" fmla="*/ 31 w 36"/>
                  <a:gd name="T5" fmla="*/ 15 h 32"/>
                  <a:gd name="T6" fmla="*/ 19 w 36"/>
                  <a:gd name="T7" fmla="*/ 32 h 32"/>
                  <a:gd name="T8" fmla="*/ 18 w 36"/>
                  <a:gd name="T9" fmla="*/ 32 h 32"/>
                  <a:gd name="T10" fmla="*/ 30 w 36"/>
                  <a:gd name="T11" fmla="*/ 25 h 32"/>
                  <a:gd name="T12" fmla="*/ 19 w 36"/>
                  <a:gd name="T13" fmla="*/ 4 h 32"/>
                  <a:gd name="T14" fmla="*/ 18 w 36"/>
                  <a:gd name="T15" fmla="*/ 32 h 32"/>
                  <a:gd name="T16" fmla="*/ 19 w 36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6" h="32">
                    <a:moveTo>
                      <a:pt x="19" y="32"/>
                    </a:moveTo>
                    <a:cubicBezTo>
                      <a:pt x="6" y="31"/>
                      <a:pt x="2" y="14"/>
                      <a:pt x="12" y="6"/>
                    </a:cubicBezTo>
                    <a:cubicBezTo>
                      <a:pt x="20" y="0"/>
                      <a:pt x="29" y="8"/>
                      <a:pt x="31" y="15"/>
                    </a:cubicBezTo>
                    <a:cubicBezTo>
                      <a:pt x="33" y="23"/>
                      <a:pt x="27" y="32"/>
                      <a:pt x="19" y="32"/>
                    </a:cubicBezTo>
                    <a:cubicBezTo>
                      <a:pt x="19" y="32"/>
                      <a:pt x="18" y="32"/>
                      <a:pt x="18" y="32"/>
                    </a:cubicBezTo>
                    <a:cubicBezTo>
                      <a:pt x="23" y="32"/>
                      <a:pt x="28" y="30"/>
                      <a:pt x="30" y="25"/>
                    </a:cubicBezTo>
                    <a:cubicBezTo>
                      <a:pt x="36" y="16"/>
                      <a:pt x="29" y="5"/>
                      <a:pt x="19" y="4"/>
                    </a:cubicBezTo>
                    <a:cubicBezTo>
                      <a:pt x="2" y="3"/>
                      <a:pt x="0" y="32"/>
                      <a:pt x="18" y="32"/>
                    </a:cubicBezTo>
                    <a:cubicBezTo>
                      <a:pt x="18" y="32"/>
                      <a:pt x="19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49" name="Freeform 95"/>
              <p:cNvSpPr>
                <a:spLocks/>
              </p:cNvSpPr>
              <p:nvPr/>
            </p:nvSpPr>
            <p:spPr bwMode="auto">
              <a:xfrm>
                <a:off x="9175750" y="971550"/>
                <a:ext cx="292100" cy="268288"/>
              </a:xfrm>
              <a:custGeom>
                <a:avLst/>
                <a:gdLst>
                  <a:gd name="T0" fmla="*/ 19 w 35"/>
                  <a:gd name="T1" fmla="*/ 32 h 32"/>
                  <a:gd name="T2" fmla="*/ 12 w 35"/>
                  <a:gd name="T3" fmla="*/ 6 h 32"/>
                  <a:gd name="T4" fmla="*/ 30 w 35"/>
                  <a:gd name="T5" fmla="*/ 15 h 32"/>
                  <a:gd name="T6" fmla="*/ 19 w 35"/>
                  <a:gd name="T7" fmla="*/ 32 h 32"/>
                  <a:gd name="T8" fmla="*/ 18 w 35"/>
                  <a:gd name="T9" fmla="*/ 32 h 32"/>
                  <a:gd name="T10" fmla="*/ 30 w 35"/>
                  <a:gd name="T11" fmla="*/ 25 h 32"/>
                  <a:gd name="T12" fmla="*/ 19 w 35"/>
                  <a:gd name="T13" fmla="*/ 4 h 32"/>
                  <a:gd name="T14" fmla="*/ 18 w 35"/>
                  <a:gd name="T15" fmla="*/ 32 h 32"/>
                  <a:gd name="T16" fmla="*/ 19 w 35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32">
                    <a:moveTo>
                      <a:pt x="19" y="32"/>
                    </a:moveTo>
                    <a:cubicBezTo>
                      <a:pt x="5" y="31"/>
                      <a:pt x="2" y="14"/>
                      <a:pt x="12" y="6"/>
                    </a:cubicBezTo>
                    <a:cubicBezTo>
                      <a:pt x="20" y="0"/>
                      <a:pt x="29" y="8"/>
                      <a:pt x="30" y="15"/>
                    </a:cubicBezTo>
                    <a:cubicBezTo>
                      <a:pt x="32" y="23"/>
                      <a:pt x="27" y="32"/>
                      <a:pt x="19" y="32"/>
                    </a:cubicBezTo>
                    <a:cubicBezTo>
                      <a:pt x="19" y="32"/>
                      <a:pt x="18" y="32"/>
                      <a:pt x="18" y="32"/>
                    </a:cubicBezTo>
                    <a:cubicBezTo>
                      <a:pt x="23" y="32"/>
                      <a:pt x="27" y="30"/>
                      <a:pt x="30" y="25"/>
                    </a:cubicBezTo>
                    <a:cubicBezTo>
                      <a:pt x="35" y="16"/>
                      <a:pt x="29" y="5"/>
                      <a:pt x="19" y="4"/>
                    </a:cubicBezTo>
                    <a:cubicBezTo>
                      <a:pt x="2" y="3"/>
                      <a:pt x="0" y="32"/>
                      <a:pt x="18" y="32"/>
                    </a:cubicBezTo>
                    <a:cubicBezTo>
                      <a:pt x="18" y="32"/>
                      <a:pt x="19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50" name="Freeform 96"/>
              <p:cNvSpPr>
                <a:spLocks/>
              </p:cNvSpPr>
              <p:nvPr/>
            </p:nvSpPr>
            <p:spPr bwMode="auto">
              <a:xfrm>
                <a:off x="9526588" y="971550"/>
                <a:ext cx="292100" cy="268288"/>
              </a:xfrm>
              <a:custGeom>
                <a:avLst/>
                <a:gdLst>
                  <a:gd name="T0" fmla="*/ 19 w 35"/>
                  <a:gd name="T1" fmla="*/ 32 h 32"/>
                  <a:gd name="T2" fmla="*/ 12 w 35"/>
                  <a:gd name="T3" fmla="*/ 6 h 32"/>
                  <a:gd name="T4" fmla="*/ 30 w 35"/>
                  <a:gd name="T5" fmla="*/ 15 h 32"/>
                  <a:gd name="T6" fmla="*/ 19 w 35"/>
                  <a:gd name="T7" fmla="*/ 32 h 32"/>
                  <a:gd name="T8" fmla="*/ 18 w 35"/>
                  <a:gd name="T9" fmla="*/ 32 h 32"/>
                  <a:gd name="T10" fmla="*/ 30 w 35"/>
                  <a:gd name="T11" fmla="*/ 25 h 32"/>
                  <a:gd name="T12" fmla="*/ 19 w 35"/>
                  <a:gd name="T13" fmla="*/ 4 h 32"/>
                  <a:gd name="T14" fmla="*/ 18 w 35"/>
                  <a:gd name="T15" fmla="*/ 32 h 32"/>
                  <a:gd name="T16" fmla="*/ 19 w 35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32">
                    <a:moveTo>
                      <a:pt x="19" y="32"/>
                    </a:moveTo>
                    <a:cubicBezTo>
                      <a:pt x="5" y="31"/>
                      <a:pt x="2" y="14"/>
                      <a:pt x="12" y="6"/>
                    </a:cubicBezTo>
                    <a:cubicBezTo>
                      <a:pt x="20" y="0"/>
                      <a:pt x="28" y="8"/>
                      <a:pt x="30" y="15"/>
                    </a:cubicBezTo>
                    <a:cubicBezTo>
                      <a:pt x="32" y="23"/>
                      <a:pt x="27" y="32"/>
                      <a:pt x="19" y="32"/>
                    </a:cubicBezTo>
                    <a:cubicBezTo>
                      <a:pt x="19" y="32"/>
                      <a:pt x="18" y="32"/>
                      <a:pt x="18" y="32"/>
                    </a:cubicBezTo>
                    <a:cubicBezTo>
                      <a:pt x="23" y="32"/>
                      <a:pt x="27" y="30"/>
                      <a:pt x="30" y="25"/>
                    </a:cubicBezTo>
                    <a:cubicBezTo>
                      <a:pt x="35" y="16"/>
                      <a:pt x="29" y="5"/>
                      <a:pt x="19" y="4"/>
                    </a:cubicBezTo>
                    <a:cubicBezTo>
                      <a:pt x="2" y="3"/>
                      <a:pt x="0" y="32"/>
                      <a:pt x="18" y="32"/>
                    </a:cubicBezTo>
                    <a:cubicBezTo>
                      <a:pt x="18" y="32"/>
                      <a:pt x="19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51" name="Freeform 97"/>
              <p:cNvSpPr>
                <a:spLocks/>
              </p:cNvSpPr>
              <p:nvPr/>
            </p:nvSpPr>
            <p:spPr bwMode="auto">
              <a:xfrm>
                <a:off x="9877425" y="971550"/>
                <a:ext cx="292100" cy="268288"/>
              </a:xfrm>
              <a:custGeom>
                <a:avLst/>
                <a:gdLst>
                  <a:gd name="T0" fmla="*/ 19 w 35"/>
                  <a:gd name="T1" fmla="*/ 32 h 32"/>
                  <a:gd name="T2" fmla="*/ 12 w 35"/>
                  <a:gd name="T3" fmla="*/ 6 h 32"/>
                  <a:gd name="T4" fmla="*/ 30 w 35"/>
                  <a:gd name="T5" fmla="*/ 15 h 32"/>
                  <a:gd name="T6" fmla="*/ 19 w 35"/>
                  <a:gd name="T7" fmla="*/ 32 h 32"/>
                  <a:gd name="T8" fmla="*/ 18 w 35"/>
                  <a:gd name="T9" fmla="*/ 32 h 32"/>
                  <a:gd name="T10" fmla="*/ 30 w 35"/>
                  <a:gd name="T11" fmla="*/ 25 h 32"/>
                  <a:gd name="T12" fmla="*/ 18 w 35"/>
                  <a:gd name="T13" fmla="*/ 4 h 32"/>
                  <a:gd name="T14" fmla="*/ 18 w 35"/>
                  <a:gd name="T15" fmla="*/ 32 h 32"/>
                  <a:gd name="T16" fmla="*/ 19 w 35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32">
                    <a:moveTo>
                      <a:pt x="19" y="32"/>
                    </a:moveTo>
                    <a:cubicBezTo>
                      <a:pt x="5" y="31"/>
                      <a:pt x="1" y="14"/>
                      <a:pt x="12" y="6"/>
                    </a:cubicBezTo>
                    <a:cubicBezTo>
                      <a:pt x="20" y="0"/>
                      <a:pt x="28" y="8"/>
                      <a:pt x="30" y="15"/>
                    </a:cubicBezTo>
                    <a:cubicBezTo>
                      <a:pt x="32" y="23"/>
                      <a:pt x="27" y="32"/>
                      <a:pt x="19" y="32"/>
                    </a:cubicBezTo>
                    <a:cubicBezTo>
                      <a:pt x="18" y="32"/>
                      <a:pt x="18" y="32"/>
                      <a:pt x="18" y="32"/>
                    </a:cubicBezTo>
                    <a:cubicBezTo>
                      <a:pt x="23" y="32"/>
                      <a:pt x="27" y="30"/>
                      <a:pt x="30" y="25"/>
                    </a:cubicBezTo>
                    <a:cubicBezTo>
                      <a:pt x="35" y="16"/>
                      <a:pt x="28" y="5"/>
                      <a:pt x="18" y="4"/>
                    </a:cubicBezTo>
                    <a:cubicBezTo>
                      <a:pt x="1" y="3"/>
                      <a:pt x="0" y="32"/>
                      <a:pt x="18" y="32"/>
                    </a:cubicBezTo>
                    <a:cubicBezTo>
                      <a:pt x="18" y="32"/>
                      <a:pt x="18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52" name="Freeform 98"/>
              <p:cNvSpPr>
                <a:spLocks/>
              </p:cNvSpPr>
              <p:nvPr/>
            </p:nvSpPr>
            <p:spPr bwMode="auto">
              <a:xfrm>
                <a:off x="10226675" y="971550"/>
                <a:ext cx="292100" cy="268288"/>
              </a:xfrm>
              <a:custGeom>
                <a:avLst/>
                <a:gdLst>
                  <a:gd name="T0" fmla="*/ 19 w 35"/>
                  <a:gd name="T1" fmla="*/ 32 h 32"/>
                  <a:gd name="T2" fmla="*/ 12 w 35"/>
                  <a:gd name="T3" fmla="*/ 6 h 32"/>
                  <a:gd name="T4" fmla="*/ 30 w 35"/>
                  <a:gd name="T5" fmla="*/ 15 h 32"/>
                  <a:gd name="T6" fmla="*/ 18 w 35"/>
                  <a:gd name="T7" fmla="*/ 32 h 32"/>
                  <a:gd name="T8" fmla="*/ 17 w 35"/>
                  <a:gd name="T9" fmla="*/ 32 h 32"/>
                  <a:gd name="T10" fmla="*/ 30 w 35"/>
                  <a:gd name="T11" fmla="*/ 25 h 32"/>
                  <a:gd name="T12" fmla="*/ 18 w 35"/>
                  <a:gd name="T13" fmla="*/ 4 h 32"/>
                  <a:gd name="T14" fmla="*/ 17 w 35"/>
                  <a:gd name="T15" fmla="*/ 32 h 32"/>
                  <a:gd name="T16" fmla="*/ 19 w 35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32">
                    <a:moveTo>
                      <a:pt x="19" y="32"/>
                    </a:moveTo>
                    <a:cubicBezTo>
                      <a:pt x="5" y="31"/>
                      <a:pt x="1" y="14"/>
                      <a:pt x="12" y="6"/>
                    </a:cubicBezTo>
                    <a:cubicBezTo>
                      <a:pt x="20" y="0"/>
                      <a:pt x="28" y="8"/>
                      <a:pt x="30" y="15"/>
                    </a:cubicBezTo>
                    <a:cubicBezTo>
                      <a:pt x="32" y="23"/>
                      <a:pt x="27" y="32"/>
                      <a:pt x="18" y="32"/>
                    </a:cubicBezTo>
                    <a:cubicBezTo>
                      <a:pt x="18" y="32"/>
                      <a:pt x="17" y="32"/>
                      <a:pt x="17" y="32"/>
                    </a:cubicBezTo>
                    <a:cubicBezTo>
                      <a:pt x="23" y="32"/>
                      <a:pt x="27" y="30"/>
                      <a:pt x="30" y="25"/>
                    </a:cubicBezTo>
                    <a:cubicBezTo>
                      <a:pt x="35" y="16"/>
                      <a:pt x="28" y="5"/>
                      <a:pt x="18" y="4"/>
                    </a:cubicBezTo>
                    <a:cubicBezTo>
                      <a:pt x="1" y="3"/>
                      <a:pt x="0" y="32"/>
                      <a:pt x="17" y="32"/>
                    </a:cubicBezTo>
                    <a:cubicBezTo>
                      <a:pt x="18" y="32"/>
                      <a:pt x="18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53" name="Freeform 99"/>
              <p:cNvSpPr>
                <a:spLocks/>
              </p:cNvSpPr>
              <p:nvPr/>
            </p:nvSpPr>
            <p:spPr bwMode="auto">
              <a:xfrm>
                <a:off x="10569575" y="971550"/>
                <a:ext cx="300038" cy="268288"/>
              </a:xfrm>
              <a:custGeom>
                <a:avLst/>
                <a:gdLst>
                  <a:gd name="T0" fmla="*/ 19 w 36"/>
                  <a:gd name="T1" fmla="*/ 32 h 32"/>
                  <a:gd name="T2" fmla="*/ 13 w 36"/>
                  <a:gd name="T3" fmla="*/ 6 h 32"/>
                  <a:gd name="T4" fmla="*/ 31 w 36"/>
                  <a:gd name="T5" fmla="*/ 15 h 32"/>
                  <a:gd name="T6" fmla="*/ 19 w 36"/>
                  <a:gd name="T7" fmla="*/ 32 h 32"/>
                  <a:gd name="T8" fmla="*/ 18 w 36"/>
                  <a:gd name="T9" fmla="*/ 32 h 32"/>
                  <a:gd name="T10" fmla="*/ 30 w 36"/>
                  <a:gd name="T11" fmla="*/ 25 h 32"/>
                  <a:gd name="T12" fmla="*/ 19 w 36"/>
                  <a:gd name="T13" fmla="*/ 4 h 32"/>
                  <a:gd name="T14" fmla="*/ 18 w 36"/>
                  <a:gd name="T15" fmla="*/ 32 h 32"/>
                  <a:gd name="T16" fmla="*/ 19 w 36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6" h="32">
                    <a:moveTo>
                      <a:pt x="19" y="32"/>
                    </a:moveTo>
                    <a:cubicBezTo>
                      <a:pt x="6" y="31"/>
                      <a:pt x="2" y="14"/>
                      <a:pt x="13" y="6"/>
                    </a:cubicBezTo>
                    <a:cubicBezTo>
                      <a:pt x="20" y="0"/>
                      <a:pt x="29" y="8"/>
                      <a:pt x="31" y="15"/>
                    </a:cubicBezTo>
                    <a:cubicBezTo>
                      <a:pt x="33" y="23"/>
                      <a:pt x="27" y="32"/>
                      <a:pt x="19" y="32"/>
                    </a:cubicBezTo>
                    <a:cubicBezTo>
                      <a:pt x="19" y="32"/>
                      <a:pt x="18" y="32"/>
                      <a:pt x="18" y="32"/>
                    </a:cubicBezTo>
                    <a:cubicBezTo>
                      <a:pt x="24" y="32"/>
                      <a:pt x="28" y="30"/>
                      <a:pt x="30" y="25"/>
                    </a:cubicBezTo>
                    <a:cubicBezTo>
                      <a:pt x="36" y="16"/>
                      <a:pt x="29" y="5"/>
                      <a:pt x="19" y="4"/>
                    </a:cubicBezTo>
                    <a:cubicBezTo>
                      <a:pt x="2" y="3"/>
                      <a:pt x="0" y="32"/>
                      <a:pt x="18" y="32"/>
                    </a:cubicBezTo>
                    <a:cubicBezTo>
                      <a:pt x="19" y="32"/>
                      <a:pt x="19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54" name="Freeform 100"/>
              <p:cNvSpPr>
                <a:spLocks/>
              </p:cNvSpPr>
              <p:nvPr/>
            </p:nvSpPr>
            <p:spPr bwMode="auto">
              <a:xfrm>
                <a:off x="10920413" y="971550"/>
                <a:ext cx="300038" cy="268288"/>
              </a:xfrm>
              <a:custGeom>
                <a:avLst/>
                <a:gdLst>
                  <a:gd name="T0" fmla="*/ 19 w 36"/>
                  <a:gd name="T1" fmla="*/ 32 h 32"/>
                  <a:gd name="T2" fmla="*/ 12 w 36"/>
                  <a:gd name="T3" fmla="*/ 6 h 32"/>
                  <a:gd name="T4" fmla="*/ 31 w 36"/>
                  <a:gd name="T5" fmla="*/ 15 h 32"/>
                  <a:gd name="T6" fmla="*/ 19 w 36"/>
                  <a:gd name="T7" fmla="*/ 32 h 32"/>
                  <a:gd name="T8" fmla="*/ 18 w 36"/>
                  <a:gd name="T9" fmla="*/ 32 h 32"/>
                  <a:gd name="T10" fmla="*/ 30 w 36"/>
                  <a:gd name="T11" fmla="*/ 25 h 32"/>
                  <a:gd name="T12" fmla="*/ 19 w 36"/>
                  <a:gd name="T13" fmla="*/ 4 h 32"/>
                  <a:gd name="T14" fmla="*/ 18 w 36"/>
                  <a:gd name="T15" fmla="*/ 32 h 32"/>
                  <a:gd name="T16" fmla="*/ 19 w 36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6" h="32">
                    <a:moveTo>
                      <a:pt x="19" y="32"/>
                    </a:moveTo>
                    <a:cubicBezTo>
                      <a:pt x="5" y="31"/>
                      <a:pt x="2" y="14"/>
                      <a:pt x="12" y="6"/>
                    </a:cubicBezTo>
                    <a:cubicBezTo>
                      <a:pt x="20" y="0"/>
                      <a:pt x="29" y="8"/>
                      <a:pt x="31" y="15"/>
                    </a:cubicBezTo>
                    <a:cubicBezTo>
                      <a:pt x="33" y="23"/>
                      <a:pt x="27" y="32"/>
                      <a:pt x="19" y="32"/>
                    </a:cubicBezTo>
                    <a:cubicBezTo>
                      <a:pt x="19" y="32"/>
                      <a:pt x="18" y="32"/>
                      <a:pt x="18" y="32"/>
                    </a:cubicBezTo>
                    <a:cubicBezTo>
                      <a:pt x="23" y="32"/>
                      <a:pt x="28" y="30"/>
                      <a:pt x="30" y="25"/>
                    </a:cubicBezTo>
                    <a:cubicBezTo>
                      <a:pt x="36" y="16"/>
                      <a:pt x="29" y="5"/>
                      <a:pt x="19" y="4"/>
                    </a:cubicBezTo>
                    <a:cubicBezTo>
                      <a:pt x="2" y="3"/>
                      <a:pt x="0" y="32"/>
                      <a:pt x="18" y="32"/>
                    </a:cubicBezTo>
                    <a:cubicBezTo>
                      <a:pt x="18" y="32"/>
                      <a:pt x="19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55" name="Freeform 101"/>
              <p:cNvSpPr>
                <a:spLocks/>
              </p:cNvSpPr>
              <p:nvPr/>
            </p:nvSpPr>
            <p:spPr bwMode="auto">
              <a:xfrm>
                <a:off x="11269663" y="971550"/>
                <a:ext cx="292100" cy="268288"/>
              </a:xfrm>
              <a:custGeom>
                <a:avLst/>
                <a:gdLst>
                  <a:gd name="T0" fmla="*/ 19 w 35"/>
                  <a:gd name="T1" fmla="*/ 32 h 32"/>
                  <a:gd name="T2" fmla="*/ 12 w 35"/>
                  <a:gd name="T3" fmla="*/ 6 h 32"/>
                  <a:gd name="T4" fmla="*/ 30 w 35"/>
                  <a:gd name="T5" fmla="*/ 15 h 32"/>
                  <a:gd name="T6" fmla="*/ 19 w 35"/>
                  <a:gd name="T7" fmla="*/ 32 h 32"/>
                  <a:gd name="T8" fmla="*/ 18 w 35"/>
                  <a:gd name="T9" fmla="*/ 32 h 32"/>
                  <a:gd name="T10" fmla="*/ 30 w 35"/>
                  <a:gd name="T11" fmla="*/ 25 h 32"/>
                  <a:gd name="T12" fmla="*/ 19 w 35"/>
                  <a:gd name="T13" fmla="*/ 4 h 32"/>
                  <a:gd name="T14" fmla="*/ 18 w 35"/>
                  <a:gd name="T15" fmla="*/ 32 h 32"/>
                  <a:gd name="T16" fmla="*/ 19 w 35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32">
                    <a:moveTo>
                      <a:pt x="19" y="32"/>
                    </a:moveTo>
                    <a:cubicBezTo>
                      <a:pt x="5" y="31"/>
                      <a:pt x="2" y="14"/>
                      <a:pt x="12" y="6"/>
                    </a:cubicBezTo>
                    <a:cubicBezTo>
                      <a:pt x="20" y="0"/>
                      <a:pt x="28" y="8"/>
                      <a:pt x="30" y="15"/>
                    </a:cubicBezTo>
                    <a:cubicBezTo>
                      <a:pt x="32" y="23"/>
                      <a:pt x="27" y="32"/>
                      <a:pt x="19" y="32"/>
                    </a:cubicBezTo>
                    <a:cubicBezTo>
                      <a:pt x="19" y="32"/>
                      <a:pt x="18" y="32"/>
                      <a:pt x="18" y="32"/>
                    </a:cubicBezTo>
                    <a:cubicBezTo>
                      <a:pt x="23" y="32"/>
                      <a:pt x="27" y="30"/>
                      <a:pt x="30" y="25"/>
                    </a:cubicBezTo>
                    <a:cubicBezTo>
                      <a:pt x="35" y="16"/>
                      <a:pt x="29" y="5"/>
                      <a:pt x="19" y="4"/>
                    </a:cubicBezTo>
                    <a:cubicBezTo>
                      <a:pt x="2" y="3"/>
                      <a:pt x="0" y="32"/>
                      <a:pt x="18" y="32"/>
                    </a:cubicBezTo>
                    <a:cubicBezTo>
                      <a:pt x="18" y="32"/>
                      <a:pt x="19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56" name="Oval 127"/>
              <p:cNvSpPr>
                <a:spLocks noChangeArrowheads="1"/>
              </p:cNvSpPr>
              <p:nvPr/>
            </p:nvSpPr>
            <p:spPr bwMode="auto">
              <a:xfrm>
                <a:off x="1893888" y="66675"/>
                <a:ext cx="82550" cy="84138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57" name="Oval 128"/>
              <p:cNvSpPr>
                <a:spLocks noChangeArrowheads="1"/>
              </p:cNvSpPr>
              <p:nvPr/>
            </p:nvSpPr>
            <p:spPr bwMode="auto">
              <a:xfrm>
                <a:off x="1909763" y="84138"/>
                <a:ext cx="74613" cy="84138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58" name="Freeform 129"/>
              <p:cNvSpPr>
                <a:spLocks/>
              </p:cNvSpPr>
              <p:nvPr/>
            </p:nvSpPr>
            <p:spPr bwMode="auto">
              <a:xfrm>
                <a:off x="1884363" y="50800"/>
                <a:ext cx="92075" cy="117475"/>
              </a:xfrm>
              <a:custGeom>
                <a:avLst/>
                <a:gdLst>
                  <a:gd name="T0" fmla="*/ 10 w 11"/>
                  <a:gd name="T1" fmla="*/ 7 h 14"/>
                  <a:gd name="T2" fmla="*/ 5 w 11"/>
                  <a:gd name="T3" fmla="*/ 11 h 14"/>
                  <a:gd name="T4" fmla="*/ 2 w 11"/>
                  <a:gd name="T5" fmla="*/ 7 h 14"/>
                  <a:gd name="T6" fmla="*/ 6 w 11"/>
                  <a:gd name="T7" fmla="*/ 2 h 14"/>
                  <a:gd name="T8" fmla="*/ 10 w 11"/>
                  <a:gd name="T9" fmla="*/ 7 h 14"/>
                  <a:gd name="T10" fmla="*/ 11 w 11"/>
                  <a:gd name="T11" fmla="*/ 7 h 14"/>
                  <a:gd name="T12" fmla="*/ 1 w 11"/>
                  <a:gd name="T13" fmla="*/ 7 h 14"/>
                  <a:gd name="T14" fmla="*/ 11 w 11"/>
                  <a:gd name="T15" fmla="*/ 7 h 14"/>
                  <a:gd name="T16" fmla="*/ 10 w 11"/>
                  <a:gd name="T17" fmla="*/ 7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1" h="14">
                    <a:moveTo>
                      <a:pt x="10" y="7"/>
                    </a:moveTo>
                    <a:cubicBezTo>
                      <a:pt x="10" y="9"/>
                      <a:pt x="8" y="12"/>
                      <a:pt x="5" y="11"/>
                    </a:cubicBezTo>
                    <a:cubicBezTo>
                      <a:pt x="3" y="11"/>
                      <a:pt x="2" y="9"/>
                      <a:pt x="2" y="7"/>
                    </a:cubicBezTo>
                    <a:cubicBezTo>
                      <a:pt x="2" y="4"/>
                      <a:pt x="4" y="2"/>
                      <a:pt x="6" y="2"/>
                    </a:cubicBezTo>
                    <a:cubicBezTo>
                      <a:pt x="9" y="3"/>
                      <a:pt x="10" y="5"/>
                      <a:pt x="10" y="7"/>
                    </a:cubicBezTo>
                    <a:cubicBezTo>
                      <a:pt x="10" y="7"/>
                      <a:pt x="11" y="7"/>
                      <a:pt x="11" y="7"/>
                    </a:cubicBezTo>
                    <a:cubicBezTo>
                      <a:pt x="11" y="0"/>
                      <a:pt x="1" y="1"/>
                      <a:pt x="1" y="7"/>
                    </a:cubicBezTo>
                    <a:cubicBezTo>
                      <a:pt x="0" y="14"/>
                      <a:pt x="11" y="13"/>
                      <a:pt x="11" y="7"/>
                    </a:cubicBezTo>
                    <a:cubicBezTo>
                      <a:pt x="11" y="7"/>
                      <a:pt x="10" y="7"/>
                      <a:pt x="10" y="7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</p:grpSp>
        <p:pic>
          <p:nvPicPr>
            <p:cNvPr id="28" name="图片 2121"/>
            <p:cNvPicPr>
              <a:picLocks noChangeAspect="1"/>
            </p:cNvPicPr>
            <p:nvPr/>
          </p:nvPicPr>
          <p:blipFill rotWithShape="1">
            <a:blip r:embed="rId3"/>
            <a:srcRect t="16435"/>
            <a:stretch/>
          </p:blipFill>
          <p:spPr>
            <a:xfrm>
              <a:off x="1734093" y="3705726"/>
              <a:ext cx="10101948" cy="2562565"/>
            </a:xfrm>
            <a:prstGeom prst="rect">
              <a:avLst/>
            </a:prstGeom>
          </p:spPr>
        </p:pic>
      </p:grpSp>
      <p:pic>
        <p:nvPicPr>
          <p:cNvPr id="59" name="图片 2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80174" y="3532665"/>
            <a:ext cx="4008653" cy="3325337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60" name="Text Box 11"/>
          <p:cNvSpPr txBox="1">
            <a:spLocks noChangeArrowheads="1"/>
          </p:cNvSpPr>
          <p:nvPr/>
        </p:nvSpPr>
        <p:spPr bwMode="auto">
          <a:xfrm>
            <a:off x="1405406" y="1993951"/>
            <a:ext cx="9580315" cy="1754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 eaLnBrk="1" hangingPunct="1">
              <a:spcBef>
                <a:spcPct val="50000"/>
              </a:spcBef>
            </a:pPr>
            <a:r>
              <a:rPr lang="en-GB" sz="3600" dirty="0" smtClean="0"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en-GB" sz="3600" dirty="0" err="1" smtClean="0">
                <a:latin typeface="Times New Roman" pitchFamily="18" charset="0"/>
                <a:cs typeface="Times New Roman" pitchFamily="18" charset="0"/>
              </a:rPr>
              <a:t>Vì</a:t>
            </a:r>
            <a:r>
              <a:rPr lang="en-GB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3600" dirty="0" err="1">
                <a:latin typeface="Times New Roman" pitchFamily="18" charset="0"/>
                <a:cs typeface="Times New Roman" pitchFamily="18" charset="0"/>
              </a:rPr>
              <a:t>sao</a:t>
            </a:r>
            <a:r>
              <a:rPr lang="en-GB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3600" dirty="0" err="1">
                <a:latin typeface="Times New Roman" pitchFamily="18" charset="0"/>
                <a:cs typeface="Times New Roman" pitchFamily="18" charset="0"/>
              </a:rPr>
              <a:t>nói</a:t>
            </a:r>
            <a:r>
              <a:rPr lang="en-GB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3600" dirty="0" err="1">
                <a:latin typeface="Times New Roman" pitchFamily="18" charset="0"/>
                <a:cs typeface="Times New Roman" pitchFamily="18" charset="0"/>
              </a:rPr>
              <a:t>văn</a:t>
            </a:r>
            <a:r>
              <a:rPr lang="en-GB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3600" dirty="0" err="1">
                <a:latin typeface="Times New Roman" pitchFamily="18" charset="0"/>
                <a:cs typeface="Times New Roman" pitchFamily="18" charset="0"/>
              </a:rPr>
              <a:t>bản</a:t>
            </a:r>
            <a:r>
              <a:rPr lang="en-GB" sz="3600" dirty="0">
                <a:latin typeface="Times New Roman" pitchFamily="18" charset="0"/>
                <a:cs typeface="Times New Roman" pitchFamily="18" charset="0"/>
              </a:rPr>
              <a:t> “ </a:t>
            </a:r>
            <a:r>
              <a:rPr lang="en-GB" sz="3600" dirty="0" err="1">
                <a:latin typeface="Times New Roman" pitchFamily="18" charset="0"/>
                <a:cs typeface="Times New Roman" pitchFamily="18" charset="0"/>
              </a:rPr>
              <a:t>Tinh</a:t>
            </a:r>
            <a:r>
              <a:rPr lang="en-GB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3600" dirty="0" err="1">
                <a:latin typeface="Times New Roman" pitchFamily="18" charset="0"/>
                <a:cs typeface="Times New Roman" pitchFamily="18" charset="0"/>
              </a:rPr>
              <a:t>thần</a:t>
            </a:r>
            <a:r>
              <a:rPr lang="en-GB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3600" dirty="0" err="1">
                <a:latin typeface="Times New Roman" pitchFamily="18" charset="0"/>
                <a:cs typeface="Times New Roman" pitchFamily="18" charset="0"/>
              </a:rPr>
              <a:t>yêu</a:t>
            </a:r>
            <a:r>
              <a:rPr lang="en-GB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3600" dirty="0" err="1"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GB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36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GB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3600" dirty="0" err="1"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GB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3600" dirty="0" err="1">
                <a:latin typeface="Times New Roman" pitchFamily="18" charset="0"/>
                <a:cs typeface="Times New Roman" pitchFamily="18" charset="0"/>
              </a:rPr>
              <a:t>dân</a:t>
            </a:r>
            <a:r>
              <a:rPr lang="en-GB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3600" dirty="0" err="1">
                <a:latin typeface="Times New Roman" pitchFamily="18" charset="0"/>
                <a:cs typeface="Times New Roman" pitchFamily="18" charset="0"/>
              </a:rPr>
              <a:t>ta</a:t>
            </a:r>
            <a:r>
              <a:rPr lang="en-GB" sz="3600" dirty="0">
                <a:latin typeface="Times New Roman" pitchFamily="18" charset="0"/>
                <a:cs typeface="Times New Roman" pitchFamily="18" charset="0"/>
              </a:rPr>
              <a:t>” </a:t>
            </a:r>
            <a:r>
              <a:rPr lang="en-GB" sz="3600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GB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3600" dirty="0" err="1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GB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3600" dirty="0" err="1">
                <a:latin typeface="Times New Roman" pitchFamily="18" charset="0"/>
                <a:cs typeface="Times New Roman" pitchFamily="18" charset="0"/>
              </a:rPr>
              <a:t>văn</a:t>
            </a:r>
            <a:r>
              <a:rPr lang="en-GB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3600" dirty="0" err="1">
                <a:latin typeface="Times New Roman" pitchFamily="18" charset="0"/>
                <a:cs typeface="Times New Roman" pitchFamily="18" charset="0"/>
              </a:rPr>
              <a:t>bản</a:t>
            </a:r>
            <a:r>
              <a:rPr lang="en-GB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3600" dirty="0" err="1">
                <a:latin typeface="Times New Roman" pitchFamily="18" charset="0"/>
                <a:cs typeface="Times New Roman" pitchFamily="18" charset="0"/>
              </a:rPr>
              <a:t>nghị</a:t>
            </a:r>
            <a:r>
              <a:rPr lang="en-GB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3600" dirty="0" err="1">
                <a:latin typeface="Times New Roman" pitchFamily="18" charset="0"/>
                <a:cs typeface="Times New Roman" pitchFamily="18" charset="0"/>
              </a:rPr>
              <a:t>luận</a:t>
            </a:r>
            <a:r>
              <a:rPr lang="en-GB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3600" dirty="0" err="1">
                <a:latin typeface="Times New Roman" pitchFamily="18" charset="0"/>
                <a:cs typeface="Times New Roman" pitchFamily="18" charset="0"/>
              </a:rPr>
              <a:t>chứng</a:t>
            </a:r>
            <a:r>
              <a:rPr lang="en-GB" sz="3600" dirty="0">
                <a:latin typeface="Times New Roman" pitchFamily="18" charset="0"/>
                <a:cs typeface="Times New Roman" pitchFamily="18" charset="0"/>
              </a:rPr>
              <a:t> minh </a:t>
            </a:r>
            <a:r>
              <a:rPr lang="en-GB" sz="3600" dirty="0" err="1">
                <a:latin typeface="Times New Roman" pitchFamily="18" charset="0"/>
                <a:cs typeface="Times New Roman" pitchFamily="18" charset="0"/>
              </a:rPr>
              <a:t>mẫu</a:t>
            </a:r>
            <a:r>
              <a:rPr lang="en-GB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3600" dirty="0" err="1">
                <a:latin typeface="Times New Roman" pitchFamily="18" charset="0"/>
                <a:cs typeface="Times New Roman" pitchFamily="18" charset="0"/>
              </a:rPr>
              <a:t>mực</a:t>
            </a:r>
            <a:r>
              <a:rPr lang="en-GB" sz="3600" dirty="0">
                <a:latin typeface="Times New Roman" pitchFamily="18" charset="0"/>
                <a:cs typeface="Times New Roman" pitchFamily="18" charset="0"/>
              </a:rPr>
              <a:t>? </a:t>
            </a:r>
          </a:p>
        </p:txBody>
      </p:sp>
      <p:sp>
        <p:nvSpPr>
          <p:cNvPr id="61" name="Text Box 12"/>
          <p:cNvSpPr txBox="1">
            <a:spLocks noChangeArrowheads="1"/>
          </p:cNvSpPr>
          <p:nvPr/>
        </p:nvSpPr>
        <p:spPr bwMode="auto">
          <a:xfrm>
            <a:off x="1434286" y="4136046"/>
            <a:ext cx="6273042" cy="1754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 eaLnBrk="1" hangingPunct="1">
              <a:spcBef>
                <a:spcPct val="50000"/>
              </a:spcBef>
            </a:pPr>
            <a:r>
              <a:rPr lang="en-GB" sz="3600" dirty="0"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en-GB" sz="3600" dirty="0" err="1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GB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3600" dirty="0" err="1">
                <a:latin typeface="Times New Roman" pitchFamily="18" charset="0"/>
                <a:cs typeface="Times New Roman" pitchFamily="18" charset="0"/>
              </a:rPr>
              <a:t>cần</a:t>
            </a:r>
            <a:r>
              <a:rPr lang="en-GB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3600" dirty="0" err="1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GB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3600" dirty="0" err="1"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GB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3600" dirty="0" err="1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GB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3600" dirty="0" err="1">
                <a:latin typeface="Times New Roman" pitchFamily="18" charset="0"/>
                <a:cs typeface="Times New Roman" pitchFamily="18" charset="0"/>
              </a:rPr>
              <a:t>phát</a:t>
            </a:r>
            <a:r>
              <a:rPr lang="en-GB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3600" dirty="0" err="1">
                <a:latin typeface="Times New Roman" pitchFamily="18" charset="0"/>
                <a:cs typeface="Times New Roman" pitchFamily="18" charset="0"/>
              </a:rPr>
              <a:t>huy</a:t>
            </a:r>
            <a:r>
              <a:rPr lang="en-GB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3600" dirty="0" err="1">
                <a:latin typeface="Times New Roman" pitchFamily="18" charset="0"/>
                <a:cs typeface="Times New Roman" pitchFamily="18" charset="0"/>
              </a:rPr>
              <a:t>truyền</a:t>
            </a:r>
            <a:r>
              <a:rPr lang="en-GB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3600" dirty="0" err="1">
                <a:latin typeface="Times New Roman" pitchFamily="18" charset="0"/>
                <a:cs typeface="Times New Roman" pitchFamily="18" charset="0"/>
              </a:rPr>
              <a:t>thống</a:t>
            </a:r>
            <a:r>
              <a:rPr lang="en-GB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3600" dirty="0" err="1">
                <a:latin typeface="Times New Roman" pitchFamily="18" charset="0"/>
                <a:cs typeface="Times New Roman" pitchFamily="18" charset="0"/>
              </a:rPr>
              <a:t>yêu</a:t>
            </a:r>
            <a:r>
              <a:rPr lang="en-GB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3600" dirty="0" err="1"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GB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36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GB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3600" dirty="0" err="1">
                <a:latin typeface="Times New Roman" pitchFamily="18" charset="0"/>
                <a:cs typeface="Times New Roman" pitchFamily="18" charset="0"/>
              </a:rPr>
              <a:t>dân</a:t>
            </a:r>
            <a:r>
              <a:rPr lang="en-GB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3600" dirty="0" err="1">
                <a:latin typeface="Times New Roman" pitchFamily="18" charset="0"/>
                <a:cs typeface="Times New Roman" pitchFamily="18" charset="0"/>
              </a:rPr>
              <a:t>tộc</a:t>
            </a:r>
            <a:r>
              <a:rPr lang="en-GB" sz="3600" dirty="0"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62" name="Rectangle 61"/>
          <p:cNvSpPr/>
          <p:nvPr/>
        </p:nvSpPr>
        <p:spPr>
          <a:xfrm>
            <a:off x="4250070" y="606213"/>
            <a:ext cx="3805850" cy="707886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/>
            <a:r>
              <a:rPr lang="en-US" sz="4000" b="1" dirty="0" err="1" smtClean="0">
                <a:solidFill>
                  <a:srgbClr val="FF0000"/>
                </a:solidFill>
                <a:latin typeface="Times New Roman" pitchFamily="18" charset="0"/>
              </a:rPr>
              <a:t>Thảo</a:t>
            </a:r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itchFamily="18" charset="0"/>
              </a:rPr>
              <a:t>luận</a:t>
            </a:r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itchFamily="18" charset="0"/>
              </a:rPr>
              <a:t>nhóm</a:t>
            </a:r>
            <a:endParaRPr lang="en-US" sz="4000" b="1" dirty="0">
              <a:solidFill>
                <a:srgbClr val="FF0000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9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4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" grpId="0"/>
      <p:bldP spid="61" grpId="0"/>
      <p:bldP spid="62" grpId="0" animBg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6"/>
          <a:srcRect l="23105" t="20378" r="6776" b="9572"/>
          <a:stretch>
            <a:fillRect/>
          </a:stretch>
        </p:blipFill>
        <p:spPr bwMode="auto">
          <a:xfrm>
            <a:off x="1" y="0"/>
            <a:ext cx="1220094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2" name="组合 2123"/>
          <p:cNvGrpSpPr/>
          <p:nvPr/>
        </p:nvGrpSpPr>
        <p:grpSpPr>
          <a:xfrm>
            <a:off x="101201" y="-447561"/>
            <a:ext cx="11593767" cy="6855153"/>
            <a:chOff x="1509713" y="-109538"/>
            <a:chExt cx="10326328" cy="6377829"/>
          </a:xfrm>
        </p:grpSpPr>
        <p:pic>
          <p:nvPicPr>
            <p:cNvPr id="4" name="图片 2122"/>
            <p:cNvPicPr>
              <a:picLocks noChangeAspect="1"/>
            </p:cNvPicPr>
            <p:nvPr/>
          </p:nvPicPr>
          <p:blipFill rotWithShape="1">
            <a:blip r:embed="rId7"/>
            <a:srcRect b="68945"/>
            <a:stretch/>
          </p:blipFill>
          <p:spPr>
            <a:xfrm>
              <a:off x="1705769" y="864432"/>
              <a:ext cx="10101948" cy="952336"/>
            </a:xfrm>
            <a:prstGeom prst="rect">
              <a:avLst/>
            </a:prstGeom>
          </p:spPr>
        </p:pic>
        <p:pic>
          <p:nvPicPr>
            <p:cNvPr id="5" name="图片 147"/>
            <p:cNvPicPr>
              <a:picLocks noChangeAspect="1"/>
            </p:cNvPicPr>
            <p:nvPr/>
          </p:nvPicPr>
          <p:blipFill rotWithShape="1">
            <a:blip r:embed="rId7"/>
            <a:srcRect b="64968"/>
            <a:stretch/>
          </p:blipFill>
          <p:spPr>
            <a:xfrm>
              <a:off x="1727309" y="838200"/>
              <a:ext cx="10101948" cy="2867526"/>
            </a:xfrm>
            <a:prstGeom prst="rect">
              <a:avLst/>
            </a:prstGeom>
          </p:spPr>
        </p:pic>
        <p:sp>
          <p:nvSpPr>
            <p:cNvPr id="21" name="Oval 121"/>
            <p:cNvSpPr>
              <a:spLocks noChangeArrowheads="1"/>
            </p:cNvSpPr>
            <p:nvPr/>
          </p:nvSpPr>
          <p:spPr bwMode="auto">
            <a:xfrm>
              <a:off x="1535113" y="0"/>
              <a:ext cx="700088" cy="703263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22" name="Oval 122"/>
            <p:cNvSpPr>
              <a:spLocks noChangeArrowheads="1"/>
            </p:cNvSpPr>
            <p:nvPr/>
          </p:nvSpPr>
          <p:spPr bwMode="auto">
            <a:xfrm>
              <a:off x="1576388" y="41275"/>
              <a:ext cx="700088" cy="7048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23" name="Freeform 123"/>
            <p:cNvSpPr>
              <a:spLocks/>
            </p:cNvSpPr>
            <p:nvPr/>
          </p:nvSpPr>
          <p:spPr bwMode="auto">
            <a:xfrm>
              <a:off x="1509713" y="-109538"/>
              <a:ext cx="733425" cy="922338"/>
            </a:xfrm>
            <a:custGeom>
              <a:avLst/>
              <a:gdLst>
                <a:gd name="T0" fmla="*/ 86 w 88"/>
                <a:gd name="T1" fmla="*/ 55 h 110"/>
                <a:gd name="T2" fmla="*/ 37 w 88"/>
                <a:gd name="T3" fmla="*/ 96 h 110"/>
                <a:gd name="T4" fmla="*/ 4 w 88"/>
                <a:gd name="T5" fmla="*/ 55 h 110"/>
                <a:gd name="T6" fmla="*/ 54 w 88"/>
                <a:gd name="T7" fmla="*/ 14 h 110"/>
                <a:gd name="T8" fmla="*/ 86 w 88"/>
                <a:gd name="T9" fmla="*/ 55 h 110"/>
                <a:gd name="T10" fmla="*/ 88 w 88"/>
                <a:gd name="T11" fmla="*/ 55 h 110"/>
                <a:gd name="T12" fmla="*/ 3 w 88"/>
                <a:gd name="T13" fmla="*/ 55 h 110"/>
                <a:gd name="T14" fmla="*/ 88 w 88"/>
                <a:gd name="T15" fmla="*/ 55 h 110"/>
                <a:gd name="T16" fmla="*/ 86 w 88"/>
                <a:gd name="T17" fmla="*/ 55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8" h="110">
                  <a:moveTo>
                    <a:pt x="86" y="55"/>
                  </a:moveTo>
                  <a:cubicBezTo>
                    <a:pt x="85" y="81"/>
                    <a:pt x="65" y="100"/>
                    <a:pt x="37" y="96"/>
                  </a:cubicBezTo>
                  <a:cubicBezTo>
                    <a:pt x="17" y="93"/>
                    <a:pt x="5" y="73"/>
                    <a:pt x="4" y="55"/>
                  </a:cubicBezTo>
                  <a:cubicBezTo>
                    <a:pt x="2" y="28"/>
                    <a:pt x="29" y="10"/>
                    <a:pt x="54" y="14"/>
                  </a:cubicBezTo>
                  <a:cubicBezTo>
                    <a:pt x="73" y="17"/>
                    <a:pt x="85" y="36"/>
                    <a:pt x="86" y="55"/>
                  </a:cubicBezTo>
                  <a:cubicBezTo>
                    <a:pt x="86" y="55"/>
                    <a:pt x="88" y="55"/>
                    <a:pt x="88" y="55"/>
                  </a:cubicBezTo>
                  <a:cubicBezTo>
                    <a:pt x="85" y="0"/>
                    <a:pt x="5" y="1"/>
                    <a:pt x="3" y="55"/>
                  </a:cubicBezTo>
                  <a:cubicBezTo>
                    <a:pt x="0" y="110"/>
                    <a:pt x="85" y="109"/>
                    <a:pt x="88" y="55"/>
                  </a:cubicBezTo>
                  <a:cubicBezTo>
                    <a:pt x="88" y="55"/>
                    <a:pt x="86" y="55"/>
                    <a:pt x="86" y="55"/>
                  </a:cubicBezTo>
                  <a:close/>
                </a:path>
              </a:pathLst>
            </a:custGeom>
            <a:solidFill>
              <a:srgbClr val="49321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24" name="Freeform 124"/>
            <p:cNvSpPr>
              <a:spLocks/>
            </p:cNvSpPr>
            <p:nvPr/>
          </p:nvSpPr>
          <p:spPr bwMode="auto">
            <a:xfrm>
              <a:off x="1601788" y="92075"/>
              <a:ext cx="233363" cy="427038"/>
            </a:xfrm>
            <a:custGeom>
              <a:avLst/>
              <a:gdLst>
                <a:gd name="T0" fmla="*/ 1 w 28"/>
                <a:gd name="T1" fmla="*/ 40 h 51"/>
                <a:gd name="T2" fmla="*/ 0 w 28"/>
                <a:gd name="T3" fmla="*/ 30 h 51"/>
                <a:gd name="T4" fmla="*/ 7 w 28"/>
                <a:gd name="T5" fmla="*/ 11 h 51"/>
                <a:gd name="T6" fmla="*/ 17 w 28"/>
                <a:gd name="T7" fmla="*/ 4 h 51"/>
                <a:gd name="T8" fmla="*/ 26 w 28"/>
                <a:gd name="T9" fmla="*/ 4 h 51"/>
                <a:gd name="T10" fmla="*/ 23 w 28"/>
                <a:gd name="T11" fmla="*/ 10 h 51"/>
                <a:gd name="T12" fmla="*/ 17 w 28"/>
                <a:gd name="T13" fmla="*/ 14 h 51"/>
                <a:gd name="T14" fmla="*/ 9 w 28"/>
                <a:gd name="T15" fmla="*/ 27 h 51"/>
                <a:gd name="T16" fmla="*/ 10 w 28"/>
                <a:gd name="T17" fmla="*/ 40 h 51"/>
                <a:gd name="T18" fmla="*/ 10 w 28"/>
                <a:gd name="T19" fmla="*/ 50 h 51"/>
                <a:gd name="T20" fmla="*/ 3 w 28"/>
                <a:gd name="T21" fmla="*/ 45 h 51"/>
                <a:gd name="T22" fmla="*/ 1 w 28"/>
                <a:gd name="T23" fmla="*/ 40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8" h="51">
                  <a:moveTo>
                    <a:pt x="1" y="40"/>
                  </a:moveTo>
                  <a:cubicBezTo>
                    <a:pt x="0" y="36"/>
                    <a:pt x="0" y="33"/>
                    <a:pt x="0" y="30"/>
                  </a:cubicBezTo>
                  <a:cubicBezTo>
                    <a:pt x="0" y="23"/>
                    <a:pt x="3" y="16"/>
                    <a:pt x="7" y="11"/>
                  </a:cubicBezTo>
                  <a:cubicBezTo>
                    <a:pt x="10" y="8"/>
                    <a:pt x="13" y="5"/>
                    <a:pt x="17" y="4"/>
                  </a:cubicBezTo>
                  <a:cubicBezTo>
                    <a:pt x="19" y="2"/>
                    <a:pt x="24" y="0"/>
                    <a:pt x="26" y="4"/>
                  </a:cubicBezTo>
                  <a:cubicBezTo>
                    <a:pt x="28" y="5"/>
                    <a:pt x="24" y="9"/>
                    <a:pt x="23" y="10"/>
                  </a:cubicBezTo>
                  <a:cubicBezTo>
                    <a:pt x="21" y="12"/>
                    <a:pt x="19" y="13"/>
                    <a:pt x="17" y="14"/>
                  </a:cubicBezTo>
                  <a:cubicBezTo>
                    <a:pt x="13" y="17"/>
                    <a:pt x="11" y="22"/>
                    <a:pt x="9" y="27"/>
                  </a:cubicBezTo>
                  <a:cubicBezTo>
                    <a:pt x="8" y="31"/>
                    <a:pt x="9" y="36"/>
                    <a:pt x="10" y="40"/>
                  </a:cubicBezTo>
                  <a:cubicBezTo>
                    <a:pt x="11" y="42"/>
                    <a:pt x="13" y="49"/>
                    <a:pt x="10" y="50"/>
                  </a:cubicBezTo>
                  <a:cubicBezTo>
                    <a:pt x="7" y="51"/>
                    <a:pt x="4" y="47"/>
                    <a:pt x="3" y="45"/>
                  </a:cubicBezTo>
                  <a:cubicBezTo>
                    <a:pt x="2" y="44"/>
                    <a:pt x="1" y="42"/>
                    <a:pt x="1" y="4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25" name="Freeform 125"/>
            <p:cNvSpPr>
              <a:spLocks/>
            </p:cNvSpPr>
            <p:nvPr/>
          </p:nvSpPr>
          <p:spPr bwMode="auto">
            <a:xfrm>
              <a:off x="1617663" y="117475"/>
              <a:ext cx="233363" cy="427038"/>
            </a:xfrm>
            <a:custGeom>
              <a:avLst/>
              <a:gdLst>
                <a:gd name="T0" fmla="*/ 1 w 28"/>
                <a:gd name="T1" fmla="*/ 40 h 51"/>
                <a:gd name="T2" fmla="*/ 0 w 28"/>
                <a:gd name="T3" fmla="*/ 30 h 51"/>
                <a:gd name="T4" fmla="*/ 7 w 28"/>
                <a:gd name="T5" fmla="*/ 11 h 51"/>
                <a:gd name="T6" fmla="*/ 17 w 28"/>
                <a:gd name="T7" fmla="*/ 4 h 51"/>
                <a:gd name="T8" fmla="*/ 27 w 28"/>
                <a:gd name="T9" fmla="*/ 3 h 51"/>
                <a:gd name="T10" fmla="*/ 23 w 28"/>
                <a:gd name="T11" fmla="*/ 10 h 51"/>
                <a:gd name="T12" fmla="*/ 18 w 28"/>
                <a:gd name="T13" fmla="*/ 14 h 51"/>
                <a:gd name="T14" fmla="*/ 10 w 28"/>
                <a:gd name="T15" fmla="*/ 27 h 51"/>
                <a:gd name="T16" fmla="*/ 10 w 28"/>
                <a:gd name="T17" fmla="*/ 40 h 51"/>
                <a:gd name="T18" fmla="*/ 10 w 28"/>
                <a:gd name="T19" fmla="*/ 50 h 51"/>
                <a:gd name="T20" fmla="*/ 3 w 28"/>
                <a:gd name="T21" fmla="*/ 45 h 51"/>
                <a:gd name="T22" fmla="*/ 1 w 28"/>
                <a:gd name="T23" fmla="*/ 40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8" h="51">
                  <a:moveTo>
                    <a:pt x="1" y="40"/>
                  </a:moveTo>
                  <a:cubicBezTo>
                    <a:pt x="0" y="36"/>
                    <a:pt x="0" y="33"/>
                    <a:pt x="0" y="30"/>
                  </a:cubicBezTo>
                  <a:cubicBezTo>
                    <a:pt x="1" y="23"/>
                    <a:pt x="3" y="16"/>
                    <a:pt x="7" y="11"/>
                  </a:cubicBezTo>
                  <a:cubicBezTo>
                    <a:pt x="10" y="8"/>
                    <a:pt x="13" y="5"/>
                    <a:pt x="17" y="4"/>
                  </a:cubicBezTo>
                  <a:cubicBezTo>
                    <a:pt x="20" y="2"/>
                    <a:pt x="25" y="0"/>
                    <a:pt x="27" y="3"/>
                  </a:cubicBezTo>
                  <a:cubicBezTo>
                    <a:pt x="28" y="5"/>
                    <a:pt x="24" y="9"/>
                    <a:pt x="23" y="10"/>
                  </a:cubicBezTo>
                  <a:cubicBezTo>
                    <a:pt x="22" y="12"/>
                    <a:pt x="20" y="13"/>
                    <a:pt x="18" y="14"/>
                  </a:cubicBezTo>
                  <a:cubicBezTo>
                    <a:pt x="14" y="17"/>
                    <a:pt x="11" y="22"/>
                    <a:pt x="10" y="27"/>
                  </a:cubicBezTo>
                  <a:cubicBezTo>
                    <a:pt x="9" y="31"/>
                    <a:pt x="9" y="36"/>
                    <a:pt x="10" y="40"/>
                  </a:cubicBezTo>
                  <a:cubicBezTo>
                    <a:pt x="11" y="42"/>
                    <a:pt x="13" y="49"/>
                    <a:pt x="10" y="50"/>
                  </a:cubicBezTo>
                  <a:cubicBezTo>
                    <a:pt x="8" y="51"/>
                    <a:pt x="4" y="47"/>
                    <a:pt x="3" y="45"/>
                  </a:cubicBezTo>
                  <a:cubicBezTo>
                    <a:pt x="2" y="44"/>
                    <a:pt x="2" y="42"/>
                    <a:pt x="1" y="4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26" name="Freeform 126"/>
            <p:cNvSpPr>
              <a:spLocks/>
            </p:cNvSpPr>
            <p:nvPr/>
          </p:nvSpPr>
          <p:spPr bwMode="auto">
            <a:xfrm>
              <a:off x="1576388" y="74613"/>
              <a:ext cx="284163" cy="461963"/>
            </a:xfrm>
            <a:custGeom>
              <a:avLst/>
              <a:gdLst>
                <a:gd name="T0" fmla="*/ 4 w 34"/>
                <a:gd name="T1" fmla="*/ 42 h 55"/>
                <a:gd name="T2" fmla="*/ 8 w 34"/>
                <a:gd name="T3" fmla="*/ 17 h 55"/>
                <a:gd name="T4" fmla="*/ 29 w 34"/>
                <a:gd name="T5" fmla="*/ 6 h 55"/>
                <a:gd name="T6" fmla="*/ 20 w 34"/>
                <a:gd name="T7" fmla="*/ 16 h 55"/>
                <a:gd name="T8" fmla="*/ 12 w 34"/>
                <a:gd name="T9" fmla="*/ 39 h 55"/>
                <a:gd name="T10" fmla="*/ 14 w 34"/>
                <a:gd name="T11" fmla="*/ 48 h 55"/>
                <a:gd name="T12" fmla="*/ 8 w 34"/>
                <a:gd name="T13" fmla="*/ 49 h 55"/>
                <a:gd name="T14" fmla="*/ 4 w 34"/>
                <a:gd name="T15" fmla="*/ 42 h 55"/>
                <a:gd name="T16" fmla="*/ 3 w 34"/>
                <a:gd name="T17" fmla="*/ 42 h 55"/>
                <a:gd name="T18" fmla="*/ 14 w 34"/>
                <a:gd name="T19" fmla="*/ 51 h 55"/>
                <a:gd name="T20" fmla="*/ 12 w 34"/>
                <a:gd name="T21" fmla="*/ 35 h 55"/>
                <a:gd name="T22" fmla="*/ 27 w 34"/>
                <a:gd name="T23" fmla="*/ 11 h 55"/>
                <a:gd name="T24" fmla="*/ 21 w 34"/>
                <a:gd name="T25" fmla="*/ 5 h 55"/>
                <a:gd name="T26" fmla="*/ 3 w 34"/>
                <a:gd name="T27" fmla="*/ 42 h 55"/>
                <a:gd name="T28" fmla="*/ 4 w 34"/>
                <a:gd name="T29" fmla="*/ 42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34" h="55">
                  <a:moveTo>
                    <a:pt x="4" y="42"/>
                  </a:moveTo>
                  <a:cubicBezTo>
                    <a:pt x="3" y="33"/>
                    <a:pt x="4" y="25"/>
                    <a:pt x="8" y="17"/>
                  </a:cubicBezTo>
                  <a:cubicBezTo>
                    <a:pt x="10" y="12"/>
                    <a:pt x="22" y="0"/>
                    <a:pt x="29" y="6"/>
                  </a:cubicBezTo>
                  <a:cubicBezTo>
                    <a:pt x="32" y="8"/>
                    <a:pt x="21" y="15"/>
                    <a:pt x="20" y="16"/>
                  </a:cubicBezTo>
                  <a:cubicBezTo>
                    <a:pt x="13" y="22"/>
                    <a:pt x="11" y="30"/>
                    <a:pt x="12" y="39"/>
                  </a:cubicBezTo>
                  <a:cubicBezTo>
                    <a:pt x="12" y="42"/>
                    <a:pt x="13" y="45"/>
                    <a:pt x="14" y="48"/>
                  </a:cubicBezTo>
                  <a:cubicBezTo>
                    <a:pt x="14" y="52"/>
                    <a:pt x="9" y="50"/>
                    <a:pt x="8" y="49"/>
                  </a:cubicBezTo>
                  <a:cubicBezTo>
                    <a:pt x="6" y="47"/>
                    <a:pt x="5" y="44"/>
                    <a:pt x="4" y="42"/>
                  </a:cubicBezTo>
                  <a:cubicBezTo>
                    <a:pt x="4" y="42"/>
                    <a:pt x="3" y="42"/>
                    <a:pt x="3" y="42"/>
                  </a:cubicBezTo>
                  <a:cubicBezTo>
                    <a:pt x="4" y="46"/>
                    <a:pt x="9" y="55"/>
                    <a:pt x="14" y="51"/>
                  </a:cubicBezTo>
                  <a:cubicBezTo>
                    <a:pt x="17" y="49"/>
                    <a:pt x="13" y="37"/>
                    <a:pt x="12" y="35"/>
                  </a:cubicBezTo>
                  <a:cubicBezTo>
                    <a:pt x="11" y="24"/>
                    <a:pt x="20" y="18"/>
                    <a:pt x="27" y="11"/>
                  </a:cubicBezTo>
                  <a:cubicBezTo>
                    <a:pt x="34" y="5"/>
                    <a:pt x="27" y="2"/>
                    <a:pt x="21" y="5"/>
                  </a:cubicBezTo>
                  <a:cubicBezTo>
                    <a:pt x="6" y="11"/>
                    <a:pt x="0" y="27"/>
                    <a:pt x="3" y="42"/>
                  </a:cubicBezTo>
                  <a:cubicBezTo>
                    <a:pt x="3" y="42"/>
                    <a:pt x="4" y="42"/>
                    <a:pt x="4" y="42"/>
                  </a:cubicBezTo>
                  <a:close/>
                </a:path>
              </a:pathLst>
            </a:custGeom>
            <a:solidFill>
              <a:srgbClr val="49321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grpSp>
          <p:nvGrpSpPr>
            <p:cNvPr id="3" name="组合 2117"/>
            <p:cNvGrpSpPr/>
            <p:nvPr/>
          </p:nvGrpSpPr>
          <p:grpSpPr>
            <a:xfrm>
              <a:off x="1884363" y="50800"/>
              <a:ext cx="9677400" cy="1189038"/>
              <a:chOff x="1884363" y="50800"/>
              <a:chExt cx="9677400" cy="1189038"/>
            </a:xfrm>
          </p:grpSpPr>
          <p:sp>
            <p:nvSpPr>
              <p:cNvPr id="29" name="Freeform 75"/>
              <p:cNvSpPr>
                <a:spLocks/>
              </p:cNvSpPr>
              <p:nvPr/>
            </p:nvSpPr>
            <p:spPr bwMode="auto">
              <a:xfrm>
                <a:off x="2201863" y="971550"/>
                <a:ext cx="292100" cy="268288"/>
              </a:xfrm>
              <a:custGeom>
                <a:avLst/>
                <a:gdLst>
                  <a:gd name="T0" fmla="*/ 19 w 35"/>
                  <a:gd name="T1" fmla="*/ 32 h 32"/>
                  <a:gd name="T2" fmla="*/ 12 w 35"/>
                  <a:gd name="T3" fmla="*/ 6 h 32"/>
                  <a:gd name="T4" fmla="*/ 30 w 35"/>
                  <a:gd name="T5" fmla="*/ 15 h 32"/>
                  <a:gd name="T6" fmla="*/ 18 w 35"/>
                  <a:gd name="T7" fmla="*/ 32 h 32"/>
                  <a:gd name="T8" fmla="*/ 17 w 35"/>
                  <a:gd name="T9" fmla="*/ 32 h 32"/>
                  <a:gd name="T10" fmla="*/ 30 w 35"/>
                  <a:gd name="T11" fmla="*/ 25 h 32"/>
                  <a:gd name="T12" fmla="*/ 18 w 35"/>
                  <a:gd name="T13" fmla="*/ 4 h 32"/>
                  <a:gd name="T14" fmla="*/ 17 w 35"/>
                  <a:gd name="T15" fmla="*/ 32 h 32"/>
                  <a:gd name="T16" fmla="*/ 19 w 35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32">
                    <a:moveTo>
                      <a:pt x="19" y="32"/>
                    </a:moveTo>
                    <a:cubicBezTo>
                      <a:pt x="5" y="31"/>
                      <a:pt x="1" y="14"/>
                      <a:pt x="12" y="6"/>
                    </a:cubicBezTo>
                    <a:cubicBezTo>
                      <a:pt x="20" y="0"/>
                      <a:pt x="28" y="8"/>
                      <a:pt x="30" y="15"/>
                    </a:cubicBezTo>
                    <a:cubicBezTo>
                      <a:pt x="32" y="23"/>
                      <a:pt x="27" y="32"/>
                      <a:pt x="18" y="32"/>
                    </a:cubicBezTo>
                    <a:cubicBezTo>
                      <a:pt x="18" y="32"/>
                      <a:pt x="17" y="32"/>
                      <a:pt x="17" y="32"/>
                    </a:cubicBezTo>
                    <a:cubicBezTo>
                      <a:pt x="23" y="32"/>
                      <a:pt x="27" y="30"/>
                      <a:pt x="30" y="25"/>
                    </a:cubicBezTo>
                    <a:cubicBezTo>
                      <a:pt x="35" y="16"/>
                      <a:pt x="28" y="5"/>
                      <a:pt x="18" y="4"/>
                    </a:cubicBezTo>
                    <a:cubicBezTo>
                      <a:pt x="1" y="3"/>
                      <a:pt x="0" y="32"/>
                      <a:pt x="17" y="32"/>
                    </a:cubicBezTo>
                    <a:cubicBezTo>
                      <a:pt x="18" y="32"/>
                      <a:pt x="18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30" name="Freeform 76"/>
              <p:cNvSpPr>
                <a:spLocks/>
              </p:cNvSpPr>
              <p:nvPr/>
            </p:nvSpPr>
            <p:spPr bwMode="auto">
              <a:xfrm>
                <a:off x="2544763" y="971550"/>
                <a:ext cx="300038" cy="268288"/>
              </a:xfrm>
              <a:custGeom>
                <a:avLst/>
                <a:gdLst>
                  <a:gd name="T0" fmla="*/ 19 w 36"/>
                  <a:gd name="T1" fmla="*/ 32 h 32"/>
                  <a:gd name="T2" fmla="*/ 13 w 36"/>
                  <a:gd name="T3" fmla="*/ 6 h 32"/>
                  <a:gd name="T4" fmla="*/ 31 w 36"/>
                  <a:gd name="T5" fmla="*/ 15 h 32"/>
                  <a:gd name="T6" fmla="*/ 19 w 36"/>
                  <a:gd name="T7" fmla="*/ 32 h 32"/>
                  <a:gd name="T8" fmla="*/ 18 w 36"/>
                  <a:gd name="T9" fmla="*/ 32 h 32"/>
                  <a:gd name="T10" fmla="*/ 31 w 36"/>
                  <a:gd name="T11" fmla="*/ 25 h 32"/>
                  <a:gd name="T12" fmla="*/ 19 w 36"/>
                  <a:gd name="T13" fmla="*/ 4 h 32"/>
                  <a:gd name="T14" fmla="*/ 18 w 36"/>
                  <a:gd name="T15" fmla="*/ 32 h 32"/>
                  <a:gd name="T16" fmla="*/ 19 w 36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6" h="32">
                    <a:moveTo>
                      <a:pt x="19" y="32"/>
                    </a:moveTo>
                    <a:cubicBezTo>
                      <a:pt x="6" y="31"/>
                      <a:pt x="2" y="14"/>
                      <a:pt x="13" y="6"/>
                    </a:cubicBezTo>
                    <a:cubicBezTo>
                      <a:pt x="20" y="0"/>
                      <a:pt x="29" y="8"/>
                      <a:pt x="31" y="15"/>
                    </a:cubicBezTo>
                    <a:cubicBezTo>
                      <a:pt x="33" y="23"/>
                      <a:pt x="27" y="32"/>
                      <a:pt x="19" y="32"/>
                    </a:cubicBezTo>
                    <a:cubicBezTo>
                      <a:pt x="19" y="32"/>
                      <a:pt x="18" y="32"/>
                      <a:pt x="18" y="32"/>
                    </a:cubicBezTo>
                    <a:cubicBezTo>
                      <a:pt x="24" y="32"/>
                      <a:pt x="28" y="30"/>
                      <a:pt x="31" y="25"/>
                    </a:cubicBezTo>
                    <a:cubicBezTo>
                      <a:pt x="36" y="16"/>
                      <a:pt x="29" y="5"/>
                      <a:pt x="19" y="4"/>
                    </a:cubicBezTo>
                    <a:cubicBezTo>
                      <a:pt x="2" y="3"/>
                      <a:pt x="0" y="32"/>
                      <a:pt x="18" y="32"/>
                    </a:cubicBezTo>
                    <a:cubicBezTo>
                      <a:pt x="19" y="32"/>
                      <a:pt x="19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31" name="Freeform 77"/>
              <p:cNvSpPr>
                <a:spLocks/>
              </p:cNvSpPr>
              <p:nvPr/>
            </p:nvSpPr>
            <p:spPr bwMode="auto">
              <a:xfrm>
                <a:off x="2894013" y="971550"/>
                <a:ext cx="300038" cy="268288"/>
              </a:xfrm>
              <a:custGeom>
                <a:avLst/>
                <a:gdLst>
                  <a:gd name="T0" fmla="*/ 19 w 36"/>
                  <a:gd name="T1" fmla="*/ 32 h 32"/>
                  <a:gd name="T2" fmla="*/ 12 w 36"/>
                  <a:gd name="T3" fmla="*/ 6 h 32"/>
                  <a:gd name="T4" fmla="*/ 31 w 36"/>
                  <a:gd name="T5" fmla="*/ 15 h 32"/>
                  <a:gd name="T6" fmla="*/ 19 w 36"/>
                  <a:gd name="T7" fmla="*/ 32 h 32"/>
                  <a:gd name="T8" fmla="*/ 18 w 36"/>
                  <a:gd name="T9" fmla="*/ 32 h 32"/>
                  <a:gd name="T10" fmla="*/ 30 w 36"/>
                  <a:gd name="T11" fmla="*/ 25 h 32"/>
                  <a:gd name="T12" fmla="*/ 19 w 36"/>
                  <a:gd name="T13" fmla="*/ 4 h 32"/>
                  <a:gd name="T14" fmla="*/ 18 w 36"/>
                  <a:gd name="T15" fmla="*/ 32 h 32"/>
                  <a:gd name="T16" fmla="*/ 19 w 36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6" h="32">
                    <a:moveTo>
                      <a:pt x="19" y="32"/>
                    </a:moveTo>
                    <a:cubicBezTo>
                      <a:pt x="6" y="31"/>
                      <a:pt x="2" y="14"/>
                      <a:pt x="12" y="6"/>
                    </a:cubicBezTo>
                    <a:cubicBezTo>
                      <a:pt x="20" y="0"/>
                      <a:pt x="29" y="8"/>
                      <a:pt x="31" y="15"/>
                    </a:cubicBezTo>
                    <a:cubicBezTo>
                      <a:pt x="33" y="23"/>
                      <a:pt x="27" y="32"/>
                      <a:pt x="19" y="32"/>
                    </a:cubicBezTo>
                    <a:cubicBezTo>
                      <a:pt x="19" y="32"/>
                      <a:pt x="18" y="32"/>
                      <a:pt x="18" y="32"/>
                    </a:cubicBezTo>
                    <a:cubicBezTo>
                      <a:pt x="23" y="32"/>
                      <a:pt x="28" y="30"/>
                      <a:pt x="30" y="25"/>
                    </a:cubicBezTo>
                    <a:cubicBezTo>
                      <a:pt x="36" y="16"/>
                      <a:pt x="29" y="5"/>
                      <a:pt x="19" y="4"/>
                    </a:cubicBezTo>
                    <a:cubicBezTo>
                      <a:pt x="2" y="3"/>
                      <a:pt x="0" y="32"/>
                      <a:pt x="18" y="32"/>
                    </a:cubicBezTo>
                    <a:cubicBezTo>
                      <a:pt x="18" y="32"/>
                      <a:pt x="19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32" name="Freeform 78"/>
              <p:cNvSpPr>
                <a:spLocks/>
              </p:cNvSpPr>
              <p:nvPr/>
            </p:nvSpPr>
            <p:spPr bwMode="auto">
              <a:xfrm>
                <a:off x="3244850" y="971550"/>
                <a:ext cx="292100" cy="268288"/>
              </a:xfrm>
              <a:custGeom>
                <a:avLst/>
                <a:gdLst>
                  <a:gd name="T0" fmla="*/ 19 w 35"/>
                  <a:gd name="T1" fmla="*/ 32 h 32"/>
                  <a:gd name="T2" fmla="*/ 12 w 35"/>
                  <a:gd name="T3" fmla="*/ 6 h 32"/>
                  <a:gd name="T4" fmla="*/ 30 w 35"/>
                  <a:gd name="T5" fmla="*/ 15 h 32"/>
                  <a:gd name="T6" fmla="*/ 19 w 35"/>
                  <a:gd name="T7" fmla="*/ 32 h 32"/>
                  <a:gd name="T8" fmla="*/ 18 w 35"/>
                  <a:gd name="T9" fmla="*/ 32 h 32"/>
                  <a:gd name="T10" fmla="*/ 30 w 35"/>
                  <a:gd name="T11" fmla="*/ 25 h 32"/>
                  <a:gd name="T12" fmla="*/ 19 w 35"/>
                  <a:gd name="T13" fmla="*/ 4 h 32"/>
                  <a:gd name="T14" fmla="*/ 18 w 35"/>
                  <a:gd name="T15" fmla="*/ 32 h 32"/>
                  <a:gd name="T16" fmla="*/ 19 w 35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32">
                    <a:moveTo>
                      <a:pt x="19" y="32"/>
                    </a:moveTo>
                    <a:cubicBezTo>
                      <a:pt x="5" y="31"/>
                      <a:pt x="2" y="14"/>
                      <a:pt x="12" y="6"/>
                    </a:cubicBezTo>
                    <a:cubicBezTo>
                      <a:pt x="20" y="0"/>
                      <a:pt x="29" y="8"/>
                      <a:pt x="30" y="15"/>
                    </a:cubicBezTo>
                    <a:cubicBezTo>
                      <a:pt x="32" y="23"/>
                      <a:pt x="27" y="32"/>
                      <a:pt x="19" y="32"/>
                    </a:cubicBezTo>
                    <a:cubicBezTo>
                      <a:pt x="19" y="32"/>
                      <a:pt x="18" y="32"/>
                      <a:pt x="18" y="32"/>
                    </a:cubicBezTo>
                    <a:cubicBezTo>
                      <a:pt x="23" y="32"/>
                      <a:pt x="27" y="30"/>
                      <a:pt x="30" y="25"/>
                    </a:cubicBezTo>
                    <a:cubicBezTo>
                      <a:pt x="35" y="16"/>
                      <a:pt x="29" y="5"/>
                      <a:pt x="19" y="4"/>
                    </a:cubicBezTo>
                    <a:cubicBezTo>
                      <a:pt x="2" y="3"/>
                      <a:pt x="0" y="32"/>
                      <a:pt x="18" y="32"/>
                    </a:cubicBezTo>
                    <a:cubicBezTo>
                      <a:pt x="18" y="32"/>
                      <a:pt x="19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33" name="Freeform 79"/>
              <p:cNvSpPr>
                <a:spLocks/>
              </p:cNvSpPr>
              <p:nvPr/>
            </p:nvSpPr>
            <p:spPr bwMode="auto">
              <a:xfrm>
                <a:off x="3595688" y="971550"/>
                <a:ext cx="292100" cy="268288"/>
              </a:xfrm>
              <a:custGeom>
                <a:avLst/>
                <a:gdLst>
                  <a:gd name="T0" fmla="*/ 19 w 35"/>
                  <a:gd name="T1" fmla="*/ 32 h 32"/>
                  <a:gd name="T2" fmla="*/ 12 w 35"/>
                  <a:gd name="T3" fmla="*/ 6 h 32"/>
                  <a:gd name="T4" fmla="*/ 30 w 35"/>
                  <a:gd name="T5" fmla="*/ 15 h 32"/>
                  <a:gd name="T6" fmla="*/ 19 w 35"/>
                  <a:gd name="T7" fmla="*/ 32 h 32"/>
                  <a:gd name="T8" fmla="*/ 18 w 35"/>
                  <a:gd name="T9" fmla="*/ 32 h 32"/>
                  <a:gd name="T10" fmla="*/ 30 w 35"/>
                  <a:gd name="T11" fmla="*/ 25 h 32"/>
                  <a:gd name="T12" fmla="*/ 19 w 35"/>
                  <a:gd name="T13" fmla="*/ 4 h 32"/>
                  <a:gd name="T14" fmla="*/ 18 w 35"/>
                  <a:gd name="T15" fmla="*/ 32 h 32"/>
                  <a:gd name="T16" fmla="*/ 19 w 35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32">
                    <a:moveTo>
                      <a:pt x="19" y="32"/>
                    </a:moveTo>
                    <a:cubicBezTo>
                      <a:pt x="5" y="31"/>
                      <a:pt x="2" y="14"/>
                      <a:pt x="12" y="6"/>
                    </a:cubicBezTo>
                    <a:cubicBezTo>
                      <a:pt x="20" y="0"/>
                      <a:pt x="28" y="8"/>
                      <a:pt x="30" y="15"/>
                    </a:cubicBezTo>
                    <a:cubicBezTo>
                      <a:pt x="32" y="23"/>
                      <a:pt x="27" y="32"/>
                      <a:pt x="19" y="32"/>
                    </a:cubicBezTo>
                    <a:cubicBezTo>
                      <a:pt x="19" y="32"/>
                      <a:pt x="18" y="32"/>
                      <a:pt x="18" y="32"/>
                    </a:cubicBezTo>
                    <a:cubicBezTo>
                      <a:pt x="23" y="32"/>
                      <a:pt x="27" y="30"/>
                      <a:pt x="30" y="25"/>
                    </a:cubicBezTo>
                    <a:cubicBezTo>
                      <a:pt x="35" y="16"/>
                      <a:pt x="29" y="5"/>
                      <a:pt x="19" y="4"/>
                    </a:cubicBezTo>
                    <a:cubicBezTo>
                      <a:pt x="2" y="3"/>
                      <a:pt x="0" y="32"/>
                      <a:pt x="18" y="32"/>
                    </a:cubicBezTo>
                    <a:cubicBezTo>
                      <a:pt x="18" y="32"/>
                      <a:pt x="19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34" name="Freeform 80"/>
              <p:cNvSpPr>
                <a:spLocks/>
              </p:cNvSpPr>
              <p:nvPr/>
            </p:nvSpPr>
            <p:spPr bwMode="auto">
              <a:xfrm>
                <a:off x="3944938" y="971550"/>
                <a:ext cx="292100" cy="268288"/>
              </a:xfrm>
              <a:custGeom>
                <a:avLst/>
                <a:gdLst>
                  <a:gd name="T0" fmla="*/ 19 w 35"/>
                  <a:gd name="T1" fmla="*/ 32 h 32"/>
                  <a:gd name="T2" fmla="*/ 12 w 35"/>
                  <a:gd name="T3" fmla="*/ 6 h 32"/>
                  <a:gd name="T4" fmla="*/ 30 w 35"/>
                  <a:gd name="T5" fmla="*/ 15 h 32"/>
                  <a:gd name="T6" fmla="*/ 19 w 35"/>
                  <a:gd name="T7" fmla="*/ 32 h 32"/>
                  <a:gd name="T8" fmla="*/ 18 w 35"/>
                  <a:gd name="T9" fmla="*/ 32 h 32"/>
                  <a:gd name="T10" fmla="*/ 30 w 35"/>
                  <a:gd name="T11" fmla="*/ 25 h 32"/>
                  <a:gd name="T12" fmla="*/ 18 w 35"/>
                  <a:gd name="T13" fmla="*/ 4 h 32"/>
                  <a:gd name="T14" fmla="*/ 18 w 35"/>
                  <a:gd name="T15" fmla="*/ 32 h 32"/>
                  <a:gd name="T16" fmla="*/ 19 w 35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32">
                    <a:moveTo>
                      <a:pt x="19" y="32"/>
                    </a:moveTo>
                    <a:cubicBezTo>
                      <a:pt x="5" y="31"/>
                      <a:pt x="1" y="14"/>
                      <a:pt x="12" y="6"/>
                    </a:cubicBezTo>
                    <a:cubicBezTo>
                      <a:pt x="20" y="0"/>
                      <a:pt x="28" y="8"/>
                      <a:pt x="30" y="15"/>
                    </a:cubicBezTo>
                    <a:cubicBezTo>
                      <a:pt x="32" y="23"/>
                      <a:pt x="27" y="32"/>
                      <a:pt x="19" y="32"/>
                    </a:cubicBezTo>
                    <a:cubicBezTo>
                      <a:pt x="18" y="32"/>
                      <a:pt x="18" y="32"/>
                      <a:pt x="18" y="32"/>
                    </a:cubicBezTo>
                    <a:cubicBezTo>
                      <a:pt x="23" y="32"/>
                      <a:pt x="27" y="30"/>
                      <a:pt x="30" y="25"/>
                    </a:cubicBezTo>
                    <a:cubicBezTo>
                      <a:pt x="35" y="16"/>
                      <a:pt x="28" y="5"/>
                      <a:pt x="18" y="4"/>
                    </a:cubicBezTo>
                    <a:cubicBezTo>
                      <a:pt x="1" y="3"/>
                      <a:pt x="0" y="32"/>
                      <a:pt x="18" y="32"/>
                    </a:cubicBezTo>
                    <a:cubicBezTo>
                      <a:pt x="18" y="32"/>
                      <a:pt x="18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35" name="Freeform 81"/>
              <p:cNvSpPr>
                <a:spLocks/>
              </p:cNvSpPr>
              <p:nvPr/>
            </p:nvSpPr>
            <p:spPr bwMode="auto">
              <a:xfrm>
                <a:off x="4295775" y="971550"/>
                <a:ext cx="292100" cy="268288"/>
              </a:xfrm>
              <a:custGeom>
                <a:avLst/>
                <a:gdLst>
                  <a:gd name="T0" fmla="*/ 19 w 35"/>
                  <a:gd name="T1" fmla="*/ 32 h 32"/>
                  <a:gd name="T2" fmla="*/ 12 w 35"/>
                  <a:gd name="T3" fmla="*/ 6 h 32"/>
                  <a:gd name="T4" fmla="*/ 30 w 35"/>
                  <a:gd name="T5" fmla="*/ 15 h 32"/>
                  <a:gd name="T6" fmla="*/ 18 w 35"/>
                  <a:gd name="T7" fmla="*/ 32 h 32"/>
                  <a:gd name="T8" fmla="*/ 17 w 35"/>
                  <a:gd name="T9" fmla="*/ 32 h 32"/>
                  <a:gd name="T10" fmla="*/ 30 w 35"/>
                  <a:gd name="T11" fmla="*/ 25 h 32"/>
                  <a:gd name="T12" fmla="*/ 18 w 35"/>
                  <a:gd name="T13" fmla="*/ 4 h 32"/>
                  <a:gd name="T14" fmla="*/ 17 w 35"/>
                  <a:gd name="T15" fmla="*/ 32 h 32"/>
                  <a:gd name="T16" fmla="*/ 19 w 35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32">
                    <a:moveTo>
                      <a:pt x="19" y="32"/>
                    </a:moveTo>
                    <a:cubicBezTo>
                      <a:pt x="5" y="31"/>
                      <a:pt x="1" y="14"/>
                      <a:pt x="12" y="6"/>
                    </a:cubicBezTo>
                    <a:cubicBezTo>
                      <a:pt x="20" y="0"/>
                      <a:pt x="28" y="8"/>
                      <a:pt x="30" y="15"/>
                    </a:cubicBezTo>
                    <a:cubicBezTo>
                      <a:pt x="32" y="23"/>
                      <a:pt x="26" y="32"/>
                      <a:pt x="18" y="32"/>
                    </a:cubicBezTo>
                    <a:cubicBezTo>
                      <a:pt x="18" y="32"/>
                      <a:pt x="17" y="32"/>
                      <a:pt x="17" y="32"/>
                    </a:cubicBezTo>
                    <a:cubicBezTo>
                      <a:pt x="23" y="32"/>
                      <a:pt x="27" y="30"/>
                      <a:pt x="30" y="25"/>
                    </a:cubicBezTo>
                    <a:cubicBezTo>
                      <a:pt x="35" y="16"/>
                      <a:pt x="28" y="5"/>
                      <a:pt x="18" y="4"/>
                    </a:cubicBezTo>
                    <a:cubicBezTo>
                      <a:pt x="1" y="3"/>
                      <a:pt x="0" y="32"/>
                      <a:pt x="17" y="32"/>
                    </a:cubicBezTo>
                    <a:cubicBezTo>
                      <a:pt x="18" y="32"/>
                      <a:pt x="18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36" name="Freeform 82"/>
              <p:cNvSpPr>
                <a:spLocks/>
              </p:cNvSpPr>
              <p:nvPr/>
            </p:nvSpPr>
            <p:spPr bwMode="auto">
              <a:xfrm>
                <a:off x="4638675" y="971550"/>
                <a:ext cx="300038" cy="268288"/>
              </a:xfrm>
              <a:custGeom>
                <a:avLst/>
                <a:gdLst>
                  <a:gd name="T0" fmla="*/ 19 w 36"/>
                  <a:gd name="T1" fmla="*/ 32 h 32"/>
                  <a:gd name="T2" fmla="*/ 13 w 36"/>
                  <a:gd name="T3" fmla="*/ 6 h 32"/>
                  <a:gd name="T4" fmla="*/ 31 w 36"/>
                  <a:gd name="T5" fmla="*/ 15 h 32"/>
                  <a:gd name="T6" fmla="*/ 19 w 36"/>
                  <a:gd name="T7" fmla="*/ 32 h 32"/>
                  <a:gd name="T8" fmla="*/ 18 w 36"/>
                  <a:gd name="T9" fmla="*/ 32 h 32"/>
                  <a:gd name="T10" fmla="*/ 30 w 36"/>
                  <a:gd name="T11" fmla="*/ 25 h 32"/>
                  <a:gd name="T12" fmla="*/ 19 w 36"/>
                  <a:gd name="T13" fmla="*/ 4 h 32"/>
                  <a:gd name="T14" fmla="*/ 18 w 36"/>
                  <a:gd name="T15" fmla="*/ 32 h 32"/>
                  <a:gd name="T16" fmla="*/ 19 w 36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6" h="32">
                    <a:moveTo>
                      <a:pt x="19" y="32"/>
                    </a:moveTo>
                    <a:cubicBezTo>
                      <a:pt x="6" y="31"/>
                      <a:pt x="2" y="14"/>
                      <a:pt x="13" y="6"/>
                    </a:cubicBezTo>
                    <a:cubicBezTo>
                      <a:pt x="20" y="0"/>
                      <a:pt x="29" y="8"/>
                      <a:pt x="31" y="15"/>
                    </a:cubicBezTo>
                    <a:cubicBezTo>
                      <a:pt x="33" y="23"/>
                      <a:pt x="27" y="32"/>
                      <a:pt x="19" y="32"/>
                    </a:cubicBezTo>
                    <a:cubicBezTo>
                      <a:pt x="19" y="32"/>
                      <a:pt x="18" y="32"/>
                      <a:pt x="18" y="32"/>
                    </a:cubicBezTo>
                    <a:cubicBezTo>
                      <a:pt x="24" y="32"/>
                      <a:pt x="28" y="30"/>
                      <a:pt x="30" y="25"/>
                    </a:cubicBezTo>
                    <a:cubicBezTo>
                      <a:pt x="36" y="16"/>
                      <a:pt x="29" y="5"/>
                      <a:pt x="19" y="4"/>
                    </a:cubicBezTo>
                    <a:cubicBezTo>
                      <a:pt x="2" y="3"/>
                      <a:pt x="0" y="32"/>
                      <a:pt x="18" y="32"/>
                    </a:cubicBezTo>
                    <a:cubicBezTo>
                      <a:pt x="19" y="32"/>
                      <a:pt x="19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37" name="Freeform 83"/>
              <p:cNvSpPr>
                <a:spLocks/>
              </p:cNvSpPr>
              <p:nvPr/>
            </p:nvSpPr>
            <p:spPr bwMode="auto">
              <a:xfrm>
                <a:off x="4987925" y="971550"/>
                <a:ext cx="300038" cy="268288"/>
              </a:xfrm>
              <a:custGeom>
                <a:avLst/>
                <a:gdLst>
                  <a:gd name="T0" fmla="*/ 19 w 36"/>
                  <a:gd name="T1" fmla="*/ 32 h 32"/>
                  <a:gd name="T2" fmla="*/ 12 w 36"/>
                  <a:gd name="T3" fmla="*/ 6 h 32"/>
                  <a:gd name="T4" fmla="*/ 31 w 36"/>
                  <a:gd name="T5" fmla="*/ 15 h 32"/>
                  <a:gd name="T6" fmla="*/ 19 w 36"/>
                  <a:gd name="T7" fmla="*/ 32 h 32"/>
                  <a:gd name="T8" fmla="*/ 18 w 36"/>
                  <a:gd name="T9" fmla="*/ 32 h 32"/>
                  <a:gd name="T10" fmla="*/ 30 w 36"/>
                  <a:gd name="T11" fmla="*/ 25 h 32"/>
                  <a:gd name="T12" fmla="*/ 19 w 36"/>
                  <a:gd name="T13" fmla="*/ 4 h 32"/>
                  <a:gd name="T14" fmla="*/ 18 w 36"/>
                  <a:gd name="T15" fmla="*/ 32 h 32"/>
                  <a:gd name="T16" fmla="*/ 19 w 36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6" h="32">
                    <a:moveTo>
                      <a:pt x="19" y="32"/>
                    </a:moveTo>
                    <a:cubicBezTo>
                      <a:pt x="5" y="31"/>
                      <a:pt x="2" y="14"/>
                      <a:pt x="12" y="6"/>
                    </a:cubicBezTo>
                    <a:cubicBezTo>
                      <a:pt x="20" y="0"/>
                      <a:pt x="29" y="8"/>
                      <a:pt x="31" y="15"/>
                    </a:cubicBezTo>
                    <a:cubicBezTo>
                      <a:pt x="32" y="23"/>
                      <a:pt x="27" y="32"/>
                      <a:pt x="19" y="32"/>
                    </a:cubicBezTo>
                    <a:cubicBezTo>
                      <a:pt x="19" y="32"/>
                      <a:pt x="18" y="32"/>
                      <a:pt x="18" y="32"/>
                    </a:cubicBezTo>
                    <a:cubicBezTo>
                      <a:pt x="23" y="32"/>
                      <a:pt x="28" y="30"/>
                      <a:pt x="30" y="25"/>
                    </a:cubicBezTo>
                    <a:cubicBezTo>
                      <a:pt x="36" y="16"/>
                      <a:pt x="29" y="5"/>
                      <a:pt x="19" y="4"/>
                    </a:cubicBezTo>
                    <a:cubicBezTo>
                      <a:pt x="2" y="3"/>
                      <a:pt x="0" y="32"/>
                      <a:pt x="18" y="32"/>
                    </a:cubicBezTo>
                    <a:cubicBezTo>
                      <a:pt x="18" y="32"/>
                      <a:pt x="19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38" name="Freeform 84"/>
              <p:cNvSpPr>
                <a:spLocks/>
              </p:cNvSpPr>
              <p:nvPr/>
            </p:nvSpPr>
            <p:spPr bwMode="auto">
              <a:xfrm>
                <a:off x="5338763" y="971550"/>
                <a:ext cx="292100" cy="268288"/>
              </a:xfrm>
              <a:custGeom>
                <a:avLst/>
                <a:gdLst>
                  <a:gd name="T0" fmla="*/ 19 w 35"/>
                  <a:gd name="T1" fmla="*/ 32 h 32"/>
                  <a:gd name="T2" fmla="*/ 12 w 35"/>
                  <a:gd name="T3" fmla="*/ 6 h 32"/>
                  <a:gd name="T4" fmla="*/ 30 w 35"/>
                  <a:gd name="T5" fmla="*/ 15 h 32"/>
                  <a:gd name="T6" fmla="*/ 19 w 35"/>
                  <a:gd name="T7" fmla="*/ 32 h 32"/>
                  <a:gd name="T8" fmla="*/ 18 w 35"/>
                  <a:gd name="T9" fmla="*/ 32 h 32"/>
                  <a:gd name="T10" fmla="*/ 30 w 35"/>
                  <a:gd name="T11" fmla="*/ 25 h 32"/>
                  <a:gd name="T12" fmla="*/ 19 w 35"/>
                  <a:gd name="T13" fmla="*/ 4 h 32"/>
                  <a:gd name="T14" fmla="*/ 18 w 35"/>
                  <a:gd name="T15" fmla="*/ 32 h 32"/>
                  <a:gd name="T16" fmla="*/ 19 w 35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32">
                    <a:moveTo>
                      <a:pt x="19" y="32"/>
                    </a:moveTo>
                    <a:cubicBezTo>
                      <a:pt x="5" y="31"/>
                      <a:pt x="2" y="14"/>
                      <a:pt x="12" y="6"/>
                    </a:cubicBezTo>
                    <a:cubicBezTo>
                      <a:pt x="20" y="0"/>
                      <a:pt x="28" y="8"/>
                      <a:pt x="30" y="15"/>
                    </a:cubicBezTo>
                    <a:cubicBezTo>
                      <a:pt x="32" y="23"/>
                      <a:pt x="27" y="32"/>
                      <a:pt x="19" y="32"/>
                    </a:cubicBezTo>
                    <a:cubicBezTo>
                      <a:pt x="19" y="32"/>
                      <a:pt x="18" y="32"/>
                      <a:pt x="18" y="32"/>
                    </a:cubicBezTo>
                    <a:cubicBezTo>
                      <a:pt x="23" y="32"/>
                      <a:pt x="27" y="30"/>
                      <a:pt x="30" y="25"/>
                    </a:cubicBezTo>
                    <a:cubicBezTo>
                      <a:pt x="35" y="16"/>
                      <a:pt x="29" y="5"/>
                      <a:pt x="19" y="4"/>
                    </a:cubicBezTo>
                    <a:cubicBezTo>
                      <a:pt x="2" y="3"/>
                      <a:pt x="0" y="32"/>
                      <a:pt x="18" y="32"/>
                    </a:cubicBezTo>
                    <a:cubicBezTo>
                      <a:pt x="18" y="32"/>
                      <a:pt x="19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39" name="Freeform 85"/>
              <p:cNvSpPr>
                <a:spLocks/>
              </p:cNvSpPr>
              <p:nvPr/>
            </p:nvSpPr>
            <p:spPr bwMode="auto">
              <a:xfrm>
                <a:off x="5689600" y="971550"/>
                <a:ext cx="292100" cy="268288"/>
              </a:xfrm>
              <a:custGeom>
                <a:avLst/>
                <a:gdLst>
                  <a:gd name="T0" fmla="*/ 19 w 35"/>
                  <a:gd name="T1" fmla="*/ 32 h 32"/>
                  <a:gd name="T2" fmla="*/ 12 w 35"/>
                  <a:gd name="T3" fmla="*/ 6 h 32"/>
                  <a:gd name="T4" fmla="*/ 30 w 35"/>
                  <a:gd name="T5" fmla="*/ 15 h 32"/>
                  <a:gd name="T6" fmla="*/ 19 w 35"/>
                  <a:gd name="T7" fmla="*/ 32 h 32"/>
                  <a:gd name="T8" fmla="*/ 18 w 35"/>
                  <a:gd name="T9" fmla="*/ 32 h 32"/>
                  <a:gd name="T10" fmla="*/ 30 w 35"/>
                  <a:gd name="T11" fmla="*/ 25 h 32"/>
                  <a:gd name="T12" fmla="*/ 19 w 35"/>
                  <a:gd name="T13" fmla="*/ 4 h 32"/>
                  <a:gd name="T14" fmla="*/ 18 w 35"/>
                  <a:gd name="T15" fmla="*/ 32 h 32"/>
                  <a:gd name="T16" fmla="*/ 19 w 35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32">
                    <a:moveTo>
                      <a:pt x="19" y="32"/>
                    </a:moveTo>
                    <a:cubicBezTo>
                      <a:pt x="5" y="31"/>
                      <a:pt x="2" y="14"/>
                      <a:pt x="12" y="6"/>
                    </a:cubicBezTo>
                    <a:cubicBezTo>
                      <a:pt x="20" y="0"/>
                      <a:pt x="28" y="8"/>
                      <a:pt x="30" y="15"/>
                    </a:cubicBezTo>
                    <a:cubicBezTo>
                      <a:pt x="32" y="23"/>
                      <a:pt x="27" y="32"/>
                      <a:pt x="19" y="32"/>
                    </a:cubicBezTo>
                    <a:cubicBezTo>
                      <a:pt x="19" y="32"/>
                      <a:pt x="18" y="32"/>
                      <a:pt x="18" y="32"/>
                    </a:cubicBezTo>
                    <a:cubicBezTo>
                      <a:pt x="23" y="32"/>
                      <a:pt x="27" y="30"/>
                      <a:pt x="30" y="25"/>
                    </a:cubicBezTo>
                    <a:cubicBezTo>
                      <a:pt x="35" y="16"/>
                      <a:pt x="29" y="5"/>
                      <a:pt x="19" y="4"/>
                    </a:cubicBezTo>
                    <a:cubicBezTo>
                      <a:pt x="1" y="3"/>
                      <a:pt x="0" y="32"/>
                      <a:pt x="18" y="32"/>
                    </a:cubicBezTo>
                    <a:cubicBezTo>
                      <a:pt x="18" y="32"/>
                      <a:pt x="19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40" name="Freeform 86"/>
              <p:cNvSpPr>
                <a:spLocks/>
              </p:cNvSpPr>
              <p:nvPr/>
            </p:nvSpPr>
            <p:spPr bwMode="auto">
              <a:xfrm>
                <a:off x="6038850" y="971550"/>
                <a:ext cx="292100" cy="268288"/>
              </a:xfrm>
              <a:custGeom>
                <a:avLst/>
                <a:gdLst>
                  <a:gd name="T0" fmla="*/ 19 w 35"/>
                  <a:gd name="T1" fmla="*/ 32 h 32"/>
                  <a:gd name="T2" fmla="*/ 12 w 35"/>
                  <a:gd name="T3" fmla="*/ 6 h 32"/>
                  <a:gd name="T4" fmla="*/ 30 w 35"/>
                  <a:gd name="T5" fmla="*/ 15 h 32"/>
                  <a:gd name="T6" fmla="*/ 19 w 35"/>
                  <a:gd name="T7" fmla="*/ 32 h 32"/>
                  <a:gd name="T8" fmla="*/ 18 w 35"/>
                  <a:gd name="T9" fmla="*/ 32 h 32"/>
                  <a:gd name="T10" fmla="*/ 30 w 35"/>
                  <a:gd name="T11" fmla="*/ 25 h 32"/>
                  <a:gd name="T12" fmla="*/ 18 w 35"/>
                  <a:gd name="T13" fmla="*/ 4 h 32"/>
                  <a:gd name="T14" fmla="*/ 18 w 35"/>
                  <a:gd name="T15" fmla="*/ 32 h 32"/>
                  <a:gd name="T16" fmla="*/ 19 w 35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32">
                    <a:moveTo>
                      <a:pt x="19" y="32"/>
                    </a:moveTo>
                    <a:cubicBezTo>
                      <a:pt x="5" y="31"/>
                      <a:pt x="1" y="14"/>
                      <a:pt x="12" y="6"/>
                    </a:cubicBezTo>
                    <a:cubicBezTo>
                      <a:pt x="20" y="0"/>
                      <a:pt x="28" y="8"/>
                      <a:pt x="30" y="15"/>
                    </a:cubicBezTo>
                    <a:cubicBezTo>
                      <a:pt x="32" y="23"/>
                      <a:pt x="27" y="32"/>
                      <a:pt x="19" y="32"/>
                    </a:cubicBezTo>
                    <a:cubicBezTo>
                      <a:pt x="18" y="32"/>
                      <a:pt x="17" y="32"/>
                      <a:pt x="18" y="32"/>
                    </a:cubicBezTo>
                    <a:cubicBezTo>
                      <a:pt x="23" y="32"/>
                      <a:pt x="27" y="30"/>
                      <a:pt x="30" y="25"/>
                    </a:cubicBezTo>
                    <a:cubicBezTo>
                      <a:pt x="35" y="16"/>
                      <a:pt x="28" y="5"/>
                      <a:pt x="18" y="4"/>
                    </a:cubicBezTo>
                    <a:cubicBezTo>
                      <a:pt x="1" y="3"/>
                      <a:pt x="0" y="32"/>
                      <a:pt x="18" y="32"/>
                    </a:cubicBezTo>
                    <a:cubicBezTo>
                      <a:pt x="18" y="32"/>
                      <a:pt x="18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41" name="Freeform 87"/>
              <p:cNvSpPr>
                <a:spLocks/>
              </p:cNvSpPr>
              <p:nvPr/>
            </p:nvSpPr>
            <p:spPr bwMode="auto">
              <a:xfrm>
                <a:off x="6389688" y="971550"/>
                <a:ext cx="292100" cy="268288"/>
              </a:xfrm>
              <a:custGeom>
                <a:avLst/>
                <a:gdLst>
                  <a:gd name="T0" fmla="*/ 18 w 35"/>
                  <a:gd name="T1" fmla="*/ 32 h 32"/>
                  <a:gd name="T2" fmla="*/ 12 w 35"/>
                  <a:gd name="T3" fmla="*/ 6 h 32"/>
                  <a:gd name="T4" fmla="*/ 30 w 35"/>
                  <a:gd name="T5" fmla="*/ 15 h 32"/>
                  <a:gd name="T6" fmla="*/ 18 w 35"/>
                  <a:gd name="T7" fmla="*/ 32 h 32"/>
                  <a:gd name="T8" fmla="*/ 17 w 35"/>
                  <a:gd name="T9" fmla="*/ 32 h 32"/>
                  <a:gd name="T10" fmla="*/ 30 w 35"/>
                  <a:gd name="T11" fmla="*/ 25 h 32"/>
                  <a:gd name="T12" fmla="*/ 18 w 35"/>
                  <a:gd name="T13" fmla="*/ 4 h 32"/>
                  <a:gd name="T14" fmla="*/ 17 w 35"/>
                  <a:gd name="T15" fmla="*/ 32 h 32"/>
                  <a:gd name="T16" fmla="*/ 18 w 35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32">
                    <a:moveTo>
                      <a:pt x="18" y="32"/>
                    </a:moveTo>
                    <a:cubicBezTo>
                      <a:pt x="5" y="31"/>
                      <a:pt x="1" y="14"/>
                      <a:pt x="12" y="6"/>
                    </a:cubicBezTo>
                    <a:cubicBezTo>
                      <a:pt x="20" y="0"/>
                      <a:pt x="28" y="8"/>
                      <a:pt x="30" y="15"/>
                    </a:cubicBezTo>
                    <a:cubicBezTo>
                      <a:pt x="32" y="23"/>
                      <a:pt x="26" y="32"/>
                      <a:pt x="18" y="32"/>
                    </a:cubicBezTo>
                    <a:cubicBezTo>
                      <a:pt x="18" y="32"/>
                      <a:pt x="17" y="32"/>
                      <a:pt x="17" y="32"/>
                    </a:cubicBezTo>
                    <a:cubicBezTo>
                      <a:pt x="23" y="32"/>
                      <a:pt x="27" y="30"/>
                      <a:pt x="30" y="25"/>
                    </a:cubicBezTo>
                    <a:cubicBezTo>
                      <a:pt x="35" y="16"/>
                      <a:pt x="28" y="5"/>
                      <a:pt x="18" y="4"/>
                    </a:cubicBezTo>
                    <a:cubicBezTo>
                      <a:pt x="1" y="3"/>
                      <a:pt x="0" y="32"/>
                      <a:pt x="17" y="32"/>
                    </a:cubicBezTo>
                    <a:cubicBezTo>
                      <a:pt x="18" y="32"/>
                      <a:pt x="18" y="32"/>
                      <a:pt x="18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42" name="Freeform 88"/>
              <p:cNvSpPr>
                <a:spLocks/>
              </p:cNvSpPr>
              <p:nvPr/>
            </p:nvSpPr>
            <p:spPr bwMode="auto">
              <a:xfrm>
                <a:off x="6732588" y="971550"/>
                <a:ext cx="300038" cy="268288"/>
              </a:xfrm>
              <a:custGeom>
                <a:avLst/>
                <a:gdLst>
                  <a:gd name="T0" fmla="*/ 19 w 36"/>
                  <a:gd name="T1" fmla="*/ 32 h 32"/>
                  <a:gd name="T2" fmla="*/ 13 w 36"/>
                  <a:gd name="T3" fmla="*/ 6 h 32"/>
                  <a:gd name="T4" fmla="*/ 31 w 36"/>
                  <a:gd name="T5" fmla="*/ 15 h 32"/>
                  <a:gd name="T6" fmla="*/ 19 w 36"/>
                  <a:gd name="T7" fmla="*/ 32 h 32"/>
                  <a:gd name="T8" fmla="*/ 18 w 36"/>
                  <a:gd name="T9" fmla="*/ 32 h 32"/>
                  <a:gd name="T10" fmla="*/ 30 w 36"/>
                  <a:gd name="T11" fmla="*/ 25 h 32"/>
                  <a:gd name="T12" fmla="*/ 19 w 36"/>
                  <a:gd name="T13" fmla="*/ 4 h 32"/>
                  <a:gd name="T14" fmla="*/ 18 w 36"/>
                  <a:gd name="T15" fmla="*/ 32 h 32"/>
                  <a:gd name="T16" fmla="*/ 19 w 36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6" h="32">
                    <a:moveTo>
                      <a:pt x="19" y="32"/>
                    </a:moveTo>
                    <a:cubicBezTo>
                      <a:pt x="6" y="31"/>
                      <a:pt x="2" y="14"/>
                      <a:pt x="13" y="6"/>
                    </a:cubicBezTo>
                    <a:cubicBezTo>
                      <a:pt x="20" y="0"/>
                      <a:pt x="29" y="8"/>
                      <a:pt x="31" y="15"/>
                    </a:cubicBezTo>
                    <a:cubicBezTo>
                      <a:pt x="33" y="23"/>
                      <a:pt x="27" y="32"/>
                      <a:pt x="19" y="32"/>
                    </a:cubicBezTo>
                    <a:cubicBezTo>
                      <a:pt x="19" y="32"/>
                      <a:pt x="18" y="32"/>
                      <a:pt x="18" y="32"/>
                    </a:cubicBezTo>
                    <a:cubicBezTo>
                      <a:pt x="23" y="32"/>
                      <a:pt x="28" y="30"/>
                      <a:pt x="30" y="25"/>
                    </a:cubicBezTo>
                    <a:cubicBezTo>
                      <a:pt x="36" y="16"/>
                      <a:pt x="29" y="5"/>
                      <a:pt x="19" y="4"/>
                    </a:cubicBezTo>
                    <a:cubicBezTo>
                      <a:pt x="2" y="3"/>
                      <a:pt x="0" y="32"/>
                      <a:pt x="18" y="32"/>
                    </a:cubicBezTo>
                    <a:cubicBezTo>
                      <a:pt x="19" y="32"/>
                      <a:pt x="19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43" name="Freeform 89"/>
              <p:cNvSpPr>
                <a:spLocks/>
              </p:cNvSpPr>
              <p:nvPr/>
            </p:nvSpPr>
            <p:spPr bwMode="auto">
              <a:xfrm>
                <a:off x="7081838" y="971550"/>
                <a:ext cx="300038" cy="268288"/>
              </a:xfrm>
              <a:custGeom>
                <a:avLst/>
                <a:gdLst>
                  <a:gd name="T0" fmla="*/ 19 w 36"/>
                  <a:gd name="T1" fmla="*/ 32 h 32"/>
                  <a:gd name="T2" fmla="*/ 12 w 36"/>
                  <a:gd name="T3" fmla="*/ 6 h 32"/>
                  <a:gd name="T4" fmla="*/ 30 w 36"/>
                  <a:gd name="T5" fmla="*/ 15 h 32"/>
                  <a:gd name="T6" fmla="*/ 19 w 36"/>
                  <a:gd name="T7" fmla="*/ 32 h 32"/>
                  <a:gd name="T8" fmla="*/ 18 w 36"/>
                  <a:gd name="T9" fmla="*/ 32 h 32"/>
                  <a:gd name="T10" fmla="*/ 30 w 36"/>
                  <a:gd name="T11" fmla="*/ 25 h 32"/>
                  <a:gd name="T12" fmla="*/ 19 w 36"/>
                  <a:gd name="T13" fmla="*/ 4 h 32"/>
                  <a:gd name="T14" fmla="*/ 18 w 36"/>
                  <a:gd name="T15" fmla="*/ 32 h 32"/>
                  <a:gd name="T16" fmla="*/ 19 w 36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6" h="32">
                    <a:moveTo>
                      <a:pt x="19" y="32"/>
                    </a:moveTo>
                    <a:cubicBezTo>
                      <a:pt x="5" y="31"/>
                      <a:pt x="2" y="14"/>
                      <a:pt x="12" y="6"/>
                    </a:cubicBezTo>
                    <a:cubicBezTo>
                      <a:pt x="20" y="0"/>
                      <a:pt x="29" y="8"/>
                      <a:pt x="30" y="15"/>
                    </a:cubicBezTo>
                    <a:cubicBezTo>
                      <a:pt x="32" y="23"/>
                      <a:pt x="27" y="32"/>
                      <a:pt x="19" y="32"/>
                    </a:cubicBezTo>
                    <a:cubicBezTo>
                      <a:pt x="19" y="32"/>
                      <a:pt x="18" y="32"/>
                      <a:pt x="18" y="32"/>
                    </a:cubicBezTo>
                    <a:cubicBezTo>
                      <a:pt x="23" y="32"/>
                      <a:pt x="27" y="30"/>
                      <a:pt x="30" y="25"/>
                    </a:cubicBezTo>
                    <a:cubicBezTo>
                      <a:pt x="36" y="16"/>
                      <a:pt x="29" y="5"/>
                      <a:pt x="19" y="4"/>
                    </a:cubicBezTo>
                    <a:cubicBezTo>
                      <a:pt x="2" y="3"/>
                      <a:pt x="0" y="32"/>
                      <a:pt x="18" y="32"/>
                    </a:cubicBezTo>
                    <a:cubicBezTo>
                      <a:pt x="18" y="32"/>
                      <a:pt x="19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44" name="Freeform 90"/>
              <p:cNvSpPr>
                <a:spLocks/>
              </p:cNvSpPr>
              <p:nvPr/>
            </p:nvSpPr>
            <p:spPr bwMode="auto">
              <a:xfrm>
                <a:off x="7432675" y="971550"/>
                <a:ext cx="292100" cy="268288"/>
              </a:xfrm>
              <a:custGeom>
                <a:avLst/>
                <a:gdLst>
                  <a:gd name="T0" fmla="*/ 19 w 35"/>
                  <a:gd name="T1" fmla="*/ 32 h 32"/>
                  <a:gd name="T2" fmla="*/ 12 w 35"/>
                  <a:gd name="T3" fmla="*/ 6 h 32"/>
                  <a:gd name="T4" fmla="*/ 30 w 35"/>
                  <a:gd name="T5" fmla="*/ 15 h 32"/>
                  <a:gd name="T6" fmla="*/ 19 w 35"/>
                  <a:gd name="T7" fmla="*/ 32 h 32"/>
                  <a:gd name="T8" fmla="*/ 18 w 35"/>
                  <a:gd name="T9" fmla="*/ 32 h 32"/>
                  <a:gd name="T10" fmla="*/ 30 w 35"/>
                  <a:gd name="T11" fmla="*/ 25 h 32"/>
                  <a:gd name="T12" fmla="*/ 19 w 35"/>
                  <a:gd name="T13" fmla="*/ 4 h 32"/>
                  <a:gd name="T14" fmla="*/ 18 w 35"/>
                  <a:gd name="T15" fmla="*/ 32 h 32"/>
                  <a:gd name="T16" fmla="*/ 19 w 35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32">
                    <a:moveTo>
                      <a:pt x="19" y="32"/>
                    </a:moveTo>
                    <a:cubicBezTo>
                      <a:pt x="5" y="31"/>
                      <a:pt x="2" y="14"/>
                      <a:pt x="12" y="6"/>
                    </a:cubicBezTo>
                    <a:cubicBezTo>
                      <a:pt x="20" y="0"/>
                      <a:pt x="28" y="8"/>
                      <a:pt x="30" y="15"/>
                    </a:cubicBezTo>
                    <a:cubicBezTo>
                      <a:pt x="32" y="23"/>
                      <a:pt x="27" y="32"/>
                      <a:pt x="19" y="32"/>
                    </a:cubicBezTo>
                    <a:cubicBezTo>
                      <a:pt x="19" y="32"/>
                      <a:pt x="18" y="32"/>
                      <a:pt x="18" y="32"/>
                    </a:cubicBezTo>
                    <a:cubicBezTo>
                      <a:pt x="23" y="32"/>
                      <a:pt x="27" y="30"/>
                      <a:pt x="30" y="25"/>
                    </a:cubicBezTo>
                    <a:cubicBezTo>
                      <a:pt x="35" y="16"/>
                      <a:pt x="29" y="5"/>
                      <a:pt x="19" y="4"/>
                    </a:cubicBezTo>
                    <a:cubicBezTo>
                      <a:pt x="2" y="3"/>
                      <a:pt x="0" y="32"/>
                      <a:pt x="18" y="32"/>
                    </a:cubicBezTo>
                    <a:cubicBezTo>
                      <a:pt x="18" y="32"/>
                      <a:pt x="19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45" name="Freeform 91"/>
              <p:cNvSpPr>
                <a:spLocks/>
              </p:cNvSpPr>
              <p:nvPr/>
            </p:nvSpPr>
            <p:spPr bwMode="auto">
              <a:xfrm>
                <a:off x="7783513" y="971550"/>
                <a:ext cx="292100" cy="268288"/>
              </a:xfrm>
              <a:custGeom>
                <a:avLst/>
                <a:gdLst>
                  <a:gd name="T0" fmla="*/ 19 w 35"/>
                  <a:gd name="T1" fmla="*/ 32 h 32"/>
                  <a:gd name="T2" fmla="*/ 12 w 35"/>
                  <a:gd name="T3" fmla="*/ 6 h 32"/>
                  <a:gd name="T4" fmla="*/ 30 w 35"/>
                  <a:gd name="T5" fmla="*/ 15 h 32"/>
                  <a:gd name="T6" fmla="*/ 19 w 35"/>
                  <a:gd name="T7" fmla="*/ 32 h 32"/>
                  <a:gd name="T8" fmla="*/ 18 w 35"/>
                  <a:gd name="T9" fmla="*/ 32 h 32"/>
                  <a:gd name="T10" fmla="*/ 30 w 35"/>
                  <a:gd name="T11" fmla="*/ 25 h 32"/>
                  <a:gd name="T12" fmla="*/ 19 w 35"/>
                  <a:gd name="T13" fmla="*/ 4 h 32"/>
                  <a:gd name="T14" fmla="*/ 18 w 35"/>
                  <a:gd name="T15" fmla="*/ 32 h 32"/>
                  <a:gd name="T16" fmla="*/ 19 w 35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32">
                    <a:moveTo>
                      <a:pt x="19" y="32"/>
                    </a:moveTo>
                    <a:cubicBezTo>
                      <a:pt x="5" y="31"/>
                      <a:pt x="2" y="14"/>
                      <a:pt x="12" y="6"/>
                    </a:cubicBezTo>
                    <a:cubicBezTo>
                      <a:pt x="20" y="0"/>
                      <a:pt x="28" y="8"/>
                      <a:pt x="30" y="15"/>
                    </a:cubicBezTo>
                    <a:cubicBezTo>
                      <a:pt x="32" y="23"/>
                      <a:pt x="27" y="32"/>
                      <a:pt x="19" y="32"/>
                    </a:cubicBezTo>
                    <a:cubicBezTo>
                      <a:pt x="18" y="32"/>
                      <a:pt x="18" y="32"/>
                      <a:pt x="18" y="32"/>
                    </a:cubicBezTo>
                    <a:cubicBezTo>
                      <a:pt x="23" y="32"/>
                      <a:pt x="27" y="30"/>
                      <a:pt x="30" y="25"/>
                    </a:cubicBezTo>
                    <a:cubicBezTo>
                      <a:pt x="35" y="16"/>
                      <a:pt x="28" y="5"/>
                      <a:pt x="19" y="4"/>
                    </a:cubicBezTo>
                    <a:cubicBezTo>
                      <a:pt x="1" y="3"/>
                      <a:pt x="0" y="32"/>
                      <a:pt x="18" y="32"/>
                    </a:cubicBezTo>
                    <a:cubicBezTo>
                      <a:pt x="18" y="32"/>
                      <a:pt x="19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46" name="Freeform 92"/>
              <p:cNvSpPr>
                <a:spLocks/>
              </p:cNvSpPr>
              <p:nvPr/>
            </p:nvSpPr>
            <p:spPr bwMode="auto">
              <a:xfrm>
                <a:off x="8132763" y="971550"/>
                <a:ext cx="292100" cy="268288"/>
              </a:xfrm>
              <a:custGeom>
                <a:avLst/>
                <a:gdLst>
                  <a:gd name="T0" fmla="*/ 19 w 35"/>
                  <a:gd name="T1" fmla="*/ 32 h 32"/>
                  <a:gd name="T2" fmla="*/ 12 w 35"/>
                  <a:gd name="T3" fmla="*/ 6 h 32"/>
                  <a:gd name="T4" fmla="*/ 30 w 35"/>
                  <a:gd name="T5" fmla="*/ 15 h 32"/>
                  <a:gd name="T6" fmla="*/ 19 w 35"/>
                  <a:gd name="T7" fmla="*/ 32 h 32"/>
                  <a:gd name="T8" fmla="*/ 18 w 35"/>
                  <a:gd name="T9" fmla="*/ 32 h 32"/>
                  <a:gd name="T10" fmla="*/ 30 w 35"/>
                  <a:gd name="T11" fmla="*/ 25 h 32"/>
                  <a:gd name="T12" fmla="*/ 18 w 35"/>
                  <a:gd name="T13" fmla="*/ 4 h 32"/>
                  <a:gd name="T14" fmla="*/ 17 w 35"/>
                  <a:gd name="T15" fmla="*/ 32 h 32"/>
                  <a:gd name="T16" fmla="*/ 19 w 35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32">
                    <a:moveTo>
                      <a:pt x="19" y="32"/>
                    </a:moveTo>
                    <a:cubicBezTo>
                      <a:pt x="5" y="31"/>
                      <a:pt x="1" y="14"/>
                      <a:pt x="12" y="6"/>
                    </a:cubicBezTo>
                    <a:cubicBezTo>
                      <a:pt x="20" y="0"/>
                      <a:pt x="28" y="8"/>
                      <a:pt x="30" y="15"/>
                    </a:cubicBezTo>
                    <a:cubicBezTo>
                      <a:pt x="32" y="23"/>
                      <a:pt x="27" y="32"/>
                      <a:pt x="19" y="32"/>
                    </a:cubicBezTo>
                    <a:cubicBezTo>
                      <a:pt x="18" y="32"/>
                      <a:pt x="17" y="32"/>
                      <a:pt x="18" y="32"/>
                    </a:cubicBezTo>
                    <a:cubicBezTo>
                      <a:pt x="23" y="32"/>
                      <a:pt x="27" y="30"/>
                      <a:pt x="30" y="25"/>
                    </a:cubicBezTo>
                    <a:cubicBezTo>
                      <a:pt x="35" y="16"/>
                      <a:pt x="28" y="5"/>
                      <a:pt x="18" y="4"/>
                    </a:cubicBezTo>
                    <a:cubicBezTo>
                      <a:pt x="1" y="3"/>
                      <a:pt x="0" y="32"/>
                      <a:pt x="17" y="32"/>
                    </a:cubicBezTo>
                    <a:cubicBezTo>
                      <a:pt x="18" y="32"/>
                      <a:pt x="18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47" name="Freeform 93"/>
              <p:cNvSpPr>
                <a:spLocks/>
              </p:cNvSpPr>
              <p:nvPr/>
            </p:nvSpPr>
            <p:spPr bwMode="auto">
              <a:xfrm>
                <a:off x="8483600" y="971550"/>
                <a:ext cx="292100" cy="268288"/>
              </a:xfrm>
              <a:custGeom>
                <a:avLst/>
                <a:gdLst>
                  <a:gd name="T0" fmla="*/ 18 w 35"/>
                  <a:gd name="T1" fmla="*/ 32 h 32"/>
                  <a:gd name="T2" fmla="*/ 12 w 35"/>
                  <a:gd name="T3" fmla="*/ 6 h 32"/>
                  <a:gd name="T4" fmla="*/ 30 w 35"/>
                  <a:gd name="T5" fmla="*/ 15 h 32"/>
                  <a:gd name="T6" fmla="*/ 18 w 35"/>
                  <a:gd name="T7" fmla="*/ 32 h 32"/>
                  <a:gd name="T8" fmla="*/ 17 w 35"/>
                  <a:gd name="T9" fmla="*/ 32 h 32"/>
                  <a:gd name="T10" fmla="*/ 30 w 35"/>
                  <a:gd name="T11" fmla="*/ 25 h 32"/>
                  <a:gd name="T12" fmla="*/ 18 w 35"/>
                  <a:gd name="T13" fmla="*/ 4 h 32"/>
                  <a:gd name="T14" fmla="*/ 17 w 35"/>
                  <a:gd name="T15" fmla="*/ 32 h 32"/>
                  <a:gd name="T16" fmla="*/ 18 w 35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32">
                    <a:moveTo>
                      <a:pt x="18" y="32"/>
                    </a:moveTo>
                    <a:cubicBezTo>
                      <a:pt x="5" y="31"/>
                      <a:pt x="1" y="14"/>
                      <a:pt x="12" y="6"/>
                    </a:cubicBezTo>
                    <a:cubicBezTo>
                      <a:pt x="20" y="0"/>
                      <a:pt x="28" y="8"/>
                      <a:pt x="30" y="15"/>
                    </a:cubicBezTo>
                    <a:cubicBezTo>
                      <a:pt x="32" y="23"/>
                      <a:pt x="26" y="32"/>
                      <a:pt x="18" y="32"/>
                    </a:cubicBezTo>
                    <a:cubicBezTo>
                      <a:pt x="18" y="32"/>
                      <a:pt x="17" y="32"/>
                      <a:pt x="17" y="32"/>
                    </a:cubicBezTo>
                    <a:cubicBezTo>
                      <a:pt x="23" y="32"/>
                      <a:pt x="27" y="30"/>
                      <a:pt x="30" y="25"/>
                    </a:cubicBezTo>
                    <a:cubicBezTo>
                      <a:pt x="35" y="16"/>
                      <a:pt x="28" y="5"/>
                      <a:pt x="18" y="4"/>
                    </a:cubicBezTo>
                    <a:cubicBezTo>
                      <a:pt x="1" y="3"/>
                      <a:pt x="0" y="32"/>
                      <a:pt x="17" y="32"/>
                    </a:cubicBezTo>
                    <a:cubicBezTo>
                      <a:pt x="18" y="32"/>
                      <a:pt x="18" y="32"/>
                      <a:pt x="18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48" name="Freeform 94"/>
              <p:cNvSpPr>
                <a:spLocks/>
              </p:cNvSpPr>
              <p:nvPr/>
            </p:nvSpPr>
            <p:spPr bwMode="auto">
              <a:xfrm>
                <a:off x="8826500" y="971550"/>
                <a:ext cx="300038" cy="268288"/>
              </a:xfrm>
              <a:custGeom>
                <a:avLst/>
                <a:gdLst>
                  <a:gd name="T0" fmla="*/ 19 w 36"/>
                  <a:gd name="T1" fmla="*/ 32 h 32"/>
                  <a:gd name="T2" fmla="*/ 12 w 36"/>
                  <a:gd name="T3" fmla="*/ 6 h 32"/>
                  <a:gd name="T4" fmla="*/ 31 w 36"/>
                  <a:gd name="T5" fmla="*/ 15 h 32"/>
                  <a:gd name="T6" fmla="*/ 19 w 36"/>
                  <a:gd name="T7" fmla="*/ 32 h 32"/>
                  <a:gd name="T8" fmla="*/ 18 w 36"/>
                  <a:gd name="T9" fmla="*/ 32 h 32"/>
                  <a:gd name="T10" fmla="*/ 30 w 36"/>
                  <a:gd name="T11" fmla="*/ 25 h 32"/>
                  <a:gd name="T12" fmla="*/ 19 w 36"/>
                  <a:gd name="T13" fmla="*/ 4 h 32"/>
                  <a:gd name="T14" fmla="*/ 18 w 36"/>
                  <a:gd name="T15" fmla="*/ 32 h 32"/>
                  <a:gd name="T16" fmla="*/ 19 w 36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6" h="32">
                    <a:moveTo>
                      <a:pt x="19" y="32"/>
                    </a:moveTo>
                    <a:cubicBezTo>
                      <a:pt x="6" y="31"/>
                      <a:pt x="2" y="14"/>
                      <a:pt x="12" y="6"/>
                    </a:cubicBezTo>
                    <a:cubicBezTo>
                      <a:pt x="20" y="0"/>
                      <a:pt x="29" y="8"/>
                      <a:pt x="31" y="15"/>
                    </a:cubicBezTo>
                    <a:cubicBezTo>
                      <a:pt x="33" y="23"/>
                      <a:pt x="27" y="32"/>
                      <a:pt x="19" y="32"/>
                    </a:cubicBezTo>
                    <a:cubicBezTo>
                      <a:pt x="19" y="32"/>
                      <a:pt x="18" y="32"/>
                      <a:pt x="18" y="32"/>
                    </a:cubicBezTo>
                    <a:cubicBezTo>
                      <a:pt x="23" y="32"/>
                      <a:pt x="28" y="30"/>
                      <a:pt x="30" y="25"/>
                    </a:cubicBezTo>
                    <a:cubicBezTo>
                      <a:pt x="36" y="16"/>
                      <a:pt x="29" y="5"/>
                      <a:pt x="19" y="4"/>
                    </a:cubicBezTo>
                    <a:cubicBezTo>
                      <a:pt x="2" y="3"/>
                      <a:pt x="0" y="32"/>
                      <a:pt x="18" y="32"/>
                    </a:cubicBezTo>
                    <a:cubicBezTo>
                      <a:pt x="18" y="32"/>
                      <a:pt x="19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49" name="Freeform 95"/>
              <p:cNvSpPr>
                <a:spLocks/>
              </p:cNvSpPr>
              <p:nvPr/>
            </p:nvSpPr>
            <p:spPr bwMode="auto">
              <a:xfrm>
                <a:off x="9175750" y="971550"/>
                <a:ext cx="292100" cy="268288"/>
              </a:xfrm>
              <a:custGeom>
                <a:avLst/>
                <a:gdLst>
                  <a:gd name="T0" fmla="*/ 19 w 35"/>
                  <a:gd name="T1" fmla="*/ 32 h 32"/>
                  <a:gd name="T2" fmla="*/ 12 w 35"/>
                  <a:gd name="T3" fmla="*/ 6 h 32"/>
                  <a:gd name="T4" fmla="*/ 30 w 35"/>
                  <a:gd name="T5" fmla="*/ 15 h 32"/>
                  <a:gd name="T6" fmla="*/ 19 w 35"/>
                  <a:gd name="T7" fmla="*/ 32 h 32"/>
                  <a:gd name="T8" fmla="*/ 18 w 35"/>
                  <a:gd name="T9" fmla="*/ 32 h 32"/>
                  <a:gd name="T10" fmla="*/ 30 w 35"/>
                  <a:gd name="T11" fmla="*/ 25 h 32"/>
                  <a:gd name="T12" fmla="*/ 19 w 35"/>
                  <a:gd name="T13" fmla="*/ 4 h 32"/>
                  <a:gd name="T14" fmla="*/ 18 w 35"/>
                  <a:gd name="T15" fmla="*/ 32 h 32"/>
                  <a:gd name="T16" fmla="*/ 19 w 35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32">
                    <a:moveTo>
                      <a:pt x="19" y="32"/>
                    </a:moveTo>
                    <a:cubicBezTo>
                      <a:pt x="5" y="31"/>
                      <a:pt x="2" y="14"/>
                      <a:pt x="12" y="6"/>
                    </a:cubicBezTo>
                    <a:cubicBezTo>
                      <a:pt x="20" y="0"/>
                      <a:pt x="29" y="8"/>
                      <a:pt x="30" y="15"/>
                    </a:cubicBezTo>
                    <a:cubicBezTo>
                      <a:pt x="32" y="23"/>
                      <a:pt x="27" y="32"/>
                      <a:pt x="19" y="32"/>
                    </a:cubicBezTo>
                    <a:cubicBezTo>
                      <a:pt x="19" y="32"/>
                      <a:pt x="18" y="32"/>
                      <a:pt x="18" y="32"/>
                    </a:cubicBezTo>
                    <a:cubicBezTo>
                      <a:pt x="23" y="32"/>
                      <a:pt x="27" y="30"/>
                      <a:pt x="30" y="25"/>
                    </a:cubicBezTo>
                    <a:cubicBezTo>
                      <a:pt x="35" y="16"/>
                      <a:pt x="29" y="5"/>
                      <a:pt x="19" y="4"/>
                    </a:cubicBezTo>
                    <a:cubicBezTo>
                      <a:pt x="2" y="3"/>
                      <a:pt x="0" y="32"/>
                      <a:pt x="18" y="32"/>
                    </a:cubicBezTo>
                    <a:cubicBezTo>
                      <a:pt x="18" y="32"/>
                      <a:pt x="19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50" name="Freeform 96"/>
              <p:cNvSpPr>
                <a:spLocks/>
              </p:cNvSpPr>
              <p:nvPr/>
            </p:nvSpPr>
            <p:spPr bwMode="auto">
              <a:xfrm>
                <a:off x="9526588" y="971550"/>
                <a:ext cx="292100" cy="268288"/>
              </a:xfrm>
              <a:custGeom>
                <a:avLst/>
                <a:gdLst>
                  <a:gd name="T0" fmla="*/ 19 w 35"/>
                  <a:gd name="T1" fmla="*/ 32 h 32"/>
                  <a:gd name="T2" fmla="*/ 12 w 35"/>
                  <a:gd name="T3" fmla="*/ 6 h 32"/>
                  <a:gd name="T4" fmla="*/ 30 w 35"/>
                  <a:gd name="T5" fmla="*/ 15 h 32"/>
                  <a:gd name="T6" fmla="*/ 19 w 35"/>
                  <a:gd name="T7" fmla="*/ 32 h 32"/>
                  <a:gd name="T8" fmla="*/ 18 w 35"/>
                  <a:gd name="T9" fmla="*/ 32 h 32"/>
                  <a:gd name="T10" fmla="*/ 30 w 35"/>
                  <a:gd name="T11" fmla="*/ 25 h 32"/>
                  <a:gd name="T12" fmla="*/ 19 w 35"/>
                  <a:gd name="T13" fmla="*/ 4 h 32"/>
                  <a:gd name="T14" fmla="*/ 18 w 35"/>
                  <a:gd name="T15" fmla="*/ 32 h 32"/>
                  <a:gd name="T16" fmla="*/ 19 w 35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32">
                    <a:moveTo>
                      <a:pt x="19" y="32"/>
                    </a:moveTo>
                    <a:cubicBezTo>
                      <a:pt x="5" y="31"/>
                      <a:pt x="2" y="14"/>
                      <a:pt x="12" y="6"/>
                    </a:cubicBezTo>
                    <a:cubicBezTo>
                      <a:pt x="20" y="0"/>
                      <a:pt x="28" y="8"/>
                      <a:pt x="30" y="15"/>
                    </a:cubicBezTo>
                    <a:cubicBezTo>
                      <a:pt x="32" y="23"/>
                      <a:pt x="27" y="32"/>
                      <a:pt x="19" y="32"/>
                    </a:cubicBezTo>
                    <a:cubicBezTo>
                      <a:pt x="19" y="32"/>
                      <a:pt x="18" y="32"/>
                      <a:pt x="18" y="32"/>
                    </a:cubicBezTo>
                    <a:cubicBezTo>
                      <a:pt x="23" y="32"/>
                      <a:pt x="27" y="30"/>
                      <a:pt x="30" y="25"/>
                    </a:cubicBezTo>
                    <a:cubicBezTo>
                      <a:pt x="35" y="16"/>
                      <a:pt x="29" y="5"/>
                      <a:pt x="19" y="4"/>
                    </a:cubicBezTo>
                    <a:cubicBezTo>
                      <a:pt x="2" y="3"/>
                      <a:pt x="0" y="32"/>
                      <a:pt x="18" y="32"/>
                    </a:cubicBezTo>
                    <a:cubicBezTo>
                      <a:pt x="18" y="32"/>
                      <a:pt x="19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51" name="Freeform 97"/>
              <p:cNvSpPr>
                <a:spLocks/>
              </p:cNvSpPr>
              <p:nvPr/>
            </p:nvSpPr>
            <p:spPr bwMode="auto">
              <a:xfrm>
                <a:off x="9877425" y="971550"/>
                <a:ext cx="292100" cy="268288"/>
              </a:xfrm>
              <a:custGeom>
                <a:avLst/>
                <a:gdLst>
                  <a:gd name="T0" fmla="*/ 19 w 35"/>
                  <a:gd name="T1" fmla="*/ 32 h 32"/>
                  <a:gd name="T2" fmla="*/ 12 w 35"/>
                  <a:gd name="T3" fmla="*/ 6 h 32"/>
                  <a:gd name="T4" fmla="*/ 30 w 35"/>
                  <a:gd name="T5" fmla="*/ 15 h 32"/>
                  <a:gd name="T6" fmla="*/ 19 w 35"/>
                  <a:gd name="T7" fmla="*/ 32 h 32"/>
                  <a:gd name="T8" fmla="*/ 18 w 35"/>
                  <a:gd name="T9" fmla="*/ 32 h 32"/>
                  <a:gd name="T10" fmla="*/ 30 w 35"/>
                  <a:gd name="T11" fmla="*/ 25 h 32"/>
                  <a:gd name="T12" fmla="*/ 18 w 35"/>
                  <a:gd name="T13" fmla="*/ 4 h 32"/>
                  <a:gd name="T14" fmla="*/ 18 w 35"/>
                  <a:gd name="T15" fmla="*/ 32 h 32"/>
                  <a:gd name="T16" fmla="*/ 19 w 35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32">
                    <a:moveTo>
                      <a:pt x="19" y="32"/>
                    </a:moveTo>
                    <a:cubicBezTo>
                      <a:pt x="5" y="31"/>
                      <a:pt x="1" y="14"/>
                      <a:pt x="12" y="6"/>
                    </a:cubicBezTo>
                    <a:cubicBezTo>
                      <a:pt x="20" y="0"/>
                      <a:pt x="28" y="8"/>
                      <a:pt x="30" y="15"/>
                    </a:cubicBezTo>
                    <a:cubicBezTo>
                      <a:pt x="32" y="23"/>
                      <a:pt x="27" y="32"/>
                      <a:pt x="19" y="32"/>
                    </a:cubicBezTo>
                    <a:cubicBezTo>
                      <a:pt x="18" y="32"/>
                      <a:pt x="18" y="32"/>
                      <a:pt x="18" y="32"/>
                    </a:cubicBezTo>
                    <a:cubicBezTo>
                      <a:pt x="23" y="32"/>
                      <a:pt x="27" y="30"/>
                      <a:pt x="30" y="25"/>
                    </a:cubicBezTo>
                    <a:cubicBezTo>
                      <a:pt x="35" y="16"/>
                      <a:pt x="28" y="5"/>
                      <a:pt x="18" y="4"/>
                    </a:cubicBezTo>
                    <a:cubicBezTo>
                      <a:pt x="1" y="3"/>
                      <a:pt x="0" y="32"/>
                      <a:pt x="18" y="32"/>
                    </a:cubicBezTo>
                    <a:cubicBezTo>
                      <a:pt x="18" y="32"/>
                      <a:pt x="18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52" name="Freeform 98"/>
              <p:cNvSpPr>
                <a:spLocks/>
              </p:cNvSpPr>
              <p:nvPr/>
            </p:nvSpPr>
            <p:spPr bwMode="auto">
              <a:xfrm>
                <a:off x="10226675" y="971550"/>
                <a:ext cx="292100" cy="268288"/>
              </a:xfrm>
              <a:custGeom>
                <a:avLst/>
                <a:gdLst>
                  <a:gd name="T0" fmla="*/ 19 w 35"/>
                  <a:gd name="T1" fmla="*/ 32 h 32"/>
                  <a:gd name="T2" fmla="*/ 12 w 35"/>
                  <a:gd name="T3" fmla="*/ 6 h 32"/>
                  <a:gd name="T4" fmla="*/ 30 w 35"/>
                  <a:gd name="T5" fmla="*/ 15 h 32"/>
                  <a:gd name="T6" fmla="*/ 18 w 35"/>
                  <a:gd name="T7" fmla="*/ 32 h 32"/>
                  <a:gd name="T8" fmla="*/ 17 w 35"/>
                  <a:gd name="T9" fmla="*/ 32 h 32"/>
                  <a:gd name="T10" fmla="*/ 30 w 35"/>
                  <a:gd name="T11" fmla="*/ 25 h 32"/>
                  <a:gd name="T12" fmla="*/ 18 w 35"/>
                  <a:gd name="T13" fmla="*/ 4 h 32"/>
                  <a:gd name="T14" fmla="*/ 17 w 35"/>
                  <a:gd name="T15" fmla="*/ 32 h 32"/>
                  <a:gd name="T16" fmla="*/ 19 w 35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32">
                    <a:moveTo>
                      <a:pt x="19" y="32"/>
                    </a:moveTo>
                    <a:cubicBezTo>
                      <a:pt x="5" y="31"/>
                      <a:pt x="1" y="14"/>
                      <a:pt x="12" y="6"/>
                    </a:cubicBezTo>
                    <a:cubicBezTo>
                      <a:pt x="20" y="0"/>
                      <a:pt x="28" y="8"/>
                      <a:pt x="30" y="15"/>
                    </a:cubicBezTo>
                    <a:cubicBezTo>
                      <a:pt x="32" y="23"/>
                      <a:pt x="27" y="32"/>
                      <a:pt x="18" y="32"/>
                    </a:cubicBezTo>
                    <a:cubicBezTo>
                      <a:pt x="18" y="32"/>
                      <a:pt x="17" y="32"/>
                      <a:pt x="17" y="32"/>
                    </a:cubicBezTo>
                    <a:cubicBezTo>
                      <a:pt x="23" y="32"/>
                      <a:pt x="27" y="30"/>
                      <a:pt x="30" y="25"/>
                    </a:cubicBezTo>
                    <a:cubicBezTo>
                      <a:pt x="35" y="16"/>
                      <a:pt x="28" y="5"/>
                      <a:pt x="18" y="4"/>
                    </a:cubicBezTo>
                    <a:cubicBezTo>
                      <a:pt x="1" y="3"/>
                      <a:pt x="0" y="32"/>
                      <a:pt x="17" y="32"/>
                    </a:cubicBezTo>
                    <a:cubicBezTo>
                      <a:pt x="18" y="32"/>
                      <a:pt x="18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53" name="Freeform 99"/>
              <p:cNvSpPr>
                <a:spLocks/>
              </p:cNvSpPr>
              <p:nvPr/>
            </p:nvSpPr>
            <p:spPr bwMode="auto">
              <a:xfrm>
                <a:off x="10569575" y="971550"/>
                <a:ext cx="300038" cy="268288"/>
              </a:xfrm>
              <a:custGeom>
                <a:avLst/>
                <a:gdLst>
                  <a:gd name="T0" fmla="*/ 19 w 36"/>
                  <a:gd name="T1" fmla="*/ 32 h 32"/>
                  <a:gd name="T2" fmla="*/ 13 w 36"/>
                  <a:gd name="T3" fmla="*/ 6 h 32"/>
                  <a:gd name="T4" fmla="*/ 31 w 36"/>
                  <a:gd name="T5" fmla="*/ 15 h 32"/>
                  <a:gd name="T6" fmla="*/ 19 w 36"/>
                  <a:gd name="T7" fmla="*/ 32 h 32"/>
                  <a:gd name="T8" fmla="*/ 18 w 36"/>
                  <a:gd name="T9" fmla="*/ 32 h 32"/>
                  <a:gd name="T10" fmla="*/ 30 w 36"/>
                  <a:gd name="T11" fmla="*/ 25 h 32"/>
                  <a:gd name="T12" fmla="*/ 19 w 36"/>
                  <a:gd name="T13" fmla="*/ 4 h 32"/>
                  <a:gd name="T14" fmla="*/ 18 w 36"/>
                  <a:gd name="T15" fmla="*/ 32 h 32"/>
                  <a:gd name="T16" fmla="*/ 19 w 36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6" h="32">
                    <a:moveTo>
                      <a:pt x="19" y="32"/>
                    </a:moveTo>
                    <a:cubicBezTo>
                      <a:pt x="6" y="31"/>
                      <a:pt x="2" y="14"/>
                      <a:pt x="13" y="6"/>
                    </a:cubicBezTo>
                    <a:cubicBezTo>
                      <a:pt x="20" y="0"/>
                      <a:pt x="29" y="8"/>
                      <a:pt x="31" y="15"/>
                    </a:cubicBezTo>
                    <a:cubicBezTo>
                      <a:pt x="33" y="23"/>
                      <a:pt x="27" y="32"/>
                      <a:pt x="19" y="32"/>
                    </a:cubicBezTo>
                    <a:cubicBezTo>
                      <a:pt x="19" y="32"/>
                      <a:pt x="18" y="32"/>
                      <a:pt x="18" y="32"/>
                    </a:cubicBezTo>
                    <a:cubicBezTo>
                      <a:pt x="24" y="32"/>
                      <a:pt x="28" y="30"/>
                      <a:pt x="30" y="25"/>
                    </a:cubicBezTo>
                    <a:cubicBezTo>
                      <a:pt x="36" y="16"/>
                      <a:pt x="29" y="5"/>
                      <a:pt x="19" y="4"/>
                    </a:cubicBezTo>
                    <a:cubicBezTo>
                      <a:pt x="2" y="3"/>
                      <a:pt x="0" y="32"/>
                      <a:pt x="18" y="32"/>
                    </a:cubicBezTo>
                    <a:cubicBezTo>
                      <a:pt x="19" y="32"/>
                      <a:pt x="19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54" name="Freeform 100"/>
              <p:cNvSpPr>
                <a:spLocks/>
              </p:cNvSpPr>
              <p:nvPr/>
            </p:nvSpPr>
            <p:spPr bwMode="auto">
              <a:xfrm>
                <a:off x="10920413" y="971550"/>
                <a:ext cx="300038" cy="268288"/>
              </a:xfrm>
              <a:custGeom>
                <a:avLst/>
                <a:gdLst>
                  <a:gd name="T0" fmla="*/ 19 w 36"/>
                  <a:gd name="T1" fmla="*/ 32 h 32"/>
                  <a:gd name="T2" fmla="*/ 12 w 36"/>
                  <a:gd name="T3" fmla="*/ 6 h 32"/>
                  <a:gd name="T4" fmla="*/ 31 w 36"/>
                  <a:gd name="T5" fmla="*/ 15 h 32"/>
                  <a:gd name="T6" fmla="*/ 19 w 36"/>
                  <a:gd name="T7" fmla="*/ 32 h 32"/>
                  <a:gd name="T8" fmla="*/ 18 w 36"/>
                  <a:gd name="T9" fmla="*/ 32 h 32"/>
                  <a:gd name="T10" fmla="*/ 30 w 36"/>
                  <a:gd name="T11" fmla="*/ 25 h 32"/>
                  <a:gd name="T12" fmla="*/ 19 w 36"/>
                  <a:gd name="T13" fmla="*/ 4 h 32"/>
                  <a:gd name="T14" fmla="*/ 18 w 36"/>
                  <a:gd name="T15" fmla="*/ 32 h 32"/>
                  <a:gd name="T16" fmla="*/ 19 w 36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6" h="32">
                    <a:moveTo>
                      <a:pt x="19" y="32"/>
                    </a:moveTo>
                    <a:cubicBezTo>
                      <a:pt x="5" y="31"/>
                      <a:pt x="2" y="14"/>
                      <a:pt x="12" y="6"/>
                    </a:cubicBezTo>
                    <a:cubicBezTo>
                      <a:pt x="20" y="0"/>
                      <a:pt x="29" y="8"/>
                      <a:pt x="31" y="15"/>
                    </a:cubicBezTo>
                    <a:cubicBezTo>
                      <a:pt x="33" y="23"/>
                      <a:pt x="27" y="32"/>
                      <a:pt x="19" y="32"/>
                    </a:cubicBezTo>
                    <a:cubicBezTo>
                      <a:pt x="19" y="32"/>
                      <a:pt x="18" y="32"/>
                      <a:pt x="18" y="32"/>
                    </a:cubicBezTo>
                    <a:cubicBezTo>
                      <a:pt x="23" y="32"/>
                      <a:pt x="28" y="30"/>
                      <a:pt x="30" y="25"/>
                    </a:cubicBezTo>
                    <a:cubicBezTo>
                      <a:pt x="36" y="16"/>
                      <a:pt x="29" y="5"/>
                      <a:pt x="19" y="4"/>
                    </a:cubicBezTo>
                    <a:cubicBezTo>
                      <a:pt x="2" y="3"/>
                      <a:pt x="0" y="32"/>
                      <a:pt x="18" y="32"/>
                    </a:cubicBezTo>
                    <a:cubicBezTo>
                      <a:pt x="18" y="32"/>
                      <a:pt x="19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55" name="Freeform 101"/>
              <p:cNvSpPr>
                <a:spLocks/>
              </p:cNvSpPr>
              <p:nvPr/>
            </p:nvSpPr>
            <p:spPr bwMode="auto">
              <a:xfrm>
                <a:off x="11269663" y="971550"/>
                <a:ext cx="292100" cy="268288"/>
              </a:xfrm>
              <a:custGeom>
                <a:avLst/>
                <a:gdLst>
                  <a:gd name="T0" fmla="*/ 19 w 35"/>
                  <a:gd name="T1" fmla="*/ 32 h 32"/>
                  <a:gd name="T2" fmla="*/ 12 w 35"/>
                  <a:gd name="T3" fmla="*/ 6 h 32"/>
                  <a:gd name="T4" fmla="*/ 30 w 35"/>
                  <a:gd name="T5" fmla="*/ 15 h 32"/>
                  <a:gd name="T6" fmla="*/ 19 w 35"/>
                  <a:gd name="T7" fmla="*/ 32 h 32"/>
                  <a:gd name="T8" fmla="*/ 18 w 35"/>
                  <a:gd name="T9" fmla="*/ 32 h 32"/>
                  <a:gd name="T10" fmla="*/ 30 w 35"/>
                  <a:gd name="T11" fmla="*/ 25 h 32"/>
                  <a:gd name="T12" fmla="*/ 19 w 35"/>
                  <a:gd name="T13" fmla="*/ 4 h 32"/>
                  <a:gd name="T14" fmla="*/ 18 w 35"/>
                  <a:gd name="T15" fmla="*/ 32 h 32"/>
                  <a:gd name="T16" fmla="*/ 19 w 35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32">
                    <a:moveTo>
                      <a:pt x="19" y="32"/>
                    </a:moveTo>
                    <a:cubicBezTo>
                      <a:pt x="5" y="31"/>
                      <a:pt x="2" y="14"/>
                      <a:pt x="12" y="6"/>
                    </a:cubicBezTo>
                    <a:cubicBezTo>
                      <a:pt x="20" y="0"/>
                      <a:pt x="28" y="8"/>
                      <a:pt x="30" y="15"/>
                    </a:cubicBezTo>
                    <a:cubicBezTo>
                      <a:pt x="32" y="23"/>
                      <a:pt x="27" y="32"/>
                      <a:pt x="19" y="32"/>
                    </a:cubicBezTo>
                    <a:cubicBezTo>
                      <a:pt x="19" y="32"/>
                      <a:pt x="18" y="32"/>
                      <a:pt x="18" y="32"/>
                    </a:cubicBezTo>
                    <a:cubicBezTo>
                      <a:pt x="23" y="32"/>
                      <a:pt x="27" y="30"/>
                      <a:pt x="30" y="25"/>
                    </a:cubicBezTo>
                    <a:cubicBezTo>
                      <a:pt x="35" y="16"/>
                      <a:pt x="29" y="5"/>
                      <a:pt x="19" y="4"/>
                    </a:cubicBezTo>
                    <a:cubicBezTo>
                      <a:pt x="2" y="3"/>
                      <a:pt x="0" y="32"/>
                      <a:pt x="18" y="32"/>
                    </a:cubicBezTo>
                    <a:cubicBezTo>
                      <a:pt x="18" y="32"/>
                      <a:pt x="19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56" name="Oval 127"/>
              <p:cNvSpPr>
                <a:spLocks noChangeArrowheads="1"/>
              </p:cNvSpPr>
              <p:nvPr/>
            </p:nvSpPr>
            <p:spPr bwMode="auto">
              <a:xfrm>
                <a:off x="1893888" y="66675"/>
                <a:ext cx="82550" cy="84138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57" name="Oval 128"/>
              <p:cNvSpPr>
                <a:spLocks noChangeArrowheads="1"/>
              </p:cNvSpPr>
              <p:nvPr/>
            </p:nvSpPr>
            <p:spPr bwMode="auto">
              <a:xfrm>
                <a:off x="1909763" y="84138"/>
                <a:ext cx="74613" cy="84138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58" name="Freeform 129"/>
              <p:cNvSpPr>
                <a:spLocks/>
              </p:cNvSpPr>
              <p:nvPr/>
            </p:nvSpPr>
            <p:spPr bwMode="auto">
              <a:xfrm>
                <a:off x="1884363" y="50800"/>
                <a:ext cx="92075" cy="117475"/>
              </a:xfrm>
              <a:custGeom>
                <a:avLst/>
                <a:gdLst>
                  <a:gd name="T0" fmla="*/ 10 w 11"/>
                  <a:gd name="T1" fmla="*/ 7 h 14"/>
                  <a:gd name="T2" fmla="*/ 5 w 11"/>
                  <a:gd name="T3" fmla="*/ 11 h 14"/>
                  <a:gd name="T4" fmla="*/ 2 w 11"/>
                  <a:gd name="T5" fmla="*/ 7 h 14"/>
                  <a:gd name="T6" fmla="*/ 6 w 11"/>
                  <a:gd name="T7" fmla="*/ 2 h 14"/>
                  <a:gd name="T8" fmla="*/ 10 w 11"/>
                  <a:gd name="T9" fmla="*/ 7 h 14"/>
                  <a:gd name="T10" fmla="*/ 11 w 11"/>
                  <a:gd name="T11" fmla="*/ 7 h 14"/>
                  <a:gd name="T12" fmla="*/ 1 w 11"/>
                  <a:gd name="T13" fmla="*/ 7 h 14"/>
                  <a:gd name="T14" fmla="*/ 11 w 11"/>
                  <a:gd name="T15" fmla="*/ 7 h 14"/>
                  <a:gd name="T16" fmla="*/ 10 w 11"/>
                  <a:gd name="T17" fmla="*/ 7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1" h="14">
                    <a:moveTo>
                      <a:pt x="10" y="7"/>
                    </a:moveTo>
                    <a:cubicBezTo>
                      <a:pt x="10" y="9"/>
                      <a:pt x="8" y="12"/>
                      <a:pt x="5" y="11"/>
                    </a:cubicBezTo>
                    <a:cubicBezTo>
                      <a:pt x="3" y="11"/>
                      <a:pt x="2" y="9"/>
                      <a:pt x="2" y="7"/>
                    </a:cubicBezTo>
                    <a:cubicBezTo>
                      <a:pt x="2" y="4"/>
                      <a:pt x="4" y="2"/>
                      <a:pt x="6" y="2"/>
                    </a:cubicBezTo>
                    <a:cubicBezTo>
                      <a:pt x="9" y="3"/>
                      <a:pt x="10" y="5"/>
                      <a:pt x="10" y="7"/>
                    </a:cubicBezTo>
                    <a:cubicBezTo>
                      <a:pt x="10" y="7"/>
                      <a:pt x="11" y="7"/>
                      <a:pt x="11" y="7"/>
                    </a:cubicBezTo>
                    <a:cubicBezTo>
                      <a:pt x="11" y="0"/>
                      <a:pt x="1" y="1"/>
                      <a:pt x="1" y="7"/>
                    </a:cubicBezTo>
                    <a:cubicBezTo>
                      <a:pt x="0" y="14"/>
                      <a:pt x="11" y="13"/>
                      <a:pt x="11" y="7"/>
                    </a:cubicBezTo>
                    <a:cubicBezTo>
                      <a:pt x="11" y="7"/>
                      <a:pt x="10" y="7"/>
                      <a:pt x="10" y="7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</p:grpSp>
        <p:pic>
          <p:nvPicPr>
            <p:cNvPr id="28" name="图片 2121"/>
            <p:cNvPicPr>
              <a:picLocks noChangeAspect="1"/>
            </p:cNvPicPr>
            <p:nvPr/>
          </p:nvPicPr>
          <p:blipFill rotWithShape="1">
            <a:blip r:embed="rId7"/>
            <a:srcRect t="16435"/>
            <a:stretch/>
          </p:blipFill>
          <p:spPr>
            <a:xfrm>
              <a:off x="1734093" y="3705726"/>
              <a:ext cx="10101948" cy="2562565"/>
            </a:xfrm>
            <a:prstGeom prst="rect">
              <a:avLst/>
            </a:prstGeom>
          </p:spPr>
        </p:pic>
      </p:grpSp>
      <p:sp>
        <p:nvSpPr>
          <p:cNvPr id="60" name="Text Box 11"/>
          <p:cNvSpPr txBox="1">
            <a:spLocks noChangeArrowheads="1"/>
          </p:cNvSpPr>
          <p:nvPr/>
        </p:nvSpPr>
        <p:spPr bwMode="auto">
          <a:xfrm>
            <a:off x="3546332" y="2356571"/>
            <a:ext cx="5280074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n-GB" sz="3600" b="1" dirty="0" err="1" smtClean="0">
                <a:latin typeface="Times New Roman" pitchFamily="18" charset="0"/>
              </a:rPr>
              <a:t>Bố</a:t>
            </a:r>
            <a:r>
              <a:rPr lang="en-GB" sz="3600" b="1" dirty="0" smtClean="0">
                <a:latin typeface="Times New Roman" pitchFamily="18" charset="0"/>
              </a:rPr>
              <a:t> </a:t>
            </a:r>
            <a:r>
              <a:rPr lang="en-GB" sz="3600" b="1" dirty="0" err="1" smtClean="0">
                <a:latin typeface="Times New Roman" pitchFamily="18" charset="0"/>
              </a:rPr>
              <a:t>cục</a:t>
            </a:r>
            <a:r>
              <a:rPr lang="en-GB" sz="3600" b="1" dirty="0" smtClean="0">
                <a:latin typeface="Times New Roman" pitchFamily="18" charset="0"/>
              </a:rPr>
              <a:t> </a:t>
            </a:r>
            <a:r>
              <a:rPr lang="en-GB" sz="3600" b="1" dirty="0" err="1" smtClean="0">
                <a:latin typeface="Times New Roman" pitchFamily="18" charset="0"/>
              </a:rPr>
              <a:t>mạch</a:t>
            </a:r>
            <a:r>
              <a:rPr lang="en-GB" sz="3600" b="1" dirty="0" smtClean="0">
                <a:latin typeface="Times New Roman" pitchFamily="18" charset="0"/>
              </a:rPr>
              <a:t> </a:t>
            </a:r>
            <a:r>
              <a:rPr lang="en-GB" sz="3600" b="1" dirty="0" err="1" smtClean="0">
                <a:latin typeface="Times New Roman" pitchFamily="18" charset="0"/>
              </a:rPr>
              <a:t>lạc</a:t>
            </a:r>
            <a:r>
              <a:rPr lang="en-GB" sz="3600" b="1" dirty="0" smtClean="0">
                <a:latin typeface="Times New Roman" pitchFamily="18" charset="0"/>
              </a:rPr>
              <a:t>, </a:t>
            </a:r>
            <a:r>
              <a:rPr lang="en-GB" sz="3600" b="1" dirty="0" err="1" smtClean="0">
                <a:latin typeface="Times New Roman" pitchFamily="18" charset="0"/>
              </a:rPr>
              <a:t>sáng</a:t>
            </a:r>
            <a:r>
              <a:rPr lang="en-GB" sz="3600" b="1" dirty="0" smtClean="0">
                <a:latin typeface="Times New Roman" pitchFamily="18" charset="0"/>
              </a:rPr>
              <a:t> </a:t>
            </a:r>
            <a:r>
              <a:rPr lang="en-GB" sz="3600" b="1" dirty="0" err="1" smtClean="0">
                <a:latin typeface="Times New Roman" pitchFamily="18" charset="0"/>
              </a:rPr>
              <a:t>sủa</a:t>
            </a:r>
            <a:endParaRPr lang="en-GB" sz="3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2" name="Rectangle 61"/>
          <p:cNvSpPr/>
          <p:nvPr/>
        </p:nvSpPr>
        <p:spPr>
          <a:xfrm>
            <a:off x="3099489" y="574682"/>
            <a:ext cx="6437981" cy="707886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/>
            <a:r>
              <a:rPr lang="en-US" sz="4000" b="1" dirty="0" err="1" smtClean="0">
                <a:solidFill>
                  <a:srgbClr val="FF0000"/>
                </a:solidFill>
                <a:latin typeface="Times New Roman" pitchFamily="18" charset="0"/>
              </a:rPr>
              <a:t>Văn</a:t>
            </a:r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itchFamily="18" charset="0"/>
              </a:rPr>
              <a:t>bản</a:t>
            </a:r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itchFamily="18" charset="0"/>
              </a:rPr>
              <a:t>nghị</a:t>
            </a:r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itchFamily="18" charset="0"/>
              </a:rPr>
              <a:t>luận</a:t>
            </a:r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itchFamily="18" charset="0"/>
              </a:rPr>
              <a:t>mẫu</a:t>
            </a:r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itchFamily="18" charset="0"/>
              </a:rPr>
              <a:t>mực</a:t>
            </a:r>
            <a:endParaRPr lang="en-US" sz="4000" b="1" dirty="0">
              <a:solidFill>
                <a:srgbClr val="FF0000"/>
              </a:solidFill>
              <a:latin typeface="Times New Roman" pitchFamily="18" charset="0"/>
            </a:endParaRPr>
          </a:p>
        </p:txBody>
      </p:sp>
      <p:sp>
        <p:nvSpPr>
          <p:cNvPr id="64" name="PA_库_文本框 105"/>
          <p:cNvSpPr txBox="1"/>
          <p:nvPr>
            <p:custDataLst>
              <p:tags r:id="rId1"/>
            </p:custDataLst>
          </p:nvPr>
        </p:nvSpPr>
        <p:spPr>
          <a:xfrm>
            <a:off x="1954409" y="3363444"/>
            <a:ext cx="881062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3200" dirty="0" err="1" smtClean="0">
                <a:solidFill>
                  <a:srgbClr val="0070C0"/>
                </a:solidFill>
                <a:latin typeface="Times New Roman" pitchFamily="18" charset="0"/>
              </a:rPr>
              <a:t>Lí</a:t>
            </a:r>
            <a:r>
              <a:rPr lang="en-GB" sz="3200" dirty="0" smtClean="0">
                <a:solidFill>
                  <a:srgbClr val="0070C0"/>
                </a:solidFill>
                <a:latin typeface="Times New Roman" pitchFamily="18" charset="0"/>
              </a:rPr>
              <a:t> </a:t>
            </a:r>
            <a:r>
              <a:rPr lang="en-GB" sz="3200" dirty="0" err="1" smtClean="0">
                <a:solidFill>
                  <a:srgbClr val="0070C0"/>
                </a:solidFill>
                <a:latin typeface="Times New Roman" pitchFamily="18" charset="0"/>
              </a:rPr>
              <a:t>lẽ</a:t>
            </a:r>
            <a:r>
              <a:rPr lang="en-GB" sz="3200" dirty="0" smtClean="0">
                <a:solidFill>
                  <a:srgbClr val="0070C0"/>
                </a:solidFill>
                <a:latin typeface="Times New Roman" pitchFamily="18" charset="0"/>
              </a:rPr>
              <a:t> </a:t>
            </a:r>
            <a:r>
              <a:rPr lang="en-GB" sz="3200" dirty="0" err="1" smtClean="0">
                <a:solidFill>
                  <a:srgbClr val="0070C0"/>
                </a:solidFill>
                <a:latin typeface="Times New Roman" pitchFamily="18" charset="0"/>
              </a:rPr>
              <a:t>thống</a:t>
            </a:r>
            <a:r>
              <a:rPr lang="en-GB" sz="3200" dirty="0" smtClean="0">
                <a:solidFill>
                  <a:srgbClr val="0070C0"/>
                </a:solidFill>
                <a:latin typeface="Times New Roman" pitchFamily="18" charset="0"/>
              </a:rPr>
              <a:t> </a:t>
            </a:r>
            <a:r>
              <a:rPr lang="en-GB" sz="3200" dirty="0" err="1" smtClean="0">
                <a:solidFill>
                  <a:srgbClr val="0070C0"/>
                </a:solidFill>
                <a:latin typeface="Times New Roman" pitchFamily="18" charset="0"/>
              </a:rPr>
              <a:t>nhất</a:t>
            </a:r>
            <a:r>
              <a:rPr lang="en-GB" sz="3200" dirty="0" smtClean="0">
                <a:solidFill>
                  <a:srgbClr val="0070C0"/>
                </a:solidFill>
                <a:latin typeface="Times New Roman" pitchFamily="18" charset="0"/>
              </a:rPr>
              <a:t> </a:t>
            </a:r>
            <a:r>
              <a:rPr lang="en-GB" sz="3200" dirty="0" err="1" smtClean="0">
                <a:solidFill>
                  <a:srgbClr val="0070C0"/>
                </a:solidFill>
                <a:latin typeface="Times New Roman" pitchFamily="18" charset="0"/>
              </a:rPr>
              <a:t>với</a:t>
            </a:r>
            <a:r>
              <a:rPr lang="en-GB" sz="3200" dirty="0" smtClean="0">
                <a:solidFill>
                  <a:srgbClr val="0070C0"/>
                </a:solidFill>
                <a:latin typeface="Times New Roman" pitchFamily="18" charset="0"/>
              </a:rPr>
              <a:t> </a:t>
            </a:r>
            <a:r>
              <a:rPr lang="en-GB" sz="3200" dirty="0" err="1" smtClean="0">
                <a:solidFill>
                  <a:srgbClr val="0070C0"/>
                </a:solidFill>
                <a:latin typeface="Times New Roman" pitchFamily="18" charset="0"/>
              </a:rPr>
              <a:t>dẫn</a:t>
            </a:r>
            <a:r>
              <a:rPr lang="en-GB" sz="3200" dirty="0" smtClean="0">
                <a:solidFill>
                  <a:srgbClr val="0070C0"/>
                </a:solidFill>
                <a:latin typeface="Times New Roman" pitchFamily="18" charset="0"/>
              </a:rPr>
              <a:t> </a:t>
            </a:r>
            <a:r>
              <a:rPr lang="en-GB" sz="3200" dirty="0" err="1" smtClean="0">
                <a:solidFill>
                  <a:srgbClr val="0070C0"/>
                </a:solidFill>
                <a:latin typeface="Times New Roman" pitchFamily="18" charset="0"/>
              </a:rPr>
              <a:t>chứng</a:t>
            </a:r>
            <a:r>
              <a:rPr lang="en-GB" sz="3200" dirty="0" smtClean="0">
                <a:solidFill>
                  <a:srgbClr val="0070C0"/>
                </a:solidFill>
                <a:latin typeface="Times New Roman" pitchFamily="18" charset="0"/>
              </a:rPr>
              <a:t>, </a:t>
            </a:r>
            <a:r>
              <a:rPr lang="en-GB" sz="3200" dirty="0" err="1" smtClean="0">
                <a:solidFill>
                  <a:srgbClr val="0070C0"/>
                </a:solidFill>
                <a:latin typeface="Times New Roman" pitchFamily="18" charset="0"/>
              </a:rPr>
              <a:t>dẫn</a:t>
            </a:r>
            <a:r>
              <a:rPr lang="en-GB" sz="3200" dirty="0" smtClean="0">
                <a:solidFill>
                  <a:srgbClr val="0070C0"/>
                </a:solidFill>
                <a:latin typeface="Times New Roman" pitchFamily="18" charset="0"/>
              </a:rPr>
              <a:t> </a:t>
            </a:r>
            <a:r>
              <a:rPr lang="en-GB" sz="3200" dirty="0" err="1" smtClean="0">
                <a:solidFill>
                  <a:srgbClr val="0070C0"/>
                </a:solidFill>
                <a:latin typeface="Times New Roman" pitchFamily="18" charset="0"/>
              </a:rPr>
              <a:t>chứng</a:t>
            </a:r>
            <a:r>
              <a:rPr lang="en-GB" sz="3200" dirty="0" smtClean="0">
                <a:solidFill>
                  <a:srgbClr val="0070C0"/>
                </a:solidFill>
                <a:latin typeface="Times New Roman" pitchFamily="18" charset="0"/>
              </a:rPr>
              <a:t> </a:t>
            </a:r>
            <a:r>
              <a:rPr lang="en-GB" sz="3200" dirty="0" err="1" smtClean="0">
                <a:solidFill>
                  <a:srgbClr val="0070C0"/>
                </a:solidFill>
                <a:latin typeface="Times New Roman" pitchFamily="18" charset="0"/>
              </a:rPr>
              <a:t>phong</a:t>
            </a:r>
            <a:r>
              <a:rPr lang="en-GB" sz="3200" dirty="0" smtClean="0">
                <a:solidFill>
                  <a:srgbClr val="0070C0"/>
                </a:solidFill>
                <a:latin typeface="Times New Roman" pitchFamily="18" charset="0"/>
              </a:rPr>
              <a:t> </a:t>
            </a:r>
            <a:r>
              <a:rPr lang="en-GB" sz="3200" dirty="0" err="1" smtClean="0">
                <a:solidFill>
                  <a:srgbClr val="0070C0"/>
                </a:solidFill>
                <a:latin typeface="Times New Roman" pitchFamily="18" charset="0"/>
              </a:rPr>
              <a:t>phú</a:t>
            </a:r>
            <a:r>
              <a:rPr lang="en-GB" sz="3200" dirty="0" smtClean="0">
                <a:solidFill>
                  <a:srgbClr val="0070C0"/>
                </a:solidFill>
                <a:latin typeface="Times New Roman" pitchFamily="18" charset="0"/>
              </a:rPr>
              <a:t>, </a:t>
            </a:r>
            <a:r>
              <a:rPr lang="en-GB" sz="3200" dirty="0" err="1" smtClean="0">
                <a:solidFill>
                  <a:srgbClr val="0070C0"/>
                </a:solidFill>
                <a:latin typeface="Times New Roman" pitchFamily="18" charset="0"/>
              </a:rPr>
              <a:t>lí</a:t>
            </a:r>
            <a:r>
              <a:rPr lang="en-GB" sz="3200" dirty="0" smtClean="0">
                <a:solidFill>
                  <a:srgbClr val="0070C0"/>
                </a:solidFill>
                <a:latin typeface="Times New Roman" pitchFamily="18" charset="0"/>
              </a:rPr>
              <a:t> </a:t>
            </a:r>
            <a:r>
              <a:rPr lang="en-GB" sz="3200" dirty="0" err="1" smtClean="0">
                <a:solidFill>
                  <a:srgbClr val="0070C0"/>
                </a:solidFill>
                <a:latin typeface="Times New Roman" pitchFamily="18" charset="0"/>
              </a:rPr>
              <a:t>lẽ</a:t>
            </a:r>
            <a:r>
              <a:rPr lang="en-GB" sz="3200" dirty="0" smtClean="0">
                <a:solidFill>
                  <a:srgbClr val="0070C0"/>
                </a:solidFill>
                <a:latin typeface="Times New Roman" pitchFamily="18" charset="0"/>
              </a:rPr>
              <a:t> </a:t>
            </a:r>
            <a:r>
              <a:rPr lang="en-GB" sz="3200" dirty="0" err="1" smtClean="0">
                <a:solidFill>
                  <a:srgbClr val="0070C0"/>
                </a:solidFill>
                <a:latin typeface="Times New Roman" pitchFamily="18" charset="0"/>
              </a:rPr>
              <a:t>diễn</a:t>
            </a:r>
            <a:r>
              <a:rPr lang="en-GB" sz="3200" dirty="0" smtClean="0">
                <a:solidFill>
                  <a:srgbClr val="0070C0"/>
                </a:solidFill>
                <a:latin typeface="Times New Roman" pitchFamily="18" charset="0"/>
              </a:rPr>
              <a:t> </a:t>
            </a:r>
            <a:r>
              <a:rPr lang="en-GB" sz="3200" dirty="0" err="1" smtClean="0">
                <a:solidFill>
                  <a:srgbClr val="0070C0"/>
                </a:solidFill>
                <a:latin typeface="Times New Roman" pitchFamily="18" charset="0"/>
              </a:rPr>
              <a:t>đạt</a:t>
            </a:r>
            <a:r>
              <a:rPr lang="en-GB" sz="3200" dirty="0" smtClean="0">
                <a:solidFill>
                  <a:srgbClr val="0070C0"/>
                </a:solidFill>
                <a:latin typeface="Times New Roman" pitchFamily="18" charset="0"/>
              </a:rPr>
              <a:t> </a:t>
            </a:r>
            <a:r>
              <a:rPr lang="en-GB" sz="3200" dirty="0" err="1" smtClean="0">
                <a:solidFill>
                  <a:srgbClr val="0070C0"/>
                </a:solidFill>
                <a:latin typeface="Times New Roman" pitchFamily="18" charset="0"/>
              </a:rPr>
              <a:t>dưới</a:t>
            </a:r>
            <a:r>
              <a:rPr lang="en-GB" sz="3200" dirty="0" smtClean="0">
                <a:solidFill>
                  <a:srgbClr val="0070C0"/>
                </a:solidFill>
                <a:latin typeface="Times New Roman" pitchFamily="18" charset="0"/>
              </a:rPr>
              <a:t> </a:t>
            </a:r>
            <a:r>
              <a:rPr lang="en-GB" sz="3200" dirty="0" err="1" smtClean="0">
                <a:solidFill>
                  <a:srgbClr val="0070C0"/>
                </a:solidFill>
                <a:latin typeface="Times New Roman" pitchFamily="18" charset="0"/>
              </a:rPr>
              <a:t>dạng</a:t>
            </a:r>
            <a:r>
              <a:rPr lang="en-GB" sz="3200" dirty="0" smtClean="0">
                <a:solidFill>
                  <a:srgbClr val="0070C0"/>
                </a:solidFill>
                <a:latin typeface="Times New Roman" pitchFamily="18" charset="0"/>
              </a:rPr>
              <a:t> </a:t>
            </a:r>
            <a:r>
              <a:rPr lang="en-GB" sz="3200" dirty="0" err="1" smtClean="0">
                <a:solidFill>
                  <a:srgbClr val="0070C0"/>
                </a:solidFill>
                <a:latin typeface="Times New Roman" pitchFamily="18" charset="0"/>
              </a:rPr>
              <a:t>hình</a:t>
            </a:r>
            <a:r>
              <a:rPr lang="en-GB" sz="3200" dirty="0" smtClean="0">
                <a:solidFill>
                  <a:srgbClr val="0070C0"/>
                </a:solidFill>
                <a:latin typeface="Times New Roman" pitchFamily="18" charset="0"/>
              </a:rPr>
              <a:t> </a:t>
            </a:r>
            <a:r>
              <a:rPr lang="en-GB" sz="3200" dirty="0" err="1" smtClean="0">
                <a:solidFill>
                  <a:srgbClr val="0070C0"/>
                </a:solidFill>
                <a:latin typeface="Times New Roman" pitchFamily="18" charset="0"/>
              </a:rPr>
              <a:t>ảnh</a:t>
            </a:r>
            <a:r>
              <a:rPr lang="en-GB" sz="3200" dirty="0" smtClean="0">
                <a:solidFill>
                  <a:srgbClr val="0070C0"/>
                </a:solidFill>
                <a:latin typeface="Times New Roman" pitchFamily="18" charset="0"/>
              </a:rPr>
              <a:t> so </a:t>
            </a:r>
            <a:r>
              <a:rPr lang="en-GB" sz="3200" dirty="0" err="1" smtClean="0">
                <a:solidFill>
                  <a:srgbClr val="0070C0"/>
                </a:solidFill>
                <a:latin typeface="Times New Roman" pitchFamily="18" charset="0"/>
              </a:rPr>
              <a:t>sánh</a:t>
            </a:r>
            <a:r>
              <a:rPr lang="en-GB" sz="3200" dirty="0" smtClean="0">
                <a:solidFill>
                  <a:srgbClr val="0070C0"/>
                </a:solidFill>
                <a:latin typeface="Times New Roman" pitchFamily="18" charset="0"/>
              </a:rPr>
              <a:t> </a:t>
            </a:r>
            <a:r>
              <a:rPr lang="en-GB" sz="3200" dirty="0" err="1" smtClean="0">
                <a:solidFill>
                  <a:srgbClr val="0070C0"/>
                </a:solidFill>
                <a:latin typeface="Times New Roman" pitchFamily="18" charset="0"/>
              </a:rPr>
              <a:t>nên</a:t>
            </a:r>
            <a:r>
              <a:rPr lang="en-GB" sz="3200" dirty="0" smtClean="0">
                <a:solidFill>
                  <a:srgbClr val="0070C0"/>
                </a:solidFill>
                <a:latin typeface="Times New Roman" pitchFamily="18" charset="0"/>
              </a:rPr>
              <a:t> </a:t>
            </a:r>
            <a:r>
              <a:rPr lang="en-GB" sz="3200" dirty="0" err="1" smtClean="0">
                <a:solidFill>
                  <a:srgbClr val="0070C0"/>
                </a:solidFill>
                <a:latin typeface="Times New Roman" pitchFamily="18" charset="0"/>
              </a:rPr>
              <a:t>sinh</a:t>
            </a:r>
            <a:r>
              <a:rPr lang="en-GB" sz="3200" dirty="0" smtClean="0">
                <a:solidFill>
                  <a:srgbClr val="0070C0"/>
                </a:solidFill>
                <a:latin typeface="Times New Roman" pitchFamily="18" charset="0"/>
              </a:rPr>
              <a:t> </a:t>
            </a:r>
            <a:r>
              <a:rPr lang="en-GB" sz="3200" dirty="0" err="1" smtClean="0">
                <a:solidFill>
                  <a:srgbClr val="0070C0"/>
                </a:solidFill>
                <a:latin typeface="Times New Roman" pitchFamily="18" charset="0"/>
              </a:rPr>
              <a:t>động</a:t>
            </a:r>
            <a:r>
              <a:rPr lang="en-GB" sz="3200" dirty="0" smtClean="0">
                <a:solidFill>
                  <a:srgbClr val="0070C0"/>
                </a:solidFill>
                <a:latin typeface="Times New Roman" pitchFamily="18" charset="0"/>
              </a:rPr>
              <a:t> </a:t>
            </a:r>
            <a:r>
              <a:rPr lang="en-GB" sz="3200" dirty="0" err="1" smtClean="0">
                <a:solidFill>
                  <a:srgbClr val="0070C0"/>
                </a:solidFill>
                <a:latin typeface="Times New Roman" pitchFamily="18" charset="0"/>
              </a:rPr>
              <a:t>và</a:t>
            </a:r>
            <a:r>
              <a:rPr lang="en-GB" sz="3200" dirty="0" smtClean="0">
                <a:solidFill>
                  <a:srgbClr val="0070C0"/>
                </a:solidFill>
                <a:latin typeface="Times New Roman" pitchFamily="18" charset="0"/>
              </a:rPr>
              <a:t> </a:t>
            </a:r>
            <a:r>
              <a:rPr lang="en-GB" sz="3200" dirty="0" err="1" smtClean="0">
                <a:solidFill>
                  <a:srgbClr val="0070C0"/>
                </a:solidFill>
                <a:latin typeface="Times New Roman" pitchFamily="18" charset="0"/>
              </a:rPr>
              <a:t>dễ</a:t>
            </a:r>
            <a:r>
              <a:rPr lang="en-GB" sz="3200" dirty="0" smtClean="0">
                <a:solidFill>
                  <a:srgbClr val="0070C0"/>
                </a:solidFill>
                <a:latin typeface="Times New Roman" pitchFamily="18" charset="0"/>
              </a:rPr>
              <a:t> </a:t>
            </a:r>
            <a:r>
              <a:rPr lang="en-GB" sz="3200" dirty="0" err="1" smtClean="0">
                <a:solidFill>
                  <a:srgbClr val="0070C0"/>
                </a:solidFill>
                <a:latin typeface="Times New Roman" pitchFamily="18" charset="0"/>
              </a:rPr>
              <a:t>hiểu</a:t>
            </a:r>
            <a:r>
              <a:rPr lang="en-GB" sz="3200" dirty="0" smtClean="0">
                <a:solidFill>
                  <a:srgbClr val="0070C0"/>
                </a:solidFill>
                <a:latin typeface="Times New Roman" pitchFamily="18" charset="0"/>
              </a:rPr>
              <a:t>.</a:t>
            </a:r>
            <a:endParaRPr lang="zh-CN" altLang="en-US" sz="3200" dirty="0">
              <a:solidFill>
                <a:srgbClr val="0070C0"/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65" name="PA_库_文本框 106"/>
          <p:cNvSpPr txBox="1"/>
          <p:nvPr>
            <p:custDataLst>
              <p:tags r:id="rId2"/>
            </p:custDataLst>
          </p:nvPr>
        </p:nvSpPr>
        <p:spPr>
          <a:xfrm>
            <a:off x="1995643" y="5392196"/>
            <a:ext cx="573746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3200" dirty="0" err="1" smtClean="0">
                <a:solidFill>
                  <a:srgbClr val="0070C0"/>
                </a:solidFill>
                <a:latin typeface="Times New Roman" pitchFamily="18" charset="0"/>
              </a:rPr>
              <a:t>Giọng</a:t>
            </a:r>
            <a:r>
              <a:rPr lang="en-GB" sz="3200" dirty="0" smtClean="0">
                <a:solidFill>
                  <a:srgbClr val="0070C0"/>
                </a:solidFill>
                <a:latin typeface="Times New Roman" pitchFamily="18" charset="0"/>
              </a:rPr>
              <a:t> </a:t>
            </a:r>
            <a:r>
              <a:rPr lang="en-GB" sz="3200" dirty="0" err="1" smtClean="0">
                <a:solidFill>
                  <a:srgbClr val="0070C0"/>
                </a:solidFill>
                <a:latin typeface="Times New Roman" pitchFamily="18" charset="0"/>
              </a:rPr>
              <a:t>văn</a:t>
            </a:r>
            <a:r>
              <a:rPr lang="en-GB" sz="3200" dirty="0" smtClean="0">
                <a:solidFill>
                  <a:srgbClr val="0070C0"/>
                </a:solidFill>
                <a:latin typeface="Times New Roman" pitchFamily="18" charset="0"/>
              </a:rPr>
              <a:t> </a:t>
            </a:r>
            <a:r>
              <a:rPr lang="en-GB" sz="3200" dirty="0" err="1" smtClean="0">
                <a:solidFill>
                  <a:srgbClr val="0070C0"/>
                </a:solidFill>
                <a:latin typeface="Times New Roman" pitchFamily="18" charset="0"/>
              </a:rPr>
              <a:t>tha</a:t>
            </a:r>
            <a:r>
              <a:rPr lang="en-GB" sz="3200" dirty="0" smtClean="0">
                <a:solidFill>
                  <a:srgbClr val="0070C0"/>
                </a:solidFill>
                <a:latin typeface="Times New Roman" pitchFamily="18" charset="0"/>
              </a:rPr>
              <a:t> </a:t>
            </a:r>
            <a:r>
              <a:rPr lang="en-GB" sz="3200" dirty="0" err="1" smtClean="0">
                <a:solidFill>
                  <a:srgbClr val="0070C0"/>
                </a:solidFill>
                <a:latin typeface="Times New Roman" pitchFamily="18" charset="0"/>
              </a:rPr>
              <a:t>thiết</a:t>
            </a:r>
            <a:r>
              <a:rPr lang="en-GB" sz="3200" dirty="0" smtClean="0">
                <a:solidFill>
                  <a:srgbClr val="0070C0"/>
                </a:solidFill>
                <a:latin typeface="Times New Roman" pitchFamily="18" charset="0"/>
              </a:rPr>
              <a:t>, </a:t>
            </a:r>
            <a:r>
              <a:rPr lang="en-GB" sz="3200" dirty="0" err="1" smtClean="0">
                <a:solidFill>
                  <a:srgbClr val="0070C0"/>
                </a:solidFill>
                <a:latin typeface="Times New Roman" pitchFamily="18" charset="0"/>
              </a:rPr>
              <a:t>giàu</a:t>
            </a:r>
            <a:r>
              <a:rPr lang="en-GB" sz="3200" dirty="0" smtClean="0">
                <a:solidFill>
                  <a:srgbClr val="0070C0"/>
                </a:solidFill>
                <a:latin typeface="Times New Roman" pitchFamily="18" charset="0"/>
              </a:rPr>
              <a:t> </a:t>
            </a:r>
            <a:r>
              <a:rPr lang="en-GB" sz="3200" dirty="0" err="1" smtClean="0">
                <a:solidFill>
                  <a:srgbClr val="0070C0"/>
                </a:solidFill>
                <a:latin typeface="Times New Roman" pitchFamily="18" charset="0"/>
              </a:rPr>
              <a:t>cảm</a:t>
            </a:r>
            <a:r>
              <a:rPr lang="en-GB" sz="3200" dirty="0" smtClean="0">
                <a:solidFill>
                  <a:srgbClr val="0070C0"/>
                </a:solidFill>
                <a:latin typeface="Times New Roman" pitchFamily="18" charset="0"/>
              </a:rPr>
              <a:t> </a:t>
            </a:r>
            <a:r>
              <a:rPr lang="en-GB" sz="3200" dirty="0" err="1" smtClean="0">
                <a:solidFill>
                  <a:srgbClr val="0070C0"/>
                </a:solidFill>
                <a:latin typeface="Times New Roman" pitchFamily="18" charset="0"/>
              </a:rPr>
              <a:t>xúc</a:t>
            </a:r>
            <a:endParaRPr lang="zh-CN" altLang="en-US" sz="3200" dirty="0">
              <a:solidFill>
                <a:srgbClr val="0070C0"/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67" name="PA_库_椭圆 31"/>
          <p:cNvSpPr/>
          <p:nvPr>
            <p:custDataLst>
              <p:tags r:id="rId3"/>
            </p:custDataLst>
          </p:nvPr>
        </p:nvSpPr>
        <p:spPr>
          <a:xfrm>
            <a:off x="1028707" y="3888433"/>
            <a:ext cx="515911" cy="399809"/>
          </a:xfrm>
          <a:custGeom>
            <a:avLst/>
            <a:gdLst>
              <a:gd name="connsiteX0" fmla="*/ 0 w 656493"/>
              <a:gd name="connsiteY0" fmla="*/ 316523 h 633046"/>
              <a:gd name="connsiteX1" fmla="*/ 328247 w 656493"/>
              <a:gd name="connsiteY1" fmla="*/ 0 h 633046"/>
              <a:gd name="connsiteX2" fmla="*/ 656494 w 656493"/>
              <a:gd name="connsiteY2" fmla="*/ 316523 h 633046"/>
              <a:gd name="connsiteX3" fmla="*/ 328247 w 656493"/>
              <a:gd name="connsiteY3" fmla="*/ 633046 h 633046"/>
              <a:gd name="connsiteX4" fmla="*/ 0 w 656493"/>
              <a:gd name="connsiteY4" fmla="*/ 316523 h 633046"/>
              <a:gd name="connsiteX0" fmla="*/ 328247 w 656494"/>
              <a:gd name="connsiteY0" fmla="*/ 0 h 633046"/>
              <a:gd name="connsiteX1" fmla="*/ 656494 w 656494"/>
              <a:gd name="connsiteY1" fmla="*/ 316523 h 633046"/>
              <a:gd name="connsiteX2" fmla="*/ 328247 w 656494"/>
              <a:gd name="connsiteY2" fmla="*/ 633046 h 633046"/>
              <a:gd name="connsiteX3" fmla="*/ 0 w 656494"/>
              <a:gd name="connsiteY3" fmla="*/ 316523 h 633046"/>
              <a:gd name="connsiteX4" fmla="*/ 419687 w 656494"/>
              <a:gd name="connsiteY4" fmla="*/ 91440 h 633046"/>
              <a:gd name="connsiteX0" fmla="*/ 402964 w 731211"/>
              <a:gd name="connsiteY0" fmla="*/ 0 h 633046"/>
              <a:gd name="connsiteX1" fmla="*/ 731211 w 731211"/>
              <a:gd name="connsiteY1" fmla="*/ 316523 h 633046"/>
              <a:gd name="connsiteX2" fmla="*/ 402964 w 731211"/>
              <a:gd name="connsiteY2" fmla="*/ 633046 h 633046"/>
              <a:gd name="connsiteX3" fmla="*/ 74717 w 731211"/>
              <a:gd name="connsiteY3" fmla="*/ 316523 h 633046"/>
              <a:gd name="connsiteX4" fmla="*/ 161895 w 731211"/>
              <a:gd name="connsiteY4" fmla="*/ 152400 h 633046"/>
              <a:gd name="connsiteX0" fmla="*/ 353700 w 681947"/>
              <a:gd name="connsiteY0" fmla="*/ 0 h 633046"/>
              <a:gd name="connsiteX1" fmla="*/ 681947 w 681947"/>
              <a:gd name="connsiteY1" fmla="*/ 316523 h 633046"/>
              <a:gd name="connsiteX2" fmla="*/ 353700 w 681947"/>
              <a:gd name="connsiteY2" fmla="*/ 633046 h 633046"/>
              <a:gd name="connsiteX3" fmla="*/ 25453 w 681947"/>
              <a:gd name="connsiteY3" fmla="*/ 316523 h 633046"/>
              <a:gd name="connsiteX4" fmla="*/ 112631 w 681947"/>
              <a:gd name="connsiteY4" fmla="*/ 152400 h 633046"/>
              <a:gd name="connsiteX0" fmla="*/ 341249 w 669496"/>
              <a:gd name="connsiteY0" fmla="*/ 0 h 633046"/>
              <a:gd name="connsiteX1" fmla="*/ 669496 w 669496"/>
              <a:gd name="connsiteY1" fmla="*/ 316523 h 633046"/>
              <a:gd name="connsiteX2" fmla="*/ 341249 w 669496"/>
              <a:gd name="connsiteY2" fmla="*/ 633046 h 633046"/>
              <a:gd name="connsiteX3" fmla="*/ 13002 w 669496"/>
              <a:gd name="connsiteY3" fmla="*/ 316523 h 633046"/>
              <a:gd name="connsiteX4" fmla="*/ 100180 w 669496"/>
              <a:gd name="connsiteY4" fmla="*/ 152400 h 633046"/>
              <a:gd name="connsiteX0" fmla="*/ 347951 w 676198"/>
              <a:gd name="connsiteY0" fmla="*/ 0 h 633046"/>
              <a:gd name="connsiteX1" fmla="*/ 676198 w 676198"/>
              <a:gd name="connsiteY1" fmla="*/ 316523 h 633046"/>
              <a:gd name="connsiteX2" fmla="*/ 347951 w 676198"/>
              <a:gd name="connsiteY2" fmla="*/ 633046 h 633046"/>
              <a:gd name="connsiteX3" fmla="*/ 19704 w 676198"/>
              <a:gd name="connsiteY3" fmla="*/ 316523 h 633046"/>
              <a:gd name="connsiteX4" fmla="*/ 79173 w 676198"/>
              <a:gd name="connsiteY4" fmla="*/ 113607 h 633046"/>
              <a:gd name="connsiteX0" fmla="*/ 333371 w 661618"/>
              <a:gd name="connsiteY0" fmla="*/ 0 h 633046"/>
              <a:gd name="connsiteX1" fmla="*/ 661618 w 661618"/>
              <a:gd name="connsiteY1" fmla="*/ 316523 h 633046"/>
              <a:gd name="connsiteX2" fmla="*/ 333371 w 661618"/>
              <a:gd name="connsiteY2" fmla="*/ 633046 h 633046"/>
              <a:gd name="connsiteX3" fmla="*/ 5124 w 661618"/>
              <a:gd name="connsiteY3" fmla="*/ 316523 h 633046"/>
              <a:gd name="connsiteX4" fmla="*/ 64593 w 661618"/>
              <a:gd name="connsiteY4" fmla="*/ 113607 h 633046"/>
              <a:gd name="connsiteX0" fmla="*/ 178200 w 661618"/>
              <a:gd name="connsiteY0" fmla="*/ 0 h 583170"/>
              <a:gd name="connsiteX1" fmla="*/ 661618 w 661618"/>
              <a:gd name="connsiteY1" fmla="*/ 266647 h 583170"/>
              <a:gd name="connsiteX2" fmla="*/ 333371 w 661618"/>
              <a:gd name="connsiteY2" fmla="*/ 583170 h 583170"/>
              <a:gd name="connsiteX3" fmla="*/ 5124 w 661618"/>
              <a:gd name="connsiteY3" fmla="*/ 266647 h 583170"/>
              <a:gd name="connsiteX4" fmla="*/ 64593 w 661618"/>
              <a:gd name="connsiteY4" fmla="*/ 63731 h 583170"/>
              <a:gd name="connsiteX0" fmla="*/ 178200 w 662133"/>
              <a:gd name="connsiteY0" fmla="*/ 66578 h 649748"/>
              <a:gd name="connsiteX1" fmla="*/ 412660 w 662133"/>
              <a:gd name="connsiteY1" fmla="*/ 10947 h 649748"/>
              <a:gd name="connsiteX2" fmla="*/ 661618 w 662133"/>
              <a:gd name="connsiteY2" fmla="*/ 333225 h 649748"/>
              <a:gd name="connsiteX3" fmla="*/ 333371 w 662133"/>
              <a:gd name="connsiteY3" fmla="*/ 649748 h 649748"/>
              <a:gd name="connsiteX4" fmla="*/ 5124 w 662133"/>
              <a:gd name="connsiteY4" fmla="*/ 333225 h 649748"/>
              <a:gd name="connsiteX5" fmla="*/ 64593 w 662133"/>
              <a:gd name="connsiteY5" fmla="*/ 130309 h 649748"/>
              <a:gd name="connsiteX0" fmla="*/ 178200 w 662148"/>
              <a:gd name="connsiteY0" fmla="*/ 66578 h 649748"/>
              <a:gd name="connsiteX1" fmla="*/ 412660 w 662148"/>
              <a:gd name="connsiteY1" fmla="*/ 10947 h 649748"/>
              <a:gd name="connsiteX2" fmla="*/ 661618 w 662148"/>
              <a:gd name="connsiteY2" fmla="*/ 333225 h 649748"/>
              <a:gd name="connsiteX3" fmla="*/ 333371 w 662148"/>
              <a:gd name="connsiteY3" fmla="*/ 649748 h 649748"/>
              <a:gd name="connsiteX4" fmla="*/ 5124 w 662148"/>
              <a:gd name="connsiteY4" fmla="*/ 333225 h 649748"/>
              <a:gd name="connsiteX5" fmla="*/ 64593 w 662148"/>
              <a:gd name="connsiteY5" fmla="*/ 130309 h 649748"/>
              <a:gd name="connsiteX0" fmla="*/ 178200 w 662148"/>
              <a:gd name="connsiteY0" fmla="*/ 61032 h 644202"/>
              <a:gd name="connsiteX1" fmla="*/ 412660 w 662148"/>
              <a:gd name="connsiteY1" fmla="*/ 5401 h 644202"/>
              <a:gd name="connsiteX2" fmla="*/ 661618 w 662148"/>
              <a:gd name="connsiteY2" fmla="*/ 327679 h 644202"/>
              <a:gd name="connsiteX3" fmla="*/ 333371 w 662148"/>
              <a:gd name="connsiteY3" fmla="*/ 644202 h 644202"/>
              <a:gd name="connsiteX4" fmla="*/ 5124 w 662148"/>
              <a:gd name="connsiteY4" fmla="*/ 327679 h 644202"/>
              <a:gd name="connsiteX5" fmla="*/ 64593 w 662148"/>
              <a:gd name="connsiteY5" fmla="*/ 124763 h 644202"/>
              <a:gd name="connsiteX0" fmla="*/ 178200 w 662148"/>
              <a:gd name="connsiteY0" fmla="*/ 75865 h 659035"/>
              <a:gd name="connsiteX1" fmla="*/ 168819 w 662148"/>
              <a:gd name="connsiteY1" fmla="*/ 31317 h 659035"/>
              <a:gd name="connsiteX2" fmla="*/ 412660 w 662148"/>
              <a:gd name="connsiteY2" fmla="*/ 20234 h 659035"/>
              <a:gd name="connsiteX3" fmla="*/ 661618 w 662148"/>
              <a:gd name="connsiteY3" fmla="*/ 342512 h 659035"/>
              <a:gd name="connsiteX4" fmla="*/ 333371 w 662148"/>
              <a:gd name="connsiteY4" fmla="*/ 659035 h 659035"/>
              <a:gd name="connsiteX5" fmla="*/ 5124 w 662148"/>
              <a:gd name="connsiteY5" fmla="*/ 342512 h 659035"/>
              <a:gd name="connsiteX6" fmla="*/ 64593 w 662148"/>
              <a:gd name="connsiteY6" fmla="*/ 139596 h 659035"/>
              <a:gd name="connsiteX0" fmla="*/ 178200 w 662148"/>
              <a:gd name="connsiteY0" fmla="*/ 68901 h 652071"/>
              <a:gd name="connsiteX1" fmla="*/ 130026 w 662148"/>
              <a:gd name="connsiteY1" fmla="*/ 68688 h 652071"/>
              <a:gd name="connsiteX2" fmla="*/ 412660 w 662148"/>
              <a:gd name="connsiteY2" fmla="*/ 13270 h 652071"/>
              <a:gd name="connsiteX3" fmla="*/ 661618 w 662148"/>
              <a:gd name="connsiteY3" fmla="*/ 335548 h 652071"/>
              <a:gd name="connsiteX4" fmla="*/ 333371 w 662148"/>
              <a:gd name="connsiteY4" fmla="*/ 652071 h 652071"/>
              <a:gd name="connsiteX5" fmla="*/ 5124 w 662148"/>
              <a:gd name="connsiteY5" fmla="*/ 335548 h 652071"/>
              <a:gd name="connsiteX6" fmla="*/ 64593 w 662148"/>
              <a:gd name="connsiteY6" fmla="*/ 132632 h 652071"/>
              <a:gd name="connsiteX0" fmla="*/ 178200 w 662220"/>
              <a:gd name="connsiteY0" fmla="*/ 68901 h 652071"/>
              <a:gd name="connsiteX1" fmla="*/ 130026 w 662220"/>
              <a:gd name="connsiteY1" fmla="*/ 68688 h 652071"/>
              <a:gd name="connsiteX2" fmla="*/ 412660 w 662220"/>
              <a:gd name="connsiteY2" fmla="*/ 13270 h 652071"/>
              <a:gd name="connsiteX3" fmla="*/ 661618 w 662220"/>
              <a:gd name="connsiteY3" fmla="*/ 335548 h 652071"/>
              <a:gd name="connsiteX4" fmla="*/ 333371 w 662220"/>
              <a:gd name="connsiteY4" fmla="*/ 652071 h 652071"/>
              <a:gd name="connsiteX5" fmla="*/ 5124 w 662220"/>
              <a:gd name="connsiteY5" fmla="*/ 335548 h 652071"/>
              <a:gd name="connsiteX6" fmla="*/ 64593 w 662220"/>
              <a:gd name="connsiteY6" fmla="*/ 132632 h 652071"/>
              <a:gd name="connsiteX0" fmla="*/ 178200 w 662220"/>
              <a:gd name="connsiteY0" fmla="*/ 58449 h 641619"/>
              <a:gd name="connsiteX1" fmla="*/ 130026 w 662220"/>
              <a:gd name="connsiteY1" fmla="*/ 58236 h 641619"/>
              <a:gd name="connsiteX2" fmla="*/ 412660 w 662220"/>
              <a:gd name="connsiteY2" fmla="*/ 2818 h 641619"/>
              <a:gd name="connsiteX3" fmla="*/ 661618 w 662220"/>
              <a:gd name="connsiteY3" fmla="*/ 325096 h 641619"/>
              <a:gd name="connsiteX4" fmla="*/ 333371 w 662220"/>
              <a:gd name="connsiteY4" fmla="*/ 641619 h 641619"/>
              <a:gd name="connsiteX5" fmla="*/ 5124 w 662220"/>
              <a:gd name="connsiteY5" fmla="*/ 325096 h 641619"/>
              <a:gd name="connsiteX6" fmla="*/ 64593 w 662220"/>
              <a:gd name="connsiteY6" fmla="*/ 122180 h 641619"/>
              <a:gd name="connsiteX0" fmla="*/ 178200 w 662220"/>
              <a:gd name="connsiteY0" fmla="*/ 58449 h 641619"/>
              <a:gd name="connsiteX1" fmla="*/ 130026 w 662220"/>
              <a:gd name="connsiteY1" fmla="*/ 58236 h 641619"/>
              <a:gd name="connsiteX2" fmla="*/ 412660 w 662220"/>
              <a:gd name="connsiteY2" fmla="*/ 2818 h 641619"/>
              <a:gd name="connsiteX3" fmla="*/ 661618 w 662220"/>
              <a:gd name="connsiteY3" fmla="*/ 325096 h 641619"/>
              <a:gd name="connsiteX4" fmla="*/ 333371 w 662220"/>
              <a:gd name="connsiteY4" fmla="*/ 641619 h 641619"/>
              <a:gd name="connsiteX5" fmla="*/ 5124 w 662220"/>
              <a:gd name="connsiteY5" fmla="*/ 325096 h 641619"/>
              <a:gd name="connsiteX6" fmla="*/ 64593 w 662220"/>
              <a:gd name="connsiteY6" fmla="*/ 122180 h 641619"/>
              <a:gd name="connsiteX0" fmla="*/ 178200 w 662220"/>
              <a:gd name="connsiteY0" fmla="*/ 58449 h 641619"/>
              <a:gd name="connsiteX1" fmla="*/ 130026 w 662220"/>
              <a:gd name="connsiteY1" fmla="*/ 58236 h 641619"/>
              <a:gd name="connsiteX2" fmla="*/ 412660 w 662220"/>
              <a:gd name="connsiteY2" fmla="*/ 2818 h 641619"/>
              <a:gd name="connsiteX3" fmla="*/ 661618 w 662220"/>
              <a:gd name="connsiteY3" fmla="*/ 325096 h 641619"/>
              <a:gd name="connsiteX4" fmla="*/ 333371 w 662220"/>
              <a:gd name="connsiteY4" fmla="*/ 641619 h 641619"/>
              <a:gd name="connsiteX5" fmla="*/ 5124 w 662220"/>
              <a:gd name="connsiteY5" fmla="*/ 325096 h 641619"/>
              <a:gd name="connsiteX6" fmla="*/ 64593 w 662220"/>
              <a:gd name="connsiteY6" fmla="*/ 122180 h 641619"/>
              <a:gd name="connsiteX0" fmla="*/ 178200 w 662220"/>
              <a:gd name="connsiteY0" fmla="*/ 58449 h 641619"/>
              <a:gd name="connsiteX1" fmla="*/ 130026 w 662220"/>
              <a:gd name="connsiteY1" fmla="*/ 58236 h 641619"/>
              <a:gd name="connsiteX2" fmla="*/ 412660 w 662220"/>
              <a:gd name="connsiteY2" fmla="*/ 2818 h 641619"/>
              <a:gd name="connsiteX3" fmla="*/ 661618 w 662220"/>
              <a:gd name="connsiteY3" fmla="*/ 325096 h 641619"/>
              <a:gd name="connsiteX4" fmla="*/ 333371 w 662220"/>
              <a:gd name="connsiteY4" fmla="*/ 641619 h 641619"/>
              <a:gd name="connsiteX5" fmla="*/ 5124 w 662220"/>
              <a:gd name="connsiteY5" fmla="*/ 325096 h 641619"/>
              <a:gd name="connsiteX6" fmla="*/ 64593 w 662220"/>
              <a:gd name="connsiteY6" fmla="*/ 122180 h 641619"/>
              <a:gd name="connsiteX0" fmla="*/ 178200 w 662220"/>
              <a:gd name="connsiteY0" fmla="*/ 58449 h 641619"/>
              <a:gd name="connsiteX1" fmla="*/ 130026 w 662220"/>
              <a:gd name="connsiteY1" fmla="*/ 58236 h 641619"/>
              <a:gd name="connsiteX2" fmla="*/ 412660 w 662220"/>
              <a:gd name="connsiteY2" fmla="*/ 2818 h 641619"/>
              <a:gd name="connsiteX3" fmla="*/ 661618 w 662220"/>
              <a:gd name="connsiteY3" fmla="*/ 325096 h 641619"/>
              <a:gd name="connsiteX4" fmla="*/ 333371 w 662220"/>
              <a:gd name="connsiteY4" fmla="*/ 641619 h 641619"/>
              <a:gd name="connsiteX5" fmla="*/ 5124 w 662220"/>
              <a:gd name="connsiteY5" fmla="*/ 325096 h 641619"/>
              <a:gd name="connsiteX6" fmla="*/ 64593 w 662220"/>
              <a:gd name="connsiteY6" fmla="*/ 122180 h 641619"/>
              <a:gd name="connsiteX0" fmla="*/ 176252 w 660272"/>
              <a:gd name="connsiteY0" fmla="*/ 58449 h 641619"/>
              <a:gd name="connsiteX1" fmla="*/ 128078 w 660272"/>
              <a:gd name="connsiteY1" fmla="*/ 58236 h 641619"/>
              <a:gd name="connsiteX2" fmla="*/ 410712 w 660272"/>
              <a:gd name="connsiteY2" fmla="*/ 2818 h 641619"/>
              <a:gd name="connsiteX3" fmla="*/ 659670 w 660272"/>
              <a:gd name="connsiteY3" fmla="*/ 325096 h 641619"/>
              <a:gd name="connsiteX4" fmla="*/ 331423 w 660272"/>
              <a:gd name="connsiteY4" fmla="*/ 641619 h 641619"/>
              <a:gd name="connsiteX5" fmla="*/ 3176 w 660272"/>
              <a:gd name="connsiteY5" fmla="*/ 325096 h 641619"/>
              <a:gd name="connsiteX6" fmla="*/ 62645 w 660272"/>
              <a:gd name="connsiteY6" fmla="*/ 122180 h 641619"/>
              <a:gd name="connsiteX0" fmla="*/ 253837 w 660272"/>
              <a:gd name="connsiteY0" fmla="*/ 30740 h 641619"/>
              <a:gd name="connsiteX1" fmla="*/ 128078 w 660272"/>
              <a:gd name="connsiteY1" fmla="*/ 58236 h 641619"/>
              <a:gd name="connsiteX2" fmla="*/ 410712 w 660272"/>
              <a:gd name="connsiteY2" fmla="*/ 2818 h 641619"/>
              <a:gd name="connsiteX3" fmla="*/ 659670 w 660272"/>
              <a:gd name="connsiteY3" fmla="*/ 325096 h 641619"/>
              <a:gd name="connsiteX4" fmla="*/ 331423 w 660272"/>
              <a:gd name="connsiteY4" fmla="*/ 641619 h 641619"/>
              <a:gd name="connsiteX5" fmla="*/ 3176 w 660272"/>
              <a:gd name="connsiteY5" fmla="*/ 325096 h 641619"/>
              <a:gd name="connsiteX6" fmla="*/ 62645 w 660272"/>
              <a:gd name="connsiteY6" fmla="*/ 122180 h 641619"/>
              <a:gd name="connsiteX0" fmla="*/ 253837 w 660191"/>
              <a:gd name="connsiteY0" fmla="*/ 41069 h 651948"/>
              <a:gd name="connsiteX1" fmla="*/ 161329 w 660191"/>
              <a:gd name="connsiteY1" fmla="*/ 63023 h 651948"/>
              <a:gd name="connsiteX2" fmla="*/ 410712 w 660191"/>
              <a:gd name="connsiteY2" fmla="*/ 13147 h 651948"/>
              <a:gd name="connsiteX3" fmla="*/ 659670 w 660191"/>
              <a:gd name="connsiteY3" fmla="*/ 335425 h 651948"/>
              <a:gd name="connsiteX4" fmla="*/ 331423 w 660191"/>
              <a:gd name="connsiteY4" fmla="*/ 651948 h 651948"/>
              <a:gd name="connsiteX5" fmla="*/ 3176 w 660191"/>
              <a:gd name="connsiteY5" fmla="*/ 335425 h 651948"/>
              <a:gd name="connsiteX6" fmla="*/ 62645 w 660191"/>
              <a:gd name="connsiteY6" fmla="*/ 132509 h 651948"/>
              <a:gd name="connsiteX0" fmla="*/ 253837 w 660897"/>
              <a:gd name="connsiteY0" fmla="*/ 45475 h 656354"/>
              <a:gd name="connsiteX1" fmla="*/ 161329 w 660897"/>
              <a:gd name="connsiteY1" fmla="*/ 67429 h 656354"/>
              <a:gd name="connsiteX2" fmla="*/ 410712 w 660897"/>
              <a:gd name="connsiteY2" fmla="*/ 17553 h 656354"/>
              <a:gd name="connsiteX3" fmla="*/ 659670 w 660897"/>
              <a:gd name="connsiteY3" fmla="*/ 339831 h 656354"/>
              <a:gd name="connsiteX4" fmla="*/ 331423 w 660897"/>
              <a:gd name="connsiteY4" fmla="*/ 656354 h 656354"/>
              <a:gd name="connsiteX5" fmla="*/ 3176 w 660897"/>
              <a:gd name="connsiteY5" fmla="*/ 339831 h 656354"/>
              <a:gd name="connsiteX6" fmla="*/ 62645 w 660897"/>
              <a:gd name="connsiteY6" fmla="*/ 136915 h 656354"/>
              <a:gd name="connsiteX0" fmla="*/ 253837 w 660406"/>
              <a:gd name="connsiteY0" fmla="*/ 41070 h 651949"/>
              <a:gd name="connsiteX1" fmla="*/ 161329 w 660406"/>
              <a:gd name="connsiteY1" fmla="*/ 63024 h 651949"/>
              <a:gd name="connsiteX2" fmla="*/ 410712 w 660406"/>
              <a:gd name="connsiteY2" fmla="*/ 13148 h 651949"/>
              <a:gd name="connsiteX3" fmla="*/ 659670 w 660406"/>
              <a:gd name="connsiteY3" fmla="*/ 335426 h 651949"/>
              <a:gd name="connsiteX4" fmla="*/ 331423 w 660406"/>
              <a:gd name="connsiteY4" fmla="*/ 651949 h 651949"/>
              <a:gd name="connsiteX5" fmla="*/ 3176 w 660406"/>
              <a:gd name="connsiteY5" fmla="*/ 335426 h 651949"/>
              <a:gd name="connsiteX6" fmla="*/ 62645 w 660406"/>
              <a:gd name="connsiteY6" fmla="*/ 132510 h 651949"/>
              <a:gd name="connsiteX0" fmla="*/ 161329 w 660406"/>
              <a:gd name="connsiteY0" fmla="*/ 63024 h 651949"/>
              <a:gd name="connsiteX1" fmla="*/ 410712 w 660406"/>
              <a:gd name="connsiteY1" fmla="*/ 13148 h 651949"/>
              <a:gd name="connsiteX2" fmla="*/ 659670 w 660406"/>
              <a:gd name="connsiteY2" fmla="*/ 335426 h 651949"/>
              <a:gd name="connsiteX3" fmla="*/ 331423 w 660406"/>
              <a:gd name="connsiteY3" fmla="*/ 651949 h 651949"/>
              <a:gd name="connsiteX4" fmla="*/ 3176 w 660406"/>
              <a:gd name="connsiteY4" fmla="*/ 335426 h 651949"/>
              <a:gd name="connsiteX5" fmla="*/ 62645 w 660406"/>
              <a:gd name="connsiteY5" fmla="*/ 132510 h 651949"/>
              <a:gd name="connsiteX0" fmla="*/ 128078 w 660207"/>
              <a:gd name="connsiteY0" fmla="*/ 63024 h 651949"/>
              <a:gd name="connsiteX1" fmla="*/ 410712 w 660207"/>
              <a:gd name="connsiteY1" fmla="*/ 13148 h 651949"/>
              <a:gd name="connsiteX2" fmla="*/ 659670 w 660207"/>
              <a:gd name="connsiteY2" fmla="*/ 335426 h 651949"/>
              <a:gd name="connsiteX3" fmla="*/ 331423 w 660207"/>
              <a:gd name="connsiteY3" fmla="*/ 651949 h 651949"/>
              <a:gd name="connsiteX4" fmla="*/ 3176 w 660207"/>
              <a:gd name="connsiteY4" fmla="*/ 335426 h 651949"/>
              <a:gd name="connsiteX5" fmla="*/ 62645 w 660207"/>
              <a:gd name="connsiteY5" fmla="*/ 132510 h 651949"/>
              <a:gd name="connsiteX0" fmla="*/ 128078 w 660438"/>
              <a:gd name="connsiteY0" fmla="*/ 60888 h 649813"/>
              <a:gd name="connsiteX1" fmla="*/ 410712 w 660438"/>
              <a:gd name="connsiteY1" fmla="*/ 11012 h 649813"/>
              <a:gd name="connsiteX2" fmla="*/ 659670 w 660438"/>
              <a:gd name="connsiteY2" fmla="*/ 333290 h 649813"/>
              <a:gd name="connsiteX3" fmla="*/ 331423 w 660438"/>
              <a:gd name="connsiteY3" fmla="*/ 649813 h 649813"/>
              <a:gd name="connsiteX4" fmla="*/ 3176 w 660438"/>
              <a:gd name="connsiteY4" fmla="*/ 333290 h 649813"/>
              <a:gd name="connsiteX5" fmla="*/ 62645 w 660438"/>
              <a:gd name="connsiteY5" fmla="*/ 130374 h 649813"/>
              <a:gd name="connsiteX0" fmla="*/ 128078 w 660438"/>
              <a:gd name="connsiteY0" fmla="*/ 64927 h 653852"/>
              <a:gd name="connsiteX1" fmla="*/ 410712 w 660438"/>
              <a:gd name="connsiteY1" fmla="*/ 15051 h 653852"/>
              <a:gd name="connsiteX2" fmla="*/ 659670 w 660438"/>
              <a:gd name="connsiteY2" fmla="*/ 337329 h 653852"/>
              <a:gd name="connsiteX3" fmla="*/ 331423 w 660438"/>
              <a:gd name="connsiteY3" fmla="*/ 653852 h 653852"/>
              <a:gd name="connsiteX4" fmla="*/ 3176 w 660438"/>
              <a:gd name="connsiteY4" fmla="*/ 337329 h 653852"/>
              <a:gd name="connsiteX5" fmla="*/ 62645 w 660438"/>
              <a:gd name="connsiteY5" fmla="*/ 134413 h 653852"/>
              <a:gd name="connsiteX0" fmla="*/ 133071 w 665431"/>
              <a:gd name="connsiteY0" fmla="*/ 64927 h 653852"/>
              <a:gd name="connsiteX1" fmla="*/ 415705 w 665431"/>
              <a:gd name="connsiteY1" fmla="*/ 15051 h 653852"/>
              <a:gd name="connsiteX2" fmla="*/ 664663 w 665431"/>
              <a:gd name="connsiteY2" fmla="*/ 337329 h 653852"/>
              <a:gd name="connsiteX3" fmla="*/ 336416 w 665431"/>
              <a:gd name="connsiteY3" fmla="*/ 653852 h 653852"/>
              <a:gd name="connsiteX4" fmla="*/ 8169 w 665431"/>
              <a:gd name="connsiteY4" fmla="*/ 337329 h 653852"/>
              <a:gd name="connsiteX5" fmla="*/ 117402 w 665431"/>
              <a:gd name="connsiteY5" fmla="*/ 53548 h 653852"/>
              <a:gd name="connsiteX0" fmla="*/ 156601 w 688961"/>
              <a:gd name="connsiteY0" fmla="*/ 64927 h 654319"/>
              <a:gd name="connsiteX1" fmla="*/ 439235 w 688961"/>
              <a:gd name="connsiteY1" fmla="*/ 15051 h 654319"/>
              <a:gd name="connsiteX2" fmla="*/ 688193 w 688961"/>
              <a:gd name="connsiteY2" fmla="*/ 337329 h 654319"/>
              <a:gd name="connsiteX3" fmla="*/ 359946 w 688961"/>
              <a:gd name="connsiteY3" fmla="*/ 653852 h 654319"/>
              <a:gd name="connsiteX4" fmla="*/ 6817 w 688961"/>
              <a:gd name="connsiteY4" fmla="*/ 399533 h 654319"/>
              <a:gd name="connsiteX5" fmla="*/ 140932 w 688961"/>
              <a:gd name="connsiteY5" fmla="*/ 53548 h 654319"/>
              <a:gd name="connsiteX0" fmla="*/ 156601 w 688961"/>
              <a:gd name="connsiteY0" fmla="*/ 64927 h 654612"/>
              <a:gd name="connsiteX1" fmla="*/ 439235 w 688961"/>
              <a:gd name="connsiteY1" fmla="*/ 15051 h 654612"/>
              <a:gd name="connsiteX2" fmla="*/ 688193 w 688961"/>
              <a:gd name="connsiteY2" fmla="*/ 337329 h 654612"/>
              <a:gd name="connsiteX3" fmla="*/ 359946 w 688961"/>
              <a:gd name="connsiteY3" fmla="*/ 653852 h 654612"/>
              <a:gd name="connsiteX4" fmla="*/ 6817 w 688961"/>
              <a:gd name="connsiteY4" fmla="*/ 399533 h 654612"/>
              <a:gd name="connsiteX5" fmla="*/ 140932 w 688961"/>
              <a:gd name="connsiteY5" fmla="*/ 53548 h 654612"/>
              <a:gd name="connsiteX0" fmla="*/ 156601 w 688961"/>
              <a:gd name="connsiteY0" fmla="*/ 64927 h 653870"/>
              <a:gd name="connsiteX1" fmla="*/ 439235 w 688961"/>
              <a:gd name="connsiteY1" fmla="*/ 15051 h 653870"/>
              <a:gd name="connsiteX2" fmla="*/ 688193 w 688961"/>
              <a:gd name="connsiteY2" fmla="*/ 337329 h 653870"/>
              <a:gd name="connsiteX3" fmla="*/ 359946 w 688961"/>
              <a:gd name="connsiteY3" fmla="*/ 653852 h 653870"/>
              <a:gd name="connsiteX4" fmla="*/ 6817 w 688961"/>
              <a:gd name="connsiteY4" fmla="*/ 399533 h 653870"/>
              <a:gd name="connsiteX5" fmla="*/ 140932 w 688961"/>
              <a:gd name="connsiteY5" fmla="*/ 53548 h 653870"/>
              <a:gd name="connsiteX0" fmla="*/ 156907 w 689370"/>
              <a:gd name="connsiteY0" fmla="*/ 64927 h 635207"/>
              <a:gd name="connsiteX1" fmla="*/ 439541 w 689370"/>
              <a:gd name="connsiteY1" fmla="*/ 15051 h 635207"/>
              <a:gd name="connsiteX2" fmla="*/ 688499 w 689370"/>
              <a:gd name="connsiteY2" fmla="*/ 337329 h 635207"/>
              <a:gd name="connsiteX3" fmla="*/ 366473 w 689370"/>
              <a:gd name="connsiteY3" fmla="*/ 635191 h 635207"/>
              <a:gd name="connsiteX4" fmla="*/ 7123 w 689370"/>
              <a:gd name="connsiteY4" fmla="*/ 399533 h 635207"/>
              <a:gd name="connsiteX5" fmla="*/ 141238 w 689370"/>
              <a:gd name="connsiteY5" fmla="*/ 53548 h 635207"/>
              <a:gd name="connsiteX0" fmla="*/ 156907 w 690324"/>
              <a:gd name="connsiteY0" fmla="*/ 64927 h 635215"/>
              <a:gd name="connsiteX1" fmla="*/ 439541 w 690324"/>
              <a:gd name="connsiteY1" fmla="*/ 15051 h 635215"/>
              <a:gd name="connsiteX2" fmla="*/ 688499 w 690324"/>
              <a:gd name="connsiteY2" fmla="*/ 337329 h 635215"/>
              <a:gd name="connsiteX3" fmla="*/ 366473 w 690324"/>
              <a:gd name="connsiteY3" fmla="*/ 635191 h 635215"/>
              <a:gd name="connsiteX4" fmla="*/ 7123 w 690324"/>
              <a:gd name="connsiteY4" fmla="*/ 399533 h 635215"/>
              <a:gd name="connsiteX5" fmla="*/ 141238 w 690324"/>
              <a:gd name="connsiteY5" fmla="*/ 53548 h 635215"/>
              <a:gd name="connsiteX0" fmla="*/ 156907 w 690324"/>
              <a:gd name="connsiteY0" fmla="*/ 64927 h 635215"/>
              <a:gd name="connsiteX1" fmla="*/ 439541 w 690324"/>
              <a:gd name="connsiteY1" fmla="*/ 15051 h 635215"/>
              <a:gd name="connsiteX2" fmla="*/ 688499 w 690324"/>
              <a:gd name="connsiteY2" fmla="*/ 337329 h 635215"/>
              <a:gd name="connsiteX3" fmla="*/ 366473 w 690324"/>
              <a:gd name="connsiteY3" fmla="*/ 635191 h 635215"/>
              <a:gd name="connsiteX4" fmla="*/ 7123 w 690324"/>
              <a:gd name="connsiteY4" fmla="*/ 399533 h 635215"/>
              <a:gd name="connsiteX5" fmla="*/ 141238 w 690324"/>
              <a:gd name="connsiteY5" fmla="*/ 53548 h 635215"/>
              <a:gd name="connsiteX0" fmla="*/ 157842 w 691259"/>
              <a:gd name="connsiteY0" fmla="*/ 64927 h 635215"/>
              <a:gd name="connsiteX1" fmla="*/ 440476 w 691259"/>
              <a:gd name="connsiteY1" fmla="*/ 15051 h 635215"/>
              <a:gd name="connsiteX2" fmla="*/ 689434 w 691259"/>
              <a:gd name="connsiteY2" fmla="*/ 337329 h 635215"/>
              <a:gd name="connsiteX3" fmla="*/ 367408 w 691259"/>
              <a:gd name="connsiteY3" fmla="*/ 635191 h 635215"/>
              <a:gd name="connsiteX4" fmla="*/ 8058 w 691259"/>
              <a:gd name="connsiteY4" fmla="*/ 399533 h 635215"/>
              <a:gd name="connsiteX5" fmla="*/ 142173 w 691259"/>
              <a:gd name="connsiteY5" fmla="*/ 53548 h 635215"/>
              <a:gd name="connsiteX0" fmla="*/ 157842 w 691259"/>
              <a:gd name="connsiteY0" fmla="*/ 54534 h 624822"/>
              <a:gd name="connsiteX1" fmla="*/ 440476 w 691259"/>
              <a:gd name="connsiteY1" fmla="*/ 4658 h 624822"/>
              <a:gd name="connsiteX2" fmla="*/ 689434 w 691259"/>
              <a:gd name="connsiteY2" fmla="*/ 326936 h 624822"/>
              <a:gd name="connsiteX3" fmla="*/ 367408 w 691259"/>
              <a:gd name="connsiteY3" fmla="*/ 624798 h 624822"/>
              <a:gd name="connsiteX4" fmla="*/ 8058 w 691259"/>
              <a:gd name="connsiteY4" fmla="*/ 389140 h 624822"/>
              <a:gd name="connsiteX5" fmla="*/ 142173 w 691259"/>
              <a:gd name="connsiteY5" fmla="*/ 43155 h 624822"/>
              <a:gd name="connsiteX0" fmla="*/ 149784 w 683201"/>
              <a:gd name="connsiteY0" fmla="*/ 54534 h 624822"/>
              <a:gd name="connsiteX1" fmla="*/ 432418 w 683201"/>
              <a:gd name="connsiteY1" fmla="*/ 4658 h 624822"/>
              <a:gd name="connsiteX2" fmla="*/ 681376 w 683201"/>
              <a:gd name="connsiteY2" fmla="*/ 326936 h 624822"/>
              <a:gd name="connsiteX3" fmla="*/ 359350 w 683201"/>
              <a:gd name="connsiteY3" fmla="*/ 624798 h 624822"/>
              <a:gd name="connsiteX4" fmla="*/ 0 w 683201"/>
              <a:gd name="connsiteY4" fmla="*/ 389140 h 624822"/>
              <a:gd name="connsiteX0" fmla="*/ 154965 w 688382"/>
              <a:gd name="connsiteY0" fmla="*/ 54534 h 625739"/>
              <a:gd name="connsiteX1" fmla="*/ 437599 w 688382"/>
              <a:gd name="connsiteY1" fmla="*/ 4658 h 625739"/>
              <a:gd name="connsiteX2" fmla="*/ 686557 w 688382"/>
              <a:gd name="connsiteY2" fmla="*/ 326936 h 625739"/>
              <a:gd name="connsiteX3" fmla="*/ 364531 w 688382"/>
              <a:gd name="connsiteY3" fmla="*/ 624798 h 625739"/>
              <a:gd name="connsiteX4" fmla="*/ 0 w 688382"/>
              <a:gd name="connsiteY4" fmla="*/ 244060 h 625739"/>
              <a:gd name="connsiteX0" fmla="*/ 160640 w 694057"/>
              <a:gd name="connsiteY0" fmla="*/ 54534 h 625741"/>
              <a:gd name="connsiteX1" fmla="*/ 443274 w 694057"/>
              <a:gd name="connsiteY1" fmla="*/ 4658 h 625741"/>
              <a:gd name="connsiteX2" fmla="*/ 692232 w 694057"/>
              <a:gd name="connsiteY2" fmla="*/ 326936 h 625741"/>
              <a:gd name="connsiteX3" fmla="*/ 370206 w 694057"/>
              <a:gd name="connsiteY3" fmla="*/ 624798 h 625741"/>
              <a:gd name="connsiteX4" fmla="*/ 5675 w 694057"/>
              <a:gd name="connsiteY4" fmla="*/ 244060 h 625741"/>
              <a:gd name="connsiteX0" fmla="*/ 155200 w 688617"/>
              <a:gd name="connsiteY0" fmla="*/ 54534 h 625739"/>
              <a:gd name="connsiteX1" fmla="*/ 437834 w 688617"/>
              <a:gd name="connsiteY1" fmla="*/ 4658 h 625739"/>
              <a:gd name="connsiteX2" fmla="*/ 686792 w 688617"/>
              <a:gd name="connsiteY2" fmla="*/ 326936 h 625739"/>
              <a:gd name="connsiteX3" fmla="*/ 364766 w 688617"/>
              <a:gd name="connsiteY3" fmla="*/ 624798 h 625739"/>
              <a:gd name="connsiteX4" fmla="*/ 235 w 688617"/>
              <a:gd name="connsiteY4" fmla="*/ 244060 h 625739"/>
              <a:gd name="connsiteX0" fmla="*/ 384691 w 945385"/>
              <a:gd name="connsiteY0" fmla="*/ 54534 h 625452"/>
              <a:gd name="connsiteX1" fmla="*/ 667325 w 945385"/>
              <a:gd name="connsiteY1" fmla="*/ 4658 h 625452"/>
              <a:gd name="connsiteX2" fmla="*/ 916283 w 945385"/>
              <a:gd name="connsiteY2" fmla="*/ 326936 h 625452"/>
              <a:gd name="connsiteX3" fmla="*/ 25336 w 945385"/>
              <a:gd name="connsiteY3" fmla="*/ 624798 h 625452"/>
              <a:gd name="connsiteX4" fmla="*/ 229726 w 945385"/>
              <a:gd name="connsiteY4" fmla="*/ 244060 h 625452"/>
              <a:gd name="connsiteX0" fmla="*/ 394228 w 1109551"/>
              <a:gd name="connsiteY0" fmla="*/ 86330 h 698744"/>
              <a:gd name="connsiteX1" fmla="*/ 676862 w 1109551"/>
              <a:gd name="connsiteY1" fmla="*/ 36454 h 698744"/>
              <a:gd name="connsiteX2" fmla="*/ 1091756 w 1109551"/>
              <a:gd name="connsiteY2" fmla="*/ 619489 h 698744"/>
              <a:gd name="connsiteX3" fmla="*/ 34873 w 1109551"/>
              <a:gd name="connsiteY3" fmla="*/ 656594 h 698744"/>
              <a:gd name="connsiteX4" fmla="*/ 239263 w 1109551"/>
              <a:gd name="connsiteY4" fmla="*/ 275856 h 698744"/>
              <a:gd name="connsiteX0" fmla="*/ 676862 w 1109551"/>
              <a:gd name="connsiteY0" fmla="*/ 0 h 662290"/>
              <a:gd name="connsiteX1" fmla="*/ 1091756 w 1109551"/>
              <a:gd name="connsiteY1" fmla="*/ 583035 h 662290"/>
              <a:gd name="connsiteX2" fmla="*/ 34873 w 1109551"/>
              <a:gd name="connsiteY2" fmla="*/ 620140 h 662290"/>
              <a:gd name="connsiteX3" fmla="*/ 239263 w 1109551"/>
              <a:gd name="connsiteY3" fmla="*/ 239402 h 662290"/>
              <a:gd name="connsiteX0" fmla="*/ 582041 w 1103110"/>
              <a:gd name="connsiteY0" fmla="*/ 0 h 699884"/>
              <a:gd name="connsiteX1" fmla="*/ 1091756 w 1103110"/>
              <a:gd name="connsiteY1" fmla="*/ 618594 h 699884"/>
              <a:gd name="connsiteX2" fmla="*/ 34873 w 1103110"/>
              <a:gd name="connsiteY2" fmla="*/ 655699 h 699884"/>
              <a:gd name="connsiteX3" fmla="*/ 239263 w 1103110"/>
              <a:gd name="connsiteY3" fmla="*/ 274961 h 699884"/>
              <a:gd name="connsiteX0" fmla="*/ 549046 w 1064729"/>
              <a:gd name="connsiteY0" fmla="*/ 0 h 734197"/>
              <a:gd name="connsiteX1" fmla="*/ 1058761 w 1064729"/>
              <a:gd name="connsiteY1" fmla="*/ 618594 h 734197"/>
              <a:gd name="connsiteX2" fmla="*/ 170006 w 1064729"/>
              <a:gd name="connsiteY2" fmla="*/ 732435 h 734197"/>
              <a:gd name="connsiteX3" fmla="*/ 1878 w 1064729"/>
              <a:gd name="connsiteY3" fmla="*/ 655699 h 734197"/>
              <a:gd name="connsiteX4" fmla="*/ 206268 w 1064729"/>
              <a:gd name="connsiteY4" fmla="*/ 274961 h 734197"/>
              <a:gd name="connsiteX0" fmla="*/ 549046 w 1064729"/>
              <a:gd name="connsiteY0" fmla="*/ 0 h 734197"/>
              <a:gd name="connsiteX1" fmla="*/ 1058761 w 1064729"/>
              <a:gd name="connsiteY1" fmla="*/ 618594 h 734197"/>
              <a:gd name="connsiteX2" fmla="*/ 170006 w 1064729"/>
              <a:gd name="connsiteY2" fmla="*/ 732435 h 734197"/>
              <a:gd name="connsiteX3" fmla="*/ 1878 w 1064729"/>
              <a:gd name="connsiteY3" fmla="*/ 655699 h 734197"/>
              <a:gd name="connsiteX4" fmla="*/ 206268 w 1064729"/>
              <a:gd name="connsiteY4" fmla="*/ 274961 h 734197"/>
              <a:gd name="connsiteX0" fmla="*/ 559093 w 1074776"/>
              <a:gd name="connsiteY0" fmla="*/ 0 h 735180"/>
              <a:gd name="connsiteX1" fmla="*/ 1068808 w 1074776"/>
              <a:gd name="connsiteY1" fmla="*/ 618594 h 735180"/>
              <a:gd name="connsiteX2" fmla="*/ 180053 w 1074776"/>
              <a:gd name="connsiteY2" fmla="*/ 732435 h 735180"/>
              <a:gd name="connsiteX3" fmla="*/ 11925 w 1074776"/>
              <a:gd name="connsiteY3" fmla="*/ 655699 h 735180"/>
              <a:gd name="connsiteX4" fmla="*/ 370399 w 1074776"/>
              <a:gd name="connsiteY4" fmla="*/ 215700 h 735180"/>
              <a:gd name="connsiteX0" fmla="*/ 547167 w 1068237"/>
              <a:gd name="connsiteY0" fmla="*/ 0 h 703859"/>
              <a:gd name="connsiteX1" fmla="*/ 1056882 w 1068237"/>
              <a:gd name="connsiteY1" fmla="*/ 618594 h 703859"/>
              <a:gd name="connsiteX2" fmla="*/ -1 w 1068237"/>
              <a:gd name="connsiteY2" fmla="*/ 655699 h 703859"/>
              <a:gd name="connsiteX3" fmla="*/ 358473 w 1068237"/>
              <a:gd name="connsiteY3" fmla="*/ 215700 h 703859"/>
              <a:gd name="connsiteX0" fmla="*/ 547167 w 1068234"/>
              <a:gd name="connsiteY0" fmla="*/ 0 h 703859"/>
              <a:gd name="connsiteX1" fmla="*/ 1056882 w 1068234"/>
              <a:gd name="connsiteY1" fmla="*/ 618594 h 703859"/>
              <a:gd name="connsiteX2" fmla="*/ -1 w 1068234"/>
              <a:gd name="connsiteY2" fmla="*/ 655699 h 703859"/>
              <a:gd name="connsiteX3" fmla="*/ 358473 w 1068234"/>
              <a:gd name="connsiteY3" fmla="*/ 215700 h 703859"/>
              <a:gd name="connsiteX0" fmla="*/ 547167 w 1068234"/>
              <a:gd name="connsiteY0" fmla="*/ 0 h 703859"/>
              <a:gd name="connsiteX1" fmla="*/ 1056882 w 1068234"/>
              <a:gd name="connsiteY1" fmla="*/ 618594 h 703859"/>
              <a:gd name="connsiteX2" fmla="*/ -1 w 1068234"/>
              <a:gd name="connsiteY2" fmla="*/ 655699 h 703859"/>
              <a:gd name="connsiteX3" fmla="*/ 358473 w 1068234"/>
              <a:gd name="connsiteY3" fmla="*/ 215700 h 703859"/>
              <a:gd name="connsiteX0" fmla="*/ 547908 w 1068975"/>
              <a:gd name="connsiteY0" fmla="*/ 0 h 711671"/>
              <a:gd name="connsiteX1" fmla="*/ 1057623 w 1068975"/>
              <a:gd name="connsiteY1" fmla="*/ 618594 h 711671"/>
              <a:gd name="connsiteX2" fmla="*/ 740 w 1068975"/>
              <a:gd name="connsiteY2" fmla="*/ 655699 h 711671"/>
              <a:gd name="connsiteX3" fmla="*/ 359214 w 1068975"/>
              <a:gd name="connsiteY3" fmla="*/ 215700 h 7116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68975" h="711671">
                <a:moveTo>
                  <a:pt x="547908" y="0"/>
                </a:moveTo>
                <a:cubicBezTo>
                  <a:pt x="664163" y="88860"/>
                  <a:pt x="1148818" y="509311"/>
                  <a:pt x="1057623" y="618594"/>
                </a:cubicBezTo>
                <a:cubicBezTo>
                  <a:pt x="966428" y="727877"/>
                  <a:pt x="-30984" y="741821"/>
                  <a:pt x="740" y="655699"/>
                </a:cubicBezTo>
                <a:cubicBezTo>
                  <a:pt x="32464" y="569577"/>
                  <a:pt x="184183" y="400170"/>
                  <a:pt x="359214" y="215700"/>
                </a:cubicBezTo>
              </a:path>
            </a:pathLst>
          </a:custGeom>
          <a:noFill/>
          <a:ln w="127000" cap="rnd">
            <a:solidFill>
              <a:schemeClr val="accent1">
                <a:lumMod val="40000"/>
                <a:lumOff val="60000"/>
              </a:schemeClr>
            </a:solidFill>
            <a:round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68" name="PA_库_椭圆 31"/>
          <p:cNvSpPr/>
          <p:nvPr>
            <p:custDataLst>
              <p:tags r:id="rId4"/>
            </p:custDataLst>
          </p:nvPr>
        </p:nvSpPr>
        <p:spPr>
          <a:xfrm>
            <a:off x="1064247" y="5439984"/>
            <a:ext cx="559174" cy="424797"/>
          </a:xfrm>
          <a:custGeom>
            <a:avLst/>
            <a:gdLst>
              <a:gd name="connsiteX0" fmla="*/ 0 w 656493"/>
              <a:gd name="connsiteY0" fmla="*/ 316523 h 633046"/>
              <a:gd name="connsiteX1" fmla="*/ 328247 w 656493"/>
              <a:gd name="connsiteY1" fmla="*/ 0 h 633046"/>
              <a:gd name="connsiteX2" fmla="*/ 656494 w 656493"/>
              <a:gd name="connsiteY2" fmla="*/ 316523 h 633046"/>
              <a:gd name="connsiteX3" fmla="*/ 328247 w 656493"/>
              <a:gd name="connsiteY3" fmla="*/ 633046 h 633046"/>
              <a:gd name="connsiteX4" fmla="*/ 0 w 656493"/>
              <a:gd name="connsiteY4" fmla="*/ 316523 h 633046"/>
              <a:gd name="connsiteX0" fmla="*/ 328247 w 656494"/>
              <a:gd name="connsiteY0" fmla="*/ 0 h 633046"/>
              <a:gd name="connsiteX1" fmla="*/ 656494 w 656494"/>
              <a:gd name="connsiteY1" fmla="*/ 316523 h 633046"/>
              <a:gd name="connsiteX2" fmla="*/ 328247 w 656494"/>
              <a:gd name="connsiteY2" fmla="*/ 633046 h 633046"/>
              <a:gd name="connsiteX3" fmla="*/ 0 w 656494"/>
              <a:gd name="connsiteY3" fmla="*/ 316523 h 633046"/>
              <a:gd name="connsiteX4" fmla="*/ 419687 w 656494"/>
              <a:gd name="connsiteY4" fmla="*/ 91440 h 633046"/>
              <a:gd name="connsiteX0" fmla="*/ 402964 w 731211"/>
              <a:gd name="connsiteY0" fmla="*/ 0 h 633046"/>
              <a:gd name="connsiteX1" fmla="*/ 731211 w 731211"/>
              <a:gd name="connsiteY1" fmla="*/ 316523 h 633046"/>
              <a:gd name="connsiteX2" fmla="*/ 402964 w 731211"/>
              <a:gd name="connsiteY2" fmla="*/ 633046 h 633046"/>
              <a:gd name="connsiteX3" fmla="*/ 74717 w 731211"/>
              <a:gd name="connsiteY3" fmla="*/ 316523 h 633046"/>
              <a:gd name="connsiteX4" fmla="*/ 161895 w 731211"/>
              <a:gd name="connsiteY4" fmla="*/ 152400 h 633046"/>
              <a:gd name="connsiteX0" fmla="*/ 353700 w 681947"/>
              <a:gd name="connsiteY0" fmla="*/ 0 h 633046"/>
              <a:gd name="connsiteX1" fmla="*/ 681947 w 681947"/>
              <a:gd name="connsiteY1" fmla="*/ 316523 h 633046"/>
              <a:gd name="connsiteX2" fmla="*/ 353700 w 681947"/>
              <a:gd name="connsiteY2" fmla="*/ 633046 h 633046"/>
              <a:gd name="connsiteX3" fmla="*/ 25453 w 681947"/>
              <a:gd name="connsiteY3" fmla="*/ 316523 h 633046"/>
              <a:gd name="connsiteX4" fmla="*/ 112631 w 681947"/>
              <a:gd name="connsiteY4" fmla="*/ 152400 h 633046"/>
              <a:gd name="connsiteX0" fmla="*/ 341249 w 669496"/>
              <a:gd name="connsiteY0" fmla="*/ 0 h 633046"/>
              <a:gd name="connsiteX1" fmla="*/ 669496 w 669496"/>
              <a:gd name="connsiteY1" fmla="*/ 316523 h 633046"/>
              <a:gd name="connsiteX2" fmla="*/ 341249 w 669496"/>
              <a:gd name="connsiteY2" fmla="*/ 633046 h 633046"/>
              <a:gd name="connsiteX3" fmla="*/ 13002 w 669496"/>
              <a:gd name="connsiteY3" fmla="*/ 316523 h 633046"/>
              <a:gd name="connsiteX4" fmla="*/ 100180 w 669496"/>
              <a:gd name="connsiteY4" fmla="*/ 152400 h 633046"/>
              <a:gd name="connsiteX0" fmla="*/ 347951 w 676198"/>
              <a:gd name="connsiteY0" fmla="*/ 0 h 633046"/>
              <a:gd name="connsiteX1" fmla="*/ 676198 w 676198"/>
              <a:gd name="connsiteY1" fmla="*/ 316523 h 633046"/>
              <a:gd name="connsiteX2" fmla="*/ 347951 w 676198"/>
              <a:gd name="connsiteY2" fmla="*/ 633046 h 633046"/>
              <a:gd name="connsiteX3" fmla="*/ 19704 w 676198"/>
              <a:gd name="connsiteY3" fmla="*/ 316523 h 633046"/>
              <a:gd name="connsiteX4" fmla="*/ 79173 w 676198"/>
              <a:gd name="connsiteY4" fmla="*/ 113607 h 633046"/>
              <a:gd name="connsiteX0" fmla="*/ 333371 w 661618"/>
              <a:gd name="connsiteY0" fmla="*/ 0 h 633046"/>
              <a:gd name="connsiteX1" fmla="*/ 661618 w 661618"/>
              <a:gd name="connsiteY1" fmla="*/ 316523 h 633046"/>
              <a:gd name="connsiteX2" fmla="*/ 333371 w 661618"/>
              <a:gd name="connsiteY2" fmla="*/ 633046 h 633046"/>
              <a:gd name="connsiteX3" fmla="*/ 5124 w 661618"/>
              <a:gd name="connsiteY3" fmla="*/ 316523 h 633046"/>
              <a:gd name="connsiteX4" fmla="*/ 64593 w 661618"/>
              <a:gd name="connsiteY4" fmla="*/ 113607 h 633046"/>
              <a:gd name="connsiteX0" fmla="*/ 178200 w 661618"/>
              <a:gd name="connsiteY0" fmla="*/ 0 h 583170"/>
              <a:gd name="connsiteX1" fmla="*/ 661618 w 661618"/>
              <a:gd name="connsiteY1" fmla="*/ 266647 h 583170"/>
              <a:gd name="connsiteX2" fmla="*/ 333371 w 661618"/>
              <a:gd name="connsiteY2" fmla="*/ 583170 h 583170"/>
              <a:gd name="connsiteX3" fmla="*/ 5124 w 661618"/>
              <a:gd name="connsiteY3" fmla="*/ 266647 h 583170"/>
              <a:gd name="connsiteX4" fmla="*/ 64593 w 661618"/>
              <a:gd name="connsiteY4" fmla="*/ 63731 h 583170"/>
              <a:gd name="connsiteX0" fmla="*/ 178200 w 662133"/>
              <a:gd name="connsiteY0" fmla="*/ 66578 h 649748"/>
              <a:gd name="connsiteX1" fmla="*/ 412660 w 662133"/>
              <a:gd name="connsiteY1" fmla="*/ 10947 h 649748"/>
              <a:gd name="connsiteX2" fmla="*/ 661618 w 662133"/>
              <a:gd name="connsiteY2" fmla="*/ 333225 h 649748"/>
              <a:gd name="connsiteX3" fmla="*/ 333371 w 662133"/>
              <a:gd name="connsiteY3" fmla="*/ 649748 h 649748"/>
              <a:gd name="connsiteX4" fmla="*/ 5124 w 662133"/>
              <a:gd name="connsiteY4" fmla="*/ 333225 h 649748"/>
              <a:gd name="connsiteX5" fmla="*/ 64593 w 662133"/>
              <a:gd name="connsiteY5" fmla="*/ 130309 h 649748"/>
              <a:gd name="connsiteX0" fmla="*/ 178200 w 662148"/>
              <a:gd name="connsiteY0" fmla="*/ 66578 h 649748"/>
              <a:gd name="connsiteX1" fmla="*/ 412660 w 662148"/>
              <a:gd name="connsiteY1" fmla="*/ 10947 h 649748"/>
              <a:gd name="connsiteX2" fmla="*/ 661618 w 662148"/>
              <a:gd name="connsiteY2" fmla="*/ 333225 h 649748"/>
              <a:gd name="connsiteX3" fmla="*/ 333371 w 662148"/>
              <a:gd name="connsiteY3" fmla="*/ 649748 h 649748"/>
              <a:gd name="connsiteX4" fmla="*/ 5124 w 662148"/>
              <a:gd name="connsiteY4" fmla="*/ 333225 h 649748"/>
              <a:gd name="connsiteX5" fmla="*/ 64593 w 662148"/>
              <a:gd name="connsiteY5" fmla="*/ 130309 h 649748"/>
              <a:gd name="connsiteX0" fmla="*/ 178200 w 662148"/>
              <a:gd name="connsiteY0" fmla="*/ 61032 h 644202"/>
              <a:gd name="connsiteX1" fmla="*/ 412660 w 662148"/>
              <a:gd name="connsiteY1" fmla="*/ 5401 h 644202"/>
              <a:gd name="connsiteX2" fmla="*/ 661618 w 662148"/>
              <a:gd name="connsiteY2" fmla="*/ 327679 h 644202"/>
              <a:gd name="connsiteX3" fmla="*/ 333371 w 662148"/>
              <a:gd name="connsiteY3" fmla="*/ 644202 h 644202"/>
              <a:gd name="connsiteX4" fmla="*/ 5124 w 662148"/>
              <a:gd name="connsiteY4" fmla="*/ 327679 h 644202"/>
              <a:gd name="connsiteX5" fmla="*/ 64593 w 662148"/>
              <a:gd name="connsiteY5" fmla="*/ 124763 h 644202"/>
              <a:gd name="connsiteX0" fmla="*/ 178200 w 662148"/>
              <a:gd name="connsiteY0" fmla="*/ 75865 h 659035"/>
              <a:gd name="connsiteX1" fmla="*/ 168819 w 662148"/>
              <a:gd name="connsiteY1" fmla="*/ 31317 h 659035"/>
              <a:gd name="connsiteX2" fmla="*/ 412660 w 662148"/>
              <a:gd name="connsiteY2" fmla="*/ 20234 h 659035"/>
              <a:gd name="connsiteX3" fmla="*/ 661618 w 662148"/>
              <a:gd name="connsiteY3" fmla="*/ 342512 h 659035"/>
              <a:gd name="connsiteX4" fmla="*/ 333371 w 662148"/>
              <a:gd name="connsiteY4" fmla="*/ 659035 h 659035"/>
              <a:gd name="connsiteX5" fmla="*/ 5124 w 662148"/>
              <a:gd name="connsiteY5" fmla="*/ 342512 h 659035"/>
              <a:gd name="connsiteX6" fmla="*/ 64593 w 662148"/>
              <a:gd name="connsiteY6" fmla="*/ 139596 h 659035"/>
              <a:gd name="connsiteX0" fmla="*/ 178200 w 662148"/>
              <a:gd name="connsiteY0" fmla="*/ 68901 h 652071"/>
              <a:gd name="connsiteX1" fmla="*/ 130026 w 662148"/>
              <a:gd name="connsiteY1" fmla="*/ 68688 h 652071"/>
              <a:gd name="connsiteX2" fmla="*/ 412660 w 662148"/>
              <a:gd name="connsiteY2" fmla="*/ 13270 h 652071"/>
              <a:gd name="connsiteX3" fmla="*/ 661618 w 662148"/>
              <a:gd name="connsiteY3" fmla="*/ 335548 h 652071"/>
              <a:gd name="connsiteX4" fmla="*/ 333371 w 662148"/>
              <a:gd name="connsiteY4" fmla="*/ 652071 h 652071"/>
              <a:gd name="connsiteX5" fmla="*/ 5124 w 662148"/>
              <a:gd name="connsiteY5" fmla="*/ 335548 h 652071"/>
              <a:gd name="connsiteX6" fmla="*/ 64593 w 662148"/>
              <a:gd name="connsiteY6" fmla="*/ 132632 h 652071"/>
              <a:gd name="connsiteX0" fmla="*/ 178200 w 662220"/>
              <a:gd name="connsiteY0" fmla="*/ 68901 h 652071"/>
              <a:gd name="connsiteX1" fmla="*/ 130026 w 662220"/>
              <a:gd name="connsiteY1" fmla="*/ 68688 h 652071"/>
              <a:gd name="connsiteX2" fmla="*/ 412660 w 662220"/>
              <a:gd name="connsiteY2" fmla="*/ 13270 h 652071"/>
              <a:gd name="connsiteX3" fmla="*/ 661618 w 662220"/>
              <a:gd name="connsiteY3" fmla="*/ 335548 h 652071"/>
              <a:gd name="connsiteX4" fmla="*/ 333371 w 662220"/>
              <a:gd name="connsiteY4" fmla="*/ 652071 h 652071"/>
              <a:gd name="connsiteX5" fmla="*/ 5124 w 662220"/>
              <a:gd name="connsiteY5" fmla="*/ 335548 h 652071"/>
              <a:gd name="connsiteX6" fmla="*/ 64593 w 662220"/>
              <a:gd name="connsiteY6" fmla="*/ 132632 h 652071"/>
              <a:gd name="connsiteX0" fmla="*/ 178200 w 662220"/>
              <a:gd name="connsiteY0" fmla="*/ 58449 h 641619"/>
              <a:gd name="connsiteX1" fmla="*/ 130026 w 662220"/>
              <a:gd name="connsiteY1" fmla="*/ 58236 h 641619"/>
              <a:gd name="connsiteX2" fmla="*/ 412660 w 662220"/>
              <a:gd name="connsiteY2" fmla="*/ 2818 h 641619"/>
              <a:gd name="connsiteX3" fmla="*/ 661618 w 662220"/>
              <a:gd name="connsiteY3" fmla="*/ 325096 h 641619"/>
              <a:gd name="connsiteX4" fmla="*/ 333371 w 662220"/>
              <a:gd name="connsiteY4" fmla="*/ 641619 h 641619"/>
              <a:gd name="connsiteX5" fmla="*/ 5124 w 662220"/>
              <a:gd name="connsiteY5" fmla="*/ 325096 h 641619"/>
              <a:gd name="connsiteX6" fmla="*/ 64593 w 662220"/>
              <a:gd name="connsiteY6" fmla="*/ 122180 h 641619"/>
              <a:gd name="connsiteX0" fmla="*/ 178200 w 662220"/>
              <a:gd name="connsiteY0" fmla="*/ 58449 h 641619"/>
              <a:gd name="connsiteX1" fmla="*/ 130026 w 662220"/>
              <a:gd name="connsiteY1" fmla="*/ 58236 h 641619"/>
              <a:gd name="connsiteX2" fmla="*/ 412660 w 662220"/>
              <a:gd name="connsiteY2" fmla="*/ 2818 h 641619"/>
              <a:gd name="connsiteX3" fmla="*/ 661618 w 662220"/>
              <a:gd name="connsiteY3" fmla="*/ 325096 h 641619"/>
              <a:gd name="connsiteX4" fmla="*/ 333371 w 662220"/>
              <a:gd name="connsiteY4" fmla="*/ 641619 h 641619"/>
              <a:gd name="connsiteX5" fmla="*/ 5124 w 662220"/>
              <a:gd name="connsiteY5" fmla="*/ 325096 h 641619"/>
              <a:gd name="connsiteX6" fmla="*/ 64593 w 662220"/>
              <a:gd name="connsiteY6" fmla="*/ 122180 h 641619"/>
              <a:gd name="connsiteX0" fmla="*/ 178200 w 662220"/>
              <a:gd name="connsiteY0" fmla="*/ 58449 h 641619"/>
              <a:gd name="connsiteX1" fmla="*/ 130026 w 662220"/>
              <a:gd name="connsiteY1" fmla="*/ 58236 h 641619"/>
              <a:gd name="connsiteX2" fmla="*/ 412660 w 662220"/>
              <a:gd name="connsiteY2" fmla="*/ 2818 h 641619"/>
              <a:gd name="connsiteX3" fmla="*/ 661618 w 662220"/>
              <a:gd name="connsiteY3" fmla="*/ 325096 h 641619"/>
              <a:gd name="connsiteX4" fmla="*/ 333371 w 662220"/>
              <a:gd name="connsiteY4" fmla="*/ 641619 h 641619"/>
              <a:gd name="connsiteX5" fmla="*/ 5124 w 662220"/>
              <a:gd name="connsiteY5" fmla="*/ 325096 h 641619"/>
              <a:gd name="connsiteX6" fmla="*/ 64593 w 662220"/>
              <a:gd name="connsiteY6" fmla="*/ 122180 h 641619"/>
              <a:gd name="connsiteX0" fmla="*/ 178200 w 662220"/>
              <a:gd name="connsiteY0" fmla="*/ 58449 h 641619"/>
              <a:gd name="connsiteX1" fmla="*/ 130026 w 662220"/>
              <a:gd name="connsiteY1" fmla="*/ 58236 h 641619"/>
              <a:gd name="connsiteX2" fmla="*/ 412660 w 662220"/>
              <a:gd name="connsiteY2" fmla="*/ 2818 h 641619"/>
              <a:gd name="connsiteX3" fmla="*/ 661618 w 662220"/>
              <a:gd name="connsiteY3" fmla="*/ 325096 h 641619"/>
              <a:gd name="connsiteX4" fmla="*/ 333371 w 662220"/>
              <a:gd name="connsiteY4" fmla="*/ 641619 h 641619"/>
              <a:gd name="connsiteX5" fmla="*/ 5124 w 662220"/>
              <a:gd name="connsiteY5" fmla="*/ 325096 h 641619"/>
              <a:gd name="connsiteX6" fmla="*/ 64593 w 662220"/>
              <a:gd name="connsiteY6" fmla="*/ 122180 h 641619"/>
              <a:gd name="connsiteX0" fmla="*/ 178200 w 662220"/>
              <a:gd name="connsiteY0" fmla="*/ 58449 h 641619"/>
              <a:gd name="connsiteX1" fmla="*/ 130026 w 662220"/>
              <a:gd name="connsiteY1" fmla="*/ 58236 h 641619"/>
              <a:gd name="connsiteX2" fmla="*/ 412660 w 662220"/>
              <a:gd name="connsiteY2" fmla="*/ 2818 h 641619"/>
              <a:gd name="connsiteX3" fmla="*/ 661618 w 662220"/>
              <a:gd name="connsiteY3" fmla="*/ 325096 h 641619"/>
              <a:gd name="connsiteX4" fmla="*/ 333371 w 662220"/>
              <a:gd name="connsiteY4" fmla="*/ 641619 h 641619"/>
              <a:gd name="connsiteX5" fmla="*/ 5124 w 662220"/>
              <a:gd name="connsiteY5" fmla="*/ 325096 h 641619"/>
              <a:gd name="connsiteX6" fmla="*/ 64593 w 662220"/>
              <a:gd name="connsiteY6" fmla="*/ 122180 h 641619"/>
              <a:gd name="connsiteX0" fmla="*/ 176252 w 660272"/>
              <a:gd name="connsiteY0" fmla="*/ 58449 h 641619"/>
              <a:gd name="connsiteX1" fmla="*/ 128078 w 660272"/>
              <a:gd name="connsiteY1" fmla="*/ 58236 h 641619"/>
              <a:gd name="connsiteX2" fmla="*/ 410712 w 660272"/>
              <a:gd name="connsiteY2" fmla="*/ 2818 h 641619"/>
              <a:gd name="connsiteX3" fmla="*/ 659670 w 660272"/>
              <a:gd name="connsiteY3" fmla="*/ 325096 h 641619"/>
              <a:gd name="connsiteX4" fmla="*/ 331423 w 660272"/>
              <a:gd name="connsiteY4" fmla="*/ 641619 h 641619"/>
              <a:gd name="connsiteX5" fmla="*/ 3176 w 660272"/>
              <a:gd name="connsiteY5" fmla="*/ 325096 h 641619"/>
              <a:gd name="connsiteX6" fmla="*/ 62645 w 660272"/>
              <a:gd name="connsiteY6" fmla="*/ 122180 h 641619"/>
              <a:gd name="connsiteX0" fmla="*/ 253837 w 660272"/>
              <a:gd name="connsiteY0" fmla="*/ 30740 h 641619"/>
              <a:gd name="connsiteX1" fmla="*/ 128078 w 660272"/>
              <a:gd name="connsiteY1" fmla="*/ 58236 h 641619"/>
              <a:gd name="connsiteX2" fmla="*/ 410712 w 660272"/>
              <a:gd name="connsiteY2" fmla="*/ 2818 h 641619"/>
              <a:gd name="connsiteX3" fmla="*/ 659670 w 660272"/>
              <a:gd name="connsiteY3" fmla="*/ 325096 h 641619"/>
              <a:gd name="connsiteX4" fmla="*/ 331423 w 660272"/>
              <a:gd name="connsiteY4" fmla="*/ 641619 h 641619"/>
              <a:gd name="connsiteX5" fmla="*/ 3176 w 660272"/>
              <a:gd name="connsiteY5" fmla="*/ 325096 h 641619"/>
              <a:gd name="connsiteX6" fmla="*/ 62645 w 660272"/>
              <a:gd name="connsiteY6" fmla="*/ 122180 h 641619"/>
              <a:gd name="connsiteX0" fmla="*/ 253837 w 660191"/>
              <a:gd name="connsiteY0" fmla="*/ 41069 h 651948"/>
              <a:gd name="connsiteX1" fmla="*/ 161329 w 660191"/>
              <a:gd name="connsiteY1" fmla="*/ 63023 h 651948"/>
              <a:gd name="connsiteX2" fmla="*/ 410712 w 660191"/>
              <a:gd name="connsiteY2" fmla="*/ 13147 h 651948"/>
              <a:gd name="connsiteX3" fmla="*/ 659670 w 660191"/>
              <a:gd name="connsiteY3" fmla="*/ 335425 h 651948"/>
              <a:gd name="connsiteX4" fmla="*/ 331423 w 660191"/>
              <a:gd name="connsiteY4" fmla="*/ 651948 h 651948"/>
              <a:gd name="connsiteX5" fmla="*/ 3176 w 660191"/>
              <a:gd name="connsiteY5" fmla="*/ 335425 h 651948"/>
              <a:gd name="connsiteX6" fmla="*/ 62645 w 660191"/>
              <a:gd name="connsiteY6" fmla="*/ 132509 h 651948"/>
              <a:gd name="connsiteX0" fmla="*/ 253837 w 660897"/>
              <a:gd name="connsiteY0" fmla="*/ 45475 h 656354"/>
              <a:gd name="connsiteX1" fmla="*/ 161329 w 660897"/>
              <a:gd name="connsiteY1" fmla="*/ 67429 h 656354"/>
              <a:gd name="connsiteX2" fmla="*/ 410712 w 660897"/>
              <a:gd name="connsiteY2" fmla="*/ 17553 h 656354"/>
              <a:gd name="connsiteX3" fmla="*/ 659670 w 660897"/>
              <a:gd name="connsiteY3" fmla="*/ 339831 h 656354"/>
              <a:gd name="connsiteX4" fmla="*/ 331423 w 660897"/>
              <a:gd name="connsiteY4" fmla="*/ 656354 h 656354"/>
              <a:gd name="connsiteX5" fmla="*/ 3176 w 660897"/>
              <a:gd name="connsiteY5" fmla="*/ 339831 h 656354"/>
              <a:gd name="connsiteX6" fmla="*/ 62645 w 660897"/>
              <a:gd name="connsiteY6" fmla="*/ 136915 h 656354"/>
              <a:gd name="connsiteX0" fmla="*/ 253837 w 660406"/>
              <a:gd name="connsiteY0" fmla="*/ 41070 h 651949"/>
              <a:gd name="connsiteX1" fmla="*/ 161329 w 660406"/>
              <a:gd name="connsiteY1" fmla="*/ 63024 h 651949"/>
              <a:gd name="connsiteX2" fmla="*/ 410712 w 660406"/>
              <a:gd name="connsiteY2" fmla="*/ 13148 h 651949"/>
              <a:gd name="connsiteX3" fmla="*/ 659670 w 660406"/>
              <a:gd name="connsiteY3" fmla="*/ 335426 h 651949"/>
              <a:gd name="connsiteX4" fmla="*/ 331423 w 660406"/>
              <a:gd name="connsiteY4" fmla="*/ 651949 h 651949"/>
              <a:gd name="connsiteX5" fmla="*/ 3176 w 660406"/>
              <a:gd name="connsiteY5" fmla="*/ 335426 h 651949"/>
              <a:gd name="connsiteX6" fmla="*/ 62645 w 660406"/>
              <a:gd name="connsiteY6" fmla="*/ 132510 h 651949"/>
              <a:gd name="connsiteX0" fmla="*/ 161329 w 660406"/>
              <a:gd name="connsiteY0" fmla="*/ 63024 h 651949"/>
              <a:gd name="connsiteX1" fmla="*/ 410712 w 660406"/>
              <a:gd name="connsiteY1" fmla="*/ 13148 h 651949"/>
              <a:gd name="connsiteX2" fmla="*/ 659670 w 660406"/>
              <a:gd name="connsiteY2" fmla="*/ 335426 h 651949"/>
              <a:gd name="connsiteX3" fmla="*/ 331423 w 660406"/>
              <a:gd name="connsiteY3" fmla="*/ 651949 h 651949"/>
              <a:gd name="connsiteX4" fmla="*/ 3176 w 660406"/>
              <a:gd name="connsiteY4" fmla="*/ 335426 h 651949"/>
              <a:gd name="connsiteX5" fmla="*/ 62645 w 660406"/>
              <a:gd name="connsiteY5" fmla="*/ 132510 h 651949"/>
              <a:gd name="connsiteX0" fmla="*/ 128078 w 660207"/>
              <a:gd name="connsiteY0" fmla="*/ 63024 h 651949"/>
              <a:gd name="connsiteX1" fmla="*/ 410712 w 660207"/>
              <a:gd name="connsiteY1" fmla="*/ 13148 h 651949"/>
              <a:gd name="connsiteX2" fmla="*/ 659670 w 660207"/>
              <a:gd name="connsiteY2" fmla="*/ 335426 h 651949"/>
              <a:gd name="connsiteX3" fmla="*/ 331423 w 660207"/>
              <a:gd name="connsiteY3" fmla="*/ 651949 h 651949"/>
              <a:gd name="connsiteX4" fmla="*/ 3176 w 660207"/>
              <a:gd name="connsiteY4" fmla="*/ 335426 h 651949"/>
              <a:gd name="connsiteX5" fmla="*/ 62645 w 660207"/>
              <a:gd name="connsiteY5" fmla="*/ 132510 h 651949"/>
              <a:gd name="connsiteX0" fmla="*/ 128078 w 660438"/>
              <a:gd name="connsiteY0" fmla="*/ 60888 h 649813"/>
              <a:gd name="connsiteX1" fmla="*/ 410712 w 660438"/>
              <a:gd name="connsiteY1" fmla="*/ 11012 h 649813"/>
              <a:gd name="connsiteX2" fmla="*/ 659670 w 660438"/>
              <a:gd name="connsiteY2" fmla="*/ 333290 h 649813"/>
              <a:gd name="connsiteX3" fmla="*/ 331423 w 660438"/>
              <a:gd name="connsiteY3" fmla="*/ 649813 h 649813"/>
              <a:gd name="connsiteX4" fmla="*/ 3176 w 660438"/>
              <a:gd name="connsiteY4" fmla="*/ 333290 h 649813"/>
              <a:gd name="connsiteX5" fmla="*/ 62645 w 660438"/>
              <a:gd name="connsiteY5" fmla="*/ 130374 h 649813"/>
              <a:gd name="connsiteX0" fmla="*/ 128078 w 660438"/>
              <a:gd name="connsiteY0" fmla="*/ 64927 h 653852"/>
              <a:gd name="connsiteX1" fmla="*/ 410712 w 660438"/>
              <a:gd name="connsiteY1" fmla="*/ 15051 h 653852"/>
              <a:gd name="connsiteX2" fmla="*/ 659670 w 660438"/>
              <a:gd name="connsiteY2" fmla="*/ 337329 h 653852"/>
              <a:gd name="connsiteX3" fmla="*/ 331423 w 660438"/>
              <a:gd name="connsiteY3" fmla="*/ 653852 h 653852"/>
              <a:gd name="connsiteX4" fmla="*/ 3176 w 660438"/>
              <a:gd name="connsiteY4" fmla="*/ 337329 h 653852"/>
              <a:gd name="connsiteX5" fmla="*/ 62645 w 660438"/>
              <a:gd name="connsiteY5" fmla="*/ 134413 h 653852"/>
              <a:gd name="connsiteX0" fmla="*/ 133071 w 665431"/>
              <a:gd name="connsiteY0" fmla="*/ 64927 h 653852"/>
              <a:gd name="connsiteX1" fmla="*/ 415705 w 665431"/>
              <a:gd name="connsiteY1" fmla="*/ 15051 h 653852"/>
              <a:gd name="connsiteX2" fmla="*/ 664663 w 665431"/>
              <a:gd name="connsiteY2" fmla="*/ 337329 h 653852"/>
              <a:gd name="connsiteX3" fmla="*/ 336416 w 665431"/>
              <a:gd name="connsiteY3" fmla="*/ 653852 h 653852"/>
              <a:gd name="connsiteX4" fmla="*/ 8169 w 665431"/>
              <a:gd name="connsiteY4" fmla="*/ 337329 h 653852"/>
              <a:gd name="connsiteX5" fmla="*/ 117402 w 665431"/>
              <a:gd name="connsiteY5" fmla="*/ 53548 h 653852"/>
              <a:gd name="connsiteX0" fmla="*/ 156601 w 688961"/>
              <a:gd name="connsiteY0" fmla="*/ 64927 h 654319"/>
              <a:gd name="connsiteX1" fmla="*/ 439235 w 688961"/>
              <a:gd name="connsiteY1" fmla="*/ 15051 h 654319"/>
              <a:gd name="connsiteX2" fmla="*/ 688193 w 688961"/>
              <a:gd name="connsiteY2" fmla="*/ 337329 h 654319"/>
              <a:gd name="connsiteX3" fmla="*/ 359946 w 688961"/>
              <a:gd name="connsiteY3" fmla="*/ 653852 h 654319"/>
              <a:gd name="connsiteX4" fmla="*/ 6817 w 688961"/>
              <a:gd name="connsiteY4" fmla="*/ 399533 h 654319"/>
              <a:gd name="connsiteX5" fmla="*/ 140932 w 688961"/>
              <a:gd name="connsiteY5" fmla="*/ 53548 h 654319"/>
              <a:gd name="connsiteX0" fmla="*/ 156601 w 688961"/>
              <a:gd name="connsiteY0" fmla="*/ 64927 h 654612"/>
              <a:gd name="connsiteX1" fmla="*/ 439235 w 688961"/>
              <a:gd name="connsiteY1" fmla="*/ 15051 h 654612"/>
              <a:gd name="connsiteX2" fmla="*/ 688193 w 688961"/>
              <a:gd name="connsiteY2" fmla="*/ 337329 h 654612"/>
              <a:gd name="connsiteX3" fmla="*/ 359946 w 688961"/>
              <a:gd name="connsiteY3" fmla="*/ 653852 h 654612"/>
              <a:gd name="connsiteX4" fmla="*/ 6817 w 688961"/>
              <a:gd name="connsiteY4" fmla="*/ 399533 h 654612"/>
              <a:gd name="connsiteX5" fmla="*/ 140932 w 688961"/>
              <a:gd name="connsiteY5" fmla="*/ 53548 h 654612"/>
              <a:gd name="connsiteX0" fmla="*/ 156601 w 688961"/>
              <a:gd name="connsiteY0" fmla="*/ 64927 h 653870"/>
              <a:gd name="connsiteX1" fmla="*/ 439235 w 688961"/>
              <a:gd name="connsiteY1" fmla="*/ 15051 h 653870"/>
              <a:gd name="connsiteX2" fmla="*/ 688193 w 688961"/>
              <a:gd name="connsiteY2" fmla="*/ 337329 h 653870"/>
              <a:gd name="connsiteX3" fmla="*/ 359946 w 688961"/>
              <a:gd name="connsiteY3" fmla="*/ 653852 h 653870"/>
              <a:gd name="connsiteX4" fmla="*/ 6817 w 688961"/>
              <a:gd name="connsiteY4" fmla="*/ 399533 h 653870"/>
              <a:gd name="connsiteX5" fmla="*/ 140932 w 688961"/>
              <a:gd name="connsiteY5" fmla="*/ 53548 h 653870"/>
              <a:gd name="connsiteX0" fmla="*/ 156907 w 689370"/>
              <a:gd name="connsiteY0" fmla="*/ 64927 h 635207"/>
              <a:gd name="connsiteX1" fmla="*/ 439541 w 689370"/>
              <a:gd name="connsiteY1" fmla="*/ 15051 h 635207"/>
              <a:gd name="connsiteX2" fmla="*/ 688499 w 689370"/>
              <a:gd name="connsiteY2" fmla="*/ 337329 h 635207"/>
              <a:gd name="connsiteX3" fmla="*/ 366473 w 689370"/>
              <a:gd name="connsiteY3" fmla="*/ 635191 h 635207"/>
              <a:gd name="connsiteX4" fmla="*/ 7123 w 689370"/>
              <a:gd name="connsiteY4" fmla="*/ 399533 h 635207"/>
              <a:gd name="connsiteX5" fmla="*/ 141238 w 689370"/>
              <a:gd name="connsiteY5" fmla="*/ 53548 h 635207"/>
              <a:gd name="connsiteX0" fmla="*/ 156907 w 690324"/>
              <a:gd name="connsiteY0" fmla="*/ 64927 h 635215"/>
              <a:gd name="connsiteX1" fmla="*/ 439541 w 690324"/>
              <a:gd name="connsiteY1" fmla="*/ 15051 h 635215"/>
              <a:gd name="connsiteX2" fmla="*/ 688499 w 690324"/>
              <a:gd name="connsiteY2" fmla="*/ 337329 h 635215"/>
              <a:gd name="connsiteX3" fmla="*/ 366473 w 690324"/>
              <a:gd name="connsiteY3" fmla="*/ 635191 h 635215"/>
              <a:gd name="connsiteX4" fmla="*/ 7123 w 690324"/>
              <a:gd name="connsiteY4" fmla="*/ 399533 h 635215"/>
              <a:gd name="connsiteX5" fmla="*/ 141238 w 690324"/>
              <a:gd name="connsiteY5" fmla="*/ 53548 h 635215"/>
              <a:gd name="connsiteX0" fmla="*/ 156907 w 690324"/>
              <a:gd name="connsiteY0" fmla="*/ 64927 h 635215"/>
              <a:gd name="connsiteX1" fmla="*/ 439541 w 690324"/>
              <a:gd name="connsiteY1" fmla="*/ 15051 h 635215"/>
              <a:gd name="connsiteX2" fmla="*/ 688499 w 690324"/>
              <a:gd name="connsiteY2" fmla="*/ 337329 h 635215"/>
              <a:gd name="connsiteX3" fmla="*/ 366473 w 690324"/>
              <a:gd name="connsiteY3" fmla="*/ 635191 h 635215"/>
              <a:gd name="connsiteX4" fmla="*/ 7123 w 690324"/>
              <a:gd name="connsiteY4" fmla="*/ 399533 h 635215"/>
              <a:gd name="connsiteX5" fmla="*/ 141238 w 690324"/>
              <a:gd name="connsiteY5" fmla="*/ 53548 h 635215"/>
              <a:gd name="connsiteX0" fmla="*/ 157842 w 691259"/>
              <a:gd name="connsiteY0" fmla="*/ 64927 h 635215"/>
              <a:gd name="connsiteX1" fmla="*/ 440476 w 691259"/>
              <a:gd name="connsiteY1" fmla="*/ 15051 h 635215"/>
              <a:gd name="connsiteX2" fmla="*/ 689434 w 691259"/>
              <a:gd name="connsiteY2" fmla="*/ 337329 h 635215"/>
              <a:gd name="connsiteX3" fmla="*/ 367408 w 691259"/>
              <a:gd name="connsiteY3" fmla="*/ 635191 h 635215"/>
              <a:gd name="connsiteX4" fmla="*/ 8058 w 691259"/>
              <a:gd name="connsiteY4" fmla="*/ 399533 h 635215"/>
              <a:gd name="connsiteX5" fmla="*/ 142173 w 691259"/>
              <a:gd name="connsiteY5" fmla="*/ 53548 h 635215"/>
              <a:gd name="connsiteX0" fmla="*/ 157842 w 691259"/>
              <a:gd name="connsiteY0" fmla="*/ 54534 h 624822"/>
              <a:gd name="connsiteX1" fmla="*/ 440476 w 691259"/>
              <a:gd name="connsiteY1" fmla="*/ 4658 h 624822"/>
              <a:gd name="connsiteX2" fmla="*/ 689434 w 691259"/>
              <a:gd name="connsiteY2" fmla="*/ 326936 h 624822"/>
              <a:gd name="connsiteX3" fmla="*/ 367408 w 691259"/>
              <a:gd name="connsiteY3" fmla="*/ 624798 h 624822"/>
              <a:gd name="connsiteX4" fmla="*/ 8058 w 691259"/>
              <a:gd name="connsiteY4" fmla="*/ 389140 h 624822"/>
              <a:gd name="connsiteX5" fmla="*/ 142173 w 691259"/>
              <a:gd name="connsiteY5" fmla="*/ 43155 h 624822"/>
              <a:gd name="connsiteX0" fmla="*/ 149784 w 683201"/>
              <a:gd name="connsiteY0" fmla="*/ 54534 h 624822"/>
              <a:gd name="connsiteX1" fmla="*/ 432418 w 683201"/>
              <a:gd name="connsiteY1" fmla="*/ 4658 h 624822"/>
              <a:gd name="connsiteX2" fmla="*/ 681376 w 683201"/>
              <a:gd name="connsiteY2" fmla="*/ 326936 h 624822"/>
              <a:gd name="connsiteX3" fmla="*/ 359350 w 683201"/>
              <a:gd name="connsiteY3" fmla="*/ 624798 h 624822"/>
              <a:gd name="connsiteX4" fmla="*/ 0 w 683201"/>
              <a:gd name="connsiteY4" fmla="*/ 389140 h 624822"/>
              <a:gd name="connsiteX0" fmla="*/ 154965 w 688382"/>
              <a:gd name="connsiteY0" fmla="*/ 54534 h 625739"/>
              <a:gd name="connsiteX1" fmla="*/ 437599 w 688382"/>
              <a:gd name="connsiteY1" fmla="*/ 4658 h 625739"/>
              <a:gd name="connsiteX2" fmla="*/ 686557 w 688382"/>
              <a:gd name="connsiteY2" fmla="*/ 326936 h 625739"/>
              <a:gd name="connsiteX3" fmla="*/ 364531 w 688382"/>
              <a:gd name="connsiteY3" fmla="*/ 624798 h 625739"/>
              <a:gd name="connsiteX4" fmla="*/ 0 w 688382"/>
              <a:gd name="connsiteY4" fmla="*/ 244060 h 625739"/>
              <a:gd name="connsiteX0" fmla="*/ 160640 w 694057"/>
              <a:gd name="connsiteY0" fmla="*/ 54534 h 625741"/>
              <a:gd name="connsiteX1" fmla="*/ 443274 w 694057"/>
              <a:gd name="connsiteY1" fmla="*/ 4658 h 625741"/>
              <a:gd name="connsiteX2" fmla="*/ 692232 w 694057"/>
              <a:gd name="connsiteY2" fmla="*/ 326936 h 625741"/>
              <a:gd name="connsiteX3" fmla="*/ 370206 w 694057"/>
              <a:gd name="connsiteY3" fmla="*/ 624798 h 625741"/>
              <a:gd name="connsiteX4" fmla="*/ 5675 w 694057"/>
              <a:gd name="connsiteY4" fmla="*/ 244060 h 625741"/>
              <a:gd name="connsiteX0" fmla="*/ 155200 w 688617"/>
              <a:gd name="connsiteY0" fmla="*/ 54534 h 625739"/>
              <a:gd name="connsiteX1" fmla="*/ 437834 w 688617"/>
              <a:gd name="connsiteY1" fmla="*/ 4658 h 625739"/>
              <a:gd name="connsiteX2" fmla="*/ 686792 w 688617"/>
              <a:gd name="connsiteY2" fmla="*/ 326936 h 625739"/>
              <a:gd name="connsiteX3" fmla="*/ 364766 w 688617"/>
              <a:gd name="connsiteY3" fmla="*/ 624798 h 625739"/>
              <a:gd name="connsiteX4" fmla="*/ 235 w 688617"/>
              <a:gd name="connsiteY4" fmla="*/ 244060 h 625739"/>
              <a:gd name="connsiteX0" fmla="*/ 384691 w 945385"/>
              <a:gd name="connsiteY0" fmla="*/ 54534 h 625452"/>
              <a:gd name="connsiteX1" fmla="*/ 667325 w 945385"/>
              <a:gd name="connsiteY1" fmla="*/ 4658 h 625452"/>
              <a:gd name="connsiteX2" fmla="*/ 916283 w 945385"/>
              <a:gd name="connsiteY2" fmla="*/ 326936 h 625452"/>
              <a:gd name="connsiteX3" fmla="*/ 25336 w 945385"/>
              <a:gd name="connsiteY3" fmla="*/ 624798 h 625452"/>
              <a:gd name="connsiteX4" fmla="*/ 229726 w 945385"/>
              <a:gd name="connsiteY4" fmla="*/ 244060 h 625452"/>
              <a:gd name="connsiteX0" fmla="*/ 394228 w 1109551"/>
              <a:gd name="connsiteY0" fmla="*/ 86330 h 698744"/>
              <a:gd name="connsiteX1" fmla="*/ 676862 w 1109551"/>
              <a:gd name="connsiteY1" fmla="*/ 36454 h 698744"/>
              <a:gd name="connsiteX2" fmla="*/ 1091756 w 1109551"/>
              <a:gd name="connsiteY2" fmla="*/ 619489 h 698744"/>
              <a:gd name="connsiteX3" fmla="*/ 34873 w 1109551"/>
              <a:gd name="connsiteY3" fmla="*/ 656594 h 698744"/>
              <a:gd name="connsiteX4" fmla="*/ 239263 w 1109551"/>
              <a:gd name="connsiteY4" fmla="*/ 275856 h 698744"/>
              <a:gd name="connsiteX0" fmla="*/ 676862 w 1109551"/>
              <a:gd name="connsiteY0" fmla="*/ 0 h 662290"/>
              <a:gd name="connsiteX1" fmla="*/ 1091756 w 1109551"/>
              <a:gd name="connsiteY1" fmla="*/ 583035 h 662290"/>
              <a:gd name="connsiteX2" fmla="*/ 34873 w 1109551"/>
              <a:gd name="connsiteY2" fmla="*/ 620140 h 662290"/>
              <a:gd name="connsiteX3" fmla="*/ 239263 w 1109551"/>
              <a:gd name="connsiteY3" fmla="*/ 239402 h 662290"/>
              <a:gd name="connsiteX0" fmla="*/ 582041 w 1103110"/>
              <a:gd name="connsiteY0" fmla="*/ 0 h 699884"/>
              <a:gd name="connsiteX1" fmla="*/ 1091756 w 1103110"/>
              <a:gd name="connsiteY1" fmla="*/ 618594 h 699884"/>
              <a:gd name="connsiteX2" fmla="*/ 34873 w 1103110"/>
              <a:gd name="connsiteY2" fmla="*/ 655699 h 699884"/>
              <a:gd name="connsiteX3" fmla="*/ 239263 w 1103110"/>
              <a:gd name="connsiteY3" fmla="*/ 274961 h 699884"/>
              <a:gd name="connsiteX0" fmla="*/ 549046 w 1064729"/>
              <a:gd name="connsiteY0" fmla="*/ 0 h 734197"/>
              <a:gd name="connsiteX1" fmla="*/ 1058761 w 1064729"/>
              <a:gd name="connsiteY1" fmla="*/ 618594 h 734197"/>
              <a:gd name="connsiteX2" fmla="*/ 170006 w 1064729"/>
              <a:gd name="connsiteY2" fmla="*/ 732435 h 734197"/>
              <a:gd name="connsiteX3" fmla="*/ 1878 w 1064729"/>
              <a:gd name="connsiteY3" fmla="*/ 655699 h 734197"/>
              <a:gd name="connsiteX4" fmla="*/ 206268 w 1064729"/>
              <a:gd name="connsiteY4" fmla="*/ 274961 h 734197"/>
              <a:gd name="connsiteX0" fmla="*/ 549046 w 1064729"/>
              <a:gd name="connsiteY0" fmla="*/ 0 h 734197"/>
              <a:gd name="connsiteX1" fmla="*/ 1058761 w 1064729"/>
              <a:gd name="connsiteY1" fmla="*/ 618594 h 734197"/>
              <a:gd name="connsiteX2" fmla="*/ 170006 w 1064729"/>
              <a:gd name="connsiteY2" fmla="*/ 732435 h 734197"/>
              <a:gd name="connsiteX3" fmla="*/ 1878 w 1064729"/>
              <a:gd name="connsiteY3" fmla="*/ 655699 h 734197"/>
              <a:gd name="connsiteX4" fmla="*/ 206268 w 1064729"/>
              <a:gd name="connsiteY4" fmla="*/ 274961 h 734197"/>
              <a:gd name="connsiteX0" fmla="*/ 559093 w 1074776"/>
              <a:gd name="connsiteY0" fmla="*/ 0 h 735180"/>
              <a:gd name="connsiteX1" fmla="*/ 1068808 w 1074776"/>
              <a:gd name="connsiteY1" fmla="*/ 618594 h 735180"/>
              <a:gd name="connsiteX2" fmla="*/ 180053 w 1074776"/>
              <a:gd name="connsiteY2" fmla="*/ 732435 h 735180"/>
              <a:gd name="connsiteX3" fmla="*/ 11925 w 1074776"/>
              <a:gd name="connsiteY3" fmla="*/ 655699 h 735180"/>
              <a:gd name="connsiteX4" fmla="*/ 370399 w 1074776"/>
              <a:gd name="connsiteY4" fmla="*/ 215700 h 735180"/>
              <a:gd name="connsiteX0" fmla="*/ 547167 w 1068237"/>
              <a:gd name="connsiteY0" fmla="*/ 0 h 703859"/>
              <a:gd name="connsiteX1" fmla="*/ 1056882 w 1068237"/>
              <a:gd name="connsiteY1" fmla="*/ 618594 h 703859"/>
              <a:gd name="connsiteX2" fmla="*/ -1 w 1068237"/>
              <a:gd name="connsiteY2" fmla="*/ 655699 h 703859"/>
              <a:gd name="connsiteX3" fmla="*/ 358473 w 1068237"/>
              <a:gd name="connsiteY3" fmla="*/ 215700 h 703859"/>
              <a:gd name="connsiteX0" fmla="*/ 547167 w 1068234"/>
              <a:gd name="connsiteY0" fmla="*/ 0 h 703859"/>
              <a:gd name="connsiteX1" fmla="*/ 1056882 w 1068234"/>
              <a:gd name="connsiteY1" fmla="*/ 618594 h 703859"/>
              <a:gd name="connsiteX2" fmla="*/ -1 w 1068234"/>
              <a:gd name="connsiteY2" fmla="*/ 655699 h 703859"/>
              <a:gd name="connsiteX3" fmla="*/ 358473 w 1068234"/>
              <a:gd name="connsiteY3" fmla="*/ 215700 h 703859"/>
              <a:gd name="connsiteX0" fmla="*/ 547167 w 1068234"/>
              <a:gd name="connsiteY0" fmla="*/ 0 h 703859"/>
              <a:gd name="connsiteX1" fmla="*/ 1056882 w 1068234"/>
              <a:gd name="connsiteY1" fmla="*/ 618594 h 703859"/>
              <a:gd name="connsiteX2" fmla="*/ -1 w 1068234"/>
              <a:gd name="connsiteY2" fmla="*/ 655699 h 703859"/>
              <a:gd name="connsiteX3" fmla="*/ 358473 w 1068234"/>
              <a:gd name="connsiteY3" fmla="*/ 215700 h 703859"/>
              <a:gd name="connsiteX0" fmla="*/ 547908 w 1068975"/>
              <a:gd name="connsiteY0" fmla="*/ 0 h 711671"/>
              <a:gd name="connsiteX1" fmla="*/ 1057623 w 1068975"/>
              <a:gd name="connsiteY1" fmla="*/ 618594 h 711671"/>
              <a:gd name="connsiteX2" fmla="*/ 740 w 1068975"/>
              <a:gd name="connsiteY2" fmla="*/ 655699 h 711671"/>
              <a:gd name="connsiteX3" fmla="*/ 359214 w 1068975"/>
              <a:gd name="connsiteY3" fmla="*/ 215700 h 7116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68975" h="711671">
                <a:moveTo>
                  <a:pt x="547908" y="0"/>
                </a:moveTo>
                <a:cubicBezTo>
                  <a:pt x="664163" y="88860"/>
                  <a:pt x="1148818" y="509311"/>
                  <a:pt x="1057623" y="618594"/>
                </a:cubicBezTo>
                <a:cubicBezTo>
                  <a:pt x="966428" y="727877"/>
                  <a:pt x="-30984" y="741821"/>
                  <a:pt x="740" y="655699"/>
                </a:cubicBezTo>
                <a:cubicBezTo>
                  <a:pt x="32464" y="569577"/>
                  <a:pt x="184183" y="400170"/>
                  <a:pt x="359214" y="215700"/>
                </a:cubicBezTo>
              </a:path>
            </a:pathLst>
          </a:custGeom>
          <a:noFill/>
          <a:ln w="127000" cap="rnd">
            <a:solidFill>
              <a:schemeClr val="accent6">
                <a:lumMod val="40000"/>
                <a:lumOff val="60000"/>
              </a:schemeClr>
            </a:solidFill>
            <a:round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69" name="Freeform 68"/>
          <p:cNvSpPr>
            <a:spLocks noEditPoints="1"/>
          </p:cNvSpPr>
          <p:nvPr/>
        </p:nvSpPr>
        <p:spPr bwMode="auto">
          <a:xfrm rot="5231537">
            <a:off x="5765688" y="1607613"/>
            <a:ext cx="670837" cy="440296"/>
          </a:xfrm>
          <a:custGeom>
            <a:avLst/>
            <a:gdLst>
              <a:gd name="T0" fmla="*/ 422 w 572"/>
              <a:gd name="T1" fmla="*/ 251 h 254"/>
              <a:gd name="T2" fmla="*/ 415 w 572"/>
              <a:gd name="T3" fmla="*/ 17 h 254"/>
              <a:gd name="T4" fmla="*/ 381 w 572"/>
              <a:gd name="T5" fmla="*/ 92 h 254"/>
              <a:gd name="T6" fmla="*/ 31 w 572"/>
              <a:gd name="T7" fmla="*/ 34 h 254"/>
              <a:gd name="T8" fmla="*/ 43 w 572"/>
              <a:gd name="T9" fmla="*/ 224 h 254"/>
              <a:gd name="T10" fmla="*/ 203 w 572"/>
              <a:gd name="T11" fmla="*/ 174 h 254"/>
              <a:gd name="T12" fmla="*/ 52 w 572"/>
              <a:gd name="T13" fmla="*/ 141 h 254"/>
              <a:gd name="T14" fmla="*/ 57 w 572"/>
              <a:gd name="T15" fmla="*/ 132 h 254"/>
              <a:gd name="T16" fmla="*/ 127 w 572"/>
              <a:gd name="T17" fmla="*/ 173 h 254"/>
              <a:gd name="T18" fmla="*/ 103 w 572"/>
              <a:gd name="T19" fmla="*/ 187 h 254"/>
              <a:gd name="T20" fmla="*/ 59 w 572"/>
              <a:gd name="T21" fmla="*/ 77 h 254"/>
              <a:gd name="T22" fmla="*/ 94 w 572"/>
              <a:gd name="T23" fmla="*/ 79 h 254"/>
              <a:gd name="T24" fmla="*/ 191 w 572"/>
              <a:gd name="T25" fmla="*/ 155 h 254"/>
              <a:gd name="T26" fmla="*/ 228 w 572"/>
              <a:gd name="T27" fmla="*/ 167 h 254"/>
              <a:gd name="T28" fmla="*/ 248 w 572"/>
              <a:gd name="T29" fmla="*/ 166 h 254"/>
              <a:gd name="T30" fmla="*/ 298 w 572"/>
              <a:gd name="T31" fmla="*/ 127 h 254"/>
              <a:gd name="T32" fmla="*/ 334 w 572"/>
              <a:gd name="T33" fmla="*/ 165 h 254"/>
              <a:gd name="T34" fmla="*/ 421 w 572"/>
              <a:gd name="T35" fmla="*/ 245 h 254"/>
              <a:gd name="T36" fmla="*/ 439 w 572"/>
              <a:gd name="T37" fmla="*/ 234 h 254"/>
              <a:gd name="T38" fmla="*/ 492 w 572"/>
              <a:gd name="T39" fmla="*/ 190 h 254"/>
              <a:gd name="T40" fmla="*/ 514 w 572"/>
              <a:gd name="T41" fmla="*/ 181 h 254"/>
              <a:gd name="T42" fmla="*/ 558 w 572"/>
              <a:gd name="T43" fmla="*/ 148 h 254"/>
              <a:gd name="T44" fmla="*/ 501 w 572"/>
              <a:gd name="T45" fmla="*/ 84 h 254"/>
              <a:gd name="T46" fmla="*/ 427 w 572"/>
              <a:gd name="T47" fmla="*/ 28 h 254"/>
              <a:gd name="T48" fmla="*/ 449 w 572"/>
              <a:gd name="T49" fmla="*/ 54 h 254"/>
              <a:gd name="T50" fmla="*/ 421 w 572"/>
              <a:gd name="T51" fmla="*/ 90 h 254"/>
              <a:gd name="T52" fmla="*/ 555 w 572"/>
              <a:gd name="T53" fmla="*/ 151 h 254"/>
              <a:gd name="T54" fmla="*/ 533 w 572"/>
              <a:gd name="T55" fmla="*/ 167 h 254"/>
              <a:gd name="T56" fmla="*/ 498 w 572"/>
              <a:gd name="T57" fmla="*/ 128 h 254"/>
              <a:gd name="T58" fmla="*/ 442 w 572"/>
              <a:gd name="T59" fmla="*/ 114 h 254"/>
              <a:gd name="T60" fmla="*/ 426 w 572"/>
              <a:gd name="T61" fmla="*/ 118 h 254"/>
              <a:gd name="T62" fmla="*/ 426 w 572"/>
              <a:gd name="T63" fmla="*/ 118 h 254"/>
              <a:gd name="T64" fmla="*/ 405 w 572"/>
              <a:gd name="T65" fmla="*/ 116 h 254"/>
              <a:gd name="T66" fmla="*/ 334 w 572"/>
              <a:gd name="T67" fmla="*/ 98 h 254"/>
              <a:gd name="T68" fmla="*/ 372 w 572"/>
              <a:gd name="T69" fmla="*/ 110 h 254"/>
              <a:gd name="T70" fmla="*/ 418 w 572"/>
              <a:gd name="T71" fmla="*/ 141 h 254"/>
              <a:gd name="T72" fmla="*/ 478 w 572"/>
              <a:gd name="T73" fmla="*/ 197 h 254"/>
              <a:gd name="T74" fmla="*/ 468 w 572"/>
              <a:gd name="T75" fmla="*/ 191 h 254"/>
              <a:gd name="T76" fmla="*/ 428 w 572"/>
              <a:gd name="T77" fmla="*/ 206 h 254"/>
              <a:gd name="T78" fmla="*/ 466 w 572"/>
              <a:gd name="T79" fmla="*/ 213 h 254"/>
              <a:gd name="T80" fmla="*/ 420 w 572"/>
              <a:gd name="T81" fmla="*/ 168 h 254"/>
              <a:gd name="T82" fmla="*/ 304 w 572"/>
              <a:gd name="T83" fmla="*/ 100 h 254"/>
              <a:gd name="T84" fmla="*/ 299 w 572"/>
              <a:gd name="T85" fmla="*/ 109 h 254"/>
              <a:gd name="T86" fmla="*/ 424 w 572"/>
              <a:gd name="T87" fmla="*/ 187 h 254"/>
              <a:gd name="T88" fmla="*/ 298 w 572"/>
              <a:gd name="T89" fmla="*/ 112 h 254"/>
              <a:gd name="T90" fmla="*/ 232 w 572"/>
              <a:gd name="T91" fmla="*/ 91 h 254"/>
              <a:gd name="T92" fmla="*/ 230 w 572"/>
              <a:gd name="T93" fmla="*/ 95 h 254"/>
              <a:gd name="T94" fmla="*/ 258 w 572"/>
              <a:gd name="T95" fmla="*/ 159 h 254"/>
              <a:gd name="T96" fmla="*/ 295 w 572"/>
              <a:gd name="T97" fmla="*/ 158 h 254"/>
              <a:gd name="T98" fmla="*/ 185 w 572"/>
              <a:gd name="T99" fmla="*/ 82 h 254"/>
              <a:gd name="T100" fmla="*/ 188 w 572"/>
              <a:gd name="T101" fmla="*/ 92 h 254"/>
              <a:gd name="T102" fmla="*/ 234 w 572"/>
              <a:gd name="T103" fmla="*/ 147 h 254"/>
              <a:gd name="T104" fmla="*/ 122 w 572"/>
              <a:gd name="T105" fmla="*/ 66 h 254"/>
              <a:gd name="T106" fmla="*/ 118 w 572"/>
              <a:gd name="T107" fmla="*/ 69 h 254"/>
              <a:gd name="T108" fmla="*/ 62 w 572"/>
              <a:gd name="T109" fmla="*/ 42 h 254"/>
              <a:gd name="T110" fmla="*/ 41 w 572"/>
              <a:gd name="T111" fmla="*/ 41 h 254"/>
              <a:gd name="T112" fmla="*/ 96 w 572"/>
              <a:gd name="T113" fmla="*/ 93 h 254"/>
              <a:gd name="T114" fmla="*/ 58 w 572"/>
              <a:gd name="T115" fmla="*/ 179 h 254"/>
              <a:gd name="T116" fmla="*/ 79 w 572"/>
              <a:gd name="T117" fmla="*/ 188 h 254"/>
              <a:gd name="T118" fmla="*/ 70 w 572"/>
              <a:gd name="T119" fmla="*/ 201 h 254"/>
              <a:gd name="T120" fmla="*/ 51 w 572"/>
              <a:gd name="T121" fmla="*/ 207 h 254"/>
              <a:gd name="T122" fmla="*/ 63 w 572"/>
              <a:gd name="T123" fmla="*/ 205 h 254"/>
              <a:gd name="T124" fmla="*/ 32 w 572"/>
              <a:gd name="T125" fmla="*/ 205 h 2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572" h="254">
                <a:moveTo>
                  <a:pt x="65" y="219"/>
                </a:moveTo>
                <a:cubicBezTo>
                  <a:pt x="120" y="192"/>
                  <a:pt x="188" y="179"/>
                  <a:pt x="259" y="170"/>
                </a:cubicBezTo>
                <a:cubicBezTo>
                  <a:pt x="304" y="165"/>
                  <a:pt x="356" y="173"/>
                  <a:pt x="401" y="173"/>
                </a:cubicBezTo>
                <a:cubicBezTo>
                  <a:pt x="407" y="173"/>
                  <a:pt x="415" y="175"/>
                  <a:pt x="418" y="174"/>
                </a:cubicBezTo>
                <a:cubicBezTo>
                  <a:pt x="416" y="252"/>
                  <a:pt x="416" y="252"/>
                  <a:pt x="416" y="252"/>
                </a:cubicBezTo>
                <a:cubicBezTo>
                  <a:pt x="416" y="254"/>
                  <a:pt x="420" y="252"/>
                  <a:pt x="422" y="251"/>
                </a:cubicBezTo>
                <a:cubicBezTo>
                  <a:pt x="473" y="218"/>
                  <a:pt x="523" y="182"/>
                  <a:pt x="572" y="146"/>
                </a:cubicBezTo>
                <a:cubicBezTo>
                  <a:pt x="524" y="98"/>
                  <a:pt x="475" y="54"/>
                  <a:pt x="429" y="7"/>
                </a:cubicBezTo>
                <a:cubicBezTo>
                  <a:pt x="427" y="5"/>
                  <a:pt x="426" y="0"/>
                  <a:pt x="423" y="2"/>
                </a:cubicBezTo>
                <a:cubicBezTo>
                  <a:pt x="423" y="2"/>
                  <a:pt x="422" y="3"/>
                  <a:pt x="422" y="3"/>
                </a:cubicBezTo>
                <a:cubicBezTo>
                  <a:pt x="422" y="5"/>
                  <a:pt x="422" y="10"/>
                  <a:pt x="422" y="12"/>
                </a:cubicBezTo>
                <a:cubicBezTo>
                  <a:pt x="422" y="16"/>
                  <a:pt x="422" y="22"/>
                  <a:pt x="415" y="17"/>
                </a:cubicBezTo>
                <a:cubicBezTo>
                  <a:pt x="417" y="20"/>
                  <a:pt x="419" y="20"/>
                  <a:pt x="420" y="22"/>
                </a:cubicBezTo>
                <a:cubicBezTo>
                  <a:pt x="422" y="29"/>
                  <a:pt x="421" y="43"/>
                  <a:pt x="418" y="50"/>
                </a:cubicBezTo>
                <a:cubicBezTo>
                  <a:pt x="422" y="59"/>
                  <a:pt x="420" y="78"/>
                  <a:pt x="416" y="85"/>
                </a:cubicBezTo>
                <a:cubicBezTo>
                  <a:pt x="415" y="87"/>
                  <a:pt x="416" y="91"/>
                  <a:pt x="413" y="88"/>
                </a:cubicBezTo>
                <a:cubicBezTo>
                  <a:pt x="402" y="91"/>
                  <a:pt x="387" y="93"/>
                  <a:pt x="377" y="87"/>
                </a:cubicBezTo>
                <a:cubicBezTo>
                  <a:pt x="377" y="90"/>
                  <a:pt x="380" y="91"/>
                  <a:pt x="381" y="92"/>
                </a:cubicBezTo>
                <a:cubicBezTo>
                  <a:pt x="331" y="96"/>
                  <a:pt x="283" y="89"/>
                  <a:pt x="237" y="85"/>
                </a:cubicBezTo>
                <a:cubicBezTo>
                  <a:pt x="217" y="83"/>
                  <a:pt x="198" y="78"/>
                  <a:pt x="184" y="73"/>
                </a:cubicBezTo>
                <a:cubicBezTo>
                  <a:pt x="169" y="73"/>
                  <a:pt x="152" y="68"/>
                  <a:pt x="139" y="65"/>
                </a:cubicBezTo>
                <a:cubicBezTo>
                  <a:pt x="95" y="55"/>
                  <a:pt x="62" y="35"/>
                  <a:pt x="30" y="15"/>
                </a:cubicBezTo>
                <a:cubicBezTo>
                  <a:pt x="28" y="14"/>
                  <a:pt x="23" y="10"/>
                  <a:pt x="23" y="17"/>
                </a:cubicBezTo>
                <a:cubicBezTo>
                  <a:pt x="23" y="21"/>
                  <a:pt x="31" y="26"/>
                  <a:pt x="31" y="34"/>
                </a:cubicBezTo>
                <a:cubicBezTo>
                  <a:pt x="32" y="34"/>
                  <a:pt x="42" y="50"/>
                  <a:pt x="38" y="57"/>
                </a:cubicBezTo>
                <a:cubicBezTo>
                  <a:pt x="42" y="61"/>
                  <a:pt x="46" y="67"/>
                  <a:pt x="46" y="74"/>
                </a:cubicBezTo>
                <a:cubicBezTo>
                  <a:pt x="45" y="86"/>
                  <a:pt x="43" y="94"/>
                  <a:pt x="48" y="106"/>
                </a:cubicBezTo>
                <a:cubicBezTo>
                  <a:pt x="46" y="168"/>
                  <a:pt x="25" y="209"/>
                  <a:pt x="0" y="246"/>
                </a:cubicBezTo>
                <a:cubicBezTo>
                  <a:pt x="23" y="239"/>
                  <a:pt x="45" y="229"/>
                  <a:pt x="65" y="219"/>
                </a:cubicBezTo>
                <a:close/>
                <a:moveTo>
                  <a:pt x="43" y="224"/>
                </a:moveTo>
                <a:cubicBezTo>
                  <a:pt x="51" y="219"/>
                  <a:pt x="59" y="214"/>
                  <a:pt x="68" y="210"/>
                </a:cubicBezTo>
                <a:cubicBezTo>
                  <a:pt x="60" y="214"/>
                  <a:pt x="51" y="221"/>
                  <a:pt x="43" y="224"/>
                </a:cubicBezTo>
                <a:close/>
                <a:moveTo>
                  <a:pt x="70" y="209"/>
                </a:moveTo>
                <a:cubicBezTo>
                  <a:pt x="71" y="208"/>
                  <a:pt x="73" y="207"/>
                  <a:pt x="75" y="206"/>
                </a:cubicBezTo>
                <a:cubicBezTo>
                  <a:pt x="74" y="208"/>
                  <a:pt x="72" y="209"/>
                  <a:pt x="70" y="209"/>
                </a:cubicBezTo>
                <a:close/>
                <a:moveTo>
                  <a:pt x="203" y="174"/>
                </a:moveTo>
                <a:cubicBezTo>
                  <a:pt x="158" y="181"/>
                  <a:pt x="118" y="192"/>
                  <a:pt x="79" y="204"/>
                </a:cubicBezTo>
                <a:cubicBezTo>
                  <a:pt x="115" y="186"/>
                  <a:pt x="156" y="175"/>
                  <a:pt x="205" y="170"/>
                </a:cubicBezTo>
                <a:cubicBezTo>
                  <a:pt x="208" y="170"/>
                  <a:pt x="203" y="173"/>
                  <a:pt x="203" y="174"/>
                </a:cubicBezTo>
                <a:close/>
                <a:moveTo>
                  <a:pt x="97" y="181"/>
                </a:moveTo>
                <a:cubicBezTo>
                  <a:pt x="94" y="179"/>
                  <a:pt x="91" y="177"/>
                  <a:pt x="89" y="175"/>
                </a:cubicBezTo>
                <a:cubicBezTo>
                  <a:pt x="52" y="141"/>
                  <a:pt x="52" y="141"/>
                  <a:pt x="52" y="141"/>
                </a:cubicBezTo>
                <a:cubicBezTo>
                  <a:pt x="53" y="110"/>
                  <a:pt x="53" y="110"/>
                  <a:pt x="53" y="110"/>
                </a:cubicBezTo>
                <a:cubicBezTo>
                  <a:pt x="53" y="103"/>
                  <a:pt x="57" y="111"/>
                  <a:pt x="57" y="110"/>
                </a:cubicBezTo>
                <a:cubicBezTo>
                  <a:pt x="73" y="128"/>
                  <a:pt x="88" y="144"/>
                  <a:pt x="102" y="162"/>
                </a:cubicBezTo>
                <a:cubicBezTo>
                  <a:pt x="102" y="162"/>
                  <a:pt x="102" y="164"/>
                  <a:pt x="102" y="164"/>
                </a:cubicBezTo>
                <a:cubicBezTo>
                  <a:pt x="88" y="150"/>
                  <a:pt x="74" y="138"/>
                  <a:pt x="59" y="127"/>
                </a:cubicBezTo>
                <a:cubicBezTo>
                  <a:pt x="54" y="124"/>
                  <a:pt x="55" y="132"/>
                  <a:pt x="57" y="132"/>
                </a:cubicBezTo>
                <a:cubicBezTo>
                  <a:pt x="60" y="139"/>
                  <a:pt x="68" y="140"/>
                  <a:pt x="74" y="143"/>
                </a:cubicBezTo>
                <a:cubicBezTo>
                  <a:pt x="89" y="153"/>
                  <a:pt x="100" y="167"/>
                  <a:pt x="113" y="178"/>
                </a:cubicBezTo>
                <a:cubicBezTo>
                  <a:pt x="106" y="157"/>
                  <a:pt x="90" y="142"/>
                  <a:pt x="77" y="127"/>
                </a:cubicBezTo>
                <a:cubicBezTo>
                  <a:pt x="70" y="119"/>
                  <a:pt x="61" y="112"/>
                  <a:pt x="54" y="105"/>
                </a:cubicBezTo>
                <a:cubicBezTo>
                  <a:pt x="55" y="103"/>
                  <a:pt x="53" y="98"/>
                  <a:pt x="54" y="95"/>
                </a:cubicBezTo>
                <a:cubicBezTo>
                  <a:pt x="80" y="120"/>
                  <a:pt x="105" y="148"/>
                  <a:pt x="127" y="173"/>
                </a:cubicBezTo>
                <a:cubicBezTo>
                  <a:pt x="130" y="176"/>
                  <a:pt x="131" y="171"/>
                  <a:pt x="131" y="171"/>
                </a:cubicBezTo>
                <a:cubicBezTo>
                  <a:pt x="122" y="149"/>
                  <a:pt x="110" y="131"/>
                  <a:pt x="97" y="115"/>
                </a:cubicBezTo>
                <a:cubicBezTo>
                  <a:pt x="110" y="128"/>
                  <a:pt x="121" y="143"/>
                  <a:pt x="136" y="153"/>
                </a:cubicBezTo>
                <a:cubicBezTo>
                  <a:pt x="136" y="154"/>
                  <a:pt x="136" y="154"/>
                  <a:pt x="136" y="154"/>
                </a:cubicBezTo>
                <a:cubicBezTo>
                  <a:pt x="142" y="160"/>
                  <a:pt x="147" y="166"/>
                  <a:pt x="154" y="171"/>
                </a:cubicBezTo>
                <a:cubicBezTo>
                  <a:pt x="136" y="176"/>
                  <a:pt x="118" y="180"/>
                  <a:pt x="103" y="187"/>
                </a:cubicBezTo>
                <a:cubicBezTo>
                  <a:pt x="95" y="170"/>
                  <a:pt x="85" y="155"/>
                  <a:pt x="70" y="146"/>
                </a:cubicBezTo>
                <a:cubicBezTo>
                  <a:pt x="77" y="155"/>
                  <a:pt x="89" y="169"/>
                  <a:pt x="97" y="181"/>
                </a:cubicBezTo>
                <a:close/>
                <a:moveTo>
                  <a:pt x="123" y="163"/>
                </a:moveTo>
                <a:cubicBezTo>
                  <a:pt x="101" y="139"/>
                  <a:pt x="79" y="112"/>
                  <a:pt x="54" y="90"/>
                </a:cubicBezTo>
                <a:cubicBezTo>
                  <a:pt x="51" y="68"/>
                  <a:pt x="51" y="68"/>
                  <a:pt x="51" y="68"/>
                </a:cubicBezTo>
                <a:cubicBezTo>
                  <a:pt x="59" y="77"/>
                  <a:pt x="59" y="77"/>
                  <a:pt x="59" y="77"/>
                </a:cubicBezTo>
                <a:cubicBezTo>
                  <a:pt x="57" y="76"/>
                  <a:pt x="55" y="73"/>
                  <a:pt x="53" y="73"/>
                </a:cubicBezTo>
                <a:cubicBezTo>
                  <a:pt x="80" y="98"/>
                  <a:pt x="106" y="127"/>
                  <a:pt x="123" y="163"/>
                </a:cubicBezTo>
                <a:close/>
                <a:moveTo>
                  <a:pt x="174" y="164"/>
                </a:moveTo>
                <a:cubicBezTo>
                  <a:pt x="175" y="165"/>
                  <a:pt x="179" y="167"/>
                  <a:pt x="174" y="168"/>
                </a:cubicBezTo>
                <a:cubicBezTo>
                  <a:pt x="170" y="168"/>
                  <a:pt x="157" y="171"/>
                  <a:pt x="156" y="169"/>
                </a:cubicBezTo>
                <a:cubicBezTo>
                  <a:pt x="139" y="136"/>
                  <a:pt x="117" y="107"/>
                  <a:pt x="94" y="79"/>
                </a:cubicBezTo>
                <a:cubicBezTo>
                  <a:pt x="144" y="133"/>
                  <a:pt x="144" y="133"/>
                  <a:pt x="144" y="133"/>
                </a:cubicBezTo>
                <a:cubicBezTo>
                  <a:pt x="144" y="133"/>
                  <a:pt x="151" y="138"/>
                  <a:pt x="145" y="136"/>
                </a:cubicBezTo>
                <a:lnTo>
                  <a:pt x="174" y="164"/>
                </a:lnTo>
                <a:close/>
                <a:moveTo>
                  <a:pt x="124" y="89"/>
                </a:moveTo>
                <a:cubicBezTo>
                  <a:pt x="124" y="89"/>
                  <a:pt x="125" y="89"/>
                  <a:pt x="126" y="89"/>
                </a:cubicBezTo>
                <a:cubicBezTo>
                  <a:pt x="149" y="111"/>
                  <a:pt x="167" y="135"/>
                  <a:pt x="191" y="155"/>
                </a:cubicBezTo>
                <a:cubicBezTo>
                  <a:pt x="191" y="155"/>
                  <a:pt x="193" y="161"/>
                  <a:pt x="199" y="163"/>
                </a:cubicBezTo>
                <a:cubicBezTo>
                  <a:pt x="191" y="166"/>
                  <a:pt x="181" y="168"/>
                  <a:pt x="179" y="165"/>
                </a:cubicBezTo>
                <a:cubicBezTo>
                  <a:pt x="167" y="134"/>
                  <a:pt x="144" y="112"/>
                  <a:pt x="124" y="89"/>
                </a:cubicBezTo>
                <a:close/>
                <a:moveTo>
                  <a:pt x="211" y="172"/>
                </a:moveTo>
                <a:cubicBezTo>
                  <a:pt x="208" y="168"/>
                  <a:pt x="214" y="168"/>
                  <a:pt x="216" y="168"/>
                </a:cubicBezTo>
                <a:cubicBezTo>
                  <a:pt x="220" y="168"/>
                  <a:pt x="224" y="168"/>
                  <a:pt x="228" y="167"/>
                </a:cubicBezTo>
                <a:cubicBezTo>
                  <a:pt x="233" y="166"/>
                  <a:pt x="239" y="166"/>
                  <a:pt x="245" y="166"/>
                </a:cubicBezTo>
                <a:lnTo>
                  <a:pt x="211" y="172"/>
                </a:lnTo>
                <a:close/>
                <a:moveTo>
                  <a:pt x="248" y="166"/>
                </a:moveTo>
                <a:cubicBezTo>
                  <a:pt x="248" y="165"/>
                  <a:pt x="248" y="165"/>
                  <a:pt x="248" y="165"/>
                </a:cubicBezTo>
                <a:cubicBezTo>
                  <a:pt x="255" y="165"/>
                  <a:pt x="255" y="165"/>
                  <a:pt x="255" y="165"/>
                </a:cubicBezTo>
                <a:cubicBezTo>
                  <a:pt x="256" y="167"/>
                  <a:pt x="249" y="166"/>
                  <a:pt x="248" y="166"/>
                </a:cubicBezTo>
                <a:close/>
                <a:moveTo>
                  <a:pt x="313" y="165"/>
                </a:moveTo>
                <a:cubicBezTo>
                  <a:pt x="312" y="165"/>
                  <a:pt x="309" y="165"/>
                  <a:pt x="307" y="164"/>
                </a:cubicBezTo>
                <a:cubicBezTo>
                  <a:pt x="313" y="163"/>
                  <a:pt x="320" y="165"/>
                  <a:pt x="324" y="165"/>
                </a:cubicBezTo>
                <a:cubicBezTo>
                  <a:pt x="331" y="165"/>
                  <a:pt x="317" y="165"/>
                  <a:pt x="313" y="165"/>
                </a:cubicBezTo>
                <a:close/>
                <a:moveTo>
                  <a:pt x="329" y="159"/>
                </a:moveTo>
                <a:cubicBezTo>
                  <a:pt x="320" y="148"/>
                  <a:pt x="309" y="137"/>
                  <a:pt x="298" y="127"/>
                </a:cubicBezTo>
                <a:cubicBezTo>
                  <a:pt x="311" y="135"/>
                  <a:pt x="322" y="144"/>
                  <a:pt x="336" y="151"/>
                </a:cubicBezTo>
                <a:cubicBezTo>
                  <a:pt x="337" y="151"/>
                  <a:pt x="337" y="151"/>
                  <a:pt x="337" y="151"/>
                </a:cubicBezTo>
                <a:cubicBezTo>
                  <a:pt x="338" y="151"/>
                  <a:pt x="339" y="151"/>
                  <a:pt x="339" y="152"/>
                </a:cubicBezTo>
                <a:cubicBezTo>
                  <a:pt x="346" y="154"/>
                  <a:pt x="339" y="155"/>
                  <a:pt x="345" y="158"/>
                </a:cubicBezTo>
                <a:cubicBezTo>
                  <a:pt x="341" y="159"/>
                  <a:pt x="331" y="161"/>
                  <a:pt x="329" y="159"/>
                </a:cubicBezTo>
                <a:close/>
                <a:moveTo>
                  <a:pt x="334" y="165"/>
                </a:moveTo>
                <a:cubicBezTo>
                  <a:pt x="356" y="164"/>
                  <a:pt x="376" y="165"/>
                  <a:pt x="396" y="169"/>
                </a:cubicBezTo>
                <a:cubicBezTo>
                  <a:pt x="376" y="168"/>
                  <a:pt x="355" y="167"/>
                  <a:pt x="334" y="165"/>
                </a:cubicBezTo>
                <a:close/>
                <a:moveTo>
                  <a:pt x="387" y="157"/>
                </a:moveTo>
                <a:cubicBezTo>
                  <a:pt x="387" y="156"/>
                  <a:pt x="389" y="156"/>
                  <a:pt x="390" y="157"/>
                </a:cubicBezTo>
                <a:cubicBezTo>
                  <a:pt x="392" y="159"/>
                  <a:pt x="386" y="159"/>
                  <a:pt x="387" y="157"/>
                </a:cubicBezTo>
                <a:close/>
                <a:moveTo>
                  <a:pt x="421" y="245"/>
                </a:moveTo>
                <a:cubicBezTo>
                  <a:pt x="421" y="229"/>
                  <a:pt x="421" y="229"/>
                  <a:pt x="421" y="229"/>
                </a:cubicBezTo>
                <a:cubicBezTo>
                  <a:pt x="427" y="229"/>
                  <a:pt x="430" y="235"/>
                  <a:pt x="436" y="237"/>
                </a:cubicBezTo>
                <a:cubicBezTo>
                  <a:pt x="434" y="241"/>
                  <a:pt x="426" y="242"/>
                  <a:pt x="421" y="245"/>
                </a:cubicBezTo>
                <a:close/>
                <a:moveTo>
                  <a:pt x="421" y="224"/>
                </a:moveTo>
                <a:cubicBezTo>
                  <a:pt x="422" y="208"/>
                  <a:pt x="422" y="208"/>
                  <a:pt x="422" y="208"/>
                </a:cubicBezTo>
                <a:cubicBezTo>
                  <a:pt x="428" y="212"/>
                  <a:pt x="438" y="223"/>
                  <a:pt x="439" y="234"/>
                </a:cubicBezTo>
                <a:cubicBezTo>
                  <a:pt x="433" y="230"/>
                  <a:pt x="427" y="227"/>
                  <a:pt x="421" y="224"/>
                </a:cubicBezTo>
                <a:close/>
                <a:moveTo>
                  <a:pt x="488" y="200"/>
                </a:moveTo>
                <a:cubicBezTo>
                  <a:pt x="486" y="201"/>
                  <a:pt x="485" y="199"/>
                  <a:pt x="484" y="198"/>
                </a:cubicBezTo>
                <a:cubicBezTo>
                  <a:pt x="468" y="177"/>
                  <a:pt x="450" y="158"/>
                  <a:pt x="431" y="140"/>
                </a:cubicBezTo>
                <a:cubicBezTo>
                  <a:pt x="432" y="140"/>
                  <a:pt x="433" y="140"/>
                  <a:pt x="434" y="140"/>
                </a:cubicBezTo>
                <a:cubicBezTo>
                  <a:pt x="454" y="156"/>
                  <a:pt x="470" y="171"/>
                  <a:pt x="492" y="190"/>
                </a:cubicBezTo>
                <a:cubicBezTo>
                  <a:pt x="491" y="190"/>
                  <a:pt x="499" y="193"/>
                  <a:pt x="496" y="189"/>
                </a:cubicBezTo>
                <a:cubicBezTo>
                  <a:pt x="480" y="165"/>
                  <a:pt x="460" y="143"/>
                  <a:pt x="437" y="123"/>
                </a:cubicBezTo>
                <a:cubicBezTo>
                  <a:pt x="438" y="123"/>
                  <a:pt x="439" y="123"/>
                  <a:pt x="439" y="124"/>
                </a:cubicBezTo>
                <a:cubicBezTo>
                  <a:pt x="464" y="142"/>
                  <a:pt x="488" y="163"/>
                  <a:pt x="511" y="184"/>
                </a:cubicBezTo>
                <a:cubicBezTo>
                  <a:pt x="505" y="189"/>
                  <a:pt x="496" y="194"/>
                  <a:pt x="488" y="200"/>
                </a:cubicBezTo>
                <a:close/>
                <a:moveTo>
                  <a:pt x="514" y="181"/>
                </a:moveTo>
                <a:cubicBezTo>
                  <a:pt x="495" y="156"/>
                  <a:pt x="472" y="136"/>
                  <a:pt x="448" y="115"/>
                </a:cubicBezTo>
                <a:cubicBezTo>
                  <a:pt x="449" y="115"/>
                  <a:pt x="450" y="115"/>
                  <a:pt x="451" y="116"/>
                </a:cubicBezTo>
                <a:cubicBezTo>
                  <a:pt x="471" y="130"/>
                  <a:pt x="494" y="150"/>
                  <a:pt x="515" y="163"/>
                </a:cubicBezTo>
                <a:cubicBezTo>
                  <a:pt x="519" y="165"/>
                  <a:pt x="524" y="168"/>
                  <a:pt x="527" y="171"/>
                </a:cubicBezTo>
                <a:lnTo>
                  <a:pt x="514" y="181"/>
                </a:lnTo>
                <a:close/>
                <a:moveTo>
                  <a:pt x="558" y="148"/>
                </a:moveTo>
                <a:cubicBezTo>
                  <a:pt x="524" y="120"/>
                  <a:pt x="494" y="89"/>
                  <a:pt x="461" y="59"/>
                </a:cubicBezTo>
                <a:cubicBezTo>
                  <a:pt x="462" y="59"/>
                  <a:pt x="463" y="59"/>
                  <a:pt x="463" y="59"/>
                </a:cubicBezTo>
                <a:cubicBezTo>
                  <a:pt x="497" y="86"/>
                  <a:pt x="530" y="113"/>
                  <a:pt x="562" y="142"/>
                </a:cubicBezTo>
                <a:cubicBezTo>
                  <a:pt x="567" y="146"/>
                  <a:pt x="559" y="146"/>
                  <a:pt x="558" y="148"/>
                </a:cubicBezTo>
                <a:close/>
                <a:moveTo>
                  <a:pt x="431" y="16"/>
                </a:moveTo>
                <a:cubicBezTo>
                  <a:pt x="454" y="39"/>
                  <a:pt x="477" y="62"/>
                  <a:pt x="501" y="84"/>
                </a:cubicBezTo>
                <a:cubicBezTo>
                  <a:pt x="482" y="70"/>
                  <a:pt x="460" y="53"/>
                  <a:pt x="439" y="39"/>
                </a:cubicBezTo>
                <a:cubicBezTo>
                  <a:pt x="442" y="39"/>
                  <a:pt x="445" y="39"/>
                  <a:pt x="443" y="37"/>
                </a:cubicBezTo>
                <a:cubicBezTo>
                  <a:pt x="436" y="33"/>
                  <a:pt x="430" y="28"/>
                  <a:pt x="427" y="23"/>
                </a:cubicBezTo>
                <a:cubicBezTo>
                  <a:pt x="427" y="21"/>
                  <a:pt x="426" y="10"/>
                  <a:pt x="431" y="16"/>
                </a:cubicBezTo>
                <a:close/>
                <a:moveTo>
                  <a:pt x="425" y="48"/>
                </a:moveTo>
                <a:cubicBezTo>
                  <a:pt x="426" y="41"/>
                  <a:pt x="425" y="34"/>
                  <a:pt x="427" y="28"/>
                </a:cubicBezTo>
                <a:cubicBezTo>
                  <a:pt x="431" y="32"/>
                  <a:pt x="434" y="34"/>
                  <a:pt x="438" y="37"/>
                </a:cubicBezTo>
                <a:cubicBezTo>
                  <a:pt x="435" y="39"/>
                  <a:pt x="433" y="35"/>
                  <a:pt x="430" y="36"/>
                </a:cubicBezTo>
                <a:cubicBezTo>
                  <a:pt x="433" y="41"/>
                  <a:pt x="439" y="45"/>
                  <a:pt x="444" y="49"/>
                </a:cubicBezTo>
                <a:cubicBezTo>
                  <a:pt x="444" y="49"/>
                  <a:pt x="445" y="48"/>
                  <a:pt x="445" y="48"/>
                </a:cubicBezTo>
                <a:cubicBezTo>
                  <a:pt x="448" y="50"/>
                  <a:pt x="452" y="52"/>
                  <a:pt x="454" y="55"/>
                </a:cubicBezTo>
                <a:cubicBezTo>
                  <a:pt x="452" y="55"/>
                  <a:pt x="451" y="54"/>
                  <a:pt x="449" y="54"/>
                </a:cubicBezTo>
                <a:cubicBezTo>
                  <a:pt x="473" y="74"/>
                  <a:pt x="497" y="96"/>
                  <a:pt x="519" y="119"/>
                </a:cubicBezTo>
                <a:cubicBezTo>
                  <a:pt x="491" y="96"/>
                  <a:pt x="462" y="73"/>
                  <a:pt x="430" y="54"/>
                </a:cubicBezTo>
                <a:cubicBezTo>
                  <a:pt x="427" y="52"/>
                  <a:pt x="425" y="50"/>
                  <a:pt x="425" y="48"/>
                </a:cubicBezTo>
                <a:close/>
                <a:moveTo>
                  <a:pt x="417" y="96"/>
                </a:moveTo>
                <a:cubicBezTo>
                  <a:pt x="419" y="96"/>
                  <a:pt x="422" y="97"/>
                  <a:pt x="421" y="93"/>
                </a:cubicBezTo>
                <a:cubicBezTo>
                  <a:pt x="426" y="95"/>
                  <a:pt x="425" y="88"/>
                  <a:pt x="421" y="90"/>
                </a:cubicBezTo>
                <a:cubicBezTo>
                  <a:pt x="423" y="81"/>
                  <a:pt x="426" y="71"/>
                  <a:pt x="425" y="60"/>
                </a:cubicBezTo>
                <a:cubicBezTo>
                  <a:pt x="428" y="62"/>
                  <a:pt x="429" y="65"/>
                  <a:pt x="433" y="66"/>
                </a:cubicBezTo>
                <a:cubicBezTo>
                  <a:pt x="431" y="64"/>
                  <a:pt x="434" y="64"/>
                  <a:pt x="435" y="65"/>
                </a:cubicBezTo>
                <a:cubicBezTo>
                  <a:pt x="433" y="60"/>
                  <a:pt x="428" y="63"/>
                  <a:pt x="427" y="57"/>
                </a:cubicBezTo>
                <a:cubicBezTo>
                  <a:pt x="461" y="75"/>
                  <a:pt x="490" y="100"/>
                  <a:pt x="519" y="123"/>
                </a:cubicBezTo>
                <a:cubicBezTo>
                  <a:pt x="531" y="132"/>
                  <a:pt x="544" y="141"/>
                  <a:pt x="555" y="151"/>
                </a:cubicBezTo>
                <a:cubicBezTo>
                  <a:pt x="552" y="155"/>
                  <a:pt x="548" y="152"/>
                  <a:pt x="547" y="151"/>
                </a:cubicBezTo>
                <a:cubicBezTo>
                  <a:pt x="529" y="139"/>
                  <a:pt x="512" y="125"/>
                  <a:pt x="495" y="112"/>
                </a:cubicBezTo>
                <a:cubicBezTo>
                  <a:pt x="508" y="127"/>
                  <a:pt x="526" y="141"/>
                  <a:pt x="542" y="152"/>
                </a:cubicBezTo>
                <a:cubicBezTo>
                  <a:pt x="542" y="152"/>
                  <a:pt x="543" y="153"/>
                  <a:pt x="544" y="153"/>
                </a:cubicBezTo>
                <a:cubicBezTo>
                  <a:pt x="544" y="155"/>
                  <a:pt x="550" y="153"/>
                  <a:pt x="548" y="156"/>
                </a:cubicBezTo>
                <a:cubicBezTo>
                  <a:pt x="545" y="161"/>
                  <a:pt x="538" y="163"/>
                  <a:pt x="533" y="167"/>
                </a:cubicBezTo>
                <a:cubicBezTo>
                  <a:pt x="521" y="155"/>
                  <a:pt x="506" y="142"/>
                  <a:pt x="493" y="130"/>
                </a:cubicBezTo>
                <a:cubicBezTo>
                  <a:pt x="505" y="136"/>
                  <a:pt x="517" y="147"/>
                  <a:pt x="529" y="154"/>
                </a:cubicBezTo>
                <a:cubicBezTo>
                  <a:pt x="531" y="156"/>
                  <a:pt x="528" y="151"/>
                  <a:pt x="527" y="149"/>
                </a:cubicBezTo>
                <a:cubicBezTo>
                  <a:pt x="496" y="122"/>
                  <a:pt x="468" y="92"/>
                  <a:pt x="436" y="68"/>
                </a:cubicBezTo>
                <a:cubicBezTo>
                  <a:pt x="435" y="67"/>
                  <a:pt x="434" y="67"/>
                  <a:pt x="433" y="68"/>
                </a:cubicBezTo>
                <a:cubicBezTo>
                  <a:pt x="455" y="87"/>
                  <a:pt x="477" y="107"/>
                  <a:pt x="498" y="128"/>
                </a:cubicBezTo>
                <a:cubicBezTo>
                  <a:pt x="476" y="112"/>
                  <a:pt x="454" y="95"/>
                  <a:pt x="429" y="80"/>
                </a:cubicBezTo>
                <a:cubicBezTo>
                  <a:pt x="428" y="79"/>
                  <a:pt x="423" y="82"/>
                  <a:pt x="426" y="84"/>
                </a:cubicBezTo>
                <a:cubicBezTo>
                  <a:pt x="460" y="107"/>
                  <a:pt x="498" y="138"/>
                  <a:pt x="524" y="165"/>
                </a:cubicBezTo>
                <a:cubicBezTo>
                  <a:pt x="503" y="150"/>
                  <a:pt x="503" y="150"/>
                  <a:pt x="503" y="150"/>
                </a:cubicBezTo>
                <a:cubicBezTo>
                  <a:pt x="478" y="131"/>
                  <a:pt x="454" y="110"/>
                  <a:pt x="424" y="97"/>
                </a:cubicBezTo>
                <a:cubicBezTo>
                  <a:pt x="424" y="104"/>
                  <a:pt x="445" y="112"/>
                  <a:pt x="442" y="114"/>
                </a:cubicBezTo>
                <a:cubicBezTo>
                  <a:pt x="457" y="129"/>
                  <a:pt x="475" y="143"/>
                  <a:pt x="490" y="160"/>
                </a:cubicBezTo>
                <a:cubicBezTo>
                  <a:pt x="470" y="142"/>
                  <a:pt x="450" y="125"/>
                  <a:pt x="426" y="110"/>
                </a:cubicBezTo>
                <a:cubicBezTo>
                  <a:pt x="423" y="108"/>
                  <a:pt x="418" y="105"/>
                  <a:pt x="413" y="105"/>
                </a:cubicBezTo>
                <a:cubicBezTo>
                  <a:pt x="408" y="106"/>
                  <a:pt x="402" y="101"/>
                  <a:pt x="397" y="97"/>
                </a:cubicBezTo>
                <a:cubicBezTo>
                  <a:pt x="403" y="96"/>
                  <a:pt x="410" y="95"/>
                  <a:pt x="417" y="96"/>
                </a:cubicBezTo>
                <a:close/>
                <a:moveTo>
                  <a:pt x="426" y="118"/>
                </a:moveTo>
                <a:cubicBezTo>
                  <a:pt x="428" y="120"/>
                  <a:pt x="433" y="121"/>
                  <a:pt x="433" y="124"/>
                </a:cubicBezTo>
                <a:cubicBezTo>
                  <a:pt x="452" y="141"/>
                  <a:pt x="472" y="160"/>
                  <a:pt x="487" y="181"/>
                </a:cubicBezTo>
                <a:cubicBezTo>
                  <a:pt x="466" y="163"/>
                  <a:pt x="443" y="141"/>
                  <a:pt x="419" y="124"/>
                </a:cubicBezTo>
                <a:cubicBezTo>
                  <a:pt x="422" y="124"/>
                  <a:pt x="424" y="127"/>
                  <a:pt x="428" y="125"/>
                </a:cubicBezTo>
                <a:cubicBezTo>
                  <a:pt x="413" y="116"/>
                  <a:pt x="398" y="106"/>
                  <a:pt x="384" y="97"/>
                </a:cubicBezTo>
                <a:cubicBezTo>
                  <a:pt x="399" y="102"/>
                  <a:pt x="413" y="111"/>
                  <a:pt x="426" y="118"/>
                </a:cubicBezTo>
                <a:close/>
                <a:moveTo>
                  <a:pt x="405" y="116"/>
                </a:moveTo>
                <a:cubicBezTo>
                  <a:pt x="403" y="121"/>
                  <a:pt x="399" y="113"/>
                  <a:pt x="398" y="112"/>
                </a:cubicBezTo>
                <a:cubicBezTo>
                  <a:pt x="397" y="112"/>
                  <a:pt x="397" y="111"/>
                  <a:pt x="396" y="111"/>
                </a:cubicBezTo>
                <a:cubicBezTo>
                  <a:pt x="396" y="111"/>
                  <a:pt x="396" y="111"/>
                  <a:pt x="396" y="111"/>
                </a:cubicBezTo>
                <a:cubicBezTo>
                  <a:pt x="396" y="111"/>
                  <a:pt x="396" y="111"/>
                  <a:pt x="396" y="111"/>
                </a:cubicBezTo>
                <a:cubicBezTo>
                  <a:pt x="396" y="109"/>
                  <a:pt x="402" y="114"/>
                  <a:pt x="405" y="116"/>
                </a:cubicBezTo>
                <a:close/>
                <a:moveTo>
                  <a:pt x="361" y="105"/>
                </a:moveTo>
                <a:cubicBezTo>
                  <a:pt x="374" y="117"/>
                  <a:pt x="387" y="129"/>
                  <a:pt x="398" y="143"/>
                </a:cubicBezTo>
                <a:cubicBezTo>
                  <a:pt x="346" y="102"/>
                  <a:pt x="346" y="102"/>
                  <a:pt x="346" y="102"/>
                </a:cubicBezTo>
                <a:cubicBezTo>
                  <a:pt x="345" y="101"/>
                  <a:pt x="343" y="101"/>
                  <a:pt x="342" y="100"/>
                </a:cubicBezTo>
                <a:cubicBezTo>
                  <a:pt x="347" y="97"/>
                  <a:pt x="357" y="101"/>
                  <a:pt x="361" y="105"/>
                </a:cubicBezTo>
                <a:close/>
                <a:moveTo>
                  <a:pt x="334" y="98"/>
                </a:moveTo>
                <a:cubicBezTo>
                  <a:pt x="334" y="101"/>
                  <a:pt x="336" y="103"/>
                  <a:pt x="338" y="105"/>
                </a:cubicBezTo>
                <a:cubicBezTo>
                  <a:pt x="342" y="111"/>
                  <a:pt x="347" y="108"/>
                  <a:pt x="352" y="112"/>
                </a:cubicBezTo>
                <a:cubicBezTo>
                  <a:pt x="411" y="158"/>
                  <a:pt x="411" y="158"/>
                  <a:pt x="411" y="158"/>
                </a:cubicBezTo>
                <a:cubicBezTo>
                  <a:pt x="412" y="158"/>
                  <a:pt x="419" y="161"/>
                  <a:pt x="416" y="158"/>
                </a:cubicBezTo>
                <a:cubicBezTo>
                  <a:pt x="403" y="143"/>
                  <a:pt x="390" y="128"/>
                  <a:pt x="376" y="115"/>
                </a:cubicBezTo>
                <a:cubicBezTo>
                  <a:pt x="375" y="114"/>
                  <a:pt x="371" y="109"/>
                  <a:pt x="372" y="110"/>
                </a:cubicBezTo>
                <a:cubicBezTo>
                  <a:pt x="410" y="133"/>
                  <a:pt x="410" y="133"/>
                  <a:pt x="410" y="133"/>
                </a:cubicBezTo>
                <a:cubicBezTo>
                  <a:pt x="397" y="121"/>
                  <a:pt x="379" y="109"/>
                  <a:pt x="363" y="99"/>
                </a:cubicBezTo>
                <a:cubicBezTo>
                  <a:pt x="368" y="99"/>
                  <a:pt x="374" y="98"/>
                  <a:pt x="377" y="100"/>
                </a:cubicBezTo>
                <a:cubicBezTo>
                  <a:pt x="393" y="111"/>
                  <a:pt x="405" y="123"/>
                  <a:pt x="417" y="137"/>
                </a:cubicBezTo>
                <a:cubicBezTo>
                  <a:pt x="410" y="135"/>
                  <a:pt x="410" y="135"/>
                  <a:pt x="410" y="135"/>
                </a:cubicBezTo>
                <a:cubicBezTo>
                  <a:pt x="413" y="137"/>
                  <a:pt x="416" y="138"/>
                  <a:pt x="418" y="141"/>
                </a:cubicBezTo>
                <a:cubicBezTo>
                  <a:pt x="419" y="142"/>
                  <a:pt x="423" y="143"/>
                  <a:pt x="422" y="140"/>
                </a:cubicBezTo>
                <a:cubicBezTo>
                  <a:pt x="421" y="136"/>
                  <a:pt x="416" y="134"/>
                  <a:pt x="415" y="129"/>
                </a:cubicBezTo>
                <a:cubicBezTo>
                  <a:pt x="418" y="128"/>
                  <a:pt x="420" y="132"/>
                  <a:pt x="421" y="134"/>
                </a:cubicBezTo>
                <a:cubicBezTo>
                  <a:pt x="421" y="135"/>
                  <a:pt x="421" y="135"/>
                  <a:pt x="421" y="135"/>
                </a:cubicBezTo>
                <a:cubicBezTo>
                  <a:pt x="441" y="153"/>
                  <a:pt x="459" y="171"/>
                  <a:pt x="475" y="192"/>
                </a:cubicBezTo>
                <a:cubicBezTo>
                  <a:pt x="476" y="193"/>
                  <a:pt x="479" y="194"/>
                  <a:pt x="478" y="197"/>
                </a:cubicBezTo>
                <a:cubicBezTo>
                  <a:pt x="478" y="193"/>
                  <a:pt x="472" y="196"/>
                  <a:pt x="475" y="192"/>
                </a:cubicBezTo>
                <a:cubicBezTo>
                  <a:pt x="421" y="150"/>
                  <a:pt x="421" y="150"/>
                  <a:pt x="421" y="150"/>
                </a:cubicBezTo>
                <a:cubicBezTo>
                  <a:pt x="419" y="148"/>
                  <a:pt x="412" y="146"/>
                  <a:pt x="414" y="150"/>
                </a:cubicBezTo>
                <a:cubicBezTo>
                  <a:pt x="416" y="155"/>
                  <a:pt x="421" y="161"/>
                  <a:pt x="426" y="163"/>
                </a:cubicBezTo>
                <a:cubicBezTo>
                  <a:pt x="429" y="164"/>
                  <a:pt x="429" y="162"/>
                  <a:pt x="428" y="160"/>
                </a:cubicBezTo>
                <a:cubicBezTo>
                  <a:pt x="468" y="191"/>
                  <a:pt x="468" y="191"/>
                  <a:pt x="468" y="191"/>
                </a:cubicBezTo>
                <a:cubicBezTo>
                  <a:pt x="473" y="194"/>
                  <a:pt x="478" y="199"/>
                  <a:pt x="483" y="204"/>
                </a:cubicBezTo>
                <a:cubicBezTo>
                  <a:pt x="470" y="213"/>
                  <a:pt x="454" y="223"/>
                  <a:pt x="442" y="232"/>
                </a:cubicBezTo>
                <a:cubicBezTo>
                  <a:pt x="438" y="220"/>
                  <a:pt x="432" y="211"/>
                  <a:pt x="422" y="204"/>
                </a:cubicBezTo>
                <a:cubicBezTo>
                  <a:pt x="428" y="205"/>
                  <a:pt x="428" y="205"/>
                  <a:pt x="428" y="205"/>
                </a:cubicBezTo>
                <a:cubicBezTo>
                  <a:pt x="424" y="201"/>
                  <a:pt x="424" y="201"/>
                  <a:pt x="424" y="201"/>
                </a:cubicBezTo>
                <a:cubicBezTo>
                  <a:pt x="426" y="201"/>
                  <a:pt x="433" y="206"/>
                  <a:pt x="428" y="206"/>
                </a:cubicBezTo>
                <a:cubicBezTo>
                  <a:pt x="435" y="211"/>
                  <a:pt x="441" y="218"/>
                  <a:pt x="449" y="221"/>
                </a:cubicBezTo>
                <a:cubicBezTo>
                  <a:pt x="448" y="208"/>
                  <a:pt x="434" y="200"/>
                  <a:pt x="430" y="189"/>
                </a:cubicBezTo>
                <a:cubicBezTo>
                  <a:pt x="433" y="190"/>
                  <a:pt x="441" y="194"/>
                  <a:pt x="445" y="198"/>
                </a:cubicBezTo>
                <a:cubicBezTo>
                  <a:pt x="445" y="199"/>
                  <a:pt x="446" y="199"/>
                  <a:pt x="446" y="199"/>
                </a:cubicBezTo>
                <a:cubicBezTo>
                  <a:pt x="451" y="204"/>
                  <a:pt x="455" y="210"/>
                  <a:pt x="462" y="213"/>
                </a:cubicBezTo>
                <a:cubicBezTo>
                  <a:pt x="461" y="216"/>
                  <a:pt x="466" y="215"/>
                  <a:pt x="466" y="213"/>
                </a:cubicBezTo>
                <a:cubicBezTo>
                  <a:pt x="462" y="197"/>
                  <a:pt x="438" y="173"/>
                  <a:pt x="434" y="169"/>
                </a:cubicBezTo>
                <a:cubicBezTo>
                  <a:pt x="433" y="168"/>
                  <a:pt x="426" y="165"/>
                  <a:pt x="428" y="167"/>
                </a:cubicBezTo>
                <a:cubicBezTo>
                  <a:pt x="439" y="178"/>
                  <a:pt x="451" y="191"/>
                  <a:pt x="459" y="206"/>
                </a:cubicBezTo>
                <a:cubicBezTo>
                  <a:pt x="451" y="200"/>
                  <a:pt x="444" y="191"/>
                  <a:pt x="435" y="187"/>
                </a:cubicBezTo>
                <a:cubicBezTo>
                  <a:pt x="429" y="184"/>
                  <a:pt x="423" y="177"/>
                  <a:pt x="424" y="169"/>
                </a:cubicBezTo>
                <a:cubicBezTo>
                  <a:pt x="424" y="168"/>
                  <a:pt x="417" y="164"/>
                  <a:pt x="420" y="168"/>
                </a:cubicBezTo>
                <a:cubicBezTo>
                  <a:pt x="418" y="167"/>
                  <a:pt x="410" y="166"/>
                  <a:pt x="408" y="165"/>
                </a:cubicBezTo>
                <a:cubicBezTo>
                  <a:pt x="386" y="151"/>
                  <a:pt x="371" y="129"/>
                  <a:pt x="352" y="112"/>
                </a:cubicBezTo>
                <a:cubicBezTo>
                  <a:pt x="351" y="112"/>
                  <a:pt x="350" y="113"/>
                  <a:pt x="353" y="115"/>
                </a:cubicBezTo>
                <a:cubicBezTo>
                  <a:pt x="355" y="116"/>
                  <a:pt x="351" y="117"/>
                  <a:pt x="350" y="116"/>
                </a:cubicBezTo>
                <a:cubicBezTo>
                  <a:pt x="361" y="127"/>
                  <a:pt x="376" y="139"/>
                  <a:pt x="384" y="153"/>
                </a:cubicBezTo>
                <a:cubicBezTo>
                  <a:pt x="360" y="134"/>
                  <a:pt x="335" y="115"/>
                  <a:pt x="304" y="100"/>
                </a:cubicBezTo>
                <a:cubicBezTo>
                  <a:pt x="304" y="100"/>
                  <a:pt x="299" y="101"/>
                  <a:pt x="301" y="102"/>
                </a:cubicBezTo>
                <a:cubicBezTo>
                  <a:pt x="332" y="115"/>
                  <a:pt x="356" y="137"/>
                  <a:pt x="383" y="156"/>
                </a:cubicBezTo>
                <a:cubicBezTo>
                  <a:pt x="383" y="156"/>
                  <a:pt x="381" y="155"/>
                  <a:pt x="380" y="155"/>
                </a:cubicBezTo>
                <a:cubicBezTo>
                  <a:pt x="390" y="163"/>
                  <a:pt x="390" y="163"/>
                  <a:pt x="390" y="163"/>
                </a:cubicBezTo>
                <a:cubicBezTo>
                  <a:pt x="360" y="159"/>
                  <a:pt x="360" y="159"/>
                  <a:pt x="360" y="159"/>
                </a:cubicBezTo>
                <a:cubicBezTo>
                  <a:pt x="341" y="142"/>
                  <a:pt x="320" y="125"/>
                  <a:pt x="299" y="109"/>
                </a:cubicBezTo>
                <a:cubicBezTo>
                  <a:pt x="323" y="124"/>
                  <a:pt x="349" y="139"/>
                  <a:pt x="372" y="157"/>
                </a:cubicBezTo>
                <a:cubicBezTo>
                  <a:pt x="373" y="157"/>
                  <a:pt x="379" y="158"/>
                  <a:pt x="377" y="157"/>
                </a:cubicBezTo>
                <a:cubicBezTo>
                  <a:pt x="348" y="135"/>
                  <a:pt x="317" y="115"/>
                  <a:pt x="285" y="96"/>
                </a:cubicBezTo>
                <a:cubicBezTo>
                  <a:pt x="302" y="98"/>
                  <a:pt x="318" y="98"/>
                  <a:pt x="334" y="98"/>
                </a:cubicBezTo>
                <a:close/>
                <a:moveTo>
                  <a:pt x="423" y="198"/>
                </a:moveTo>
                <a:cubicBezTo>
                  <a:pt x="424" y="187"/>
                  <a:pt x="424" y="187"/>
                  <a:pt x="424" y="187"/>
                </a:cubicBezTo>
                <a:cubicBezTo>
                  <a:pt x="432" y="195"/>
                  <a:pt x="438" y="205"/>
                  <a:pt x="443" y="214"/>
                </a:cubicBezTo>
                <a:cubicBezTo>
                  <a:pt x="437" y="209"/>
                  <a:pt x="431" y="202"/>
                  <a:pt x="423" y="198"/>
                </a:cubicBezTo>
                <a:close/>
                <a:moveTo>
                  <a:pt x="281" y="100"/>
                </a:moveTo>
                <a:cubicBezTo>
                  <a:pt x="283" y="104"/>
                  <a:pt x="289" y="104"/>
                  <a:pt x="292" y="107"/>
                </a:cubicBezTo>
                <a:cubicBezTo>
                  <a:pt x="293" y="107"/>
                  <a:pt x="293" y="107"/>
                  <a:pt x="293" y="107"/>
                </a:cubicBezTo>
                <a:cubicBezTo>
                  <a:pt x="295" y="107"/>
                  <a:pt x="297" y="109"/>
                  <a:pt x="298" y="112"/>
                </a:cubicBezTo>
                <a:cubicBezTo>
                  <a:pt x="354" y="158"/>
                  <a:pt x="354" y="158"/>
                  <a:pt x="354" y="158"/>
                </a:cubicBezTo>
                <a:cubicBezTo>
                  <a:pt x="320" y="139"/>
                  <a:pt x="290" y="116"/>
                  <a:pt x="259" y="94"/>
                </a:cubicBezTo>
                <a:cubicBezTo>
                  <a:pt x="268" y="93"/>
                  <a:pt x="277" y="93"/>
                  <a:pt x="281" y="100"/>
                </a:cubicBezTo>
                <a:close/>
                <a:moveTo>
                  <a:pt x="251" y="94"/>
                </a:moveTo>
                <a:cubicBezTo>
                  <a:pt x="277" y="111"/>
                  <a:pt x="299" y="131"/>
                  <a:pt x="319" y="153"/>
                </a:cubicBezTo>
                <a:cubicBezTo>
                  <a:pt x="290" y="132"/>
                  <a:pt x="263" y="109"/>
                  <a:pt x="232" y="91"/>
                </a:cubicBezTo>
                <a:cubicBezTo>
                  <a:pt x="238" y="91"/>
                  <a:pt x="245" y="91"/>
                  <a:pt x="251" y="94"/>
                </a:cubicBezTo>
                <a:close/>
                <a:moveTo>
                  <a:pt x="306" y="149"/>
                </a:moveTo>
                <a:cubicBezTo>
                  <a:pt x="307" y="148"/>
                  <a:pt x="307" y="148"/>
                  <a:pt x="307" y="148"/>
                </a:cubicBezTo>
                <a:cubicBezTo>
                  <a:pt x="315" y="150"/>
                  <a:pt x="314" y="156"/>
                  <a:pt x="320" y="159"/>
                </a:cubicBezTo>
                <a:cubicBezTo>
                  <a:pt x="315" y="159"/>
                  <a:pt x="306" y="160"/>
                  <a:pt x="304" y="158"/>
                </a:cubicBezTo>
                <a:cubicBezTo>
                  <a:pt x="282" y="135"/>
                  <a:pt x="256" y="114"/>
                  <a:pt x="230" y="95"/>
                </a:cubicBezTo>
                <a:cubicBezTo>
                  <a:pt x="257" y="110"/>
                  <a:pt x="281" y="131"/>
                  <a:pt x="306" y="149"/>
                </a:cubicBezTo>
                <a:close/>
                <a:moveTo>
                  <a:pt x="228" y="96"/>
                </a:moveTo>
                <a:cubicBezTo>
                  <a:pt x="227" y="97"/>
                  <a:pt x="226" y="96"/>
                  <a:pt x="225" y="95"/>
                </a:cubicBezTo>
                <a:cubicBezTo>
                  <a:pt x="224" y="93"/>
                  <a:pt x="228" y="95"/>
                  <a:pt x="228" y="96"/>
                </a:cubicBezTo>
                <a:close/>
                <a:moveTo>
                  <a:pt x="295" y="158"/>
                </a:moveTo>
                <a:cubicBezTo>
                  <a:pt x="258" y="159"/>
                  <a:pt x="258" y="159"/>
                  <a:pt x="258" y="159"/>
                </a:cubicBezTo>
                <a:cubicBezTo>
                  <a:pt x="250" y="148"/>
                  <a:pt x="240" y="139"/>
                  <a:pt x="231" y="129"/>
                </a:cubicBezTo>
                <a:cubicBezTo>
                  <a:pt x="237" y="131"/>
                  <a:pt x="242" y="137"/>
                  <a:pt x="248" y="140"/>
                </a:cubicBezTo>
                <a:cubicBezTo>
                  <a:pt x="257" y="145"/>
                  <a:pt x="263" y="153"/>
                  <a:pt x="274" y="157"/>
                </a:cubicBezTo>
                <a:cubicBezTo>
                  <a:pt x="277" y="159"/>
                  <a:pt x="276" y="153"/>
                  <a:pt x="275" y="152"/>
                </a:cubicBezTo>
                <a:cubicBezTo>
                  <a:pt x="254" y="127"/>
                  <a:pt x="229" y="106"/>
                  <a:pt x="204" y="85"/>
                </a:cubicBezTo>
                <a:cubicBezTo>
                  <a:pt x="236" y="107"/>
                  <a:pt x="265" y="133"/>
                  <a:pt x="295" y="158"/>
                </a:cubicBezTo>
                <a:close/>
                <a:moveTo>
                  <a:pt x="185" y="82"/>
                </a:moveTo>
                <a:cubicBezTo>
                  <a:pt x="194" y="85"/>
                  <a:pt x="203" y="85"/>
                  <a:pt x="207" y="92"/>
                </a:cubicBezTo>
                <a:cubicBezTo>
                  <a:pt x="204" y="92"/>
                  <a:pt x="204" y="92"/>
                  <a:pt x="204" y="92"/>
                </a:cubicBezTo>
                <a:cubicBezTo>
                  <a:pt x="227" y="109"/>
                  <a:pt x="248" y="128"/>
                  <a:pt x="267" y="149"/>
                </a:cubicBezTo>
                <a:cubicBezTo>
                  <a:pt x="237" y="129"/>
                  <a:pt x="211" y="103"/>
                  <a:pt x="182" y="82"/>
                </a:cubicBezTo>
                <a:cubicBezTo>
                  <a:pt x="183" y="82"/>
                  <a:pt x="185" y="82"/>
                  <a:pt x="185" y="82"/>
                </a:cubicBezTo>
                <a:close/>
                <a:moveTo>
                  <a:pt x="188" y="92"/>
                </a:moveTo>
                <a:cubicBezTo>
                  <a:pt x="187" y="93"/>
                  <a:pt x="187" y="93"/>
                  <a:pt x="188" y="94"/>
                </a:cubicBezTo>
                <a:cubicBezTo>
                  <a:pt x="209" y="111"/>
                  <a:pt x="228" y="130"/>
                  <a:pt x="246" y="149"/>
                </a:cubicBezTo>
                <a:cubicBezTo>
                  <a:pt x="246" y="150"/>
                  <a:pt x="246" y="152"/>
                  <a:pt x="246" y="152"/>
                </a:cubicBezTo>
                <a:cubicBezTo>
                  <a:pt x="217" y="127"/>
                  <a:pt x="190" y="101"/>
                  <a:pt x="161" y="76"/>
                </a:cubicBezTo>
                <a:cubicBezTo>
                  <a:pt x="171" y="80"/>
                  <a:pt x="180" y="87"/>
                  <a:pt x="188" y="92"/>
                </a:cubicBezTo>
                <a:close/>
                <a:moveTo>
                  <a:pt x="234" y="147"/>
                </a:moveTo>
                <a:cubicBezTo>
                  <a:pt x="236" y="149"/>
                  <a:pt x="241" y="151"/>
                  <a:pt x="243" y="152"/>
                </a:cubicBezTo>
                <a:cubicBezTo>
                  <a:pt x="240" y="154"/>
                  <a:pt x="248" y="157"/>
                  <a:pt x="247" y="158"/>
                </a:cubicBezTo>
                <a:cubicBezTo>
                  <a:pt x="236" y="163"/>
                  <a:pt x="227" y="161"/>
                  <a:pt x="224" y="153"/>
                </a:cubicBezTo>
                <a:cubicBezTo>
                  <a:pt x="201" y="124"/>
                  <a:pt x="175" y="98"/>
                  <a:pt x="149" y="73"/>
                </a:cubicBezTo>
                <a:cubicBezTo>
                  <a:pt x="178" y="96"/>
                  <a:pt x="206" y="122"/>
                  <a:pt x="234" y="147"/>
                </a:cubicBezTo>
                <a:close/>
                <a:moveTo>
                  <a:pt x="149" y="77"/>
                </a:moveTo>
                <a:cubicBezTo>
                  <a:pt x="169" y="99"/>
                  <a:pt x="192" y="118"/>
                  <a:pt x="210" y="141"/>
                </a:cubicBezTo>
                <a:cubicBezTo>
                  <a:pt x="210" y="141"/>
                  <a:pt x="210" y="142"/>
                  <a:pt x="210" y="143"/>
                </a:cubicBezTo>
                <a:cubicBezTo>
                  <a:pt x="187" y="118"/>
                  <a:pt x="164" y="93"/>
                  <a:pt x="137" y="72"/>
                </a:cubicBezTo>
                <a:cubicBezTo>
                  <a:pt x="142" y="75"/>
                  <a:pt x="145" y="72"/>
                  <a:pt x="149" y="77"/>
                </a:cubicBezTo>
                <a:close/>
                <a:moveTo>
                  <a:pt x="122" y="66"/>
                </a:moveTo>
                <a:cubicBezTo>
                  <a:pt x="161" y="93"/>
                  <a:pt x="191" y="128"/>
                  <a:pt x="223" y="161"/>
                </a:cubicBezTo>
                <a:cubicBezTo>
                  <a:pt x="217" y="163"/>
                  <a:pt x="208" y="163"/>
                  <a:pt x="207" y="162"/>
                </a:cubicBezTo>
                <a:cubicBezTo>
                  <a:pt x="183" y="129"/>
                  <a:pt x="158" y="99"/>
                  <a:pt x="127" y="76"/>
                </a:cubicBezTo>
                <a:cubicBezTo>
                  <a:pt x="154" y="103"/>
                  <a:pt x="181" y="130"/>
                  <a:pt x="202" y="163"/>
                </a:cubicBezTo>
                <a:cubicBezTo>
                  <a:pt x="169" y="128"/>
                  <a:pt x="135" y="90"/>
                  <a:pt x="98" y="59"/>
                </a:cubicBezTo>
                <a:cubicBezTo>
                  <a:pt x="106" y="60"/>
                  <a:pt x="113" y="64"/>
                  <a:pt x="118" y="69"/>
                </a:cubicBezTo>
                <a:cubicBezTo>
                  <a:pt x="115" y="64"/>
                  <a:pt x="121" y="66"/>
                  <a:pt x="122" y="66"/>
                </a:cubicBezTo>
                <a:close/>
                <a:moveTo>
                  <a:pt x="79" y="52"/>
                </a:moveTo>
                <a:cubicBezTo>
                  <a:pt x="80" y="52"/>
                  <a:pt x="80" y="52"/>
                  <a:pt x="80" y="52"/>
                </a:cubicBezTo>
                <a:cubicBezTo>
                  <a:pt x="88" y="53"/>
                  <a:pt x="89" y="61"/>
                  <a:pt x="94" y="66"/>
                </a:cubicBezTo>
                <a:cubicBezTo>
                  <a:pt x="122" y="91"/>
                  <a:pt x="147" y="118"/>
                  <a:pt x="167" y="151"/>
                </a:cubicBezTo>
                <a:cubicBezTo>
                  <a:pt x="131" y="116"/>
                  <a:pt x="99" y="75"/>
                  <a:pt x="62" y="42"/>
                </a:cubicBezTo>
                <a:cubicBezTo>
                  <a:pt x="68" y="44"/>
                  <a:pt x="74" y="48"/>
                  <a:pt x="79" y="52"/>
                </a:cubicBezTo>
                <a:close/>
                <a:moveTo>
                  <a:pt x="37" y="27"/>
                </a:moveTo>
                <a:cubicBezTo>
                  <a:pt x="51" y="37"/>
                  <a:pt x="65" y="49"/>
                  <a:pt x="76" y="63"/>
                </a:cubicBezTo>
                <a:cubicBezTo>
                  <a:pt x="64" y="54"/>
                  <a:pt x="50" y="41"/>
                  <a:pt x="40" y="33"/>
                </a:cubicBezTo>
                <a:cubicBezTo>
                  <a:pt x="37" y="31"/>
                  <a:pt x="38" y="29"/>
                  <a:pt x="37" y="27"/>
                </a:cubicBezTo>
                <a:close/>
                <a:moveTo>
                  <a:pt x="41" y="41"/>
                </a:moveTo>
                <a:cubicBezTo>
                  <a:pt x="58" y="53"/>
                  <a:pt x="75" y="67"/>
                  <a:pt x="88" y="84"/>
                </a:cubicBezTo>
                <a:cubicBezTo>
                  <a:pt x="88" y="84"/>
                  <a:pt x="88" y="85"/>
                  <a:pt x="88" y="86"/>
                </a:cubicBezTo>
                <a:cubicBezTo>
                  <a:pt x="72" y="71"/>
                  <a:pt x="54" y="56"/>
                  <a:pt x="41" y="41"/>
                </a:cubicBezTo>
                <a:close/>
                <a:moveTo>
                  <a:pt x="46" y="51"/>
                </a:moveTo>
                <a:cubicBezTo>
                  <a:pt x="60" y="65"/>
                  <a:pt x="77" y="79"/>
                  <a:pt x="92" y="93"/>
                </a:cubicBezTo>
                <a:cubicBezTo>
                  <a:pt x="91" y="94"/>
                  <a:pt x="98" y="96"/>
                  <a:pt x="96" y="93"/>
                </a:cubicBezTo>
                <a:cubicBezTo>
                  <a:pt x="94" y="88"/>
                  <a:pt x="90" y="84"/>
                  <a:pt x="88" y="79"/>
                </a:cubicBezTo>
                <a:cubicBezTo>
                  <a:pt x="110" y="104"/>
                  <a:pt x="131" y="130"/>
                  <a:pt x="147" y="159"/>
                </a:cubicBezTo>
                <a:cubicBezTo>
                  <a:pt x="115" y="131"/>
                  <a:pt x="88" y="95"/>
                  <a:pt x="57" y="66"/>
                </a:cubicBezTo>
                <a:cubicBezTo>
                  <a:pt x="52" y="62"/>
                  <a:pt x="46" y="59"/>
                  <a:pt x="46" y="51"/>
                </a:cubicBezTo>
                <a:close/>
                <a:moveTo>
                  <a:pt x="47" y="171"/>
                </a:moveTo>
                <a:cubicBezTo>
                  <a:pt x="51" y="173"/>
                  <a:pt x="54" y="177"/>
                  <a:pt x="58" y="179"/>
                </a:cubicBezTo>
                <a:cubicBezTo>
                  <a:pt x="57" y="173"/>
                  <a:pt x="53" y="177"/>
                  <a:pt x="51" y="169"/>
                </a:cubicBezTo>
                <a:cubicBezTo>
                  <a:pt x="63" y="176"/>
                  <a:pt x="70" y="186"/>
                  <a:pt x="79" y="193"/>
                </a:cubicBezTo>
                <a:cubicBezTo>
                  <a:pt x="83" y="195"/>
                  <a:pt x="84" y="191"/>
                  <a:pt x="84" y="189"/>
                </a:cubicBezTo>
                <a:cubicBezTo>
                  <a:pt x="81" y="178"/>
                  <a:pt x="73" y="169"/>
                  <a:pt x="65" y="163"/>
                </a:cubicBezTo>
                <a:cubicBezTo>
                  <a:pt x="65" y="163"/>
                  <a:pt x="64" y="162"/>
                  <a:pt x="63" y="163"/>
                </a:cubicBezTo>
                <a:cubicBezTo>
                  <a:pt x="69" y="170"/>
                  <a:pt x="76" y="178"/>
                  <a:pt x="79" y="188"/>
                </a:cubicBezTo>
                <a:cubicBezTo>
                  <a:pt x="68" y="180"/>
                  <a:pt x="60" y="170"/>
                  <a:pt x="49" y="163"/>
                </a:cubicBezTo>
                <a:cubicBezTo>
                  <a:pt x="51" y="150"/>
                  <a:pt x="51" y="150"/>
                  <a:pt x="51" y="150"/>
                </a:cubicBezTo>
                <a:cubicBezTo>
                  <a:pt x="55" y="152"/>
                  <a:pt x="56" y="160"/>
                  <a:pt x="62" y="156"/>
                </a:cubicBezTo>
                <a:cubicBezTo>
                  <a:pt x="63" y="157"/>
                  <a:pt x="63" y="157"/>
                  <a:pt x="63" y="157"/>
                </a:cubicBezTo>
                <a:cubicBezTo>
                  <a:pt x="75" y="166"/>
                  <a:pt x="87" y="177"/>
                  <a:pt x="98" y="188"/>
                </a:cubicBezTo>
                <a:cubicBezTo>
                  <a:pt x="70" y="201"/>
                  <a:pt x="70" y="201"/>
                  <a:pt x="70" y="201"/>
                </a:cubicBezTo>
                <a:cubicBezTo>
                  <a:pt x="68" y="193"/>
                  <a:pt x="63" y="185"/>
                  <a:pt x="56" y="180"/>
                </a:cubicBezTo>
                <a:cubicBezTo>
                  <a:pt x="59" y="185"/>
                  <a:pt x="66" y="196"/>
                  <a:pt x="66" y="202"/>
                </a:cubicBezTo>
                <a:cubicBezTo>
                  <a:pt x="43" y="183"/>
                  <a:pt x="43" y="183"/>
                  <a:pt x="43" y="183"/>
                </a:cubicBezTo>
                <a:cubicBezTo>
                  <a:pt x="45" y="180"/>
                  <a:pt x="48" y="176"/>
                  <a:pt x="47" y="171"/>
                </a:cubicBezTo>
                <a:close/>
                <a:moveTo>
                  <a:pt x="40" y="191"/>
                </a:moveTo>
                <a:cubicBezTo>
                  <a:pt x="45" y="193"/>
                  <a:pt x="49" y="200"/>
                  <a:pt x="51" y="207"/>
                </a:cubicBezTo>
                <a:cubicBezTo>
                  <a:pt x="47" y="205"/>
                  <a:pt x="40" y="202"/>
                  <a:pt x="37" y="197"/>
                </a:cubicBezTo>
                <a:lnTo>
                  <a:pt x="40" y="191"/>
                </a:lnTo>
                <a:close/>
                <a:moveTo>
                  <a:pt x="51" y="209"/>
                </a:moveTo>
                <a:cubicBezTo>
                  <a:pt x="55" y="208"/>
                  <a:pt x="53" y="203"/>
                  <a:pt x="51" y="200"/>
                </a:cubicBezTo>
                <a:cubicBezTo>
                  <a:pt x="49" y="196"/>
                  <a:pt x="46" y="194"/>
                  <a:pt x="42" y="188"/>
                </a:cubicBezTo>
                <a:cubicBezTo>
                  <a:pt x="48" y="191"/>
                  <a:pt x="59" y="201"/>
                  <a:pt x="63" y="205"/>
                </a:cubicBezTo>
                <a:cubicBezTo>
                  <a:pt x="42" y="217"/>
                  <a:pt x="42" y="217"/>
                  <a:pt x="42" y="217"/>
                </a:cubicBezTo>
                <a:cubicBezTo>
                  <a:pt x="41" y="212"/>
                  <a:pt x="38" y="206"/>
                  <a:pt x="35" y="201"/>
                </a:cubicBezTo>
                <a:cubicBezTo>
                  <a:pt x="41" y="204"/>
                  <a:pt x="46" y="211"/>
                  <a:pt x="51" y="209"/>
                </a:cubicBezTo>
                <a:close/>
                <a:moveTo>
                  <a:pt x="38" y="220"/>
                </a:moveTo>
                <a:cubicBezTo>
                  <a:pt x="28" y="221"/>
                  <a:pt x="18" y="227"/>
                  <a:pt x="14" y="234"/>
                </a:cubicBezTo>
                <a:cubicBezTo>
                  <a:pt x="20" y="225"/>
                  <a:pt x="28" y="216"/>
                  <a:pt x="32" y="205"/>
                </a:cubicBezTo>
                <a:cubicBezTo>
                  <a:pt x="36" y="210"/>
                  <a:pt x="41" y="220"/>
                  <a:pt x="38" y="220"/>
                </a:cubicBezTo>
                <a:close/>
              </a:path>
            </a:pathLst>
          </a:custGeom>
          <a:solidFill>
            <a:srgbClr val="262626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2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" grpId="0"/>
      <p:bldP spid="62" grpId="0" animBg="1"/>
      <p:bldP spid="64" grpId="0"/>
      <p:bldP spid="65" grpId="0"/>
      <p:bldP spid="67" grpId="0" animBg="1"/>
      <p:bldP spid="68" grpId="0" animBg="1"/>
      <p:bldP spid="69" grpId="0" animBg="1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Kết quả hình ảnh cho nền trắng"/>
          <p:cNvPicPr>
            <a:picLocks noChangeAspect="1" noChangeArrowheads="1"/>
          </p:cNvPicPr>
          <p:nvPr/>
        </p:nvPicPr>
        <p:blipFill>
          <a:blip r:embed="rId2"/>
          <a:srcRect r="29408" b="29046"/>
          <a:stretch>
            <a:fillRect/>
          </a:stretch>
        </p:blipFill>
        <p:spPr bwMode="auto">
          <a:xfrm>
            <a:off x="13059" y="3"/>
            <a:ext cx="12175767" cy="6857999"/>
          </a:xfrm>
          <a:prstGeom prst="rect">
            <a:avLst/>
          </a:prstGeom>
          <a:noFill/>
        </p:spPr>
      </p:pic>
      <p:pic>
        <p:nvPicPr>
          <p:cNvPr id="28" name="Picture 2" descr="image00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1270165">
            <a:off x="479469" y="1086355"/>
            <a:ext cx="4269121" cy="3454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" name="Picture 3" descr="image003"/>
          <p:cNvPicPr>
            <a:picLocks noChangeAspect="1" noChangeArrowheads="1"/>
          </p:cNvPicPr>
          <p:nvPr/>
        </p:nvPicPr>
        <p:blipFill>
          <a:blip r:embed="rId4"/>
          <a:srcRect b="17955"/>
          <a:stretch>
            <a:fillRect/>
          </a:stretch>
        </p:blipFill>
        <p:spPr bwMode="auto">
          <a:xfrm rot="4265379">
            <a:off x="6116540" y="-1733564"/>
            <a:ext cx="2883105" cy="6512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" name="Picture 4" descr="image00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884418" y="2483893"/>
            <a:ext cx="3477757" cy="2060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" name="Picture 5" descr="image006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 rot="1542975">
            <a:off x="4718326" y="1420947"/>
            <a:ext cx="5484971" cy="29960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" name="Picture 6" descr="image007"/>
          <p:cNvPicPr>
            <a:picLocks noChangeAspect="1" noChangeArrowheads="1"/>
          </p:cNvPicPr>
          <p:nvPr/>
        </p:nvPicPr>
        <p:blipFill>
          <a:blip r:embed="rId7"/>
          <a:srcRect l="14179"/>
          <a:stretch>
            <a:fillRect/>
          </a:stretch>
        </p:blipFill>
        <p:spPr bwMode="auto">
          <a:xfrm>
            <a:off x="5075644" y="1813036"/>
            <a:ext cx="7496734" cy="2650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" name="Picture 7" descr="image008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 rot="20968947">
            <a:off x="-30824" y="3470926"/>
            <a:ext cx="5133340" cy="29424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" name="Picture 8" descr="image010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 rot="1024035">
            <a:off x="3487992" y="4094330"/>
            <a:ext cx="7043823" cy="31799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" name="Picture 9" descr="image011"/>
          <p:cNvPicPr>
            <a:picLocks noChangeAspect="1" noChangeArrowheads="1"/>
          </p:cNvPicPr>
          <p:nvPr/>
        </p:nvPicPr>
        <p:blipFill>
          <a:blip r:embed="rId10"/>
          <a:srcRect l="17205"/>
          <a:stretch>
            <a:fillRect/>
          </a:stretch>
        </p:blipFill>
        <p:spPr bwMode="auto">
          <a:xfrm rot="20801872">
            <a:off x="4175241" y="4084832"/>
            <a:ext cx="7486083" cy="31512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" name="Picture 10" descr="image001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 rot="10800000" flipH="1" flipV="1">
            <a:off x="21006" y="2667000"/>
            <a:ext cx="2539339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 l="23105" t="20378" r="6776" b="9572"/>
          <a:stretch>
            <a:fillRect/>
          </a:stretch>
        </p:blipFill>
        <p:spPr bwMode="auto">
          <a:xfrm>
            <a:off x="1" y="0"/>
            <a:ext cx="1220094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6" name="Rectangle 85"/>
          <p:cNvSpPr/>
          <p:nvPr/>
        </p:nvSpPr>
        <p:spPr>
          <a:xfrm>
            <a:off x="2458822" y="1368216"/>
            <a:ext cx="2603598" cy="584775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200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2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quá</a:t>
            </a:r>
            <a:r>
              <a:rPr lang="en-US" sz="32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khứ</a:t>
            </a:r>
            <a:endParaRPr lang="en-US" sz="3200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7" name="Rectangle 86"/>
          <p:cNvSpPr/>
          <p:nvPr/>
        </p:nvSpPr>
        <p:spPr>
          <a:xfrm>
            <a:off x="7139921" y="1368226"/>
            <a:ext cx="4759947" cy="584775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200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2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cuộc</a:t>
            </a:r>
            <a:r>
              <a:rPr lang="en-US" sz="32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k/</a:t>
            </a:r>
            <a:r>
              <a:rPr lang="en-US" sz="3200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chiến</a:t>
            </a:r>
            <a:r>
              <a:rPr lang="en-US" sz="32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32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tại</a:t>
            </a:r>
            <a:endParaRPr lang="en-US" sz="3200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8" name="Rectangle 87"/>
          <p:cNvSpPr/>
          <p:nvPr/>
        </p:nvSpPr>
        <p:spPr>
          <a:xfrm>
            <a:off x="712272" y="2818658"/>
            <a:ext cx="1037198" cy="179126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spcBef>
                <a:spcPct val="20000"/>
              </a:spcBef>
              <a:buClr>
                <a:schemeClr val="tx2"/>
              </a:buClr>
            </a:pP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Bà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>
              <a:spcBef>
                <a:spcPct val="20000"/>
              </a:spcBef>
              <a:buClr>
                <a:schemeClr val="tx2"/>
              </a:buClr>
            </a:pP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Trưng</a:t>
            </a: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spcBef>
                <a:spcPct val="20000"/>
              </a:spcBef>
              <a:buClr>
                <a:schemeClr val="tx2"/>
              </a:buClr>
            </a:pP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Bà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>
              <a:spcBef>
                <a:spcPct val="20000"/>
              </a:spcBef>
              <a:buClr>
                <a:schemeClr val="tx2"/>
              </a:buClr>
            </a:pP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Triệu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9" name="Rectangle 88"/>
          <p:cNvSpPr/>
          <p:nvPr/>
        </p:nvSpPr>
        <p:spPr>
          <a:xfrm>
            <a:off x="2395726" y="338199"/>
            <a:ext cx="9267710" cy="486287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Lòng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yêu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truyền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thống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quý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báu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dân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ta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92" name="Rectangle 91"/>
          <p:cNvSpPr/>
          <p:nvPr/>
        </p:nvSpPr>
        <p:spPr>
          <a:xfrm>
            <a:off x="2600626" y="5407570"/>
            <a:ext cx="8999780" cy="1303434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342900" indent="-342900">
              <a:lnSpc>
                <a:spcPct val="70000"/>
              </a:lnSpc>
              <a:spcBef>
                <a:spcPct val="50000"/>
              </a:spcBef>
              <a:buClr>
                <a:schemeClr val="tx2"/>
              </a:buClr>
            </a:pPr>
            <a:endParaRPr lang="en-GB" sz="100" dirty="0" smtClean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lnSpc>
                <a:spcPct val="70000"/>
              </a:lnSpc>
              <a:spcBef>
                <a:spcPct val="50000"/>
              </a:spcBef>
              <a:buClr>
                <a:schemeClr val="tx2"/>
              </a:buClr>
            </a:pPr>
            <a:r>
              <a:rPr lang="en-GB" sz="32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GB" sz="3200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Khẳng</a:t>
            </a:r>
            <a:r>
              <a:rPr lang="en-GB" sz="32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3200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định</a:t>
            </a:r>
            <a:r>
              <a:rPr lang="en-GB" sz="32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3200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giá</a:t>
            </a:r>
            <a:r>
              <a:rPr lang="en-GB" sz="32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3200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trị</a:t>
            </a:r>
            <a:r>
              <a:rPr lang="en-GB" sz="32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3200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GB" sz="32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3200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lòng</a:t>
            </a:r>
            <a:r>
              <a:rPr lang="en-GB" sz="32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3200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yêu</a:t>
            </a:r>
            <a:r>
              <a:rPr lang="en-GB" sz="32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3200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nước</a:t>
            </a:r>
            <a:endParaRPr lang="en-GB" sz="3200" dirty="0" smtClean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lnSpc>
                <a:spcPct val="70000"/>
              </a:lnSpc>
              <a:spcBef>
                <a:spcPct val="50000"/>
              </a:spcBef>
              <a:buClr>
                <a:schemeClr val="tx2"/>
              </a:buClr>
            </a:pPr>
            <a:r>
              <a:rPr lang="en-GB" sz="32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GB" sz="3200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Kêu</a:t>
            </a:r>
            <a:r>
              <a:rPr lang="en-GB" sz="32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3200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gọi</a:t>
            </a:r>
            <a:r>
              <a:rPr lang="en-GB" sz="32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3200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mọi</a:t>
            </a:r>
            <a:r>
              <a:rPr lang="en-GB" sz="32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3200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GB" sz="32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3200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phát</a:t>
            </a:r>
            <a:r>
              <a:rPr lang="en-GB" sz="32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3200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huy</a:t>
            </a:r>
            <a:r>
              <a:rPr lang="en-GB" sz="32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3200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truyền</a:t>
            </a:r>
            <a:r>
              <a:rPr lang="en-GB" sz="32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3200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thống</a:t>
            </a:r>
            <a:r>
              <a:rPr lang="en-GB" sz="32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3200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yêu</a:t>
            </a:r>
            <a:r>
              <a:rPr lang="en-GB" sz="32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3200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GB" sz="32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342900" indent="-342900">
              <a:lnSpc>
                <a:spcPct val="70000"/>
              </a:lnSpc>
              <a:spcBef>
                <a:spcPct val="50000"/>
              </a:spcBef>
              <a:buClr>
                <a:schemeClr val="tx2"/>
              </a:buClr>
            </a:pPr>
            <a:endParaRPr lang="en-US" sz="100" dirty="0">
              <a:solidFill>
                <a:srgbClr val="00B050"/>
              </a:solidFill>
              <a:latin typeface="Times New Roman" pitchFamily="18" charset="0"/>
            </a:endParaRPr>
          </a:p>
        </p:txBody>
      </p:sp>
      <p:cxnSp>
        <p:nvCxnSpPr>
          <p:cNvPr id="94" name="Straight Arrow Connector 93"/>
          <p:cNvCxnSpPr>
            <a:stCxn id="89" idx="2"/>
            <a:endCxn id="86" idx="0"/>
          </p:cNvCxnSpPr>
          <p:nvPr/>
        </p:nvCxnSpPr>
        <p:spPr>
          <a:xfrm rot="5400000">
            <a:off x="5123236" y="-538129"/>
            <a:ext cx="543730" cy="3268960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Straight Arrow Connector 96"/>
          <p:cNvCxnSpPr>
            <a:stCxn id="89" idx="2"/>
            <a:endCxn id="87" idx="0"/>
          </p:cNvCxnSpPr>
          <p:nvPr/>
        </p:nvCxnSpPr>
        <p:spPr>
          <a:xfrm rot="16200000" flipH="1">
            <a:off x="8002868" y="-148801"/>
            <a:ext cx="543740" cy="2490314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1" name="Straight Arrow Connector 100"/>
          <p:cNvCxnSpPr>
            <a:stCxn id="86" idx="2"/>
            <a:endCxn id="88" idx="0"/>
          </p:cNvCxnSpPr>
          <p:nvPr/>
        </p:nvCxnSpPr>
        <p:spPr>
          <a:xfrm rot="5400000">
            <a:off x="2062913" y="1120949"/>
            <a:ext cx="865667" cy="2529750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Rectangle 59"/>
          <p:cNvSpPr/>
          <p:nvPr/>
        </p:nvSpPr>
        <p:spPr>
          <a:xfrm>
            <a:off x="47287" y="301409"/>
            <a:ext cx="1875609" cy="486287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Mở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endParaRPr lang="en-US" sz="32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1" name="Rectangle 60"/>
          <p:cNvSpPr/>
          <p:nvPr/>
        </p:nvSpPr>
        <p:spPr>
          <a:xfrm>
            <a:off x="26269" y="1383972"/>
            <a:ext cx="1959668" cy="486287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Thân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endParaRPr lang="en-US" sz="32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2" name="Rectangle 61"/>
          <p:cNvSpPr/>
          <p:nvPr/>
        </p:nvSpPr>
        <p:spPr>
          <a:xfrm>
            <a:off x="78804" y="5861394"/>
            <a:ext cx="1875609" cy="486287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Kết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endParaRPr lang="en-US" sz="32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3" name="Rectangle 82"/>
          <p:cNvSpPr/>
          <p:nvPr/>
        </p:nvSpPr>
        <p:spPr>
          <a:xfrm>
            <a:off x="1857600" y="2844933"/>
            <a:ext cx="916359" cy="1726627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spcBef>
                <a:spcPct val="20000"/>
              </a:spcBef>
              <a:buClr>
                <a:schemeClr val="tx2"/>
              </a:buClr>
            </a:pPr>
            <a:endParaRPr lang="en-US" sz="900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spcBef>
                <a:spcPct val="20000"/>
              </a:spcBef>
              <a:buClr>
                <a:schemeClr val="tx2"/>
              </a:buClr>
            </a:pP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Trần</a:t>
            </a: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spcBef>
                <a:spcPct val="20000"/>
              </a:spcBef>
              <a:buClr>
                <a:schemeClr val="tx2"/>
              </a:buClr>
            </a:pP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Hưng</a:t>
            </a: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spcBef>
                <a:spcPct val="20000"/>
              </a:spcBef>
              <a:buClr>
                <a:schemeClr val="tx2"/>
              </a:buClr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Đạo</a:t>
            </a:r>
            <a:endParaRPr lang="en-US" sz="600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spcBef>
                <a:spcPct val="20000"/>
              </a:spcBef>
              <a:buClr>
                <a:schemeClr val="tx2"/>
              </a:buClr>
            </a:pPr>
            <a:endParaRPr lang="en-US" sz="900" dirty="0" smtClean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85" name="Straight Arrow Connector 84"/>
          <p:cNvCxnSpPr>
            <a:stCxn id="86" idx="2"/>
            <a:endCxn id="83" idx="0"/>
          </p:cNvCxnSpPr>
          <p:nvPr/>
        </p:nvCxnSpPr>
        <p:spPr>
          <a:xfrm rot="5400000">
            <a:off x="2592230" y="1676542"/>
            <a:ext cx="891942" cy="1444841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5" name="Rectangle 94"/>
          <p:cNvSpPr/>
          <p:nvPr/>
        </p:nvSpPr>
        <p:spPr>
          <a:xfrm>
            <a:off x="2876864" y="2839674"/>
            <a:ext cx="916359" cy="1745093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spcBef>
                <a:spcPct val="20000"/>
              </a:spcBef>
              <a:buClr>
                <a:schemeClr val="tx2"/>
              </a:buClr>
            </a:pPr>
            <a:endParaRPr lang="en-US" sz="900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spcBef>
                <a:spcPct val="20000"/>
              </a:spcBef>
              <a:buClr>
                <a:schemeClr val="tx2"/>
              </a:buClr>
            </a:pP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spcBef>
                <a:spcPct val="20000"/>
              </a:spcBef>
              <a:buClr>
                <a:schemeClr val="tx2"/>
              </a:buClr>
            </a:pP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Lê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Lợi</a:t>
            </a: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spcBef>
                <a:spcPct val="20000"/>
              </a:spcBef>
              <a:buClr>
                <a:schemeClr val="tx2"/>
              </a:buClr>
            </a:pPr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96" name="Straight Arrow Connector 95"/>
          <p:cNvCxnSpPr>
            <a:stCxn id="86" idx="2"/>
            <a:endCxn id="95" idx="0"/>
          </p:cNvCxnSpPr>
          <p:nvPr/>
        </p:nvCxnSpPr>
        <p:spPr>
          <a:xfrm rot="5400000">
            <a:off x="3104492" y="2183544"/>
            <a:ext cx="886683" cy="425577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9" name="Rectangle 98"/>
          <p:cNvSpPr/>
          <p:nvPr/>
        </p:nvSpPr>
        <p:spPr>
          <a:xfrm>
            <a:off x="3917085" y="2855444"/>
            <a:ext cx="1079242" cy="170816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spcBef>
                <a:spcPct val="20000"/>
              </a:spcBef>
              <a:buClr>
                <a:schemeClr val="tx2"/>
              </a:buClr>
            </a:pPr>
            <a:endParaRPr lang="en-US" sz="900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spcBef>
                <a:spcPct val="20000"/>
              </a:spcBef>
              <a:buClr>
                <a:schemeClr val="tx2"/>
              </a:buClr>
            </a:pP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Quang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Trung</a:t>
            </a: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spcBef>
                <a:spcPct val="20000"/>
              </a:spcBef>
              <a:buClr>
                <a:schemeClr val="tx2"/>
              </a:buClr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……</a:t>
            </a:r>
          </a:p>
          <a:p>
            <a:pPr algn="ctr">
              <a:spcBef>
                <a:spcPct val="20000"/>
              </a:spcBef>
              <a:buClr>
                <a:schemeClr val="tx2"/>
              </a:buClr>
            </a:pPr>
            <a:endParaRPr lang="en-US" sz="1200" dirty="0" smtClean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00" name="Straight Arrow Connector 99"/>
          <p:cNvCxnSpPr>
            <a:stCxn id="86" idx="2"/>
            <a:endCxn id="99" idx="0"/>
          </p:cNvCxnSpPr>
          <p:nvPr/>
        </p:nvCxnSpPr>
        <p:spPr>
          <a:xfrm rot="16200000" flipH="1">
            <a:off x="3657437" y="2056174"/>
            <a:ext cx="902453" cy="696085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9" name="Rectangle 108"/>
          <p:cNvSpPr/>
          <p:nvPr/>
        </p:nvSpPr>
        <p:spPr>
          <a:xfrm>
            <a:off x="5469209" y="2482316"/>
            <a:ext cx="1024496" cy="260379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spcBef>
                <a:spcPct val="20000"/>
              </a:spcBef>
              <a:buClr>
                <a:schemeClr val="tx2"/>
              </a:buClr>
            </a:pPr>
            <a:r>
              <a:rPr lang="en-US" sz="2400" i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spcBef>
                <a:spcPct val="20000"/>
              </a:spcBef>
              <a:buClr>
                <a:schemeClr val="tx2"/>
              </a:buClr>
            </a:pP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cụ</a:t>
            </a: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spcBef>
                <a:spcPct val="20000"/>
              </a:spcBef>
              <a:buClr>
                <a:schemeClr val="tx2"/>
              </a:buClr>
            </a:pP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già</a:t>
            </a: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spcBef>
                <a:spcPct val="20000"/>
              </a:spcBef>
              <a:buClr>
                <a:schemeClr val="tx2"/>
              </a:buClr>
            </a:pPr>
            <a:r>
              <a:rPr lang="en-US" sz="2400" i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2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>
              <a:spcBef>
                <a:spcPct val="20000"/>
              </a:spcBef>
              <a:buClr>
                <a:schemeClr val="tx2"/>
              </a:buClr>
            </a:pP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cháu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10" name="Straight Arrow Connector 109"/>
          <p:cNvCxnSpPr>
            <a:stCxn id="87" idx="2"/>
            <a:endCxn id="109" idx="0"/>
          </p:cNvCxnSpPr>
          <p:nvPr/>
        </p:nvCxnSpPr>
        <p:spPr>
          <a:xfrm rot="5400000">
            <a:off x="7486019" y="448439"/>
            <a:ext cx="529315" cy="3538438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1" name="Rectangle 110"/>
          <p:cNvSpPr/>
          <p:nvPr/>
        </p:nvSpPr>
        <p:spPr>
          <a:xfrm>
            <a:off x="6634903" y="2508594"/>
            <a:ext cx="846464" cy="2529923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spcBef>
                <a:spcPct val="20000"/>
              </a:spcBef>
              <a:buClr>
                <a:schemeClr val="tx2"/>
              </a:buClr>
            </a:pPr>
            <a:r>
              <a:rPr lang="en-US" sz="2400" i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endParaRPr lang="en-US" sz="2400" i="1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spcBef>
                <a:spcPct val="20000"/>
              </a:spcBef>
              <a:buClr>
                <a:schemeClr val="tx2"/>
              </a:buClr>
            </a:pP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kiều</a:t>
            </a: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spcBef>
                <a:spcPct val="20000"/>
              </a:spcBef>
              <a:buClr>
                <a:schemeClr val="tx2"/>
              </a:buClr>
            </a:pP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bào</a:t>
            </a: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spcBef>
                <a:spcPct val="20000"/>
              </a:spcBef>
              <a:buClr>
                <a:schemeClr val="tx2"/>
              </a:buClr>
            </a:pPr>
            <a:r>
              <a:rPr lang="en-US" sz="2400" i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2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đồng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bào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cxnSp>
        <p:nvCxnSpPr>
          <p:cNvPr id="113" name="Straight Arrow Connector 112"/>
          <p:cNvCxnSpPr>
            <a:stCxn id="87" idx="2"/>
            <a:endCxn id="111" idx="0"/>
          </p:cNvCxnSpPr>
          <p:nvPr/>
        </p:nvCxnSpPr>
        <p:spPr>
          <a:xfrm rot="5400000">
            <a:off x="8011219" y="999917"/>
            <a:ext cx="555593" cy="2461760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4" name="Rectangle 113"/>
          <p:cNvSpPr/>
          <p:nvPr/>
        </p:nvSpPr>
        <p:spPr>
          <a:xfrm>
            <a:off x="7566008" y="2503333"/>
            <a:ext cx="960910" cy="260379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spcBef>
                <a:spcPct val="20000"/>
              </a:spcBef>
              <a:buClr>
                <a:schemeClr val="tx2"/>
              </a:buClr>
            </a:pPr>
            <a:r>
              <a:rPr lang="en-US" sz="2400" i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endParaRPr lang="en-US" sz="2400" i="1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spcBef>
                <a:spcPct val="20000"/>
              </a:spcBef>
              <a:buClr>
                <a:schemeClr val="tx2"/>
              </a:buClr>
            </a:pP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miền</a:t>
            </a: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spcBef>
                <a:spcPct val="20000"/>
              </a:spcBef>
              <a:buClr>
                <a:schemeClr val="tx2"/>
              </a:buClr>
            </a:pP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ngược</a:t>
            </a: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spcBef>
                <a:spcPct val="20000"/>
              </a:spcBef>
              <a:buClr>
                <a:schemeClr val="tx2"/>
              </a:buClr>
            </a:pPr>
            <a:r>
              <a:rPr lang="en-US" sz="2400" i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2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miền</a:t>
            </a: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spcBef>
                <a:spcPct val="20000"/>
              </a:spcBef>
              <a:buClr>
                <a:schemeClr val="tx2"/>
              </a:buClr>
            </a:pP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xuôi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15" name="Straight Arrow Connector 114"/>
          <p:cNvCxnSpPr>
            <a:stCxn id="87" idx="2"/>
            <a:endCxn id="114" idx="0"/>
          </p:cNvCxnSpPr>
          <p:nvPr/>
        </p:nvCxnSpPr>
        <p:spPr>
          <a:xfrm rot="5400000">
            <a:off x="8508013" y="1491451"/>
            <a:ext cx="550332" cy="1473432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6" name="Rectangle 115"/>
          <p:cNvSpPr/>
          <p:nvPr/>
        </p:nvSpPr>
        <p:spPr>
          <a:xfrm>
            <a:off x="8608732" y="2519105"/>
            <a:ext cx="895400" cy="2529923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spcBef>
                <a:spcPct val="20000"/>
              </a:spcBef>
              <a:buClr>
                <a:schemeClr val="tx2"/>
              </a:buClr>
            </a:pPr>
            <a:r>
              <a:rPr lang="en-US" sz="2400" i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endParaRPr lang="en-US" sz="2400" i="1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spcBef>
                <a:spcPct val="20000"/>
              </a:spcBef>
              <a:buClr>
                <a:schemeClr val="tx2"/>
              </a:buClr>
            </a:pP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chiến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sỹ</a:t>
            </a: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spcBef>
                <a:spcPct val="20000"/>
              </a:spcBef>
              <a:buClr>
                <a:schemeClr val="tx2"/>
              </a:buClr>
            </a:pPr>
            <a:r>
              <a:rPr lang="en-US" sz="2400" i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2400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công</a:t>
            </a: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spcBef>
                <a:spcPct val="20000"/>
              </a:spcBef>
              <a:buClr>
                <a:schemeClr val="tx2"/>
              </a:buClr>
            </a:pP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chức</a:t>
            </a:r>
            <a:endParaRPr lang="en-US" sz="1200" dirty="0" smtClean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17" name="Straight Arrow Connector 116"/>
          <p:cNvCxnSpPr>
            <a:stCxn id="87" idx="2"/>
            <a:endCxn id="116" idx="0"/>
          </p:cNvCxnSpPr>
          <p:nvPr/>
        </p:nvCxnSpPr>
        <p:spPr>
          <a:xfrm rot="5400000">
            <a:off x="9005112" y="2004322"/>
            <a:ext cx="566104" cy="463463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6" name="Rectangle 125"/>
          <p:cNvSpPr/>
          <p:nvPr/>
        </p:nvSpPr>
        <p:spPr>
          <a:xfrm>
            <a:off x="9598701" y="2482310"/>
            <a:ext cx="1071783" cy="260379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spcBef>
                <a:spcPct val="20000"/>
              </a:spcBef>
              <a:buClr>
                <a:schemeClr val="tx2"/>
              </a:buClr>
            </a:pPr>
            <a:r>
              <a:rPr lang="en-US" sz="2400" i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endParaRPr lang="en-US" sz="2400" i="1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spcBef>
                <a:spcPct val="20000"/>
              </a:spcBef>
              <a:buClr>
                <a:schemeClr val="tx2"/>
              </a:buClr>
            </a:pP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phụ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nữ</a:t>
            </a: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spcBef>
                <a:spcPct val="20000"/>
              </a:spcBef>
              <a:buClr>
                <a:schemeClr val="tx2"/>
              </a:buClr>
            </a:pPr>
            <a:r>
              <a:rPr lang="en-US" sz="2400" i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2400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>
              <a:spcBef>
                <a:spcPct val="20000"/>
              </a:spcBef>
              <a:buClr>
                <a:schemeClr val="tx2"/>
              </a:buClr>
            </a:pP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bà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>
              <a:spcBef>
                <a:spcPct val="20000"/>
              </a:spcBef>
              <a:buClr>
                <a:schemeClr val="tx2"/>
              </a:buClr>
            </a:pP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mẹ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27" name="Straight Arrow Connector 126"/>
          <p:cNvCxnSpPr>
            <a:stCxn id="87" idx="2"/>
            <a:endCxn id="126" idx="0"/>
          </p:cNvCxnSpPr>
          <p:nvPr/>
        </p:nvCxnSpPr>
        <p:spPr>
          <a:xfrm rot="16200000" flipH="1">
            <a:off x="9562590" y="1910306"/>
            <a:ext cx="529309" cy="614698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8" name="Rectangle 127"/>
          <p:cNvSpPr/>
          <p:nvPr/>
        </p:nvSpPr>
        <p:spPr>
          <a:xfrm>
            <a:off x="10749284" y="2498081"/>
            <a:ext cx="1408019" cy="2529923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spcBef>
                <a:spcPct val="20000"/>
              </a:spcBef>
              <a:buClr>
                <a:schemeClr val="tx2"/>
              </a:buClr>
            </a:pPr>
            <a:r>
              <a:rPr lang="en-US" sz="2400" i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endParaRPr lang="en-US" sz="2400" i="1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spcBef>
                <a:spcPct val="20000"/>
              </a:spcBef>
              <a:buClr>
                <a:schemeClr val="tx2"/>
              </a:buClr>
            </a:pP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công</a:t>
            </a: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spcBef>
                <a:spcPct val="20000"/>
              </a:spcBef>
              <a:buClr>
                <a:schemeClr val="tx2"/>
              </a:buClr>
            </a:pP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nhân</a:t>
            </a: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spcBef>
                <a:spcPct val="20000"/>
              </a:spcBef>
              <a:buClr>
                <a:schemeClr val="tx2"/>
              </a:buClr>
            </a:pP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nông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dân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2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iền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chủ</a:t>
            </a:r>
            <a:r>
              <a:rPr lang="en-US" sz="2400" baseline="30000" dirty="0" smtClean="0">
                <a:latin typeface="Times New Roman" pitchFamily="18" charset="0"/>
                <a:cs typeface="Times New Roman" pitchFamily="18" charset="0"/>
              </a:rPr>
              <a:t>…</a:t>
            </a:r>
            <a:endParaRPr lang="en-US" sz="4000" baseline="30000" dirty="0"/>
          </a:p>
        </p:txBody>
      </p:sp>
      <p:cxnSp>
        <p:nvCxnSpPr>
          <p:cNvPr id="129" name="Straight Arrow Connector 128"/>
          <p:cNvCxnSpPr>
            <a:stCxn id="87" idx="2"/>
            <a:endCxn id="128" idx="0"/>
          </p:cNvCxnSpPr>
          <p:nvPr/>
        </p:nvCxnSpPr>
        <p:spPr>
          <a:xfrm rot="16200000" flipH="1">
            <a:off x="10214054" y="1258841"/>
            <a:ext cx="545080" cy="1933399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2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5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30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6" presetClass="entr" presetSubtype="2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33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38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6" presetClass="entr" presetSubtype="2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41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46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6" presetClass="entr" presetSubtype="2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49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54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6" presetClass="entr" presetSubtype="2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57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62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6" presetClass="entr" presetSubtype="2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65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0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6" presetClass="entr" presetSubtype="2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3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8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16" presetClass="entr" presetSubtype="2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81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86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16" presetClass="entr" presetSubtype="2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89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94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16" presetClass="entr" presetSubtype="2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97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02" dur="5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16" presetClass="entr" presetSubtype="2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05" dur="5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10" dur="5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1" presetID="16" presetClass="entr" presetSubtype="2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13" dur="5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8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3" dur="10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10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5" dur="10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6" grpId="0" animBg="1"/>
      <p:bldP spid="87" grpId="0" animBg="1"/>
      <p:bldP spid="88" grpId="0" animBg="1"/>
      <p:bldP spid="89" grpId="0" animBg="1"/>
      <p:bldP spid="92" grpId="0" animBg="1"/>
      <p:bldP spid="60" grpId="0" animBg="1"/>
      <p:bldP spid="61" grpId="0" animBg="1"/>
      <p:bldP spid="62" grpId="0" animBg="1"/>
      <p:bldP spid="83" grpId="0" animBg="1"/>
      <p:bldP spid="95" grpId="0" animBg="1"/>
      <p:bldP spid="99" grpId="0" animBg="1"/>
      <p:bldP spid="109" grpId="0" animBg="1"/>
      <p:bldP spid="111" grpId="0" animBg="1"/>
      <p:bldP spid="114" grpId="0" animBg="1"/>
      <p:bldP spid="116" grpId="0" animBg="1"/>
      <p:bldP spid="126" grpId="0" animBg="1"/>
      <p:bldP spid="128" grpId="0" animBg="1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Tien\Downloads\GAME PP\HA NOI\68756818_361791231408880_6192254435989651456_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"/>
            <a:ext cx="12188826" cy="6934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/>
          <p:cNvSpPr/>
          <p:nvPr/>
        </p:nvSpPr>
        <p:spPr>
          <a:xfrm>
            <a:off x="914163" y="776410"/>
            <a:ext cx="7635424" cy="166199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800" b="1" cap="none" spc="0" smtClean="0">
                <a:ln w="18000">
                  <a:solidFill>
                    <a:srgbClr val="FF0000"/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HÀ NỘI</a:t>
            </a:r>
          </a:p>
          <a:p>
            <a:pPr algn="ctr"/>
            <a:endParaRPr lang="en-US" b="1" cap="none" spc="0" smtClean="0">
              <a:ln w="18000">
                <a:solidFill>
                  <a:srgbClr val="FF0000"/>
                </a:solidFill>
                <a:prstDash val="solid"/>
                <a:miter lim="800000"/>
              </a:ln>
              <a:solidFill>
                <a:srgbClr val="FFFF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  <a:p>
            <a:pPr algn="ctr"/>
            <a:r>
              <a:rPr lang="en-US" sz="3600" b="1" smtClean="0">
                <a:ln w="18000">
                  <a:solidFill>
                    <a:srgbClr val="FF0000"/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ĐIỆN BIÊN PHỦ TRÊN KHÔNG</a:t>
            </a:r>
            <a:endParaRPr lang="en-US" sz="3600" b="1" cap="none" spc="0">
              <a:ln w="18000">
                <a:solidFill>
                  <a:srgbClr val="FF0000"/>
                </a:solidFill>
                <a:prstDash val="solid"/>
                <a:miter lim="800000"/>
              </a:ln>
              <a:solidFill>
                <a:srgbClr val="FFFF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65549501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30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150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 l="23105" t="20378" r="6776" b="9572"/>
          <a:stretch>
            <a:fillRect/>
          </a:stretch>
        </p:blipFill>
        <p:spPr bwMode="auto">
          <a:xfrm>
            <a:off x="1" y="0"/>
            <a:ext cx="1220094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2" name="组合 2123"/>
          <p:cNvGrpSpPr/>
          <p:nvPr/>
        </p:nvGrpSpPr>
        <p:grpSpPr>
          <a:xfrm>
            <a:off x="101201" y="-447561"/>
            <a:ext cx="11593767" cy="6855153"/>
            <a:chOff x="1509713" y="-109538"/>
            <a:chExt cx="10326328" cy="6377829"/>
          </a:xfrm>
        </p:grpSpPr>
        <p:pic>
          <p:nvPicPr>
            <p:cNvPr id="4" name="图片 2122"/>
            <p:cNvPicPr>
              <a:picLocks noChangeAspect="1"/>
            </p:cNvPicPr>
            <p:nvPr/>
          </p:nvPicPr>
          <p:blipFill rotWithShape="1">
            <a:blip r:embed="rId3"/>
            <a:srcRect b="68945"/>
            <a:stretch/>
          </p:blipFill>
          <p:spPr>
            <a:xfrm>
              <a:off x="1705769" y="864432"/>
              <a:ext cx="10101948" cy="952336"/>
            </a:xfrm>
            <a:prstGeom prst="rect">
              <a:avLst/>
            </a:prstGeom>
          </p:spPr>
        </p:pic>
        <p:pic>
          <p:nvPicPr>
            <p:cNvPr id="5" name="图片 147"/>
            <p:cNvPicPr>
              <a:picLocks noChangeAspect="1"/>
            </p:cNvPicPr>
            <p:nvPr/>
          </p:nvPicPr>
          <p:blipFill rotWithShape="1">
            <a:blip r:embed="rId3"/>
            <a:srcRect b="64968"/>
            <a:stretch/>
          </p:blipFill>
          <p:spPr>
            <a:xfrm>
              <a:off x="1727309" y="838200"/>
              <a:ext cx="10101948" cy="2867526"/>
            </a:xfrm>
            <a:prstGeom prst="rect">
              <a:avLst/>
            </a:prstGeom>
          </p:spPr>
        </p:pic>
        <p:sp>
          <p:nvSpPr>
            <p:cNvPr id="21" name="Oval 121"/>
            <p:cNvSpPr>
              <a:spLocks noChangeArrowheads="1"/>
            </p:cNvSpPr>
            <p:nvPr/>
          </p:nvSpPr>
          <p:spPr bwMode="auto">
            <a:xfrm>
              <a:off x="1535113" y="0"/>
              <a:ext cx="700088" cy="703263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22" name="Oval 122"/>
            <p:cNvSpPr>
              <a:spLocks noChangeArrowheads="1"/>
            </p:cNvSpPr>
            <p:nvPr/>
          </p:nvSpPr>
          <p:spPr bwMode="auto">
            <a:xfrm>
              <a:off x="1576388" y="41275"/>
              <a:ext cx="700088" cy="7048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23" name="Freeform 123"/>
            <p:cNvSpPr>
              <a:spLocks/>
            </p:cNvSpPr>
            <p:nvPr/>
          </p:nvSpPr>
          <p:spPr bwMode="auto">
            <a:xfrm>
              <a:off x="1509713" y="-109538"/>
              <a:ext cx="733425" cy="922338"/>
            </a:xfrm>
            <a:custGeom>
              <a:avLst/>
              <a:gdLst>
                <a:gd name="T0" fmla="*/ 86 w 88"/>
                <a:gd name="T1" fmla="*/ 55 h 110"/>
                <a:gd name="T2" fmla="*/ 37 w 88"/>
                <a:gd name="T3" fmla="*/ 96 h 110"/>
                <a:gd name="T4" fmla="*/ 4 w 88"/>
                <a:gd name="T5" fmla="*/ 55 h 110"/>
                <a:gd name="T6" fmla="*/ 54 w 88"/>
                <a:gd name="T7" fmla="*/ 14 h 110"/>
                <a:gd name="T8" fmla="*/ 86 w 88"/>
                <a:gd name="T9" fmla="*/ 55 h 110"/>
                <a:gd name="T10" fmla="*/ 88 w 88"/>
                <a:gd name="T11" fmla="*/ 55 h 110"/>
                <a:gd name="T12" fmla="*/ 3 w 88"/>
                <a:gd name="T13" fmla="*/ 55 h 110"/>
                <a:gd name="T14" fmla="*/ 88 w 88"/>
                <a:gd name="T15" fmla="*/ 55 h 110"/>
                <a:gd name="T16" fmla="*/ 86 w 88"/>
                <a:gd name="T17" fmla="*/ 55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8" h="110">
                  <a:moveTo>
                    <a:pt x="86" y="55"/>
                  </a:moveTo>
                  <a:cubicBezTo>
                    <a:pt x="85" y="81"/>
                    <a:pt x="65" y="100"/>
                    <a:pt x="37" y="96"/>
                  </a:cubicBezTo>
                  <a:cubicBezTo>
                    <a:pt x="17" y="93"/>
                    <a:pt x="5" y="73"/>
                    <a:pt x="4" y="55"/>
                  </a:cubicBezTo>
                  <a:cubicBezTo>
                    <a:pt x="2" y="28"/>
                    <a:pt x="29" y="10"/>
                    <a:pt x="54" y="14"/>
                  </a:cubicBezTo>
                  <a:cubicBezTo>
                    <a:pt x="73" y="17"/>
                    <a:pt x="85" y="36"/>
                    <a:pt x="86" y="55"/>
                  </a:cubicBezTo>
                  <a:cubicBezTo>
                    <a:pt x="86" y="55"/>
                    <a:pt x="88" y="55"/>
                    <a:pt x="88" y="55"/>
                  </a:cubicBezTo>
                  <a:cubicBezTo>
                    <a:pt x="85" y="0"/>
                    <a:pt x="5" y="1"/>
                    <a:pt x="3" y="55"/>
                  </a:cubicBezTo>
                  <a:cubicBezTo>
                    <a:pt x="0" y="110"/>
                    <a:pt x="85" y="109"/>
                    <a:pt x="88" y="55"/>
                  </a:cubicBezTo>
                  <a:cubicBezTo>
                    <a:pt x="88" y="55"/>
                    <a:pt x="86" y="55"/>
                    <a:pt x="86" y="55"/>
                  </a:cubicBezTo>
                  <a:close/>
                </a:path>
              </a:pathLst>
            </a:custGeom>
            <a:solidFill>
              <a:srgbClr val="49321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24" name="Freeform 124"/>
            <p:cNvSpPr>
              <a:spLocks/>
            </p:cNvSpPr>
            <p:nvPr/>
          </p:nvSpPr>
          <p:spPr bwMode="auto">
            <a:xfrm>
              <a:off x="1601788" y="92075"/>
              <a:ext cx="233363" cy="427038"/>
            </a:xfrm>
            <a:custGeom>
              <a:avLst/>
              <a:gdLst>
                <a:gd name="T0" fmla="*/ 1 w 28"/>
                <a:gd name="T1" fmla="*/ 40 h 51"/>
                <a:gd name="T2" fmla="*/ 0 w 28"/>
                <a:gd name="T3" fmla="*/ 30 h 51"/>
                <a:gd name="T4" fmla="*/ 7 w 28"/>
                <a:gd name="T5" fmla="*/ 11 h 51"/>
                <a:gd name="T6" fmla="*/ 17 w 28"/>
                <a:gd name="T7" fmla="*/ 4 h 51"/>
                <a:gd name="T8" fmla="*/ 26 w 28"/>
                <a:gd name="T9" fmla="*/ 4 h 51"/>
                <a:gd name="T10" fmla="*/ 23 w 28"/>
                <a:gd name="T11" fmla="*/ 10 h 51"/>
                <a:gd name="T12" fmla="*/ 17 w 28"/>
                <a:gd name="T13" fmla="*/ 14 h 51"/>
                <a:gd name="T14" fmla="*/ 9 w 28"/>
                <a:gd name="T15" fmla="*/ 27 h 51"/>
                <a:gd name="T16" fmla="*/ 10 w 28"/>
                <a:gd name="T17" fmla="*/ 40 h 51"/>
                <a:gd name="T18" fmla="*/ 10 w 28"/>
                <a:gd name="T19" fmla="*/ 50 h 51"/>
                <a:gd name="T20" fmla="*/ 3 w 28"/>
                <a:gd name="T21" fmla="*/ 45 h 51"/>
                <a:gd name="T22" fmla="*/ 1 w 28"/>
                <a:gd name="T23" fmla="*/ 40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8" h="51">
                  <a:moveTo>
                    <a:pt x="1" y="40"/>
                  </a:moveTo>
                  <a:cubicBezTo>
                    <a:pt x="0" y="36"/>
                    <a:pt x="0" y="33"/>
                    <a:pt x="0" y="30"/>
                  </a:cubicBezTo>
                  <a:cubicBezTo>
                    <a:pt x="0" y="23"/>
                    <a:pt x="3" y="16"/>
                    <a:pt x="7" y="11"/>
                  </a:cubicBezTo>
                  <a:cubicBezTo>
                    <a:pt x="10" y="8"/>
                    <a:pt x="13" y="5"/>
                    <a:pt x="17" y="4"/>
                  </a:cubicBezTo>
                  <a:cubicBezTo>
                    <a:pt x="19" y="2"/>
                    <a:pt x="24" y="0"/>
                    <a:pt x="26" y="4"/>
                  </a:cubicBezTo>
                  <a:cubicBezTo>
                    <a:pt x="28" y="5"/>
                    <a:pt x="24" y="9"/>
                    <a:pt x="23" y="10"/>
                  </a:cubicBezTo>
                  <a:cubicBezTo>
                    <a:pt x="21" y="12"/>
                    <a:pt x="19" y="13"/>
                    <a:pt x="17" y="14"/>
                  </a:cubicBezTo>
                  <a:cubicBezTo>
                    <a:pt x="13" y="17"/>
                    <a:pt x="11" y="22"/>
                    <a:pt x="9" y="27"/>
                  </a:cubicBezTo>
                  <a:cubicBezTo>
                    <a:pt x="8" y="31"/>
                    <a:pt x="9" y="36"/>
                    <a:pt x="10" y="40"/>
                  </a:cubicBezTo>
                  <a:cubicBezTo>
                    <a:pt x="11" y="42"/>
                    <a:pt x="13" y="49"/>
                    <a:pt x="10" y="50"/>
                  </a:cubicBezTo>
                  <a:cubicBezTo>
                    <a:pt x="7" y="51"/>
                    <a:pt x="4" y="47"/>
                    <a:pt x="3" y="45"/>
                  </a:cubicBezTo>
                  <a:cubicBezTo>
                    <a:pt x="2" y="44"/>
                    <a:pt x="1" y="42"/>
                    <a:pt x="1" y="4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25" name="Freeform 125"/>
            <p:cNvSpPr>
              <a:spLocks/>
            </p:cNvSpPr>
            <p:nvPr/>
          </p:nvSpPr>
          <p:spPr bwMode="auto">
            <a:xfrm>
              <a:off x="1617663" y="117475"/>
              <a:ext cx="233363" cy="427038"/>
            </a:xfrm>
            <a:custGeom>
              <a:avLst/>
              <a:gdLst>
                <a:gd name="T0" fmla="*/ 1 w 28"/>
                <a:gd name="T1" fmla="*/ 40 h 51"/>
                <a:gd name="T2" fmla="*/ 0 w 28"/>
                <a:gd name="T3" fmla="*/ 30 h 51"/>
                <a:gd name="T4" fmla="*/ 7 w 28"/>
                <a:gd name="T5" fmla="*/ 11 h 51"/>
                <a:gd name="T6" fmla="*/ 17 w 28"/>
                <a:gd name="T7" fmla="*/ 4 h 51"/>
                <a:gd name="T8" fmla="*/ 27 w 28"/>
                <a:gd name="T9" fmla="*/ 3 h 51"/>
                <a:gd name="T10" fmla="*/ 23 w 28"/>
                <a:gd name="T11" fmla="*/ 10 h 51"/>
                <a:gd name="T12" fmla="*/ 18 w 28"/>
                <a:gd name="T13" fmla="*/ 14 h 51"/>
                <a:gd name="T14" fmla="*/ 10 w 28"/>
                <a:gd name="T15" fmla="*/ 27 h 51"/>
                <a:gd name="T16" fmla="*/ 10 w 28"/>
                <a:gd name="T17" fmla="*/ 40 h 51"/>
                <a:gd name="T18" fmla="*/ 10 w 28"/>
                <a:gd name="T19" fmla="*/ 50 h 51"/>
                <a:gd name="T20" fmla="*/ 3 w 28"/>
                <a:gd name="T21" fmla="*/ 45 h 51"/>
                <a:gd name="T22" fmla="*/ 1 w 28"/>
                <a:gd name="T23" fmla="*/ 40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8" h="51">
                  <a:moveTo>
                    <a:pt x="1" y="40"/>
                  </a:moveTo>
                  <a:cubicBezTo>
                    <a:pt x="0" y="36"/>
                    <a:pt x="0" y="33"/>
                    <a:pt x="0" y="30"/>
                  </a:cubicBezTo>
                  <a:cubicBezTo>
                    <a:pt x="1" y="23"/>
                    <a:pt x="3" y="16"/>
                    <a:pt x="7" y="11"/>
                  </a:cubicBezTo>
                  <a:cubicBezTo>
                    <a:pt x="10" y="8"/>
                    <a:pt x="13" y="5"/>
                    <a:pt x="17" y="4"/>
                  </a:cubicBezTo>
                  <a:cubicBezTo>
                    <a:pt x="20" y="2"/>
                    <a:pt x="25" y="0"/>
                    <a:pt x="27" y="3"/>
                  </a:cubicBezTo>
                  <a:cubicBezTo>
                    <a:pt x="28" y="5"/>
                    <a:pt x="24" y="9"/>
                    <a:pt x="23" y="10"/>
                  </a:cubicBezTo>
                  <a:cubicBezTo>
                    <a:pt x="22" y="12"/>
                    <a:pt x="20" y="13"/>
                    <a:pt x="18" y="14"/>
                  </a:cubicBezTo>
                  <a:cubicBezTo>
                    <a:pt x="14" y="17"/>
                    <a:pt x="11" y="22"/>
                    <a:pt x="10" y="27"/>
                  </a:cubicBezTo>
                  <a:cubicBezTo>
                    <a:pt x="9" y="31"/>
                    <a:pt x="9" y="36"/>
                    <a:pt x="10" y="40"/>
                  </a:cubicBezTo>
                  <a:cubicBezTo>
                    <a:pt x="11" y="42"/>
                    <a:pt x="13" y="49"/>
                    <a:pt x="10" y="50"/>
                  </a:cubicBezTo>
                  <a:cubicBezTo>
                    <a:pt x="8" y="51"/>
                    <a:pt x="4" y="47"/>
                    <a:pt x="3" y="45"/>
                  </a:cubicBezTo>
                  <a:cubicBezTo>
                    <a:pt x="2" y="44"/>
                    <a:pt x="2" y="42"/>
                    <a:pt x="1" y="4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26" name="Freeform 126"/>
            <p:cNvSpPr>
              <a:spLocks/>
            </p:cNvSpPr>
            <p:nvPr/>
          </p:nvSpPr>
          <p:spPr bwMode="auto">
            <a:xfrm>
              <a:off x="1576388" y="74613"/>
              <a:ext cx="284163" cy="461963"/>
            </a:xfrm>
            <a:custGeom>
              <a:avLst/>
              <a:gdLst>
                <a:gd name="T0" fmla="*/ 4 w 34"/>
                <a:gd name="T1" fmla="*/ 42 h 55"/>
                <a:gd name="T2" fmla="*/ 8 w 34"/>
                <a:gd name="T3" fmla="*/ 17 h 55"/>
                <a:gd name="T4" fmla="*/ 29 w 34"/>
                <a:gd name="T5" fmla="*/ 6 h 55"/>
                <a:gd name="T6" fmla="*/ 20 w 34"/>
                <a:gd name="T7" fmla="*/ 16 h 55"/>
                <a:gd name="T8" fmla="*/ 12 w 34"/>
                <a:gd name="T9" fmla="*/ 39 h 55"/>
                <a:gd name="T10" fmla="*/ 14 w 34"/>
                <a:gd name="T11" fmla="*/ 48 h 55"/>
                <a:gd name="T12" fmla="*/ 8 w 34"/>
                <a:gd name="T13" fmla="*/ 49 h 55"/>
                <a:gd name="T14" fmla="*/ 4 w 34"/>
                <a:gd name="T15" fmla="*/ 42 h 55"/>
                <a:gd name="T16" fmla="*/ 3 w 34"/>
                <a:gd name="T17" fmla="*/ 42 h 55"/>
                <a:gd name="T18" fmla="*/ 14 w 34"/>
                <a:gd name="T19" fmla="*/ 51 h 55"/>
                <a:gd name="T20" fmla="*/ 12 w 34"/>
                <a:gd name="T21" fmla="*/ 35 h 55"/>
                <a:gd name="T22" fmla="*/ 27 w 34"/>
                <a:gd name="T23" fmla="*/ 11 h 55"/>
                <a:gd name="T24" fmla="*/ 21 w 34"/>
                <a:gd name="T25" fmla="*/ 5 h 55"/>
                <a:gd name="T26" fmla="*/ 3 w 34"/>
                <a:gd name="T27" fmla="*/ 42 h 55"/>
                <a:gd name="T28" fmla="*/ 4 w 34"/>
                <a:gd name="T29" fmla="*/ 42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34" h="55">
                  <a:moveTo>
                    <a:pt x="4" y="42"/>
                  </a:moveTo>
                  <a:cubicBezTo>
                    <a:pt x="3" y="33"/>
                    <a:pt x="4" y="25"/>
                    <a:pt x="8" y="17"/>
                  </a:cubicBezTo>
                  <a:cubicBezTo>
                    <a:pt x="10" y="12"/>
                    <a:pt x="22" y="0"/>
                    <a:pt x="29" y="6"/>
                  </a:cubicBezTo>
                  <a:cubicBezTo>
                    <a:pt x="32" y="8"/>
                    <a:pt x="21" y="15"/>
                    <a:pt x="20" y="16"/>
                  </a:cubicBezTo>
                  <a:cubicBezTo>
                    <a:pt x="13" y="22"/>
                    <a:pt x="11" y="30"/>
                    <a:pt x="12" y="39"/>
                  </a:cubicBezTo>
                  <a:cubicBezTo>
                    <a:pt x="12" y="42"/>
                    <a:pt x="13" y="45"/>
                    <a:pt x="14" y="48"/>
                  </a:cubicBezTo>
                  <a:cubicBezTo>
                    <a:pt x="14" y="52"/>
                    <a:pt x="9" y="50"/>
                    <a:pt x="8" y="49"/>
                  </a:cubicBezTo>
                  <a:cubicBezTo>
                    <a:pt x="6" y="47"/>
                    <a:pt x="5" y="44"/>
                    <a:pt x="4" y="42"/>
                  </a:cubicBezTo>
                  <a:cubicBezTo>
                    <a:pt x="4" y="42"/>
                    <a:pt x="3" y="42"/>
                    <a:pt x="3" y="42"/>
                  </a:cubicBezTo>
                  <a:cubicBezTo>
                    <a:pt x="4" y="46"/>
                    <a:pt x="9" y="55"/>
                    <a:pt x="14" y="51"/>
                  </a:cubicBezTo>
                  <a:cubicBezTo>
                    <a:pt x="17" y="49"/>
                    <a:pt x="13" y="37"/>
                    <a:pt x="12" y="35"/>
                  </a:cubicBezTo>
                  <a:cubicBezTo>
                    <a:pt x="11" y="24"/>
                    <a:pt x="20" y="18"/>
                    <a:pt x="27" y="11"/>
                  </a:cubicBezTo>
                  <a:cubicBezTo>
                    <a:pt x="34" y="5"/>
                    <a:pt x="27" y="2"/>
                    <a:pt x="21" y="5"/>
                  </a:cubicBezTo>
                  <a:cubicBezTo>
                    <a:pt x="6" y="11"/>
                    <a:pt x="0" y="27"/>
                    <a:pt x="3" y="42"/>
                  </a:cubicBezTo>
                  <a:cubicBezTo>
                    <a:pt x="3" y="42"/>
                    <a:pt x="4" y="42"/>
                    <a:pt x="4" y="42"/>
                  </a:cubicBezTo>
                  <a:close/>
                </a:path>
              </a:pathLst>
            </a:custGeom>
            <a:solidFill>
              <a:srgbClr val="49321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grpSp>
          <p:nvGrpSpPr>
            <p:cNvPr id="3" name="组合 2117"/>
            <p:cNvGrpSpPr/>
            <p:nvPr/>
          </p:nvGrpSpPr>
          <p:grpSpPr>
            <a:xfrm>
              <a:off x="1884363" y="50800"/>
              <a:ext cx="9677400" cy="1189038"/>
              <a:chOff x="1884363" y="50800"/>
              <a:chExt cx="9677400" cy="1189038"/>
            </a:xfrm>
          </p:grpSpPr>
          <p:sp>
            <p:nvSpPr>
              <p:cNvPr id="29" name="Freeform 75"/>
              <p:cNvSpPr>
                <a:spLocks/>
              </p:cNvSpPr>
              <p:nvPr/>
            </p:nvSpPr>
            <p:spPr bwMode="auto">
              <a:xfrm>
                <a:off x="2201863" y="971550"/>
                <a:ext cx="292100" cy="268288"/>
              </a:xfrm>
              <a:custGeom>
                <a:avLst/>
                <a:gdLst>
                  <a:gd name="T0" fmla="*/ 19 w 35"/>
                  <a:gd name="T1" fmla="*/ 32 h 32"/>
                  <a:gd name="T2" fmla="*/ 12 w 35"/>
                  <a:gd name="T3" fmla="*/ 6 h 32"/>
                  <a:gd name="T4" fmla="*/ 30 w 35"/>
                  <a:gd name="T5" fmla="*/ 15 h 32"/>
                  <a:gd name="T6" fmla="*/ 18 w 35"/>
                  <a:gd name="T7" fmla="*/ 32 h 32"/>
                  <a:gd name="T8" fmla="*/ 17 w 35"/>
                  <a:gd name="T9" fmla="*/ 32 h 32"/>
                  <a:gd name="T10" fmla="*/ 30 w 35"/>
                  <a:gd name="T11" fmla="*/ 25 h 32"/>
                  <a:gd name="T12" fmla="*/ 18 w 35"/>
                  <a:gd name="T13" fmla="*/ 4 h 32"/>
                  <a:gd name="T14" fmla="*/ 17 w 35"/>
                  <a:gd name="T15" fmla="*/ 32 h 32"/>
                  <a:gd name="T16" fmla="*/ 19 w 35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32">
                    <a:moveTo>
                      <a:pt x="19" y="32"/>
                    </a:moveTo>
                    <a:cubicBezTo>
                      <a:pt x="5" y="31"/>
                      <a:pt x="1" y="14"/>
                      <a:pt x="12" y="6"/>
                    </a:cubicBezTo>
                    <a:cubicBezTo>
                      <a:pt x="20" y="0"/>
                      <a:pt x="28" y="8"/>
                      <a:pt x="30" y="15"/>
                    </a:cubicBezTo>
                    <a:cubicBezTo>
                      <a:pt x="32" y="23"/>
                      <a:pt x="27" y="32"/>
                      <a:pt x="18" y="32"/>
                    </a:cubicBezTo>
                    <a:cubicBezTo>
                      <a:pt x="18" y="32"/>
                      <a:pt x="17" y="32"/>
                      <a:pt x="17" y="32"/>
                    </a:cubicBezTo>
                    <a:cubicBezTo>
                      <a:pt x="23" y="32"/>
                      <a:pt x="27" y="30"/>
                      <a:pt x="30" y="25"/>
                    </a:cubicBezTo>
                    <a:cubicBezTo>
                      <a:pt x="35" y="16"/>
                      <a:pt x="28" y="5"/>
                      <a:pt x="18" y="4"/>
                    </a:cubicBezTo>
                    <a:cubicBezTo>
                      <a:pt x="1" y="3"/>
                      <a:pt x="0" y="32"/>
                      <a:pt x="17" y="32"/>
                    </a:cubicBezTo>
                    <a:cubicBezTo>
                      <a:pt x="18" y="32"/>
                      <a:pt x="18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30" name="Freeform 76"/>
              <p:cNvSpPr>
                <a:spLocks/>
              </p:cNvSpPr>
              <p:nvPr/>
            </p:nvSpPr>
            <p:spPr bwMode="auto">
              <a:xfrm>
                <a:off x="2544763" y="971550"/>
                <a:ext cx="300038" cy="268288"/>
              </a:xfrm>
              <a:custGeom>
                <a:avLst/>
                <a:gdLst>
                  <a:gd name="T0" fmla="*/ 19 w 36"/>
                  <a:gd name="T1" fmla="*/ 32 h 32"/>
                  <a:gd name="T2" fmla="*/ 13 w 36"/>
                  <a:gd name="T3" fmla="*/ 6 h 32"/>
                  <a:gd name="T4" fmla="*/ 31 w 36"/>
                  <a:gd name="T5" fmla="*/ 15 h 32"/>
                  <a:gd name="T6" fmla="*/ 19 w 36"/>
                  <a:gd name="T7" fmla="*/ 32 h 32"/>
                  <a:gd name="T8" fmla="*/ 18 w 36"/>
                  <a:gd name="T9" fmla="*/ 32 h 32"/>
                  <a:gd name="T10" fmla="*/ 31 w 36"/>
                  <a:gd name="T11" fmla="*/ 25 h 32"/>
                  <a:gd name="T12" fmla="*/ 19 w 36"/>
                  <a:gd name="T13" fmla="*/ 4 h 32"/>
                  <a:gd name="T14" fmla="*/ 18 w 36"/>
                  <a:gd name="T15" fmla="*/ 32 h 32"/>
                  <a:gd name="T16" fmla="*/ 19 w 36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6" h="32">
                    <a:moveTo>
                      <a:pt x="19" y="32"/>
                    </a:moveTo>
                    <a:cubicBezTo>
                      <a:pt x="6" y="31"/>
                      <a:pt x="2" y="14"/>
                      <a:pt x="13" y="6"/>
                    </a:cubicBezTo>
                    <a:cubicBezTo>
                      <a:pt x="20" y="0"/>
                      <a:pt x="29" y="8"/>
                      <a:pt x="31" y="15"/>
                    </a:cubicBezTo>
                    <a:cubicBezTo>
                      <a:pt x="33" y="23"/>
                      <a:pt x="27" y="32"/>
                      <a:pt x="19" y="32"/>
                    </a:cubicBezTo>
                    <a:cubicBezTo>
                      <a:pt x="19" y="32"/>
                      <a:pt x="18" y="32"/>
                      <a:pt x="18" y="32"/>
                    </a:cubicBezTo>
                    <a:cubicBezTo>
                      <a:pt x="24" y="32"/>
                      <a:pt x="28" y="30"/>
                      <a:pt x="31" y="25"/>
                    </a:cubicBezTo>
                    <a:cubicBezTo>
                      <a:pt x="36" y="16"/>
                      <a:pt x="29" y="5"/>
                      <a:pt x="19" y="4"/>
                    </a:cubicBezTo>
                    <a:cubicBezTo>
                      <a:pt x="2" y="3"/>
                      <a:pt x="0" y="32"/>
                      <a:pt x="18" y="32"/>
                    </a:cubicBezTo>
                    <a:cubicBezTo>
                      <a:pt x="19" y="32"/>
                      <a:pt x="19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31" name="Freeform 77"/>
              <p:cNvSpPr>
                <a:spLocks/>
              </p:cNvSpPr>
              <p:nvPr/>
            </p:nvSpPr>
            <p:spPr bwMode="auto">
              <a:xfrm>
                <a:off x="2894013" y="971550"/>
                <a:ext cx="300038" cy="268288"/>
              </a:xfrm>
              <a:custGeom>
                <a:avLst/>
                <a:gdLst>
                  <a:gd name="T0" fmla="*/ 19 w 36"/>
                  <a:gd name="T1" fmla="*/ 32 h 32"/>
                  <a:gd name="T2" fmla="*/ 12 w 36"/>
                  <a:gd name="T3" fmla="*/ 6 h 32"/>
                  <a:gd name="T4" fmla="*/ 31 w 36"/>
                  <a:gd name="T5" fmla="*/ 15 h 32"/>
                  <a:gd name="T6" fmla="*/ 19 w 36"/>
                  <a:gd name="T7" fmla="*/ 32 h 32"/>
                  <a:gd name="T8" fmla="*/ 18 w 36"/>
                  <a:gd name="T9" fmla="*/ 32 h 32"/>
                  <a:gd name="T10" fmla="*/ 30 w 36"/>
                  <a:gd name="T11" fmla="*/ 25 h 32"/>
                  <a:gd name="T12" fmla="*/ 19 w 36"/>
                  <a:gd name="T13" fmla="*/ 4 h 32"/>
                  <a:gd name="T14" fmla="*/ 18 w 36"/>
                  <a:gd name="T15" fmla="*/ 32 h 32"/>
                  <a:gd name="T16" fmla="*/ 19 w 36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6" h="32">
                    <a:moveTo>
                      <a:pt x="19" y="32"/>
                    </a:moveTo>
                    <a:cubicBezTo>
                      <a:pt x="6" y="31"/>
                      <a:pt x="2" y="14"/>
                      <a:pt x="12" y="6"/>
                    </a:cubicBezTo>
                    <a:cubicBezTo>
                      <a:pt x="20" y="0"/>
                      <a:pt x="29" y="8"/>
                      <a:pt x="31" y="15"/>
                    </a:cubicBezTo>
                    <a:cubicBezTo>
                      <a:pt x="33" y="23"/>
                      <a:pt x="27" y="32"/>
                      <a:pt x="19" y="32"/>
                    </a:cubicBezTo>
                    <a:cubicBezTo>
                      <a:pt x="19" y="32"/>
                      <a:pt x="18" y="32"/>
                      <a:pt x="18" y="32"/>
                    </a:cubicBezTo>
                    <a:cubicBezTo>
                      <a:pt x="23" y="32"/>
                      <a:pt x="28" y="30"/>
                      <a:pt x="30" y="25"/>
                    </a:cubicBezTo>
                    <a:cubicBezTo>
                      <a:pt x="36" y="16"/>
                      <a:pt x="29" y="5"/>
                      <a:pt x="19" y="4"/>
                    </a:cubicBezTo>
                    <a:cubicBezTo>
                      <a:pt x="2" y="3"/>
                      <a:pt x="0" y="32"/>
                      <a:pt x="18" y="32"/>
                    </a:cubicBezTo>
                    <a:cubicBezTo>
                      <a:pt x="18" y="32"/>
                      <a:pt x="19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32" name="Freeform 78"/>
              <p:cNvSpPr>
                <a:spLocks/>
              </p:cNvSpPr>
              <p:nvPr/>
            </p:nvSpPr>
            <p:spPr bwMode="auto">
              <a:xfrm>
                <a:off x="3244850" y="971550"/>
                <a:ext cx="292100" cy="268288"/>
              </a:xfrm>
              <a:custGeom>
                <a:avLst/>
                <a:gdLst>
                  <a:gd name="T0" fmla="*/ 19 w 35"/>
                  <a:gd name="T1" fmla="*/ 32 h 32"/>
                  <a:gd name="T2" fmla="*/ 12 w 35"/>
                  <a:gd name="T3" fmla="*/ 6 h 32"/>
                  <a:gd name="T4" fmla="*/ 30 w 35"/>
                  <a:gd name="T5" fmla="*/ 15 h 32"/>
                  <a:gd name="T6" fmla="*/ 19 w 35"/>
                  <a:gd name="T7" fmla="*/ 32 h 32"/>
                  <a:gd name="T8" fmla="*/ 18 w 35"/>
                  <a:gd name="T9" fmla="*/ 32 h 32"/>
                  <a:gd name="T10" fmla="*/ 30 w 35"/>
                  <a:gd name="T11" fmla="*/ 25 h 32"/>
                  <a:gd name="T12" fmla="*/ 19 w 35"/>
                  <a:gd name="T13" fmla="*/ 4 h 32"/>
                  <a:gd name="T14" fmla="*/ 18 w 35"/>
                  <a:gd name="T15" fmla="*/ 32 h 32"/>
                  <a:gd name="T16" fmla="*/ 19 w 35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32">
                    <a:moveTo>
                      <a:pt x="19" y="32"/>
                    </a:moveTo>
                    <a:cubicBezTo>
                      <a:pt x="5" y="31"/>
                      <a:pt x="2" y="14"/>
                      <a:pt x="12" y="6"/>
                    </a:cubicBezTo>
                    <a:cubicBezTo>
                      <a:pt x="20" y="0"/>
                      <a:pt x="29" y="8"/>
                      <a:pt x="30" y="15"/>
                    </a:cubicBezTo>
                    <a:cubicBezTo>
                      <a:pt x="32" y="23"/>
                      <a:pt x="27" y="32"/>
                      <a:pt x="19" y="32"/>
                    </a:cubicBezTo>
                    <a:cubicBezTo>
                      <a:pt x="19" y="32"/>
                      <a:pt x="18" y="32"/>
                      <a:pt x="18" y="32"/>
                    </a:cubicBezTo>
                    <a:cubicBezTo>
                      <a:pt x="23" y="32"/>
                      <a:pt x="27" y="30"/>
                      <a:pt x="30" y="25"/>
                    </a:cubicBezTo>
                    <a:cubicBezTo>
                      <a:pt x="35" y="16"/>
                      <a:pt x="29" y="5"/>
                      <a:pt x="19" y="4"/>
                    </a:cubicBezTo>
                    <a:cubicBezTo>
                      <a:pt x="2" y="3"/>
                      <a:pt x="0" y="32"/>
                      <a:pt x="18" y="32"/>
                    </a:cubicBezTo>
                    <a:cubicBezTo>
                      <a:pt x="18" y="32"/>
                      <a:pt x="19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33" name="Freeform 79"/>
              <p:cNvSpPr>
                <a:spLocks/>
              </p:cNvSpPr>
              <p:nvPr/>
            </p:nvSpPr>
            <p:spPr bwMode="auto">
              <a:xfrm>
                <a:off x="3595688" y="971550"/>
                <a:ext cx="292100" cy="268288"/>
              </a:xfrm>
              <a:custGeom>
                <a:avLst/>
                <a:gdLst>
                  <a:gd name="T0" fmla="*/ 19 w 35"/>
                  <a:gd name="T1" fmla="*/ 32 h 32"/>
                  <a:gd name="T2" fmla="*/ 12 w 35"/>
                  <a:gd name="T3" fmla="*/ 6 h 32"/>
                  <a:gd name="T4" fmla="*/ 30 w 35"/>
                  <a:gd name="T5" fmla="*/ 15 h 32"/>
                  <a:gd name="T6" fmla="*/ 19 w 35"/>
                  <a:gd name="T7" fmla="*/ 32 h 32"/>
                  <a:gd name="T8" fmla="*/ 18 w 35"/>
                  <a:gd name="T9" fmla="*/ 32 h 32"/>
                  <a:gd name="T10" fmla="*/ 30 w 35"/>
                  <a:gd name="T11" fmla="*/ 25 h 32"/>
                  <a:gd name="T12" fmla="*/ 19 w 35"/>
                  <a:gd name="T13" fmla="*/ 4 h 32"/>
                  <a:gd name="T14" fmla="*/ 18 w 35"/>
                  <a:gd name="T15" fmla="*/ 32 h 32"/>
                  <a:gd name="T16" fmla="*/ 19 w 35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32">
                    <a:moveTo>
                      <a:pt x="19" y="32"/>
                    </a:moveTo>
                    <a:cubicBezTo>
                      <a:pt x="5" y="31"/>
                      <a:pt x="2" y="14"/>
                      <a:pt x="12" y="6"/>
                    </a:cubicBezTo>
                    <a:cubicBezTo>
                      <a:pt x="20" y="0"/>
                      <a:pt x="28" y="8"/>
                      <a:pt x="30" y="15"/>
                    </a:cubicBezTo>
                    <a:cubicBezTo>
                      <a:pt x="32" y="23"/>
                      <a:pt x="27" y="32"/>
                      <a:pt x="19" y="32"/>
                    </a:cubicBezTo>
                    <a:cubicBezTo>
                      <a:pt x="19" y="32"/>
                      <a:pt x="18" y="32"/>
                      <a:pt x="18" y="32"/>
                    </a:cubicBezTo>
                    <a:cubicBezTo>
                      <a:pt x="23" y="32"/>
                      <a:pt x="27" y="30"/>
                      <a:pt x="30" y="25"/>
                    </a:cubicBezTo>
                    <a:cubicBezTo>
                      <a:pt x="35" y="16"/>
                      <a:pt x="29" y="5"/>
                      <a:pt x="19" y="4"/>
                    </a:cubicBezTo>
                    <a:cubicBezTo>
                      <a:pt x="2" y="3"/>
                      <a:pt x="0" y="32"/>
                      <a:pt x="18" y="32"/>
                    </a:cubicBezTo>
                    <a:cubicBezTo>
                      <a:pt x="18" y="32"/>
                      <a:pt x="19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34" name="Freeform 80"/>
              <p:cNvSpPr>
                <a:spLocks/>
              </p:cNvSpPr>
              <p:nvPr/>
            </p:nvSpPr>
            <p:spPr bwMode="auto">
              <a:xfrm>
                <a:off x="3944938" y="971550"/>
                <a:ext cx="292100" cy="268288"/>
              </a:xfrm>
              <a:custGeom>
                <a:avLst/>
                <a:gdLst>
                  <a:gd name="T0" fmla="*/ 19 w 35"/>
                  <a:gd name="T1" fmla="*/ 32 h 32"/>
                  <a:gd name="T2" fmla="*/ 12 w 35"/>
                  <a:gd name="T3" fmla="*/ 6 h 32"/>
                  <a:gd name="T4" fmla="*/ 30 w 35"/>
                  <a:gd name="T5" fmla="*/ 15 h 32"/>
                  <a:gd name="T6" fmla="*/ 19 w 35"/>
                  <a:gd name="T7" fmla="*/ 32 h 32"/>
                  <a:gd name="T8" fmla="*/ 18 w 35"/>
                  <a:gd name="T9" fmla="*/ 32 h 32"/>
                  <a:gd name="T10" fmla="*/ 30 w 35"/>
                  <a:gd name="T11" fmla="*/ 25 h 32"/>
                  <a:gd name="T12" fmla="*/ 18 w 35"/>
                  <a:gd name="T13" fmla="*/ 4 h 32"/>
                  <a:gd name="T14" fmla="*/ 18 w 35"/>
                  <a:gd name="T15" fmla="*/ 32 h 32"/>
                  <a:gd name="T16" fmla="*/ 19 w 35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32">
                    <a:moveTo>
                      <a:pt x="19" y="32"/>
                    </a:moveTo>
                    <a:cubicBezTo>
                      <a:pt x="5" y="31"/>
                      <a:pt x="1" y="14"/>
                      <a:pt x="12" y="6"/>
                    </a:cubicBezTo>
                    <a:cubicBezTo>
                      <a:pt x="20" y="0"/>
                      <a:pt x="28" y="8"/>
                      <a:pt x="30" y="15"/>
                    </a:cubicBezTo>
                    <a:cubicBezTo>
                      <a:pt x="32" y="23"/>
                      <a:pt x="27" y="32"/>
                      <a:pt x="19" y="32"/>
                    </a:cubicBezTo>
                    <a:cubicBezTo>
                      <a:pt x="18" y="32"/>
                      <a:pt x="18" y="32"/>
                      <a:pt x="18" y="32"/>
                    </a:cubicBezTo>
                    <a:cubicBezTo>
                      <a:pt x="23" y="32"/>
                      <a:pt x="27" y="30"/>
                      <a:pt x="30" y="25"/>
                    </a:cubicBezTo>
                    <a:cubicBezTo>
                      <a:pt x="35" y="16"/>
                      <a:pt x="28" y="5"/>
                      <a:pt x="18" y="4"/>
                    </a:cubicBezTo>
                    <a:cubicBezTo>
                      <a:pt x="1" y="3"/>
                      <a:pt x="0" y="32"/>
                      <a:pt x="18" y="32"/>
                    </a:cubicBezTo>
                    <a:cubicBezTo>
                      <a:pt x="18" y="32"/>
                      <a:pt x="18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35" name="Freeform 81"/>
              <p:cNvSpPr>
                <a:spLocks/>
              </p:cNvSpPr>
              <p:nvPr/>
            </p:nvSpPr>
            <p:spPr bwMode="auto">
              <a:xfrm>
                <a:off x="4295775" y="971550"/>
                <a:ext cx="292100" cy="268288"/>
              </a:xfrm>
              <a:custGeom>
                <a:avLst/>
                <a:gdLst>
                  <a:gd name="T0" fmla="*/ 19 w 35"/>
                  <a:gd name="T1" fmla="*/ 32 h 32"/>
                  <a:gd name="T2" fmla="*/ 12 w 35"/>
                  <a:gd name="T3" fmla="*/ 6 h 32"/>
                  <a:gd name="T4" fmla="*/ 30 w 35"/>
                  <a:gd name="T5" fmla="*/ 15 h 32"/>
                  <a:gd name="T6" fmla="*/ 18 w 35"/>
                  <a:gd name="T7" fmla="*/ 32 h 32"/>
                  <a:gd name="T8" fmla="*/ 17 w 35"/>
                  <a:gd name="T9" fmla="*/ 32 h 32"/>
                  <a:gd name="T10" fmla="*/ 30 w 35"/>
                  <a:gd name="T11" fmla="*/ 25 h 32"/>
                  <a:gd name="T12" fmla="*/ 18 w 35"/>
                  <a:gd name="T13" fmla="*/ 4 h 32"/>
                  <a:gd name="T14" fmla="*/ 17 w 35"/>
                  <a:gd name="T15" fmla="*/ 32 h 32"/>
                  <a:gd name="T16" fmla="*/ 19 w 35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32">
                    <a:moveTo>
                      <a:pt x="19" y="32"/>
                    </a:moveTo>
                    <a:cubicBezTo>
                      <a:pt x="5" y="31"/>
                      <a:pt x="1" y="14"/>
                      <a:pt x="12" y="6"/>
                    </a:cubicBezTo>
                    <a:cubicBezTo>
                      <a:pt x="20" y="0"/>
                      <a:pt x="28" y="8"/>
                      <a:pt x="30" y="15"/>
                    </a:cubicBezTo>
                    <a:cubicBezTo>
                      <a:pt x="32" y="23"/>
                      <a:pt x="26" y="32"/>
                      <a:pt x="18" y="32"/>
                    </a:cubicBezTo>
                    <a:cubicBezTo>
                      <a:pt x="18" y="32"/>
                      <a:pt x="17" y="32"/>
                      <a:pt x="17" y="32"/>
                    </a:cubicBezTo>
                    <a:cubicBezTo>
                      <a:pt x="23" y="32"/>
                      <a:pt x="27" y="30"/>
                      <a:pt x="30" y="25"/>
                    </a:cubicBezTo>
                    <a:cubicBezTo>
                      <a:pt x="35" y="16"/>
                      <a:pt x="28" y="5"/>
                      <a:pt x="18" y="4"/>
                    </a:cubicBezTo>
                    <a:cubicBezTo>
                      <a:pt x="1" y="3"/>
                      <a:pt x="0" y="32"/>
                      <a:pt x="17" y="32"/>
                    </a:cubicBezTo>
                    <a:cubicBezTo>
                      <a:pt x="18" y="32"/>
                      <a:pt x="18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36" name="Freeform 82"/>
              <p:cNvSpPr>
                <a:spLocks/>
              </p:cNvSpPr>
              <p:nvPr/>
            </p:nvSpPr>
            <p:spPr bwMode="auto">
              <a:xfrm>
                <a:off x="4638675" y="971550"/>
                <a:ext cx="300038" cy="268288"/>
              </a:xfrm>
              <a:custGeom>
                <a:avLst/>
                <a:gdLst>
                  <a:gd name="T0" fmla="*/ 19 w 36"/>
                  <a:gd name="T1" fmla="*/ 32 h 32"/>
                  <a:gd name="T2" fmla="*/ 13 w 36"/>
                  <a:gd name="T3" fmla="*/ 6 h 32"/>
                  <a:gd name="T4" fmla="*/ 31 w 36"/>
                  <a:gd name="T5" fmla="*/ 15 h 32"/>
                  <a:gd name="T6" fmla="*/ 19 w 36"/>
                  <a:gd name="T7" fmla="*/ 32 h 32"/>
                  <a:gd name="T8" fmla="*/ 18 w 36"/>
                  <a:gd name="T9" fmla="*/ 32 h 32"/>
                  <a:gd name="T10" fmla="*/ 30 w 36"/>
                  <a:gd name="T11" fmla="*/ 25 h 32"/>
                  <a:gd name="T12" fmla="*/ 19 w 36"/>
                  <a:gd name="T13" fmla="*/ 4 h 32"/>
                  <a:gd name="T14" fmla="*/ 18 w 36"/>
                  <a:gd name="T15" fmla="*/ 32 h 32"/>
                  <a:gd name="T16" fmla="*/ 19 w 36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6" h="32">
                    <a:moveTo>
                      <a:pt x="19" y="32"/>
                    </a:moveTo>
                    <a:cubicBezTo>
                      <a:pt x="6" y="31"/>
                      <a:pt x="2" y="14"/>
                      <a:pt x="13" y="6"/>
                    </a:cubicBezTo>
                    <a:cubicBezTo>
                      <a:pt x="20" y="0"/>
                      <a:pt x="29" y="8"/>
                      <a:pt x="31" y="15"/>
                    </a:cubicBezTo>
                    <a:cubicBezTo>
                      <a:pt x="33" y="23"/>
                      <a:pt x="27" y="32"/>
                      <a:pt x="19" y="32"/>
                    </a:cubicBezTo>
                    <a:cubicBezTo>
                      <a:pt x="19" y="32"/>
                      <a:pt x="18" y="32"/>
                      <a:pt x="18" y="32"/>
                    </a:cubicBezTo>
                    <a:cubicBezTo>
                      <a:pt x="24" y="32"/>
                      <a:pt x="28" y="30"/>
                      <a:pt x="30" y="25"/>
                    </a:cubicBezTo>
                    <a:cubicBezTo>
                      <a:pt x="36" y="16"/>
                      <a:pt x="29" y="5"/>
                      <a:pt x="19" y="4"/>
                    </a:cubicBezTo>
                    <a:cubicBezTo>
                      <a:pt x="2" y="3"/>
                      <a:pt x="0" y="32"/>
                      <a:pt x="18" y="32"/>
                    </a:cubicBezTo>
                    <a:cubicBezTo>
                      <a:pt x="19" y="32"/>
                      <a:pt x="19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37" name="Freeform 83"/>
              <p:cNvSpPr>
                <a:spLocks/>
              </p:cNvSpPr>
              <p:nvPr/>
            </p:nvSpPr>
            <p:spPr bwMode="auto">
              <a:xfrm>
                <a:off x="4987925" y="971550"/>
                <a:ext cx="300038" cy="268288"/>
              </a:xfrm>
              <a:custGeom>
                <a:avLst/>
                <a:gdLst>
                  <a:gd name="T0" fmla="*/ 19 w 36"/>
                  <a:gd name="T1" fmla="*/ 32 h 32"/>
                  <a:gd name="T2" fmla="*/ 12 w 36"/>
                  <a:gd name="T3" fmla="*/ 6 h 32"/>
                  <a:gd name="T4" fmla="*/ 31 w 36"/>
                  <a:gd name="T5" fmla="*/ 15 h 32"/>
                  <a:gd name="T6" fmla="*/ 19 w 36"/>
                  <a:gd name="T7" fmla="*/ 32 h 32"/>
                  <a:gd name="T8" fmla="*/ 18 w 36"/>
                  <a:gd name="T9" fmla="*/ 32 h 32"/>
                  <a:gd name="T10" fmla="*/ 30 w 36"/>
                  <a:gd name="T11" fmla="*/ 25 h 32"/>
                  <a:gd name="T12" fmla="*/ 19 w 36"/>
                  <a:gd name="T13" fmla="*/ 4 h 32"/>
                  <a:gd name="T14" fmla="*/ 18 w 36"/>
                  <a:gd name="T15" fmla="*/ 32 h 32"/>
                  <a:gd name="T16" fmla="*/ 19 w 36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6" h="32">
                    <a:moveTo>
                      <a:pt x="19" y="32"/>
                    </a:moveTo>
                    <a:cubicBezTo>
                      <a:pt x="5" y="31"/>
                      <a:pt x="2" y="14"/>
                      <a:pt x="12" y="6"/>
                    </a:cubicBezTo>
                    <a:cubicBezTo>
                      <a:pt x="20" y="0"/>
                      <a:pt x="29" y="8"/>
                      <a:pt x="31" y="15"/>
                    </a:cubicBezTo>
                    <a:cubicBezTo>
                      <a:pt x="32" y="23"/>
                      <a:pt x="27" y="32"/>
                      <a:pt x="19" y="32"/>
                    </a:cubicBezTo>
                    <a:cubicBezTo>
                      <a:pt x="19" y="32"/>
                      <a:pt x="18" y="32"/>
                      <a:pt x="18" y="32"/>
                    </a:cubicBezTo>
                    <a:cubicBezTo>
                      <a:pt x="23" y="32"/>
                      <a:pt x="28" y="30"/>
                      <a:pt x="30" y="25"/>
                    </a:cubicBezTo>
                    <a:cubicBezTo>
                      <a:pt x="36" y="16"/>
                      <a:pt x="29" y="5"/>
                      <a:pt x="19" y="4"/>
                    </a:cubicBezTo>
                    <a:cubicBezTo>
                      <a:pt x="2" y="3"/>
                      <a:pt x="0" y="32"/>
                      <a:pt x="18" y="32"/>
                    </a:cubicBezTo>
                    <a:cubicBezTo>
                      <a:pt x="18" y="32"/>
                      <a:pt x="19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38" name="Freeform 84"/>
              <p:cNvSpPr>
                <a:spLocks/>
              </p:cNvSpPr>
              <p:nvPr/>
            </p:nvSpPr>
            <p:spPr bwMode="auto">
              <a:xfrm>
                <a:off x="5338763" y="971550"/>
                <a:ext cx="292100" cy="268288"/>
              </a:xfrm>
              <a:custGeom>
                <a:avLst/>
                <a:gdLst>
                  <a:gd name="T0" fmla="*/ 19 w 35"/>
                  <a:gd name="T1" fmla="*/ 32 h 32"/>
                  <a:gd name="T2" fmla="*/ 12 w 35"/>
                  <a:gd name="T3" fmla="*/ 6 h 32"/>
                  <a:gd name="T4" fmla="*/ 30 w 35"/>
                  <a:gd name="T5" fmla="*/ 15 h 32"/>
                  <a:gd name="T6" fmla="*/ 19 w 35"/>
                  <a:gd name="T7" fmla="*/ 32 h 32"/>
                  <a:gd name="T8" fmla="*/ 18 w 35"/>
                  <a:gd name="T9" fmla="*/ 32 h 32"/>
                  <a:gd name="T10" fmla="*/ 30 w 35"/>
                  <a:gd name="T11" fmla="*/ 25 h 32"/>
                  <a:gd name="T12" fmla="*/ 19 w 35"/>
                  <a:gd name="T13" fmla="*/ 4 h 32"/>
                  <a:gd name="T14" fmla="*/ 18 w 35"/>
                  <a:gd name="T15" fmla="*/ 32 h 32"/>
                  <a:gd name="T16" fmla="*/ 19 w 35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32">
                    <a:moveTo>
                      <a:pt x="19" y="32"/>
                    </a:moveTo>
                    <a:cubicBezTo>
                      <a:pt x="5" y="31"/>
                      <a:pt x="2" y="14"/>
                      <a:pt x="12" y="6"/>
                    </a:cubicBezTo>
                    <a:cubicBezTo>
                      <a:pt x="20" y="0"/>
                      <a:pt x="28" y="8"/>
                      <a:pt x="30" y="15"/>
                    </a:cubicBezTo>
                    <a:cubicBezTo>
                      <a:pt x="32" y="23"/>
                      <a:pt x="27" y="32"/>
                      <a:pt x="19" y="32"/>
                    </a:cubicBezTo>
                    <a:cubicBezTo>
                      <a:pt x="19" y="32"/>
                      <a:pt x="18" y="32"/>
                      <a:pt x="18" y="32"/>
                    </a:cubicBezTo>
                    <a:cubicBezTo>
                      <a:pt x="23" y="32"/>
                      <a:pt x="27" y="30"/>
                      <a:pt x="30" y="25"/>
                    </a:cubicBezTo>
                    <a:cubicBezTo>
                      <a:pt x="35" y="16"/>
                      <a:pt x="29" y="5"/>
                      <a:pt x="19" y="4"/>
                    </a:cubicBezTo>
                    <a:cubicBezTo>
                      <a:pt x="2" y="3"/>
                      <a:pt x="0" y="32"/>
                      <a:pt x="18" y="32"/>
                    </a:cubicBezTo>
                    <a:cubicBezTo>
                      <a:pt x="18" y="32"/>
                      <a:pt x="19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39" name="Freeform 85"/>
              <p:cNvSpPr>
                <a:spLocks/>
              </p:cNvSpPr>
              <p:nvPr/>
            </p:nvSpPr>
            <p:spPr bwMode="auto">
              <a:xfrm>
                <a:off x="5689600" y="971550"/>
                <a:ext cx="292100" cy="268288"/>
              </a:xfrm>
              <a:custGeom>
                <a:avLst/>
                <a:gdLst>
                  <a:gd name="T0" fmla="*/ 19 w 35"/>
                  <a:gd name="T1" fmla="*/ 32 h 32"/>
                  <a:gd name="T2" fmla="*/ 12 w 35"/>
                  <a:gd name="T3" fmla="*/ 6 h 32"/>
                  <a:gd name="T4" fmla="*/ 30 w 35"/>
                  <a:gd name="T5" fmla="*/ 15 h 32"/>
                  <a:gd name="T6" fmla="*/ 19 w 35"/>
                  <a:gd name="T7" fmla="*/ 32 h 32"/>
                  <a:gd name="T8" fmla="*/ 18 w 35"/>
                  <a:gd name="T9" fmla="*/ 32 h 32"/>
                  <a:gd name="T10" fmla="*/ 30 w 35"/>
                  <a:gd name="T11" fmla="*/ 25 h 32"/>
                  <a:gd name="T12" fmla="*/ 19 w 35"/>
                  <a:gd name="T13" fmla="*/ 4 h 32"/>
                  <a:gd name="T14" fmla="*/ 18 w 35"/>
                  <a:gd name="T15" fmla="*/ 32 h 32"/>
                  <a:gd name="T16" fmla="*/ 19 w 35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32">
                    <a:moveTo>
                      <a:pt x="19" y="32"/>
                    </a:moveTo>
                    <a:cubicBezTo>
                      <a:pt x="5" y="31"/>
                      <a:pt x="2" y="14"/>
                      <a:pt x="12" y="6"/>
                    </a:cubicBezTo>
                    <a:cubicBezTo>
                      <a:pt x="20" y="0"/>
                      <a:pt x="28" y="8"/>
                      <a:pt x="30" y="15"/>
                    </a:cubicBezTo>
                    <a:cubicBezTo>
                      <a:pt x="32" y="23"/>
                      <a:pt x="27" y="32"/>
                      <a:pt x="19" y="32"/>
                    </a:cubicBezTo>
                    <a:cubicBezTo>
                      <a:pt x="19" y="32"/>
                      <a:pt x="18" y="32"/>
                      <a:pt x="18" y="32"/>
                    </a:cubicBezTo>
                    <a:cubicBezTo>
                      <a:pt x="23" y="32"/>
                      <a:pt x="27" y="30"/>
                      <a:pt x="30" y="25"/>
                    </a:cubicBezTo>
                    <a:cubicBezTo>
                      <a:pt x="35" y="16"/>
                      <a:pt x="29" y="5"/>
                      <a:pt x="19" y="4"/>
                    </a:cubicBezTo>
                    <a:cubicBezTo>
                      <a:pt x="1" y="3"/>
                      <a:pt x="0" y="32"/>
                      <a:pt x="18" y="32"/>
                    </a:cubicBezTo>
                    <a:cubicBezTo>
                      <a:pt x="18" y="32"/>
                      <a:pt x="19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40" name="Freeform 86"/>
              <p:cNvSpPr>
                <a:spLocks/>
              </p:cNvSpPr>
              <p:nvPr/>
            </p:nvSpPr>
            <p:spPr bwMode="auto">
              <a:xfrm>
                <a:off x="6038850" y="971550"/>
                <a:ext cx="292100" cy="268288"/>
              </a:xfrm>
              <a:custGeom>
                <a:avLst/>
                <a:gdLst>
                  <a:gd name="T0" fmla="*/ 19 w 35"/>
                  <a:gd name="T1" fmla="*/ 32 h 32"/>
                  <a:gd name="T2" fmla="*/ 12 w 35"/>
                  <a:gd name="T3" fmla="*/ 6 h 32"/>
                  <a:gd name="T4" fmla="*/ 30 w 35"/>
                  <a:gd name="T5" fmla="*/ 15 h 32"/>
                  <a:gd name="T6" fmla="*/ 19 w 35"/>
                  <a:gd name="T7" fmla="*/ 32 h 32"/>
                  <a:gd name="T8" fmla="*/ 18 w 35"/>
                  <a:gd name="T9" fmla="*/ 32 h 32"/>
                  <a:gd name="T10" fmla="*/ 30 w 35"/>
                  <a:gd name="T11" fmla="*/ 25 h 32"/>
                  <a:gd name="T12" fmla="*/ 18 w 35"/>
                  <a:gd name="T13" fmla="*/ 4 h 32"/>
                  <a:gd name="T14" fmla="*/ 18 w 35"/>
                  <a:gd name="T15" fmla="*/ 32 h 32"/>
                  <a:gd name="T16" fmla="*/ 19 w 35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32">
                    <a:moveTo>
                      <a:pt x="19" y="32"/>
                    </a:moveTo>
                    <a:cubicBezTo>
                      <a:pt x="5" y="31"/>
                      <a:pt x="1" y="14"/>
                      <a:pt x="12" y="6"/>
                    </a:cubicBezTo>
                    <a:cubicBezTo>
                      <a:pt x="20" y="0"/>
                      <a:pt x="28" y="8"/>
                      <a:pt x="30" y="15"/>
                    </a:cubicBezTo>
                    <a:cubicBezTo>
                      <a:pt x="32" y="23"/>
                      <a:pt x="27" y="32"/>
                      <a:pt x="19" y="32"/>
                    </a:cubicBezTo>
                    <a:cubicBezTo>
                      <a:pt x="18" y="32"/>
                      <a:pt x="17" y="32"/>
                      <a:pt x="18" y="32"/>
                    </a:cubicBezTo>
                    <a:cubicBezTo>
                      <a:pt x="23" y="32"/>
                      <a:pt x="27" y="30"/>
                      <a:pt x="30" y="25"/>
                    </a:cubicBezTo>
                    <a:cubicBezTo>
                      <a:pt x="35" y="16"/>
                      <a:pt x="28" y="5"/>
                      <a:pt x="18" y="4"/>
                    </a:cubicBezTo>
                    <a:cubicBezTo>
                      <a:pt x="1" y="3"/>
                      <a:pt x="0" y="32"/>
                      <a:pt x="18" y="32"/>
                    </a:cubicBezTo>
                    <a:cubicBezTo>
                      <a:pt x="18" y="32"/>
                      <a:pt x="18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41" name="Freeform 87"/>
              <p:cNvSpPr>
                <a:spLocks/>
              </p:cNvSpPr>
              <p:nvPr/>
            </p:nvSpPr>
            <p:spPr bwMode="auto">
              <a:xfrm>
                <a:off x="6389688" y="971550"/>
                <a:ext cx="292100" cy="268288"/>
              </a:xfrm>
              <a:custGeom>
                <a:avLst/>
                <a:gdLst>
                  <a:gd name="T0" fmla="*/ 18 w 35"/>
                  <a:gd name="T1" fmla="*/ 32 h 32"/>
                  <a:gd name="T2" fmla="*/ 12 w 35"/>
                  <a:gd name="T3" fmla="*/ 6 h 32"/>
                  <a:gd name="T4" fmla="*/ 30 w 35"/>
                  <a:gd name="T5" fmla="*/ 15 h 32"/>
                  <a:gd name="T6" fmla="*/ 18 w 35"/>
                  <a:gd name="T7" fmla="*/ 32 h 32"/>
                  <a:gd name="T8" fmla="*/ 17 w 35"/>
                  <a:gd name="T9" fmla="*/ 32 h 32"/>
                  <a:gd name="T10" fmla="*/ 30 w 35"/>
                  <a:gd name="T11" fmla="*/ 25 h 32"/>
                  <a:gd name="T12" fmla="*/ 18 w 35"/>
                  <a:gd name="T13" fmla="*/ 4 h 32"/>
                  <a:gd name="T14" fmla="*/ 17 w 35"/>
                  <a:gd name="T15" fmla="*/ 32 h 32"/>
                  <a:gd name="T16" fmla="*/ 18 w 35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32">
                    <a:moveTo>
                      <a:pt x="18" y="32"/>
                    </a:moveTo>
                    <a:cubicBezTo>
                      <a:pt x="5" y="31"/>
                      <a:pt x="1" y="14"/>
                      <a:pt x="12" y="6"/>
                    </a:cubicBezTo>
                    <a:cubicBezTo>
                      <a:pt x="20" y="0"/>
                      <a:pt x="28" y="8"/>
                      <a:pt x="30" y="15"/>
                    </a:cubicBezTo>
                    <a:cubicBezTo>
                      <a:pt x="32" y="23"/>
                      <a:pt x="26" y="32"/>
                      <a:pt x="18" y="32"/>
                    </a:cubicBezTo>
                    <a:cubicBezTo>
                      <a:pt x="18" y="32"/>
                      <a:pt x="17" y="32"/>
                      <a:pt x="17" y="32"/>
                    </a:cubicBezTo>
                    <a:cubicBezTo>
                      <a:pt x="23" y="32"/>
                      <a:pt x="27" y="30"/>
                      <a:pt x="30" y="25"/>
                    </a:cubicBezTo>
                    <a:cubicBezTo>
                      <a:pt x="35" y="16"/>
                      <a:pt x="28" y="5"/>
                      <a:pt x="18" y="4"/>
                    </a:cubicBezTo>
                    <a:cubicBezTo>
                      <a:pt x="1" y="3"/>
                      <a:pt x="0" y="32"/>
                      <a:pt x="17" y="32"/>
                    </a:cubicBezTo>
                    <a:cubicBezTo>
                      <a:pt x="18" y="32"/>
                      <a:pt x="18" y="32"/>
                      <a:pt x="18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42" name="Freeform 88"/>
              <p:cNvSpPr>
                <a:spLocks/>
              </p:cNvSpPr>
              <p:nvPr/>
            </p:nvSpPr>
            <p:spPr bwMode="auto">
              <a:xfrm>
                <a:off x="6732588" y="971550"/>
                <a:ext cx="300038" cy="268288"/>
              </a:xfrm>
              <a:custGeom>
                <a:avLst/>
                <a:gdLst>
                  <a:gd name="T0" fmla="*/ 19 w 36"/>
                  <a:gd name="T1" fmla="*/ 32 h 32"/>
                  <a:gd name="T2" fmla="*/ 13 w 36"/>
                  <a:gd name="T3" fmla="*/ 6 h 32"/>
                  <a:gd name="T4" fmla="*/ 31 w 36"/>
                  <a:gd name="T5" fmla="*/ 15 h 32"/>
                  <a:gd name="T6" fmla="*/ 19 w 36"/>
                  <a:gd name="T7" fmla="*/ 32 h 32"/>
                  <a:gd name="T8" fmla="*/ 18 w 36"/>
                  <a:gd name="T9" fmla="*/ 32 h 32"/>
                  <a:gd name="T10" fmla="*/ 30 w 36"/>
                  <a:gd name="T11" fmla="*/ 25 h 32"/>
                  <a:gd name="T12" fmla="*/ 19 w 36"/>
                  <a:gd name="T13" fmla="*/ 4 h 32"/>
                  <a:gd name="T14" fmla="*/ 18 w 36"/>
                  <a:gd name="T15" fmla="*/ 32 h 32"/>
                  <a:gd name="T16" fmla="*/ 19 w 36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6" h="32">
                    <a:moveTo>
                      <a:pt x="19" y="32"/>
                    </a:moveTo>
                    <a:cubicBezTo>
                      <a:pt x="6" y="31"/>
                      <a:pt x="2" y="14"/>
                      <a:pt x="13" y="6"/>
                    </a:cubicBezTo>
                    <a:cubicBezTo>
                      <a:pt x="20" y="0"/>
                      <a:pt x="29" y="8"/>
                      <a:pt x="31" y="15"/>
                    </a:cubicBezTo>
                    <a:cubicBezTo>
                      <a:pt x="33" y="23"/>
                      <a:pt x="27" y="32"/>
                      <a:pt x="19" y="32"/>
                    </a:cubicBezTo>
                    <a:cubicBezTo>
                      <a:pt x="19" y="32"/>
                      <a:pt x="18" y="32"/>
                      <a:pt x="18" y="32"/>
                    </a:cubicBezTo>
                    <a:cubicBezTo>
                      <a:pt x="23" y="32"/>
                      <a:pt x="28" y="30"/>
                      <a:pt x="30" y="25"/>
                    </a:cubicBezTo>
                    <a:cubicBezTo>
                      <a:pt x="36" y="16"/>
                      <a:pt x="29" y="5"/>
                      <a:pt x="19" y="4"/>
                    </a:cubicBezTo>
                    <a:cubicBezTo>
                      <a:pt x="2" y="3"/>
                      <a:pt x="0" y="32"/>
                      <a:pt x="18" y="32"/>
                    </a:cubicBezTo>
                    <a:cubicBezTo>
                      <a:pt x="19" y="32"/>
                      <a:pt x="19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43" name="Freeform 89"/>
              <p:cNvSpPr>
                <a:spLocks/>
              </p:cNvSpPr>
              <p:nvPr/>
            </p:nvSpPr>
            <p:spPr bwMode="auto">
              <a:xfrm>
                <a:off x="7081838" y="971550"/>
                <a:ext cx="300038" cy="268288"/>
              </a:xfrm>
              <a:custGeom>
                <a:avLst/>
                <a:gdLst>
                  <a:gd name="T0" fmla="*/ 19 w 36"/>
                  <a:gd name="T1" fmla="*/ 32 h 32"/>
                  <a:gd name="T2" fmla="*/ 12 w 36"/>
                  <a:gd name="T3" fmla="*/ 6 h 32"/>
                  <a:gd name="T4" fmla="*/ 30 w 36"/>
                  <a:gd name="T5" fmla="*/ 15 h 32"/>
                  <a:gd name="T6" fmla="*/ 19 w 36"/>
                  <a:gd name="T7" fmla="*/ 32 h 32"/>
                  <a:gd name="T8" fmla="*/ 18 w 36"/>
                  <a:gd name="T9" fmla="*/ 32 h 32"/>
                  <a:gd name="T10" fmla="*/ 30 w 36"/>
                  <a:gd name="T11" fmla="*/ 25 h 32"/>
                  <a:gd name="T12" fmla="*/ 19 w 36"/>
                  <a:gd name="T13" fmla="*/ 4 h 32"/>
                  <a:gd name="T14" fmla="*/ 18 w 36"/>
                  <a:gd name="T15" fmla="*/ 32 h 32"/>
                  <a:gd name="T16" fmla="*/ 19 w 36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6" h="32">
                    <a:moveTo>
                      <a:pt x="19" y="32"/>
                    </a:moveTo>
                    <a:cubicBezTo>
                      <a:pt x="5" y="31"/>
                      <a:pt x="2" y="14"/>
                      <a:pt x="12" y="6"/>
                    </a:cubicBezTo>
                    <a:cubicBezTo>
                      <a:pt x="20" y="0"/>
                      <a:pt x="29" y="8"/>
                      <a:pt x="30" y="15"/>
                    </a:cubicBezTo>
                    <a:cubicBezTo>
                      <a:pt x="32" y="23"/>
                      <a:pt x="27" y="32"/>
                      <a:pt x="19" y="32"/>
                    </a:cubicBezTo>
                    <a:cubicBezTo>
                      <a:pt x="19" y="32"/>
                      <a:pt x="18" y="32"/>
                      <a:pt x="18" y="32"/>
                    </a:cubicBezTo>
                    <a:cubicBezTo>
                      <a:pt x="23" y="32"/>
                      <a:pt x="27" y="30"/>
                      <a:pt x="30" y="25"/>
                    </a:cubicBezTo>
                    <a:cubicBezTo>
                      <a:pt x="36" y="16"/>
                      <a:pt x="29" y="5"/>
                      <a:pt x="19" y="4"/>
                    </a:cubicBezTo>
                    <a:cubicBezTo>
                      <a:pt x="2" y="3"/>
                      <a:pt x="0" y="32"/>
                      <a:pt x="18" y="32"/>
                    </a:cubicBezTo>
                    <a:cubicBezTo>
                      <a:pt x="18" y="32"/>
                      <a:pt x="19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44" name="Freeform 90"/>
              <p:cNvSpPr>
                <a:spLocks/>
              </p:cNvSpPr>
              <p:nvPr/>
            </p:nvSpPr>
            <p:spPr bwMode="auto">
              <a:xfrm>
                <a:off x="7432675" y="971550"/>
                <a:ext cx="292100" cy="268288"/>
              </a:xfrm>
              <a:custGeom>
                <a:avLst/>
                <a:gdLst>
                  <a:gd name="T0" fmla="*/ 19 w 35"/>
                  <a:gd name="T1" fmla="*/ 32 h 32"/>
                  <a:gd name="T2" fmla="*/ 12 w 35"/>
                  <a:gd name="T3" fmla="*/ 6 h 32"/>
                  <a:gd name="T4" fmla="*/ 30 w 35"/>
                  <a:gd name="T5" fmla="*/ 15 h 32"/>
                  <a:gd name="T6" fmla="*/ 19 w 35"/>
                  <a:gd name="T7" fmla="*/ 32 h 32"/>
                  <a:gd name="T8" fmla="*/ 18 w 35"/>
                  <a:gd name="T9" fmla="*/ 32 h 32"/>
                  <a:gd name="T10" fmla="*/ 30 w 35"/>
                  <a:gd name="T11" fmla="*/ 25 h 32"/>
                  <a:gd name="T12" fmla="*/ 19 w 35"/>
                  <a:gd name="T13" fmla="*/ 4 h 32"/>
                  <a:gd name="T14" fmla="*/ 18 w 35"/>
                  <a:gd name="T15" fmla="*/ 32 h 32"/>
                  <a:gd name="T16" fmla="*/ 19 w 35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32">
                    <a:moveTo>
                      <a:pt x="19" y="32"/>
                    </a:moveTo>
                    <a:cubicBezTo>
                      <a:pt x="5" y="31"/>
                      <a:pt x="2" y="14"/>
                      <a:pt x="12" y="6"/>
                    </a:cubicBezTo>
                    <a:cubicBezTo>
                      <a:pt x="20" y="0"/>
                      <a:pt x="28" y="8"/>
                      <a:pt x="30" y="15"/>
                    </a:cubicBezTo>
                    <a:cubicBezTo>
                      <a:pt x="32" y="23"/>
                      <a:pt x="27" y="32"/>
                      <a:pt x="19" y="32"/>
                    </a:cubicBezTo>
                    <a:cubicBezTo>
                      <a:pt x="19" y="32"/>
                      <a:pt x="18" y="32"/>
                      <a:pt x="18" y="32"/>
                    </a:cubicBezTo>
                    <a:cubicBezTo>
                      <a:pt x="23" y="32"/>
                      <a:pt x="27" y="30"/>
                      <a:pt x="30" y="25"/>
                    </a:cubicBezTo>
                    <a:cubicBezTo>
                      <a:pt x="35" y="16"/>
                      <a:pt x="29" y="5"/>
                      <a:pt x="19" y="4"/>
                    </a:cubicBezTo>
                    <a:cubicBezTo>
                      <a:pt x="2" y="3"/>
                      <a:pt x="0" y="32"/>
                      <a:pt x="18" y="32"/>
                    </a:cubicBezTo>
                    <a:cubicBezTo>
                      <a:pt x="18" y="32"/>
                      <a:pt x="19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45" name="Freeform 91"/>
              <p:cNvSpPr>
                <a:spLocks/>
              </p:cNvSpPr>
              <p:nvPr/>
            </p:nvSpPr>
            <p:spPr bwMode="auto">
              <a:xfrm>
                <a:off x="7783513" y="971550"/>
                <a:ext cx="292100" cy="268288"/>
              </a:xfrm>
              <a:custGeom>
                <a:avLst/>
                <a:gdLst>
                  <a:gd name="T0" fmla="*/ 19 w 35"/>
                  <a:gd name="T1" fmla="*/ 32 h 32"/>
                  <a:gd name="T2" fmla="*/ 12 w 35"/>
                  <a:gd name="T3" fmla="*/ 6 h 32"/>
                  <a:gd name="T4" fmla="*/ 30 w 35"/>
                  <a:gd name="T5" fmla="*/ 15 h 32"/>
                  <a:gd name="T6" fmla="*/ 19 w 35"/>
                  <a:gd name="T7" fmla="*/ 32 h 32"/>
                  <a:gd name="T8" fmla="*/ 18 w 35"/>
                  <a:gd name="T9" fmla="*/ 32 h 32"/>
                  <a:gd name="T10" fmla="*/ 30 w 35"/>
                  <a:gd name="T11" fmla="*/ 25 h 32"/>
                  <a:gd name="T12" fmla="*/ 19 w 35"/>
                  <a:gd name="T13" fmla="*/ 4 h 32"/>
                  <a:gd name="T14" fmla="*/ 18 w 35"/>
                  <a:gd name="T15" fmla="*/ 32 h 32"/>
                  <a:gd name="T16" fmla="*/ 19 w 35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32">
                    <a:moveTo>
                      <a:pt x="19" y="32"/>
                    </a:moveTo>
                    <a:cubicBezTo>
                      <a:pt x="5" y="31"/>
                      <a:pt x="2" y="14"/>
                      <a:pt x="12" y="6"/>
                    </a:cubicBezTo>
                    <a:cubicBezTo>
                      <a:pt x="20" y="0"/>
                      <a:pt x="28" y="8"/>
                      <a:pt x="30" y="15"/>
                    </a:cubicBezTo>
                    <a:cubicBezTo>
                      <a:pt x="32" y="23"/>
                      <a:pt x="27" y="32"/>
                      <a:pt x="19" y="32"/>
                    </a:cubicBezTo>
                    <a:cubicBezTo>
                      <a:pt x="18" y="32"/>
                      <a:pt x="18" y="32"/>
                      <a:pt x="18" y="32"/>
                    </a:cubicBezTo>
                    <a:cubicBezTo>
                      <a:pt x="23" y="32"/>
                      <a:pt x="27" y="30"/>
                      <a:pt x="30" y="25"/>
                    </a:cubicBezTo>
                    <a:cubicBezTo>
                      <a:pt x="35" y="16"/>
                      <a:pt x="28" y="5"/>
                      <a:pt x="19" y="4"/>
                    </a:cubicBezTo>
                    <a:cubicBezTo>
                      <a:pt x="1" y="3"/>
                      <a:pt x="0" y="32"/>
                      <a:pt x="18" y="32"/>
                    </a:cubicBezTo>
                    <a:cubicBezTo>
                      <a:pt x="18" y="32"/>
                      <a:pt x="19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46" name="Freeform 92"/>
              <p:cNvSpPr>
                <a:spLocks/>
              </p:cNvSpPr>
              <p:nvPr/>
            </p:nvSpPr>
            <p:spPr bwMode="auto">
              <a:xfrm>
                <a:off x="8132763" y="971550"/>
                <a:ext cx="292100" cy="268288"/>
              </a:xfrm>
              <a:custGeom>
                <a:avLst/>
                <a:gdLst>
                  <a:gd name="T0" fmla="*/ 19 w 35"/>
                  <a:gd name="T1" fmla="*/ 32 h 32"/>
                  <a:gd name="T2" fmla="*/ 12 w 35"/>
                  <a:gd name="T3" fmla="*/ 6 h 32"/>
                  <a:gd name="T4" fmla="*/ 30 w 35"/>
                  <a:gd name="T5" fmla="*/ 15 h 32"/>
                  <a:gd name="T6" fmla="*/ 19 w 35"/>
                  <a:gd name="T7" fmla="*/ 32 h 32"/>
                  <a:gd name="T8" fmla="*/ 18 w 35"/>
                  <a:gd name="T9" fmla="*/ 32 h 32"/>
                  <a:gd name="T10" fmla="*/ 30 w 35"/>
                  <a:gd name="T11" fmla="*/ 25 h 32"/>
                  <a:gd name="T12" fmla="*/ 18 w 35"/>
                  <a:gd name="T13" fmla="*/ 4 h 32"/>
                  <a:gd name="T14" fmla="*/ 17 w 35"/>
                  <a:gd name="T15" fmla="*/ 32 h 32"/>
                  <a:gd name="T16" fmla="*/ 19 w 35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32">
                    <a:moveTo>
                      <a:pt x="19" y="32"/>
                    </a:moveTo>
                    <a:cubicBezTo>
                      <a:pt x="5" y="31"/>
                      <a:pt x="1" y="14"/>
                      <a:pt x="12" y="6"/>
                    </a:cubicBezTo>
                    <a:cubicBezTo>
                      <a:pt x="20" y="0"/>
                      <a:pt x="28" y="8"/>
                      <a:pt x="30" y="15"/>
                    </a:cubicBezTo>
                    <a:cubicBezTo>
                      <a:pt x="32" y="23"/>
                      <a:pt x="27" y="32"/>
                      <a:pt x="19" y="32"/>
                    </a:cubicBezTo>
                    <a:cubicBezTo>
                      <a:pt x="18" y="32"/>
                      <a:pt x="17" y="32"/>
                      <a:pt x="18" y="32"/>
                    </a:cubicBezTo>
                    <a:cubicBezTo>
                      <a:pt x="23" y="32"/>
                      <a:pt x="27" y="30"/>
                      <a:pt x="30" y="25"/>
                    </a:cubicBezTo>
                    <a:cubicBezTo>
                      <a:pt x="35" y="16"/>
                      <a:pt x="28" y="5"/>
                      <a:pt x="18" y="4"/>
                    </a:cubicBezTo>
                    <a:cubicBezTo>
                      <a:pt x="1" y="3"/>
                      <a:pt x="0" y="32"/>
                      <a:pt x="17" y="32"/>
                    </a:cubicBezTo>
                    <a:cubicBezTo>
                      <a:pt x="18" y="32"/>
                      <a:pt x="18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47" name="Freeform 93"/>
              <p:cNvSpPr>
                <a:spLocks/>
              </p:cNvSpPr>
              <p:nvPr/>
            </p:nvSpPr>
            <p:spPr bwMode="auto">
              <a:xfrm>
                <a:off x="8483600" y="971550"/>
                <a:ext cx="292100" cy="268288"/>
              </a:xfrm>
              <a:custGeom>
                <a:avLst/>
                <a:gdLst>
                  <a:gd name="T0" fmla="*/ 18 w 35"/>
                  <a:gd name="T1" fmla="*/ 32 h 32"/>
                  <a:gd name="T2" fmla="*/ 12 w 35"/>
                  <a:gd name="T3" fmla="*/ 6 h 32"/>
                  <a:gd name="T4" fmla="*/ 30 w 35"/>
                  <a:gd name="T5" fmla="*/ 15 h 32"/>
                  <a:gd name="T6" fmla="*/ 18 w 35"/>
                  <a:gd name="T7" fmla="*/ 32 h 32"/>
                  <a:gd name="T8" fmla="*/ 17 w 35"/>
                  <a:gd name="T9" fmla="*/ 32 h 32"/>
                  <a:gd name="T10" fmla="*/ 30 w 35"/>
                  <a:gd name="T11" fmla="*/ 25 h 32"/>
                  <a:gd name="T12" fmla="*/ 18 w 35"/>
                  <a:gd name="T13" fmla="*/ 4 h 32"/>
                  <a:gd name="T14" fmla="*/ 17 w 35"/>
                  <a:gd name="T15" fmla="*/ 32 h 32"/>
                  <a:gd name="T16" fmla="*/ 18 w 35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32">
                    <a:moveTo>
                      <a:pt x="18" y="32"/>
                    </a:moveTo>
                    <a:cubicBezTo>
                      <a:pt x="5" y="31"/>
                      <a:pt x="1" y="14"/>
                      <a:pt x="12" y="6"/>
                    </a:cubicBezTo>
                    <a:cubicBezTo>
                      <a:pt x="20" y="0"/>
                      <a:pt x="28" y="8"/>
                      <a:pt x="30" y="15"/>
                    </a:cubicBezTo>
                    <a:cubicBezTo>
                      <a:pt x="32" y="23"/>
                      <a:pt x="26" y="32"/>
                      <a:pt x="18" y="32"/>
                    </a:cubicBezTo>
                    <a:cubicBezTo>
                      <a:pt x="18" y="32"/>
                      <a:pt x="17" y="32"/>
                      <a:pt x="17" y="32"/>
                    </a:cubicBezTo>
                    <a:cubicBezTo>
                      <a:pt x="23" y="32"/>
                      <a:pt x="27" y="30"/>
                      <a:pt x="30" y="25"/>
                    </a:cubicBezTo>
                    <a:cubicBezTo>
                      <a:pt x="35" y="16"/>
                      <a:pt x="28" y="5"/>
                      <a:pt x="18" y="4"/>
                    </a:cubicBezTo>
                    <a:cubicBezTo>
                      <a:pt x="1" y="3"/>
                      <a:pt x="0" y="32"/>
                      <a:pt x="17" y="32"/>
                    </a:cubicBezTo>
                    <a:cubicBezTo>
                      <a:pt x="18" y="32"/>
                      <a:pt x="18" y="32"/>
                      <a:pt x="18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48" name="Freeform 94"/>
              <p:cNvSpPr>
                <a:spLocks/>
              </p:cNvSpPr>
              <p:nvPr/>
            </p:nvSpPr>
            <p:spPr bwMode="auto">
              <a:xfrm>
                <a:off x="8826500" y="971550"/>
                <a:ext cx="300038" cy="268288"/>
              </a:xfrm>
              <a:custGeom>
                <a:avLst/>
                <a:gdLst>
                  <a:gd name="T0" fmla="*/ 19 w 36"/>
                  <a:gd name="T1" fmla="*/ 32 h 32"/>
                  <a:gd name="T2" fmla="*/ 12 w 36"/>
                  <a:gd name="T3" fmla="*/ 6 h 32"/>
                  <a:gd name="T4" fmla="*/ 31 w 36"/>
                  <a:gd name="T5" fmla="*/ 15 h 32"/>
                  <a:gd name="T6" fmla="*/ 19 w 36"/>
                  <a:gd name="T7" fmla="*/ 32 h 32"/>
                  <a:gd name="T8" fmla="*/ 18 w 36"/>
                  <a:gd name="T9" fmla="*/ 32 h 32"/>
                  <a:gd name="T10" fmla="*/ 30 w 36"/>
                  <a:gd name="T11" fmla="*/ 25 h 32"/>
                  <a:gd name="T12" fmla="*/ 19 w 36"/>
                  <a:gd name="T13" fmla="*/ 4 h 32"/>
                  <a:gd name="T14" fmla="*/ 18 w 36"/>
                  <a:gd name="T15" fmla="*/ 32 h 32"/>
                  <a:gd name="T16" fmla="*/ 19 w 36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6" h="32">
                    <a:moveTo>
                      <a:pt x="19" y="32"/>
                    </a:moveTo>
                    <a:cubicBezTo>
                      <a:pt x="6" y="31"/>
                      <a:pt x="2" y="14"/>
                      <a:pt x="12" y="6"/>
                    </a:cubicBezTo>
                    <a:cubicBezTo>
                      <a:pt x="20" y="0"/>
                      <a:pt x="29" y="8"/>
                      <a:pt x="31" y="15"/>
                    </a:cubicBezTo>
                    <a:cubicBezTo>
                      <a:pt x="33" y="23"/>
                      <a:pt x="27" y="32"/>
                      <a:pt x="19" y="32"/>
                    </a:cubicBezTo>
                    <a:cubicBezTo>
                      <a:pt x="19" y="32"/>
                      <a:pt x="18" y="32"/>
                      <a:pt x="18" y="32"/>
                    </a:cubicBezTo>
                    <a:cubicBezTo>
                      <a:pt x="23" y="32"/>
                      <a:pt x="28" y="30"/>
                      <a:pt x="30" y="25"/>
                    </a:cubicBezTo>
                    <a:cubicBezTo>
                      <a:pt x="36" y="16"/>
                      <a:pt x="29" y="5"/>
                      <a:pt x="19" y="4"/>
                    </a:cubicBezTo>
                    <a:cubicBezTo>
                      <a:pt x="2" y="3"/>
                      <a:pt x="0" y="32"/>
                      <a:pt x="18" y="32"/>
                    </a:cubicBezTo>
                    <a:cubicBezTo>
                      <a:pt x="18" y="32"/>
                      <a:pt x="19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49" name="Freeform 95"/>
              <p:cNvSpPr>
                <a:spLocks/>
              </p:cNvSpPr>
              <p:nvPr/>
            </p:nvSpPr>
            <p:spPr bwMode="auto">
              <a:xfrm>
                <a:off x="9175750" y="971550"/>
                <a:ext cx="292100" cy="268288"/>
              </a:xfrm>
              <a:custGeom>
                <a:avLst/>
                <a:gdLst>
                  <a:gd name="T0" fmla="*/ 19 w 35"/>
                  <a:gd name="T1" fmla="*/ 32 h 32"/>
                  <a:gd name="T2" fmla="*/ 12 w 35"/>
                  <a:gd name="T3" fmla="*/ 6 h 32"/>
                  <a:gd name="T4" fmla="*/ 30 w 35"/>
                  <a:gd name="T5" fmla="*/ 15 h 32"/>
                  <a:gd name="T6" fmla="*/ 19 w 35"/>
                  <a:gd name="T7" fmla="*/ 32 h 32"/>
                  <a:gd name="T8" fmla="*/ 18 w 35"/>
                  <a:gd name="T9" fmla="*/ 32 h 32"/>
                  <a:gd name="T10" fmla="*/ 30 w 35"/>
                  <a:gd name="T11" fmla="*/ 25 h 32"/>
                  <a:gd name="T12" fmla="*/ 19 w 35"/>
                  <a:gd name="T13" fmla="*/ 4 h 32"/>
                  <a:gd name="T14" fmla="*/ 18 w 35"/>
                  <a:gd name="T15" fmla="*/ 32 h 32"/>
                  <a:gd name="T16" fmla="*/ 19 w 35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32">
                    <a:moveTo>
                      <a:pt x="19" y="32"/>
                    </a:moveTo>
                    <a:cubicBezTo>
                      <a:pt x="5" y="31"/>
                      <a:pt x="2" y="14"/>
                      <a:pt x="12" y="6"/>
                    </a:cubicBezTo>
                    <a:cubicBezTo>
                      <a:pt x="20" y="0"/>
                      <a:pt x="29" y="8"/>
                      <a:pt x="30" y="15"/>
                    </a:cubicBezTo>
                    <a:cubicBezTo>
                      <a:pt x="32" y="23"/>
                      <a:pt x="27" y="32"/>
                      <a:pt x="19" y="32"/>
                    </a:cubicBezTo>
                    <a:cubicBezTo>
                      <a:pt x="19" y="32"/>
                      <a:pt x="18" y="32"/>
                      <a:pt x="18" y="32"/>
                    </a:cubicBezTo>
                    <a:cubicBezTo>
                      <a:pt x="23" y="32"/>
                      <a:pt x="27" y="30"/>
                      <a:pt x="30" y="25"/>
                    </a:cubicBezTo>
                    <a:cubicBezTo>
                      <a:pt x="35" y="16"/>
                      <a:pt x="29" y="5"/>
                      <a:pt x="19" y="4"/>
                    </a:cubicBezTo>
                    <a:cubicBezTo>
                      <a:pt x="2" y="3"/>
                      <a:pt x="0" y="32"/>
                      <a:pt x="18" y="32"/>
                    </a:cubicBezTo>
                    <a:cubicBezTo>
                      <a:pt x="18" y="32"/>
                      <a:pt x="19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50" name="Freeform 96"/>
              <p:cNvSpPr>
                <a:spLocks/>
              </p:cNvSpPr>
              <p:nvPr/>
            </p:nvSpPr>
            <p:spPr bwMode="auto">
              <a:xfrm>
                <a:off x="9526588" y="971550"/>
                <a:ext cx="292100" cy="268288"/>
              </a:xfrm>
              <a:custGeom>
                <a:avLst/>
                <a:gdLst>
                  <a:gd name="T0" fmla="*/ 19 w 35"/>
                  <a:gd name="T1" fmla="*/ 32 h 32"/>
                  <a:gd name="T2" fmla="*/ 12 w 35"/>
                  <a:gd name="T3" fmla="*/ 6 h 32"/>
                  <a:gd name="T4" fmla="*/ 30 w 35"/>
                  <a:gd name="T5" fmla="*/ 15 h 32"/>
                  <a:gd name="T6" fmla="*/ 19 w 35"/>
                  <a:gd name="T7" fmla="*/ 32 h 32"/>
                  <a:gd name="T8" fmla="*/ 18 w 35"/>
                  <a:gd name="T9" fmla="*/ 32 h 32"/>
                  <a:gd name="T10" fmla="*/ 30 w 35"/>
                  <a:gd name="T11" fmla="*/ 25 h 32"/>
                  <a:gd name="T12" fmla="*/ 19 w 35"/>
                  <a:gd name="T13" fmla="*/ 4 h 32"/>
                  <a:gd name="T14" fmla="*/ 18 w 35"/>
                  <a:gd name="T15" fmla="*/ 32 h 32"/>
                  <a:gd name="T16" fmla="*/ 19 w 35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32">
                    <a:moveTo>
                      <a:pt x="19" y="32"/>
                    </a:moveTo>
                    <a:cubicBezTo>
                      <a:pt x="5" y="31"/>
                      <a:pt x="2" y="14"/>
                      <a:pt x="12" y="6"/>
                    </a:cubicBezTo>
                    <a:cubicBezTo>
                      <a:pt x="20" y="0"/>
                      <a:pt x="28" y="8"/>
                      <a:pt x="30" y="15"/>
                    </a:cubicBezTo>
                    <a:cubicBezTo>
                      <a:pt x="32" y="23"/>
                      <a:pt x="27" y="32"/>
                      <a:pt x="19" y="32"/>
                    </a:cubicBezTo>
                    <a:cubicBezTo>
                      <a:pt x="19" y="32"/>
                      <a:pt x="18" y="32"/>
                      <a:pt x="18" y="32"/>
                    </a:cubicBezTo>
                    <a:cubicBezTo>
                      <a:pt x="23" y="32"/>
                      <a:pt x="27" y="30"/>
                      <a:pt x="30" y="25"/>
                    </a:cubicBezTo>
                    <a:cubicBezTo>
                      <a:pt x="35" y="16"/>
                      <a:pt x="29" y="5"/>
                      <a:pt x="19" y="4"/>
                    </a:cubicBezTo>
                    <a:cubicBezTo>
                      <a:pt x="2" y="3"/>
                      <a:pt x="0" y="32"/>
                      <a:pt x="18" y="32"/>
                    </a:cubicBezTo>
                    <a:cubicBezTo>
                      <a:pt x="18" y="32"/>
                      <a:pt x="19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51" name="Freeform 97"/>
              <p:cNvSpPr>
                <a:spLocks/>
              </p:cNvSpPr>
              <p:nvPr/>
            </p:nvSpPr>
            <p:spPr bwMode="auto">
              <a:xfrm>
                <a:off x="9877425" y="971550"/>
                <a:ext cx="292100" cy="268288"/>
              </a:xfrm>
              <a:custGeom>
                <a:avLst/>
                <a:gdLst>
                  <a:gd name="T0" fmla="*/ 19 w 35"/>
                  <a:gd name="T1" fmla="*/ 32 h 32"/>
                  <a:gd name="T2" fmla="*/ 12 w 35"/>
                  <a:gd name="T3" fmla="*/ 6 h 32"/>
                  <a:gd name="T4" fmla="*/ 30 w 35"/>
                  <a:gd name="T5" fmla="*/ 15 h 32"/>
                  <a:gd name="T6" fmla="*/ 19 w 35"/>
                  <a:gd name="T7" fmla="*/ 32 h 32"/>
                  <a:gd name="T8" fmla="*/ 18 w 35"/>
                  <a:gd name="T9" fmla="*/ 32 h 32"/>
                  <a:gd name="T10" fmla="*/ 30 w 35"/>
                  <a:gd name="T11" fmla="*/ 25 h 32"/>
                  <a:gd name="T12" fmla="*/ 18 w 35"/>
                  <a:gd name="T13" fmla="*/ 4 h 32"/>
                  <a:gd name="T14" fmla="*/ 18 w 35"/>
                  <a:gd name="T15" fmla="*/ 32 h 32"/>
                  <a:gd name="T16" fmla="*/ 19 w 35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32">
                    <a:moveTo>
                      <a:pt x="19" y="32"/>
                    </a:moveTo>
                    <a:cubicBezTo>
                      <a:pt x="5" y="31"/>
                      <a:pt x="1" y="14"/>
                      <a:pt x="12" y="6"/>
                    </a:cubicBezTo>
                    <a:cubicBezTo>
                      <a:pt x="20" y="0"/>
                      <a:pt x="28" y="8"/>
                      <a:pt x="30" y="15"/>
                    </a:cubicBezTo>
                    <a:cubicBezTo>
                      <a:pt x="32" y="23"/>
                      <a:pt x="27" y="32"/>
                      <a:pt x="19" y="32"/>
                    </a:cubicBezTo>
                    <a:cubicBezTo>
                      <a:pt x="18" y="32"/>
                      <a:pt x="18" y="32"/>
                      <a:pt x="18" y="32"/>
                    </a:cubicBezTo>
                    <a:cubicBezTo>
                      <a:pt x="23" y="32"/>
                      <a:pt x="27" y="30"/>
                      <a:pt x="30" y="25"/>
                    </a:cubicBezTo>
                    <a:cubicBezTo>
                      <a:pt x="35" y="16"/>
                      <a:pt x="28" y="5"/>
                      <a:pt x="18" y="4"/>
                    </a:cubicBezTo>
                    <a:cubicBezTo>
                      <a:pt x="1" y="3"/>
                      <a:pt x="0" y="32"/>
                      <a:pt x="18" y="32"/>
                    </a:cubicBezTo>
                    <a:cubicBezTo>
                      <a:pt x="18" y="32"/>
                      <a:pt x="18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52" name="Freeform 98"/>
              <p:cNvSpPr>
                <a:spLocks/>
              </p:cNvSpPr>
              <p:nvPr/>
            </p:nvSpPr>
            <p:spPr bwMode="auto">
              <a:xfrm>
                <a:off x="10226675" y="971550"/>
                <a:ext cx="292100" cy="268288"/>
              </a:xfrm>
              <a:custGeom>
                <a:avLst/>
                <a:gdLst>
                  <a:gd name="T0" fmla="*/ 19 w 35"/>
                  <a:gd name="T1" fmla="*/ 32 h 32"/>
                  <a:gd name="T2" fmla="*/ 12 w 35"/>
                  <a:gd name="T3" fmla="*/ 6 h 32"/>
                  <a:gd name="T4" fmla="*/ 30 w 35"/>
                  <a:gd name="T5" fmla="*/ 15 h 32"/>
                  <a:gd name="T6" fmla="*/ 18 w 35"/>
                  <a:gd name="T7" fmla="*/ 32 h 32"/>
                  <a:gd name="T8" fmla="*/ 17 w 35"/>
                  <a:gd name="T9" fmla="*/ 32 h 32"/>
                  <a:gd name="T10" fmla="*/ 30 w 35"/>
                  <a:gd name="T11" fmla="*/ 25 h 32"/>
                  <a:gd name="T12" fmla="*/ 18 w 35"/>
                  <a:gd name="T13" fmla="*/ 4 h 32"/>
                  <a:gd name="T14" fmla="*/ 17 w 35"/>
                  <a:gd name="T15" fmla="*/ 32 h 32"/>
                  <a:gd name="T16" fmla="*/ 19 w 35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32">
                    <a:moveTo>
                      <a:pt x="19" y="32"/>
                    </a:moveTo>
                    <a:cubicBezTo>
                      <a:pt x="5" y="31"/>
                      <a:pt x="1" y="14"/>
                      <a:pt x="12" y="6"/>
                    </a:cubicBezTo>
                    <a:cubicBezTo>
                      <a:pt x="20" y="0"/>
                      <a:pt x="28" y="8"/>
                      <a:pt x="30" y="15"/>
                    </a:cubicBezTo>
                    <a:cubicBezTo>
                      <a:pt x="32" y="23"/>
                      <a:pt x="27" y="32"/>
                      <a:pt x="18" y="32"/>
                    </a:cubicBezTo>
                    <a:cubicBezTo>
                      <a:pt x="18" y="32"/>
                      <a:pt x="17" y="32"/>
                      <a:pt x="17" y="32"/>
                    </a:cubicBezTo>
                    <a:cubicBezTo>
                      <a:pt x="23" y="32"/>
                      <a:pt x="27" y="30"/>
                      <a:pt x="30" y="25"/>
                    </a:cubicBezTo>
                    <a:cubicBezTo>
                      <a:pt x="35" y="16"/>
                      <a:pt x="28" y="5"/>
                      <a:pt x="18" y="4"/>
                    </a:cubicBezTo>
                    <a:cubicBezTo>
                      <a:pt x="1" y="3"/>
                      <a:pt x="0" y="32"/>
                      <a:pt x="17" y="32"/>
                    </a:cubicBezTo>
                    <a:cubicBezTo>
                      <a:pt x="18" y="32"/>
                      <a:pt x="18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53" name="Freeform 99"/>
              <p:cNvSpPr>
                <a:spLocks/>
              </p:cNvSpPr>
              <p:nvPr/>
            </p:nvSpPr>
            <p:spPr bwMode="auto">
              <a:xfrm>
                <a:off x="10569575" y="971550"/>
                <a:ext cx="300038" cy="268288"/>
              </a:xfrm>
              <a:custGeom>
                <a:avLst/>
                <a:gdLst>
                  <a:gd name="T0" fmla="*/ 19 w 36"/>
                  <a:gd name="T1" fmla="*/ 32 h 32"/>
                  <a:gd name="T2" fmla="*/ 13 w 36"/>
                  <a:gd name="T3" fmla="*/ 6 h 32"/>
                  <a:gd name="T4" fmla="*/ 31 w 36"/>
                  <a:gd name="T5" fmla="*/ 15 h 32"/>
                  <a:gd name="T6" fmla="*/ 19 w 36"/>
                  <a:gd name="T7" fmla="*/ 32 h 32"/>
                  <a:gd name="T8" fmla="*/ 18 w 36"/>
                  <a:gd name="T9" fmla="*/ 32 h 32"/>
                  <a:gd name="T10" fmla="*/ 30 w 36"/>
                  <a:gd name="T11" fmla="*/ 25 h 32"/>
                  <a:gd name="T12" fmla="*/ 19 w 36"/>
                  <a:gd name="T13" fmla="*/ 4 h 32"/>
                  <a:gd name="T14" fmla="*/ 18 w 36"/>
                  <a:gd name="T15" fmla="*/ 32 h 32"/>
                  <a:gd name="T16" fmla="*/ 19 w 36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6" h="32">
                    <a:moveTo>
                      <a:pt x="19" y="32"/>
                    </a:moveTo>
                    <a:cubicBezTo>
                      <a:pt x="6" y="31"/>
                      <a:pt x="2" y="14"/>
                      <a:pt x="13" y="6"/>
                    </a:cubicBezTo>
                    <a:cubicBezTo>
                      <a:pt x="20" y="0"/>
                      <a:pt x="29" y="8"/>
                      <a:pt x="31" y="15"/>
                    </a:cubicBezTo>
                    <a:cubicBezTo>
                      <a:pt x="33" y="23"/>
                      <a:pt x="27" y="32"/>
                      <a:pt x="19" y="32"/>
                    </a:cubicBezTo>
                    <a:cubicBezTo>
                      <a:pt x="19" y="32"/>
                      <a:pt x="18" y="32"/>
                      <a:pt x="18" y="32"/>
                    </a:cubicBezTo>
                    <a:cubicBezTo>
                      <a:pt x="24" y="32"/>
                      <a:pt x="28" y="30"/>
                      <a:pt x="30" y="25"/>
                    </a:cubicBezTo>
                    <a:cubicBezTo>
                      <a:pt x="36" y="16"/>
                      <a:pt x="29" y="5"/>
                      <a:pt x="19" y="4"/>
                    </a:cubicBezTo>
                    <a:cubicBezTo>
                      <a:pt x="2" y="3"/>
                      <a:pt x="0" y="32"/>
                      <a:pt x="18" y="32"/>
                    </a:cubicBezTo>
                    <a:cubicBezTo>
                      <a:pt x="19" y="32"/>
                      <a:pt x="19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54" name="Freeform 100"/>
              <p:cNvSpPr>
                <a:spLocks/>
              </p:cNvSpPr>
              <p:nvPr/>
            </p:nvSpPr>
            <p:spPr bwMode="auto">
              <a:xfrm>
                <a:off x="10920413" y="971550"/>
                <a:ext cx="300038" cy="268288"/>
              </a:xfrm>
              <a:custGeom>
                <a:avLst/>
                <a:gdLst>
                  <a:gd name="T0" fmla="*/ 19 w 36"/>
                  <a:gd name="T1" fmla="*/ 32 h 32"/>
                  <a:gd name="T2" fmla="*/ 12 w 36"/>
                  <a:gd name="T3" fmla="*/ 6 h 32"/>
                  <a:gd name="T4" fmla="*/ 31 w 36"/>
                  <a:gd name="T5" fmla="*/ 15 h 32"/>
                  <a:gd name="T6" fmla="*/ 19 w 36"/>
                  <a:gd name="T7" fmla="*/ 32 h 32"/>
                  <a:gd name="T8" fmla="*/ 18 w 36"/>
                  <a:gd name="T9" fmla="*/ 32 h 32"/>
                  <a:gd name="T10" fmla="*/ 30 w 36"/>
                  <a:gd name="T11" fmla="*/ 25 h 32"/>
                  <a:gd name="T12" fmla="*/ 19 w 36"/>
                  <a:gd name="T13" fmla="*/ 4 h 32"/>
                  <a:gd name="T14" fmla="*/ 18 w 36"/>
                  <a:gd name="T15" fmla="*/ 32 h 32"/>
                  <a:gd name="T16" fmla="*/ 19 w 36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6" h="32">
                    <a:moveTo>
                      <a:pt x="19" y="32"/>
                    </a:moveTo>
                    <a:cubicBezTo>
                      <a:pt x="5" y="31"/>
                      <a:pt x="2" y="14"/>
                      <a:pt x="12" y="6"/>
                    </a:cubicBezTo>
                    <a:cubicBezTo>
                      <a:pt x="20" y="0"/>
                      <a:pt x="29" y="8"/>
                      <a:pt x="31" y="15"/>
                    </a:cubicBezTo>
                    <a:cubicBezTo>
                      <a:pt x="33" y="23"/>
                      <a:pt x="27" y="32"/>
                      <a:pt x="19" y="32"/>
                    </a:cubicBezTo>
                    <a:cubicBezTo>
                      <a:pt x="19" y="32"/>
                      <a:pt x="18" y="32"/>
                      <a:pt x="18" y="32"/>
                    </a:cubicBezTo>
                    <a:cubicBezTo>
                      <a:pt x="23" y="32"/>
                      <a:pt x="28" y="30"/>
                      <a:pt x="30" y="25"/>
                    </a:cubicBezTo>
                    <a:cubicBezTo>
                      <a:pt x="36" y="16"/>
                      <a:pt x="29" y="5"/>
                      <a:pt x="19" y="4"/>
                    </a:cubicBezTo>
                    <a:cubicBezTo>
                      <a:pt x="2" y="3"/>
                      <a:pt x="0" y="32"/>
                      <a:pt x="18" y="32"/>
                    </a:cubicBezTo>
                    <a:cubicBezTo>
                      <a:pt x="18" y="32"/>
                      <a:pt x="19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55" name="Freeform 101"/>
              <p:cNvSpPr>
                <a:spLocks/>
              </p:cNvSpPr>
              <p:nvPr/>
            </p:nvSpPr>
            <p:spPr bwMode="auto">
              <a:xfrm>
                <a:off x="11269663" y="971550"/>
                <a:ext cx="292100" cy="268288"/>
              </a:xfrm>
              <a:custGeom>
                <a:avLst/>
                <a:gdLst>
                  <a:gd name="T0" fmla="*/ 19 w 35"/>
                  <a:gd name="T1" fmla="*/ 32 h 32"/>
                  <a:gd name="T2" fmla="*/ 12 w 35"/>
                  <a:gd name="T3" fmla="*/ 6 h 32"/>
                  <a:gd name="T4" fmla="*/ 30 w 35"/>
                  <a:gd name="T5" fmla="*/ 15 h 32"/>
                  <a:gd name="T6" fmla="*/ 19 w 35"/>
                  <a:gd name="T7" fmla="*/ 32 h 32"/>
                  <a:gd name="T8" fmla="*/ 18 w 35"/>
                  <a:gd name="T9" fmla="*/ 32 h 32"/>
                  <a:gd name="T10" fmla="*/ 30 w 35"/>
                  <a:gd name="T11" fmla="*/ 25 h 32"/>
                  <a:gd name="T12" fmla="*/ 19 w 35"/>
                  <a:gd name="T13" fmla="*/ 4 h 32"/>
                  <a:gd name="T14" fmla="*/ 18 w 35"/>
                  <a:gd name="T15" fmla="*/ 32 h 32"/>
                  <a:gd name="T16" fmla="*/ 19 w 35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32">
                    <a:moveTo>
                      <a:pt x="19" y="32"/>
                    </a:moveTo>
                    <a:cubicBezTo>
                      <a:pt x="5" y="31"/>
                      <a:pt x="2" y="14"/>
                      <a:pt x="12" y="6"/>
                    </a:cubicBezTo>
                    <a:cubicBezTo>
                      <a:pt x="20" y="0"/>
                      <a:pt x="28" y="8"/>
                      <a:pt x="30" y="15"/>
                    </a:cubicBezTo>
                    <a:cubicBezTo>
                      <a:pt x="32" y="23"/>
                      <a:pt x="27" y="32"/>
                      <a:pt x="19" y="32"/>
                    </a:cubicBezTo>
                    <a:cubicBezTo>
                      <a:pt x="19" y="32"/>
                      <a:pt x="18" y="32"/>
                      <a:pt x="18" y="32"/>
                    </a:cubicBezTo>
                    <a:cubicBezTo>
                      <a:pt x="23" y="32"/>
                      <a:pt x="27" y="30"/>
                      <a:pt x="30" y="25"/>
                    </a:cubicBezTo>
                    <a:cubicBezTo>
                      <a:pt x="35" y="16"/>
                      <a:pt x="29" y="5"/>
                      <a:pt x="19" y="4"/>
                    </a:cubicBezTo>
                    <a:cubicBezTo>
                      <a:pt x="2" y="3"/>
                      <a:pt x="0" y="32"/>
                      <a:pt x="18" y="32"/>
                    </a:cubicBezTo>
                    <a:cubicBezTo>
                      <a:pt x="18" y="32"/>
                      <a:pt x="19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56" name="Oval 127"/>
              <p:cNvSpPr>
                <a:spLocks noChangeArrowheads="1"/>
              </p:cNvSpPr>
              <p:nvPr/>
            </p:nvSpPr>
            <p:spPr bwMode="auto">
              <a:xfrm>
                <a:off x="1893888" y="66675"/>
                <a:ext cx="82550" cy="84138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57" name="Oval 128"/>
              <p:cNvSpPr>
                <a:spLocks noChangeArrowheads="1"/>
              </p:cNvSpPr>
              <p:nvPr/>
            </p:nvSpPr>
            <p:spPr bwMode="auto">
              <a:xfrm>
                <a:off x="1909763" y="84138"/>
                <a:ext cx="74613" cy="84138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58" name="Freeform 129"/>
              <p:cNvSpPr>
                <a:spLocks/>
              </p:cNvSpPr>
              <p:nvPr/>
            </p:nvSpPr>
            <p:spPr bwMode="auto">
              <a:xfrm>
                <a:off x="1884363" y="50800"/>
                <a:ext cx="92075" cy="117475"/>
              </a:xfrm>
              <a:custGeom>
                <a:avLst/>
                <a:gdLst>
                  <a:gd name="T0" fmla="*/ 10 w 11"/>
                  <a:gd name="T1" fmla="*/ 7 h 14"/>
                  <a:gd name="T2" fmla="*/ 5 w 11"/>
                  <a:gd name="T3" fmla="*/ 11 h 14"/>
                  <a:gd name="T4" fmla="*/ 2 w 11"/>
                  <a:gd name="T5" fmla="*/ 7 h 14"/>
                  <a:gd name="T6" fmla="*/ 6 w 11"/>
                  <a:gd name="T7" fmla="*/ 2 h 14"/>
                  <a:gd name="T8" fmla="*/ 10 w 11"/>
                  <a:gd name="T9" fmla="*/ 7 h 14"/>
                  <a:gd name="T10" fmla="*/ 11 w 11"/>
                  <a:gd name="T11" fmla="*/ 7 h 14"/>
                  <a:gd name="T12" fmla="*/ 1 w 11"/>
                  <a:gd name="T13" fmla="*/ 7 h 14"/>
                  <a:gd name="T14" fmla="*/ 11 w 11"/>
                  <a:gd name="T15" fmla="*/ 7 h 14"/>
                  <a:gd name="T16" fmla="*/ 10 w 11"/>
                  <a:gd name="T17" fmla="*/ 7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1" h="14">
                    <a:moveTo>
                      <a:pt x="10" y="7"/>
                    </a:moveTo>
                    <a:cubicBezTo>
                      <a:pt x="10" y="9"/>
                      <a:pt x="8" y="12"/>
                      <a:pt x="5" y="11"/>
                    </a:cubicBezTo>
                    <a:cubicBezTo>
                      <a:pt x="3" y="11"/>
                      <a:pt x="2" y="9"/>
                      <a:pt x="2" y="7"/>
                    </a:cubicBezTo>
                    <a:cubicBezTo>
                      <a:pt x="2" y="4"/>
                      <a:pt x="4" y="2"/>
                      <a:pt x="6" y="2"/>
                    </a:cubicBezTo>
                    <a:cubicBezTo>
                      <a:pt x="9" y="3"/>
                      <a:pt x="10" y="5"/>
                      <a:pt x="10" y="7"/>
                    </a:cubicBezTo>
                    <a:cubicBezTo>
                      <a:pt x="10" y="7"/>
                      <a:pt x="11" y="7"/>
                      <a:pt x="11" y="7"/>
                    </a:cubicBezTo>
                    <a:cubicBezTo>
                      <a:pt x="11" y="0"/>
                      <a:pt x="1" y="1"/>
                      <a:pt x="1" y="7"/>
                    </a:cubicBezTo>
                    <a:cubicBezTo>
                      <a:pt x="0" y="14"/>
                      <a:pt x="11" y="13"/>
                      <a:pt x="11" y="7"/>
                    </a:cubicBezTo>
                    <a:cubicBezTo>
                      <a:pt x="11" y="7"/>
                      <a:pt x="10" y="7"/>
                      <a:pt x="10" y="7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</p:grpSp>
        <p:pic>
          <p:nvPicPr>
            <p:cNvPr id="28" name="图片 2121"/>
            <p:cNvPicPr>
              <a:picLocks noChangeAspect="1"/>
            </p:cNvPicPr>
            <p:nvPr/>
          </p:nvPicPr>
          <p:blipFill rotWithShape="1">
            <a:blip r:embed="rId3"/>
            <a:srcRect t="16435"/>
            <a:stretch/>
          </p:blipFill>
          <p:spPr>
            <a:xfrm>
              <a:off x="1734093" y="3705726"/>
              <a:ext cx="10101948" cy="2562565"/>
            </a:xfrm>
            <a:prstGeom prst="rect">
              <a:avLst/>
            </a:prstGeom>
          </p:spPr>
        </p:pic>
      </p:grpSp>
      <p:pic>
        <p:nvPicPr>
          <p:cNvPr id="86" name="图片 6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016636" flipH="1">
            <a:off x="-59980" y="4044829"/>
            <a:ext cx="3084338" cy="2952108"/>
          </a:xfrm>
          <a:prstGeom prst="rect">
            <a:avLst/>
          </a:prstGeom>
        </p:spPr>
      </p:pic>
      <p:sp>
        <p:nvSpPr>
          <p:cNvPr id="87" name="Rectangle 86"/>
          <p:cNvSpPr/>
          <p:nvPr/>
        </p:nvSpPr>
        <p:spPr>
          <a:xfrm>
            <a:off x="1455292" y="1405225"/>
            <a:ext cx="9420073" cy="42093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90000"/>
              </a:lnSpc>
              <a:spcBef>
                <a:spcPts val="1000"/>
              </a:spcBef>
              <a:defRPr/>
            </a:pP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Chiến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dịch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Linebacker II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chiến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dịch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quân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cuối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cùng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Hoa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Kỳ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chống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Việt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Nam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Dân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chủ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Cộng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hoà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Chiến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tranh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Việt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Nam,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 18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tháng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12 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 30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tháng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12 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 1972 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Hội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	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nghị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Paris 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bế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tắc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đổ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vỡ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do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phía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Việt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			Nam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Dân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chủ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Cộng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hòa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Mỹ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bất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				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đồng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điều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khoản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lvl="0" algn="just">
              <a:lnSpc>
                <a:spcPct val="90000"/>
              </a:lnSpc>
              <a:spcBef>
                <a:spcPts val="1000"/>
              </a:spcBef>
              <a:defRPr/>
            </a:pP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				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hiệp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định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5" dur="20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7" grpId="0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 l="23105" t="20378" r="6776" b="9572"/>
          <a:stretch>
            <a:fillRect/>
          </a:stretch>
        </p:blipFill>
        <p:spPr bwMode="auto">
          <a:xfrm>
            <a:off x="1" y="0"/>
            <a:ext cx="1220094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2" name="组合 2123"/>
          <p:cNvGrpSpPr/>
          <p:nvPr/>
        </p:nvGrpSpPr>
        <p:grpSpPr>
          <a:xfrm>
            <a:off x="101201" y="-447561"/>
            <a:ext cx="11593767" cy="6855153"/>
            <a:chOff x="1509713" y="-109538"/>
            <a:chExt cx="10326328" cy="6377829"/>
          </a:xfrm>
        </p:grpSpPr>
        <p:pic>
          <p:nvPicPr>
            <p:cNvPr id="4" name="图片 2122"/>
            <p:cNvPicPr>
              <a:picLocks noChangeAspect="1"/>
            </p:cNvPicPr>
            <p:nvPr/>
          </p:nvPicPr>
          <p:blipFill rotWithShape="1">
            <a:blip r:embed="rId3"/>
            <a:srcRect b="68945"/>
            <a:stretch/>
          </p:blipFill>
          <p:spPr>
            <a:xfrm>
              <a:off x="1705769" y="864432"/>
              <a:ext cx="10101948" cy="952336"/>
            </a:xfrm>
            <a:prstGeom prst="rect">
              <a:avLst/>
            </a:prstGeom>
          </p:spPr>
        </p:pic>
        <p:pic>
          <p:nvPicPr>
            <p:cNvPr id="5" name="图片 147"/>
            <p:cNvPicPr>
              <a:picLocks noChangeAspect="1"/>
            </p:cNvPicPr>
            <p:nvPr/>
          </p:nvPicPr>
          <p:blipFill rotWithShape="1">
            <a:blip r:embed="rId3"/>
            <a:srcRect b="64968"/>
            <a:stretch/>
          </p:blipFill>
          <p:spPr>
            <a:xfrm>
              <a:off x="1727309" y="838200"/>
              <a:ext cx="10101948" cy="2867526"/>
            </a:xfrm>
            <a:prstGeom prst="rect">
              <a:avLst/>
            </a:prstGeom>
          </p:spPr>
        </p:pic>
        <p:sp>
          <p:nvSpPr>
            <p:cNvPr id="21" name="Oval 121"/>
            <p:cNvSpPr>
              <a:spLocks noChangeArrowheads="1"/>
            </p:cNvSpPr>
            <p:nvPr/>
          </p:nvSpPr>
          <p:spPr bwMode="auto">
            <a:xfrm>
              <a:off x="1535113" y="0"/>
              <a:ext cx="700088" cy="703263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22" name="Oval 122"/>
            <p:cNvSpPr>
              <a:spLocks noChangeArrowheads="1"/>
            </p:cNvSpPr>
            <p:nvPr/>
          </p:nvSpPr>
          <p:spPr bwMode="auto">
            <a:xfrm>
              <a:off x="1576388" y="41275"/>
              <a:ext cx="700088" cy="7048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23" name="Freeform 123"/>
            <p:cNvSpPr>
              <a:spLocks/>
            </p:cNvSpPr>
            <p:nvPr/>
          </p:nvSpPr>
          <p:spPr bwMode="auto">
            <a:xfrm>
              <a:off x="1509713" y="-109538"/>
              <a:ext cx="733425" cy="922338"/>
            </a:xfrm>
            <a:custGeom>
              <a:avLst/>
              <a:gdLst>
                <a:gd name="T0" fmla="*/ 86 w 88"/>
                <a:gd name="T1" fmla="*/ 55 h 110"/>
                <a:gd name="T2" fmla="*/ 37 w 88"/>
                <a:gd name="T3" fmla="*/ 96 h 110"/>
                <a:gd name="T4" fmla="*/ 4 w 88"/>
                <a:gd name="T5" fmla="*/ 55 h 110"/>
                <a:gd name="T6" fmla="*/ 54 w 88"/>
                <a:gd name="T7" fmla="*/ 14 h 110"/>
                <a:gd name="T8" fmla="*/ 86 w 88"/>
                <a:gd name="T9" fmla="*/ 55 h 110"/>
                <a:gd name="T10" fmla="*/ 88 w 88"/>
                <a:gd name="T11" fmla="*/ 55 h 110"/>
                <a:gd name="T12" fmla="*/ 3 w 88"/>
                <a:gd name="T13" fmla="*/ 55 h 110"/>
                <a:gd name="T14" fmla="*/ 88 w 88"/>
                <a:gd name="T15" fmla="*/ 55 h 110"/>
                <a:gd name="T16" fmla="*/ 86 w 88"/>
                <a:gd name="T17" fmla="*/ 55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8" h="110">
                  <a:moveTo>
                    <a:pt x="86" y="55"/>
                  </a:moveTo>
                  <a:cubicBezTo>
                    <a:pt x="85" y="81"/>
                    <a:pt x="65" y="100"/>
                    <a:pt x="37" y="96"/>
                  </a:cubicBezTo>
                  <a:cubicBezTo>
                    <a:pt x="17" y="93"/>
                    <a:pt x="5" y="73"/>
                    <a:pt x="4" y="55"/>
                  </a:cubicBezTo>
                  <a:cubicBezTo>
                    <a:pt x="2" y="28"/>
                    <a:pt x="29" y="10"/>
                    <a:pt x="54" y="14"/>
                  </a:cubicBezTo>
                  <a:cubicBezTo>
                    <a:pt x="73" y="17"/>
                    <a:pt x="85" y="36"/>
                    <a:pt x="86" y="55"/>
                  </a:cubicBezTo>
                  <a:cubicBezTo>
                    <a:pt x="86" y="55"/>
                    <a:pt x="88" y="55"/>
                    <a:pt x="88" y="55"/>
                  </a:cubicBezTo>
                  <a:cubicBezTo>
                    <a:pt x="85" y="0"/>
                    <a:pt x="5" y="1"/>
                    <a:pt x="3" y="55"/>
                  </a:cubicBezTo>
                  <a:cubicBezTo>
                    <a:pt x="0" y="110"/>
                    <a:pt x="85" y="109"/>
                    <a:pt x="88" y="55"/>
                  </a:cubicBezTo>
                  <a:cubicBezTo>
                    <a:pt x="88" y="55"/>
                    <a:pt x="86" y="55"/>
                    <a:pt x="86" y="55"/>
                  </a:cubicBezTo>
                  <a:close/>
                </a:path>
              </a:pathLst>
            </a:custGeom>
            <a:solidFill>
              <a:srgbClr val="49321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24" name="Freeform 124"/>
            <p:cNvSpPr>
              <a:spLocks/>
            </p:cNvSpPr>
            <p:nvPr/>
          </p:nvSpPr>
          <p:spPr bwMode="auto">
            <a:xfrm>
              <a:off x="1601788" y="92075"/>
              <a:ext cx="233363" cy="427038"/>
            </a:xfrm>
            <a:custGeom>
              <a:avLst/>
              <a:gdLst>
                <a:gd name="T0" fmla="*/ 1 w 28"/>
                <a:gd name="T1" fmla="*/ 40 h 51"/>
                <a:gd name="T2" fmla="*/ 0 w 28"/>
                <a:gd name="T3" fmla="*/ 30 h 51"/>
                <a:gd name="T4" fmla="*/ 7 w 28"/>
                <a:gd name="T5" fmla="*/ 11 h 51"/>
                <a:gd name="T6" fmla="*/ 17 w 28"/>
                <a:gd name="T7" fmla="*/ 4 h 51"/>
                <a:gd name="T8" fmla="*/ 26 w 28"/>
                <a:gd name="T9" fmla="*/ 4 h 51"/>
                <a:gd name="T10" fmla="*/ 23 w 28"/>
                <a:gd name="T11" fmla="*/ 10 h 51"/>
                <a:gd name="T12" fmla="*/ 17 w 28"/>
                <a:gd name="T13" fmla="*/ 14 h 51"/>
                <a:gd name="T14" fmla="*/ 9 w 28"/>
                <a:gd name="T15" fmla="*/ 27 h 51"/>
                <a:gd name="T16" fmla="*/ 10 w 28"/>
                <a:gd name="T17" fmla="*/ 40 h 51"/>
                <a:gd name="T18" fmla="*/ 10 w 28"/>
                <a:gd name="T19" fmla="*/ 50 h 51"/>
                <a:gd name="T20" fmla="*/ 3 w 28"/>
                <a:gd name="T21" fmla="*/ 45 h 51"/>
                <a:gd name="T22" fmla="*/ 1 w 28"/>
                <a:gd name="T23" fmla="*/ 40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8" h="51">
                  <a:moveTo>
                    <a:pt x="1" y="40"/>
                  </a:moveTo>
                  <a:cubicBezTo>
                    <a:pt x="0" y="36"/>
                    <a:pt x="0" y="33"/>
                    <a:pt x="0" y="30"/>
                  </a:cubicBezTo>
                  <a:cubicBezTo>
                    <a:pt x="0" y="23"/>
                    <a:pt x="3" y="16"/>
                    <a:pt x="7" y="11"/>
                  </a:cubicBezTo>
                  <a:cubicBezTo>
                    <a:pt x="10" y="8"/>
                    <a:pt x="13" y="5"/>
                    <a:pt x="17" y="4"/>
                  </a:cubicBezTo>
                  <a:cubicBezTo>
                    <a:pt x="19" y="2"/>
                    <a:pt x="24" y="0"/>
                    <a:pt x="26" y="4"/>
                  </a:cubicBezTo>
                  <a:cubicBezTo>
                    <a:pt x="28" y="5"/>
                    <a:pt x="24" y="9"/>
                    <a:pt x="23" y="10"/>
                  </a:cubicBezTo>
                  <a:cubicBezTo>
                    <a:pt x="21" y="12"/>
                    <a:pt x="19" y="13"/>
                    <a:pt x="17" y="14"/>
                  </a:cubicBezTo>
                  <a:cubicBezTo>
                    <a:pt x="13" y="17"/>
                    <a:pt x="11" y="22"/>
                    <a:pt x="9" y="27"/>
                  </a:cubicBezTo>
                  <a:cubicBezTo>
                    <a:pt x="8" y="31"/>
                    <a:pt x="9" y="36"/>
                    <a:pt x="10" y="40"/>
                  </a:cubicBezTo>
                  <a:cubicBezTo>
                    <a:pt x="11" y="42"/>
                    <a:pt x="13" y="49"/>
                    <a:pt x="10" y="50"/>
                  </a:cubicBezTo>
                  <a:cubicBezTo>
                    <a:pt x="7" y="51"/>
                    <a:pt x="4" y="47"/>
                    <a:pt x="3" y="45"/>
                  </a:cubicBezTo>
                  <a:cubicBezTo>
                    <a:pt x="2" y="44"/>
                    <a:pt x="1" y="42"/>
                    <a:pt x="1" y="4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25" name="Freeform 125"/>
            <p:cNvSpPr>
              <a:spLocks/>
            </p:cNvSpPr>
            <p:nvPr/>
          </p:nvSpPr>
          <p:spPr bwMode="auto">
            <a:xfrm>
              <a:off x="1617663" y="117475"/>
              <a:ext cx="233363" cy="427038"/>
            </a:xfrm>
            <a:custGeom>
              <a:avLst/>
              <a:gdLst>
                <a:gd name="T0" fmla="*/ 1 w 28"/>
                <a:gd name="T1" fmla="*/ 40 h 51"/>
                <a:gd name="T2" fmla="*/ 0 w 28"/>
                <a:gd name="T3" fmla="*/ 30 h 51"/>
                <a:gd name="T4" fmla="*/ 7 w 28"/>
                <a:gd name="T5" fmla="*/ 11 h 51"/>
                <a:gd name="T6" fmla="*/ 17 w 28"/>
                <a:gd name="T7" fmla="*/ 4 h 51"/>
                <a:gd name="T8" fmla="*/ 27 w 28"/>
                <a:gd name="T9" fmla="*/ 3 h 51"/>
                <a:gd name="T10" fmla="*/ 23 w 28"/>
                <a:gd name="T11" fmla="*/ 10 h 51"/>
                <a:gd name="T12" fmla="*/ 18 w 28"/>
                <a:gd name="T13" fmla="*/ 14 h 51"/>
                <a:gd name="T14" fmla="*/ 10 w 28"/>
                <a:gd name="T15" fmla="*/ 27 h 51"/>
                <a:gd name="T16" fmla="*/ 10 w 28"/>
                <a:gd name="T17" fmla="*/ 40 h 51"/>
                <a:gd name="T18" fmla="*/ 10 w 28"/>
                <a:gd name="T19" fmla="*/ 50 h 51"/>
                <a:gd name="T20" fmla="*/ 3 w 28"/>
                <a:gd name="T21" fmla="*/ 45 h 51"/>
                <a:gd name="T22" fmla="*/ 1 w 28"/>
                <a:gd name="T23" fmla="*/ 40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8" h="51">
                  <a:moveTo>
                    <a:pt x="1" y="40"/>
                  </a:moveTo>
                  <a:cubicBezTo>
                    <a:pt x="0" y="36"/>
                    <a:pt x="0" y="33"/>
                    <a:pt x="0" y="30"/>
                  </a:cubicBezTo>
                  <a:cubicBezTo>
                    <a:pt x="1" y="23"/>
                    <a:pt x="3" y="16"/>
                    <a:pt x="7" y="11"/>
                  </a:cubicBezTo>
                  <a:cubicBezTo>
                    <a:pt x="10" y="8"/>
                    <a:pt x="13" y="5"/>
                    <a:pt x="17" y="4"/>
                  </a:cubicBezTo>
                  <a:cubicBezTo>
                    <a:pt x="20" y="2"/>
                    <a:pt x="25" y="0"/>
                    <a:pt x="27" y="3"/>
                  </a:cubicBezTo>
                  <a:cubicBezTo>
                    <a:pt x="28" y="5"/>
                    <a:pt x="24" y="9"/>
                    <a:pt x="23" y="10"/>
                  </a:cubicBezTo>
                  <a:cubicBezTo>
                    <a:pt x="22" y="12"/>
                    <a:pt x="20" y="13"/>
                    <a:pt x="18" y="14"/>
                  </a:cubicBezTo>
                  <a:cubicBezTo>
                    <a:pt x="14" y="17"/>
                    <a:pt x="11" y="22"/>
                    <a:pt x="10" y="27"/>
                  </a:cubicBezTo>
                  <a:cubicBezTo>
                    <a:pt x="9" y="31"/>
                    <a:pt x="9" y="36"/>
                    <a:pt x="10" y="40"/>
                  </a:cubicBezTo>
                  <a:cubicBezTo>
                    <a:pt x="11" y="42"/>
                    <a:pt x="13" y="49"/>
                    <a:pt x="10" y="50"/>
                  </a:cubicBezTo>
                  <a:cubicBezTo>
                    <a:pt x="8" y="51"/>
                    <a:pt x="4" y="47"/>
                    <a:pt x="3" y="45"/>
                  </a:cubicBezTo>
                  <a:cubicBezTo>
                    <a:pt x="2" y="44"/>
                    <a:pt x="2" y="42"/>
                    <a:pt x="1" y="4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26" name="Freeform 126"/>
            <p:cNvSpPr>
              <a:spLocks/>
            </p:cNvSpPr>
            <p:nvPr/>
          </p:nvSpPr>
          <p:spPr bwMode="auto">
            <a:xfrm>
              <a:off x="1576388" y="74613"/>
              <a:ext cx="284163" cy="461963"/>
            </a:xfrm>
            <a:custGeom>
              <a:avLst/>
              <a:gdLst>
                <a:gd name="T0" fmla="*/ 4 w 34"/>
                <a:gd name="T1" fmla="*/ 42 h 55"/>
                <a:gd name="T2" fmla="*/ 8 w 34"/>
                <a:gd name="T3" fmla="*/ 17 h 55"/>
                <a:gd name="T4" fmla="*/ 29 w 34"/>
                <a:gd name="T5" fmla="*/ 6 h 55"/>
                <a:gd name="T6" fmla="*/ 20 w 34"/>
                <a:gd name="T7" fmla="*/ 16 h 55"/>
                <a:gd name="T8" fmla="*/ 12 w 34"/>
                <a:gd name="T9" fmla="*/ 39 h 55"/>
                <a:gd name="T10" fmla="*/ 14 w 34"/>
                <a:gd name="T11" fmla="*/ 48 h 55"/>
                <a:gd name="T12" fmla="*/ 8 w 34"/>
                <a:gd name="T13" fmla="*/ 49 h 55"/>
                <a:gd name="T14" fmla="*/ 4 w 34"/>
                <a:gd name="T15" fmla="*/ 42 h 55"/>
                <a:gd name="T16" fmla="*/ 3 w 34"/>
                <a:gd name="T17" fmla="*/ 42 h 55"/>
                <a:gd name="T18" fmla="*/ 14 w 34"/>
                <a:gd name="T19" fmla="*/ 51 h 55"/>
                <a:gd name="T20" fmla="*/ 12 w 34"/>
                <a:gd name="T21" fmla="*/ 35 h 55"/>
                <a:gd name="T22" fmla="*/ 27 w 34"/>
                <a:gd name="T23" fmla="*/ 11 h 55"/>
                <a:gd name="T24" fmla="*/ 21 w 34"/>
                <a:gd name="T25" fmla="*/ 5 h 55"/>
                <a:gd name="T26" fmla="*/ 3 w 34"/>
                <a:gd name="T27" fmla="*/ 42 h 55"/>
                <a:gd name="T28" fmla="*/ 4 w 34"/>
                <a:gd name="T29" fmla="*/ 42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34" h="55">
                  <a:moveTo>
                    <a:pt x="4" y="42"/>
                  </a:moveTo>
                  <a:cubicBezTo>
                    <a:pt x="3" y="33"/>
                    <a:pt x="4" y="25"/>
                    <a:pt x="8" y="17"/>
                  </a:cubicBezTo>
                  <a:cubicBezTo>
                    <a:pt x="10" y="12"/>
                    <a:pt x="22" y="0"/>
                    <a:pt x="29" y="6"/>
                  </a:cubicBezTo>
                  <a:cubicBezTo>
                    <a:pt x="32" y="8"/>
                    <a:pt x="21" y="15"/>
                    <a:pt x="20" y="16"/>
                  </a:cubicBezTo>
                  <a:cubicBezTo>
                    <a:pt x="13" y="22"/>
                    <a:pt x="11" y="30"/>
                    <a:pt x="12" y="39"/>
                  </a:cubicBezTo>
                  <a:cubicBezTo>
                    <a:pt x="12" y="42"/>
                    <a:pt x="13" y="45"/>
                    <a:pt x="14" y="48"/>
                  </a:cubicBezTo>
                  <a:cubicBezTo>
                    <a:pt x="14" y="52"/>
                    <a:pt x="9" y="50"/>
                    <a:pt x="8" y="49"/>
                  </a:cubicBezTo>
                  <a:cubicBezTo>
                    <a:pt x="6" y="47"/>
                    <a:pt x="5" y="44"/>
                    <a:pt x="4" y="42"/>
                  </a:cubicBezTo>
                  <a:cubicBezTo>
                    <a:pt x="4" y="42"/>
                    <a:pt x="3" y="42"/>
                    <a:pt x="3" y="42"/>
                  </a:cubicBezTo>
                  <a:cubicBezTo>
                    <a:pt x="4" y="46"/>
                    <a:pt x="9" y="55"/>
                    <a:pt x="14" y="51"/>
                  </a:cubicBezTo>
                  <a:cubicBezTo>
                    <a:pt x="17" y="49"/>
                    <a:pt x="13" y="37"/>
                    <a:pt x="12" y="35"/>
                  </a:cubicBezTo>
                  <a:cubicBezTo>
                    <a:pt x="11" y="24"/>
                    <a:pt x="20" y="18"/>
                    <a:pt x="27" y="11"/>
                  </a:cubicBezTo>
                  <a:cubicBezTo>
                    <a:pt x="34" y="5"/>
                    <a:pt x="27" y="2"/>
                    <a:pt x="21" y="5"/>
                  </a:cubicBezTo>
                  <a:cubicBezTo>
                    <a:pt x="6" y="11"/>
                    <a:pt x="0" y="27"/>
                    <a:pt x="3" y="42"/>
                  </a:cubicBezTo>
                  <a:cubicBezTo>
                    <a:pt x="3" y="42"/>
                    <a:pt x="4" y="42"/>
                    <a:pt x="4" y="42"/>
                  </a:cubicBezTo>
                  <a:close/>
                </a:path>
              </a:pathLst>
            </a:custGeom>
            <a:solidFill>
              <a:srgbClr val="49321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grpSp>
          <p:nvGrpSpPr>
            <p:cNvPr id="3" name="组合 2117"/>
            <p:cNvGrpSpPr/>
            <p:nvPr/>
          </p:nvGrpSpPr>
          <p:grpSpPr>
            <a:xfrm>
              <a:off x="1884363" y="50800"/>
              <a:ext cx="9677400" cy="1189038"/>
              <a:chOff x="1884363" y="50800"/>
              <a:chExt cx="9677400" cy="1189038"/>
            </a:xfrm>
          </p:grpSpPr>
          <p:sp>
            <p:nvSpPr>
              <p:cNvPr id="29" name="Freeform 75"/>
              <p:cNvSpPr>
                <a:spLocks/>
              </p:cNvSpPr>
              <p:nvPr/>
            </p:nvSpPr>
            <p:spPr bwMode="auto">
              <a:xfrm>
                <a:off x="2201863" y="971550"/>
                <a:ext cx="292100" cy="268288"/>
              </a:xfrm>
              <a:custGeom>
                <a:avLst/>
                <a:gdLst>
                  <a:gd name="T0" fmla="*/ 19 w 35"/>
                  <a:gd name="T1" fmla="*/ 32 h 32"/>
                  <a:gd name="T2" fmla="*/ 12 w 35"/>
                  <a:gd name="T3" fmla="*/ 6 h 32"/>
                  <a:gd name="T4" fmla="*/ 30 w 35"/>
                  <a:gd name="T5" fmla="*/ 15 h 32"/>
                  <a:gd name="T6" fmla="*/ 18 w 35"/>
                  <a:gd name="T7" fmla="*/ 32 h 32"/>
                  <a:gd name="T8" fmla="*/ 17 w 35"/>
                  <a:gd name="T9" fmla="*/ 32 h 32"/>
                  <a:gd name="T10" fmla="*/ 30 w 35"/>
                  <a:gd name="T11" fmla="*/ 25 h 32"/>
                  <a:gd name="T12" fmla="*/ 18 w 35"/>
                  <a:gd name="T13" fmla="*/ 4 h 32"/>
                  <a:gd name="T14" fmla="*/ 17 w 35"/>
                  <a:gd name="T15" fmla="*/ 32 h 32"/>
                  <a:gd name="T16" fmla="*/ 19 w 35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32">
                    <a:moveTo>
                      <a:pt x="19" y="32"/>
                    </a:moveTo>
                    <a:cubicBezTo>
                      <a:pt x="5" y="31"/>
                      <a:pt x="1" y="14"/>
                      <a:pt x="12" y="6"/>
                    </a:cubicBezTo>
                    <a:cubicBezTo>
                      <a:pt x="20" y="0"/>
                      <a:pt x="28" y="8"/>
                      <a:pt x="30" y="15"/>
                    </a:cubicBezTo>
                    <a:cubicBezTo>
                      <a:pt x="32" y="23"/>
                      <a:pt x="27" y="32"/>
                      <a:pt x="18" y="32"/>
                    </a:cubicBezTo>
                    <a:cubicBezTo>
                      <a:pt x="18" y="32"/>
                      <a:pt x="17" y="32"/>
                      <a:pt x="17" y="32"/>
                    </a:cubicBezTo>
                    <a:cubicBezTo>
                      <a:pt x="23" y="32"/>
                      <a:pt x="27" y="30"/>
                      <a:pt x="30" y="25"/>
                    </a:cubicBezTo>
                    <a:cubicBezTo>
                      <a:pt x="35" y="16"/>
                      <a:pt x="28" y="5"/>
                      <a:pt x="18" y="4"/>
                    </a:cubicBezTo>
                    <a:cubicBezTo>
                      <a:pt x="1" y="3"/>
                      <a:pt x="0" y="32"/>
                      <a:pt x="17" y="32"/>
                    </a:cubicBezTo>
                    <a:cubicBezTo>
                      <a:pt x="18" y="32"/>
                      <a:pt x="18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30" name="Freeform 76"/>
              <p:cNvSpPr>
                <a:spLocks/>
              </p:cNvSpPr>
              <p:nvPr/>
            </p:nvSpPr>
            <p:spPr bwMode="auto">
              <a:xfrm>
                <a:off x="2544763" y="971550"/>
                <a:ext cx="300038" cy="268288"/>
              </a:xfrm>
              <a:custGeom>
                <a:avLst/>
                <a:gdLst>
                  <a:gd name="T0" fmla="*/ 19 w 36"/>
                  <a:gd name="T1" fmla="*/ 32 h 32"/>
                  <a:gd name="T2" fmla="*/ 13 w 36"/>
                  <a:gd name="T3" fmla="*/ 6 h 32"/>
                  <a:gd name="T4" fmla="*/ 31 w 36"/>
                  <a:gd name="T5" fmla="*/ 15 h 32"/>
                  <a:gd name="T6" fmla="*/ 19 w 36"/>
                  <a:gd name="T7" fmla="*/ 32 h 32"/>
                  <a:gd name="T8" fmla="*/ 18 w 36"/>
                  <a:gd name="T9" fmla="*/ 32 h 32"/>
                  <a:gd name="T10" fmla="*/ 31 w 36"/>
                  <a:gd name="T11" fmla="*/ 25 h 32"/>
                  <a:gd name="T12" fmla="*/ 19 w 36"/>
                  <a:gd name="T13" fmla="*/ 4 h 32"/>
                  <a:gd name="T14" fmla="*/ 18 w 36"/>
                  <a:gd name="T15" fmla="*/ 32 h 32"/>
                  <a:gd name="T16" fmla="*/ 19 w 36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6" h="32">
                    <a:moveTo>
                      <a:pt x="19" y="32"/>
                    </a:moveTo>
                    <a:cubicBezTo>
                      <a:pt x="6" y="31"/>
                      <a:pt x="2" y="14"/>
                      <a:pt x="13" y="6"/>
                    </a:cubicBezTo>
                    <a:cubicBezTo>
                      <a:pt x="20" y="0"/>
                      <a:pt x="29" y="8"/>
                      <a:pt x="31" y="15"/>
                    </a:cubicBezTo>
                    <a:cubicBezTo>
                      <a:pt x="33" y="23"/>
                      <a:pt x="27" y="32"/>
                      <a:pt x="19" y="32"/>
                    </a:cubicBezTo>
                    <a:cubicBezTo>
                      <a:pt x="19" y="32"/>
                      <a:pt x="18" y="32"/>
                      <a:pt x="18" y="32"/>
                    </a:cubicBezTo>
                    <a:cubicBezTo>
                      <a:pt x="24" y="32"/>
                      <a:pt x="28" y="30"/>
                      <a:pt x="31" y="25"/>
                    </a:cubicBezTo>
                    <a:cubicBezTo>
                      <a:pt x="36" y="16"/>
                      <a:pt x="29" y="5"/>
                      <a:pt x="19" y="4"/>
                    </a:cubicBezTo>
                    <a:cubicBezTo>
                      <a:pt x="2" y="3"/>
                      <a:pt x="0" y="32"/>
                      <a:pt x="18" y="32"/>
                    </a:cubicBezTo>
                    <a:cubicBezTo>
                      <a:pt x="19" y="32"/>
                      <a:pt x="19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31" name="Freeform 77"/>
              <p:cNvSpPr>
                <a:spLocks/>
              </p:cNvSpPr>
              <p:nvPr/>
            </p:nvSpPr>
            <p:spPr bwMode="auto">
              <a:xfrm>
                <a:off x="2894013" y="971550"/>
                <a:ext cx="300038" cy="268288"/>
              </a:xfrm>
              <a:custGeom>
                <a:avLst/>
                <a:gdLst>
                  <a:gd name="T0" fmla="*/ 19 w 36"/>
                  <a:gd name="T1" fmla="*/ 32 h 32"/>
                  <a:gd name="T2" fmla="*/ 12 w 36"/>
                  <a:gd name="T3" fmla="*/ 6 h 32"/>
                  <a:gd name="T4" fmla="*/ 31 w 36"/>
                  <a:gd name="T5" fmla="*/ 15 h 32"/>
                  <a:gd name="T6" fmla="*/ 19 w 36"/>
                  <a:gd name="T7" fmla="*/ 32 h 32"/>
                  <a:gd name="T8" fmla="*/ 18 w 36"/>
                  <a:gd name="T9" fmla="*/ 32 h 32"/>
                  <a:gd name="T10" fmla="*/ 30 w 36"/>
                  <a:gd name="T11" fmla="*/ 25 h 32"/>
                  <a:gd name="T12" fmla="*/ 19 w 36"/>
                  <a:gd name="T13" fmla="*/ 4 h 32"/>
                  <a:gd name="T14" fmla="*/ 18 w 36"/>
                  <a:gd name="T15" fmla="*/ 32 h 32"/>
                  <a:gd name="T16" fmla="*/ 19 w 36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6" h="32">
                    <a:moveTo>
                      <a:pt x="19" y="32"/>
                    </a:moveTo>
                    <a:cubicBezTo>
                      <a:pt x="6" y="31"/>
                      <a:pt x="2" y="14"/>
                      <a:pt x="12" y="6"/>
                    </a:cubicBezTo>
                    <a:cubicBezTo>
                      <a:pt x="20" y="0"/>
                      <a:pt x="29" y="8"/>
                      <a:pt x="31" y="15"/>
                    </a:cubicBezTo>
                    <a:cubicBezTo>
                      <a:pt x="33" y="23"/>
                      <a:pt x="27" y="32"/>
                      <a:pt x="19" y="32"/>
                    </a:cubicBezTo>
                    <a:cubicBezTo>
                      <a:pt x="19" y="32"/>
                      <a:pt x="18" y="32"/>
                      <a:pt x="18" y="32"/>
                    </a:cubicBezTo>
                    <a:cubicBezTo>
                      <a:pt x="23" y="32"/>
                      <a:pt x="28" y="30"/>
                      <a:pt x="30" y="25"/>
                    </a:cubicBezTo>
                    <a:cubicBezTo>
                      <a:pt x="36" y="16"/>
                      <a:pt x="29" y="5"/>
                      <a:pt x="19" y="4"/>
                    </a:cubicBezTo>
                    <a:cubicBezTo>
                      <a:pt x="2" y="3"/>
                      <a:pt x="0" y="32"/>
                      <a:pt x="18" y="32"/>
                    </a:cubicBezTo>
                    <a:cubicBezTo>
                      <a:pt x="18" y="32"/>
                      <a:pt x="19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32" name="Freeform 78"/>
              <p:cNvSpPr>
                <a:spLocks/>
              </p:cNvSpPr>
              <p:nvPr/>
            </p:nvSpPr>
            <p:spPr bwMode="auto">
              <a:xfrm>
                <a:off x="3244850" y="971550"/>
                <a:ext cx="292100" cy="268288"/>
              </a:xfrm>
              <a:custGeom>
                <a:avLst/>
                <a:gdLst>
                  <a:gd name="T0" fmla="*/ 19 w 35"/>
                  <a:gd name="T1" fmla="*/ 32 h 32"/>
                  <a:gd name="T2" fmla="*/ 12 w 35"/>
                  <a:gd name="T3" fmla="*/ 6 h 32"/>
                  <a:gd name="T4" fmla="*/ 30 w 35"/>
                  <a:gd name="T5" fmla="*/ 15 h 32"/>
                  <a:gd name="T6" fmla="*/ 19 w 35"/>
                  <a:gd name="T7" fmla="*/ 32 h 32"/>
                  <a:gd name="T8" fmla="*/ 18 w 35"/>
                  <a:gd name="T9" fmla="*/ 32 h 32"/>
                  <a:gd name="T10" fmla="*/ 30 w 35"/>
                  <a:gd name="T11" fmla="*/ 25 h 32"/>
                  <a:gd name="T12" fmla="*/ 19 w 35"/>
                  <a:gd name="T13" fmla="*/ 4 h 32"/>
                  <a:gd name="T14" fmla="*/ 18 w 35"/>
                  <a:gd name="T15" fmla="*/ 32 h 32"/>
                  <a:gd name="T16" fmla="*/ 19 w 35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32">
                    <a:moveTo>
                      <a:pt x="19" y="32"/>
                    </a:moveTo>
                    <a:cubicBezTo>
                      <a:pt x="5" y="31"/>
                      <a:pt x="2" y="14"/>
                      <a:pt x="12" y="6"/>
                    </a:cubicBezTo>
                    <a:cubicBezTo>
                      <a:pt x="20" y="0"/>
                      <a:pt x="29" y="8"/>
                      <a:pt x="30" y="15"/>
                    </a:cubicBezTo>
                    <a:cubicBezTo>
                      <a:pt x="32" y="23"/>
                      <a:pt x="27" y="32"/>
                      <a:pt x="19" y="32"/>
                    </a:cubicBezTo>
                    <a:cubicBezTo>
                      <a:pt x="19" y="32"/>
                      <a:pt x="18" y="32"/>
                      <a:pt x="18" y="32"/>
                    </a:cubicBezTo>
                    <a:cubicBezTo>
                      <a:pt x="23" y="32"/>
                      <a:pt x="27" y="30"/>
                      <a:pt x="30" y="25"/>
                    </a:cubicBezTo>
                    <a:cubicBezTo>
                      <a:pt x="35" y="16"/>
                      <a:pt x="29" y="5"/>
                      <a:pt x="19" y="4"/>
                    </a:cubicBezTo>
                    <a:cubicBezTo>
                      <a:pt x="2" y="3"/>
                      <a:pt x="0" y="32"/>
                      <a:pt x="18" y="32"/>
                    </a:cubicBezTo>
                    <a:cubicBezTo>
                      <a:pt x="18" y="32"/>
                      <a:pt x="19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33" name="Freeform 79"/>
              <p:cNvSpPr>
                <a:spLocks/>
              </p:cNvSpPr>
              <p:nvPr/>
            </p:nvSpPr>
            <p:spPr bwMode="auto">
              <a:xfrm>
                <a:off x="3595688" y="971550"/>
                <a:ext cx="292100" cy="268288"/>
              </a:xfrm>
              <a:custGeom>
                <a:avLst/>
                <a:gdLst>
                  <a:gd name="T0" fmla="*/ 19 w 35"/>
                  <a:gd name="T1" fmla="*/ 32 h 32"/>
                  <a:gd name="T2" fmla="*/ 12 w 35"/>
                  <a:gd name="T3" fmla="*/ 6 h 32"/>
                  <a:gd name="T4" fmla="*/ 30 w 35"/>
                  <a:gd name="T5" fmla="*/ 15 h 32"/>
                  <a:gd name="T6" fmla="*/ 19 w 35"/>
                  <a:gd name="T7" fmla="*/ 32 h 32"/>
                  <a:gd name="T8" fmla="*/ 18 w 35"/>
                  <a:gd name="T9" fmla="*/ 32 h 32"/>
                  <a:gd name="T10" fmla="*/ 30 w 35"/>
                  <a:gd name="T11" fmla="*/ 25 h 32"/>
                  <a:gd name="T12" fmla="*/ 19 w 35"/>
                  <a:gd name="T13" fmla="*/ 4 h 32"/>
                  <a:gd name="T14" fmla="*/ 18 w 35"/>
                  <a:gd name="T15" fmla="*/ 32 h 32"/>
                  <a:gd name="T16" fmla="*/ 19 w 35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32">
                    <a:moveTo>
                      <a:pt x="19" y="32"/>
                    </a:moveTo>
                    <a:cubicBezTo>
                      <a:pt x="5" y="31"/>
                      <a:pt x="2" y="14"/>
                      <a:pt x="12" y="6"/>
                    </a:cubicBezTo>
                    <a:cubicBezTo>
                      <a:pt x="20" y="0"/>
                      <a:pt x="28" y="8"/>
                      <a:pt x="30" y="15"/>
                    </a:cubicBezTo>
                    <a:cubicBezTo>
                      <a:pt x="32" y="23"/>
                      <a:pt x="27" y="32"/>
                      <a:pt x="19" y="32"/>
                    </a:cubicBezTo>
                    <a:cubicBezTo>
                      <a:pt x="19" y="32"/>
                      <a:pt x="18" y="32"/>
                      <a:pt x="18" y="32"/>
                    </a:cubicBezTo>
                    <a:cubicBezTo>
                      <a:pt x="23" y="32"/>
                      <a:pt x="27" y="30"/>
                      <a:pt x="30" y="25"/>
                    </a:cubicBezTo>
                    <a:cubicBezTo>
                      <a:pt x="35" y="16"/>
                      <a:pt x="29" y="5"/>
                      <a:pt x="19" y="4"/>
                    </a:cubicBezTo>
                    <a:cubicBezTo>
                      <a:pt x="2" y="3"/>
                      <a:pt x="0" y="32"/>
                      <a:pt x="18" y="32"/>
                    </a:cubicBezTo>
                    <a:cubicBezTo>
                      <a:pt x="18" y="32"/>
                      <a:pt x="19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34" name="Freeform 80"/>
              <p:cNvSpPr>
                <a:spLocks/>
              </p:cNvSpPr>
              <p:nvPr/>
            </p:nvSpPr>
            <p:spPr bwMode="auto">
              <a:xfrm>
                <a:off x="3944938" y="971550"/>
                <a:ext cx="292100" cy="268288"/>
              </a:xfrm>
              <a:custGeom>
                <a:avLst/>
                <a:gdLst>
                  <a:gd name="T0" fmla="*/ 19 w 35"/>
                  <a:gd name="T1" fmla="*/ 32 h 32"/>
                  <a:gd name="T2" fmla="*/ 12 w 35"/>
                  <a:gd name="T3" fmla="*/ 6 h 32"/>
                  <a:gd name="T4" fmla="*/ 30 w 35"/>
                  <a:gd name="T5" fmla="*/ 15 h 32"/>
                  <a:gd name="T6" fmla="*/ 19 w 35"/>
                  <a:gd name="T7" fmla="*/ 32 h 32"/>
                  <a:gd name="T8" fmla="*/ 18 w 35"/>
                  <a:gd name="T9" fmla="*/ 32 h 32"/>
                  <a:gd name="T10" fmla="*/ 30 w 35"/>
                  <a:gd name="T11" fmla="*/ 25 h 32"/>
                  <a:gd name="T12" fmla="*/ 18 w 35"/>
                  <a:gd name="T13" fmla="*/ 4 h 32"/>
                  <a:gd name="T14" fmla="*/ 18 w 35"/>
                  <a:gd name="T15" fmla="*/ 32 h 32"/>
                  <a:gd name="T16" fmla="*/ 19 w 35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32">
                    <a:moveTo>
                      <a:pt x="19" y="32"/>
                    </a:moveTo>
                    <a:cubicBezTo>
                      <a:pt x="5" y="31"/>
                      <a:pt x="1" y="14"/>
                      <a:pt x="12" y="6"/>
                    </a:cubicBezTo>
                    <a:cubicBezTo>
                      <a:pt x="20" y="0"/>
                      <a:pt x="28" y="8"/>
                      <a:pt x="30" y="15"/>
                    </a:cubicBezTo>
                    <a:cubicBezTo>
                      <a:pt x="32" y="23"/>
                      <a:pt x="27" y="32"/>
                      <a:pt x="19" y="32"/>
                    </a:cubicBezTo>
                    <a:cubicBezTo>
                      <a:pt x="18" y="32"/>
                      <a:pt x="18" y="32"/>
                      <a:pt x="18" y="32"/>
                    </a:cubicBezTo>
                    <a:cubicBezTo>
                      <a:pt x="23" y="32"/>
                      <a:pt x="27" y="30"/>
                      <a:pt x="30" y="25"/>
                    </a:cubicBezTo>
                    <a:cubicBezTo>
                      <a:pt x="35" y="16"/>
                      <a:pt x="28" y="5"/>
                      <a:pt x="18" y="4"/>
                    </a:cubicBezTo>
                    <a:cubicBezTo>
                      <a:pt x="1" y="3"/>
                      <a:pt x="0" y="32"/>
                      <a:pt x="18" y="32"/>
                    </a:cubicBezTo>
                    <a:cubicBezTo>
                      <a:pt x="18" y="32"/>
                      <a:pt x="18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35" name="Freeform 81"/>
              <p:cNvSpPr>
                <a:spLocks/>
              </p:cNvSpPr>
              <p:nvPr/>
            </p:nvSpPr>
            <p:spPr bwMode="auto">
              <a:xfrm>
                <a:off x="4295775" y="971550"/>
                <a:ext cx="292100" cy="268288"/>
              </a:xfrm>
              <a:custGeom>
                <a:avLst/>
                <a:gdLst>
                  <a:gd name="T0" fmla="*/ 19 w 35"/>
                  <a:gd name="T1" fmla="*/ 32 h 32"/>
                  <a:gd name="T2" fmla="*/ 12 w 35"/>
                  <a:gd name="T3" fmla="*/ 6 h 32"/>
                  <a:gd name="T4" fmla="*/ 30 w 35"/>
                  <a:gd name="T5" fmla="*/ 15 h 32"/>
                  <a:gd name="T6" fmla="*/ 18 w 35"/>
                  <a:gd name="T7" fmla="*/ 32 h 32"/>
                  <a:gd name="T8" fmla="*/ 17 w 35"/>
                  <a:gd name="T9" fmla="*/ 32 h 32"/>
                  <a:gd name="T10" fmla="*/ 30 w 35"/>
                  <a:gd name="T11" fmla="*/ 25 h 32"/>
                  <a:gd name="T12" fmla="*/ 18 w 35"/>
                  <a:gd name="T13" fmla="*/ 4 h 32"/>
                  <a:gd name="T14" fmla="*/ 17 w 35"/>
                  <a:gd name="T15" fmla="*/ 32 h 32"/>
                  <a:gd name="T16" fmla="*/ 19 w 35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32">
                    <a:moveTo>
                      <a:pt x="19" y="32"/>
                    </a:moveTo>
                    <a:cubicBezTo>
                      <a:pt x="5" y="31"/>
                      <a:pt x="1" y="14"/>
                      <a:pt x="12" y="6"/>
                    </a:cubicBezTo>
                    <a:cubicBezTo>
                      <a:pt x="20" y="0"/>
                      <a:pt x="28" y="8"/>
                      <a:pt x="30" y="15"/>
                    </a:cubicBezTo>
                    <a:cubicBezTo>
                      <a:pt x="32" y="23"/>
                      <a:pt x="26" y="32"/>
                      <a:pt x="18" y="32"/>
                    </a:cubicBezTo>
                    <a:cubicBezTo>
                      <a:pt x="18" y="32"/>
                      <a:pt x="17" y="32"/>
                      <a:pt x="17" y="32"/>
                    </a:cubicBezTo>
                    <a:cubicBezTo>
                      <a:pt x="23" y="32"/>
                      <a:pt x="27" y="30"/>
                      <a:pt x="30" y="25"/>
                    </a:cubicBezTo>
                    <a:cubicBezTo>
                      <a:pt x="35" y="16"/>
                      <a:pt x="28" y="5"/>
                      <a:pt x="18" y="4"/>
                    </a:cubicBezTo>
                    <a:cubicBezTo>
                      <a:pt x="1" y="3"/>
                      <a:pt x="0" y="32"/>
                      <a:pt x="17" y="32"/>
                    </a:cubicBezTo>
                    <a:cubicBezTo>
                      <a:pt x="18" y="32"/>
                      <a:pt x="18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36" name="Freeform 82"/>
              <p:cNvSpPr>
                <a:spLocks/>
              </p:cNvSpPr>
              <p:nvPr/>
            </p:nvSpPr>
            <p:spPr bwMode="auto">
              <a:xfrm>
                <a:off x="4638675" y="971550"/>
                <a:ext cx="300038" cy="268288"/>
              </a:xfrm>
              <a:custGeom>
                <a:avLst/>
                <a:gdLst>
                  <a:gd name="T0" fmla="*/ 19 w 36"/>
                  <a:gd name="T1" fmla="*/ 32 h 32"/>
                  <a:gd name="T2" fmla="*/ 13 w 36"/>
                  <a:gd name="T3" fmla="*/ 6 h 32"/>
                  <a:gd name="T4" fmla="*/ 31 w 36"/>
                  <a:gd name="T5" fmla="*/ 15 h 32"/>
                  <a:gd name="T6" fmla="*/ 19 w 36"/>
                  <a:gd name="T7" fmla="*/ 32 h 32"/>
                  <a:gd name="T8" fmla="*/ 18 w 36"/>
                  <a:gd name="T9" fmla="*/ 32 h 32"/>
                  <a:gd name="T10" fmla="*/ 30 w 36"/>
                  <a:gd name="T11" fmla="*/ 25 h 32"/>
                  <a:gd name="T12" fmla="*/ 19 w 36"/>
                  <a:gd name="T13" fmla="*/ 4 h 32"/>
                  <a:gd name="T14" fmla="*/ 18 w 36"/>
                  <a:gd name="T15" fmla="*/ 32 h 32"/>
                  <a:gd name="T16" fmla="*/ 19 w 36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6" h="32">
                    <a:moveTo>
                      <a:pt x="19" y="32"/>
                    </a:moveTo>
                    <a:cubicBezTo>
                      <a:pt x="6" y="31"/>
                      <a:pt x="2" y="14"/>
                      <a:pt x="13" y="6"/>
                    </a:cubicBezTo>
                    <a:cubicBezTo>
                      <a:pt x="20" y="0"/>
                      <a:pt x="29" y="8"/>
                      <a:pt x="31" y="15"/>
                    </a:cubicBezTo>
                    <a:cubicBezTo>
                      <a:pt x="33" y="23"/>
                      <a:pt x="27" y="32"/>
                      <a:pt x="19" y="32"/>
                    </a:cubicBezTo>
                    <a:cubicBezTo>
                      <a:pt x="19" y="32"/>
                      <a:pt x="18" y="32"/>
                      <a:pt x="18" y="32"/>
                    </a:cubicBezTo>
                    <a:cubicBezTo>
                      <a:pt x="24" y="32"/>
                      <a:pt x="28" y="30"/>
                      <a:pt x="30" y="25"/>
                    </a:cubicBezTo>
                    <a:cubicBezTo>
                      <a:pt x="36" y="16"/>
                      <a:pt x="29" y="5"/>
                      <a:pt x="19" y="4"/>
                    </a:cubicBezTo>
                    <a:cubicBezTo>
                      <a:pt x="2" y="3"/>
                      <a:pt x="0" y="32"/>
                      <a:pt x="18" y="32"/>
                    </a:cubicBezTo>
                    <a:cubicBezTo>
                      <a:pt x="19" y="32"/>
                      <a:pt x="19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37" name="Freeform 83"/>
              <p:cNvSpPr>
                <a:spLocks/>
              </p:cNvSpPr>
              <p:nvPr/>
            </p:nvSpPr>
            <p:spPr bwMode="auto">
              <a:xfrm>
                <a:off x="4987925" y="971550"/>
                <a:ext cx="300038" cy="268288"/>
              </a:xfrm>
              <a:custGeom>
                <a:avLst/>
                <a:gdLst>
                  <a:gd name="T0" fmla="*/ 19 w 36"/>
                  <a:gd name="T1" fmla="*/ 32 h 32"/>
                  <a:gd name="T2" fmla="*/ 12 w 36"/>
                  <a:gd name="T3" fmla="*/ 6 h 32"/>
                  <a:gd name="T4" fmla="*/ 31 w 36"/>
                  <a:gd name="T5" fmla="*/ 15 h 32"/>
                  <a:gd name="T6" fmla="*/ 19 w 36"/>
                  <a:gd name="T7" fmla="*/ 32 h 32"/>
                  <a:gd name="T8" fmla="*/ 18 w 36"/>
                  <a:gd name="T9" fmla="*/ 32 h 32"/>
                  <a:gd name="T10" fmla="*/ 30 w 36"/>
                  <a:gd name="T11" fmla="*/ 25 h 32"/>
                  <a:gd name="T12" fmla="*/ 19 w 36"/>
                  <a:gd name="T13" fmla="*/ 4 h 32"/>
                  <a:gd name="T14" fmla="*/ 18 w 36"/>
                  <a:gd name="T15" fmla="*/ 32 h 32"/>
                  <a:gd name="T16" fmla="*/ 19 w 36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6" h="32">
                    <a:moveTo>
                      <a:pt x="19" y="32"/>
                    </a:moveTo>
                    <a:cubicBezTo>
                      <a:pt x="5" y="31"/>
                      <a:pt x="2" y="14"/>
                      <a:pt x="12" y="6"/>
                    </a:cubicBezTo>
                    <a:cubicBezTo>
                      <a:pt x="20" y="0"/>
                      <a:pt x="29" y="8"/>
                      <a:pt x="31" y="15"/>
                    </a:cubicBezTo>
                    <a:cubicBezTo>
                      <a:pt x="32" y="23"/>
                      <a:pt x="27" y="32"/>
                      <a:pt x="19" y="32"/>
                    </a:cubicBezTo>
                    <a:cubicBezTo>
                      <a:pt x="19" y="32"/>
                      <a:pt x="18" y="32"/>
                      <a:pt x="18" y="32"/>
                    </a:cubicBezTo>
                    <a:cubicBezTo>
                      <a:pt x="23" y="32"/>
                      <a:pt x="28" y="30"/>
                      <a:pt x="30" y="25"/>
                    </a:cubicBezTo>
                    <a:cubicBezTo>
                      <a:pt x="36" y="16"/>
                      <a:pt x="29" y="5"/>
                      <a:pt x="19" y="4"/>
                    </a:cubicBezTo>
                    <a:cubicBezTo>
                      <a:pt x="2" y="3"/>
                      <a:pt x="0" y="32"/>
                      <a:pt x="18" y="32"/>
                    </a:cubicBezTo>
                    <a:cubicBezTo>
                      <a:pt x="18" y="32"/>
                      <a:pt x="19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38" name="Freeform 84"/>
              <p:cNvSpPr>
                <a:spLocks/>
              </p:cNvSpPr>
              <p:nvPr/>
            </p:nvSpPr>
            <p:spPr bwMode="auto">
              <a:xfrm>
                <a:off x="5338763" y="971550"/>
                <a:ext cx="292100" cy="268288"/>
              </a:xfrm>
              <a:custGeom>
                <a:avLst/>
                <a:gdLst>
                  <a:gd name="T0" fmla="*/ 19 w 35"/>
                  <a:gd name="T1" fmla="*/ 32 h 32"/>
                  <a:gd name="T2" fmla="*/ 12 w 35"/>
                  <a:gd name="T3" fmla="*/ 6 h 32"/>
                  <a:gd name="T4" fmla="*/ 30 w 35"/>
                  <a:gd name="T5" fmla="*/ 15 h 32"/>
                  <a:gd name="T6" fmla="*/ 19 w 35"/>
                  <a:gd name="T7" fmla="*/ 32 h 32"/>
                  <a:gd name="T8" fmla="*/ 18 w 35"/>
                  <a:gd name="T9" fmla="*/ 32 h 32"/>
                  <a:gd name="T10" fmla="*/ 30 w 35"/>
                  <a:gd name="T11" fmla="*/ 25 h 32"/>
                  <a:gd name="T12" fmla="*/ 19 w 35"/>
                  <a:gd name="T13" fmla="*/ 4 h 32"/>
                  <a:gd name="T14" fmla="*/ 18 w 35"/>
                  <a:gd name="T15" fmla="*/ 32 h 32"/>
                  <a:gd name="T16" fmla="*/ 19 w 35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32">
                    <a:moveTo>
                      <a:pt x="19" y="32"/>
                    </a:moveTo>
                    <a:cubicBezTo>
                      <a:pt x="5" y="31"/>
                      <a:pt x="2" y="14"/>
                      <a:pt x="12" y="6"/>
                    </a:cubicBezTo>
                    <a:cubicBezTo>
                      <a:pt x="20" y="0"/>
                      <a:pt x="28" y="8"/>
                      <a:pt x="30" y="15"/>
                    </a:cubicBezTo>
                    <a:cubicBezTo>
                      <a:pt x="32" y="23"/>
                      <a:pt x="27" y="32"/>
                      <a:pt x="19" y="32"/>
                    </a:cubicBezTo>
                    <a:cubicBezTo>
                      <a:pt x="19" y="32"/>
                      <a:pt x="18" y="32"/>
                      <a:pt x="18" y="32"/>
                    </a:cubicBezTo>
                    <a:cubicBezTo>
                      <a:pt x="23" y="32"/>
                      <a:pt x="27" y="30"/>
                      <a:pt x="30" y="25"/>
                    </a:cubicBezTo>
                    <a:cubicBezTo>
                      <a:pt x="35" y="16"/>
                      <a:pt x="29" y="5"/>
                      <a:pt x="19" y="4"/>
                    </a:cubicBezTo>
                    <a:cubicBezTo>
                      <a:pt x="2" y="3"/>
                      <a:pt x="0" y="32"/>
                      <a:pt x="18" y="32"/>
                    </a:cubicBezTo>
                    <a:cubicBezTo>
                      <a:pt x="18" y="32"/>
                      <a:pt x="19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39" name="Freeform 85"/>
              <p:cNvSpPr>
                <a:spLocks/>
              </p:cNvSpPr>
              <p:nvPr/>
            </p:nvSpPr>
            <p:spPr bwMode="auto">
              <a:xfrm>
                <a:off x="5689600" y="971550"/>
                <a:ext cx="292100" cy="268288"/>
              </a:xfrm>
              <a:custGeom>
                <a:avLst/>
                <a:gdLst>
                  <a:gd name="T0" fmla="*/ 19 w 35"/>
                  <a:gd name="T1" fmla="*/ 32 h 32"/>
                  <a:gd name="T2" fmla="*/ 12 w 35"/>
                  <a:gd name="T3" fmla="*/ 6 h 32"/>
                  <a:gd name="T4" fmla="*/ 30 w 35"/>
                  <a:gd name="T5" fmla="*/ 15 h 32"/>
                  <a:gd name="T6" fmla="*/ 19 w 35"/>
                  <a:gd name="T7" fmla="*/ 32 h 32"/>
                  <a:gd name="T8" fmla="*/ 18 w 35"/>
                  <a:gd name="T9" fmla="*/ 32 h 32"/>
                  <a:gd name="T10" fmla="*/ 30 w 35"/>
                  <a:gd name="T11" fmla="*/ 25 h 32"/>
                  <a:gd name="T12" fmla="*/ 19 w 35"/>
                  <a:gd name="T13" fmla="*/ 4 h 32"/>
                  <a:gd name="T14" fmla="*/ 18 w 35"/>
                  <a:gd name="T15" fmla="*/ 32 h 32"/>
                  <a:gd name="T16" fmla="*/ 19 w 35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32">
                    <a:moveTo>
                      <a:pt x="19" y="32"/>
                    </a:moveTo>
                    <a:cubicBezTo>
                      <a:pt x="5" y="31"/>
                      <a:pt x="2" y="14"/>
                      <a:pt x="12" y="6"/>
                    </a:cubicBezTo>
                    <a:cubicBezTo>
                      <a:pt x="20" y="0"/>
                      <a:pt x="28" y="8"/>
                      <a:pt x="30" y="15"/>
                    </a:cubicBezTo>
                    <a:cubicBezTo>
                      <a:pt x="32" y="23"/>
                      <a:pt x="27" y="32"/>
                      <a:pt x="19" y="32"/>
                    </a:cubicBezTo>
                    <a:cubicBezTo>
                      <a:pt x="19" y="32"/>
                      <a:pt x="18" y="32"/>
                      <a:pt x="18" y="32"/>
                    </a:cubicBezTo>
                    <a:cubicBezTo>
                      <a:pt x="23" y="32"/>
                      <a:pt x="27" y="30"/>
                      <a:pt x="30" y="25"/>
                    </a:cubicBezTo>
                    <a:cubicBezTo>
                      <a:pt x="35" y="16"/>
                      <a:pt x="29" y="5"/>
                      <a:pt x="19" y="4"/>
                    </a:cubicBezTo>
                    <a:cubicBezTo>
                      <a:pt x="1" y="3"/>
                      <a:pt x="0" y="32"/>
                      <a:pt x="18" y="32"/>
                    </a:cubicBezTo>
                    <a:cubicBezTo>
                      <a:pt x="18" y="32"/>
                      <a:pt x="19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40" name="Freeform 86"/>
              <p:cNvSpPr>
                <a:spLocks/>
              </p:cNvSpPr>
              <p:nvPr/>
            </p:nvSpPr>
            <p:spPr bwMode="auto">
              <a:xfrm>
                <a:off x="6038850" y="971550"/>
                <a:ext cx="292100" cy="268288"/>
              </a:xfrm>
              <a:custGeom>
                <a:avLst/>
                <a:gdLst>
                  <a:gd name="T0" fmla="*/ 19 w 35"/>
                  <a:gd name="T1" fmla="*/ 32 h 32"/>
                  <a:gd name="T2" fmla="*/ 12 w 35"/>
                  <a:gd name="T3" fmla="*/ 6 h 32"/>
                  <a:gd name="T4" fmla="*/ 30 w 35"/>
                  <a:gd name="T5" fmla="*/ 15 h 32"/>
                  <a:gd name="T6" fmla="*/ 19 w 35"/>
                  <a:gd name="T7" fmla="*/ 32 h 32"/>
                  <a:gd name="T8" fmla="*/ 18 w 35"/>
                  <a:gd name="T9" fmla="*/ 32 h 32"/>
                  <a:gd name="T10" fmla="*/ 30 w 35"/>
                  <a:gd name="T11" fmla="*/ 25 h 32"/>
                  <a:gd name="T12" fmla="*/ 18 w 35"/>
                  <a:gd name="T13" fmla="*/ 4 h 32"/>
                  <a:gd name="T14" fmla="*/ 18 w 35"/>
                  <a:gd name="T15" fmla="*/ 32 h 32"/>
                  <a:gd name="T16" fmla="*/ 19 w 35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32">
                    <a:moveTo>
                      <a:pt x="19" y="32"/>
                    </a:moveTo>
                    <a:cubicBezTo>
                      <a:pt x="5" y="31"/>
                      <a:pt x="1" y="14"/>
                      <a:pt x="12" y="6"/>
                    </a:cubicBezTo>
                    <a:cubicBezTo>
                      <a:pt x="20" y="0"/>
                      <a:pt x="28" y="8"/>
                      <a:pt x="30" y="15"/>
                    </a:cubicBezTo>
                    <a:cubicBezTo>
                      <a:pt x="32" y="23"/>
                      <a:pt x="27" y="32"/>
                      <a:pt x="19" y="32"/>
                    </a:cubicBezTo>
                    <a:cubicBezTo>
                      <a:pt x="18" y="32"/>
                      <a:pt x="17" y="32"/>
                      <a:pt x="18" y="32"/>
                    </a:cubicBezTo>
                    <a:cubicBezTo>
                      <a:pt x="23" y="32"/>
                      <a:pt x="27" y="30"/>
                      <a:pt x="30" y="25"/>
                    </a:cubicBezTo>
                    <a:cubicBezTo>
                      <a:pt x="35" y="16"/>
                      <a:pt x="28" y="5"/>
                      <a:pt x="18" y="4"/>
                    </a:cubicBezTo>
                    <a:cubicBezTo>
                      <a:pt x="1" y="3"/>
                      <a:pt x="0" y="32"/>
                      <a:pt x="18" y="32"/>
                    </a:cubicBezTo>
                    <a:cubicBezTo>
                      <a:pt x="18" y="32"/>
                      <a:pt x="18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41" name="Freeform 87"/>
              <p:cNvSpPr>
                <a:spLocks/>
              </p:cNvSpPr>
              <p:nvPr/>
            </p:nvSpPr>
            <p:spPr bwMode="auto">
              <a:xfrm>
                <a:off x="6389688" y="971550"/>
                <a:ext cx="292100" cy="268288"/>
              </a:xfrm>
              <a:custGeom>
                <a:avLst/>
                <a:gdLst>
                  <a:gd name="T0" fmla="*/ 18 w 35"/>
                  <a:gd name="T1" fmla="*/ 32 h 32"/>
                  <a:gd name="T2" fmla="*/ 12 w 35"/>
                  <a:gd name="T3" fmla="*/ 6 h 32"/>
                  <a:gd name="T4" fmla="*/ 30 w 35"/>
                  <a:gd name="T5" fmla="*/ 15 h 32"/>
                  <a:gd name="T6" fmla="*/ 18 w 35"/>
                  <a:gd name="T7" fmla="*/ 32 h 32"/>
                  <a:gd name="T8" fmla="*/ 17 w 35"/>
                  <a:gd name="T9" fmla="*/ 32 h 32"/>
                  <a:gd name="T10" fmla="*/ 30 w 35"/>
                  <a:gd name="T11" fmla="*/ 25 h 32"/>
                  <a:gd name="T12" fmla="*/ 18 w 35"/>
                  <a:gd name="T13" fmla="*/ 4 h 32"/>
                  <a:gd name="T14" fmla="*/ 17 w 35"/>
                  <a:gd name="T15" fmla="*/ 32 h 32"/>
                  <a:gd name="T16" fmla="*/ 18 w 35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32">
                    <a:moveTo>
                      <a:pt x="18" y="32"/>
                    </a:moveTo>
                    <a:cubicBezTo>
                      <a:pt x="5" y="31"/>
                      <a:pt x="1" y="14"/>
                      <a:pt x="12" y="6"/>
                    </a:cubicBezTo>
                    <a:cubicBezTo>
                      <a:pt x="20" y="0"/>
                      <a:pt x="28" y="8"/>
                      <a:pt x="30" y="15"/>
                    </a:cubicBezTo>
                    <a:cubicBezTo>
                      <a:pt x="32" y="23"/>
                      <a:pt x="26" y="32"/>
                      <a:pt x="18" y="32"/>
                    </a:cubicBezTo>
                    <a:cubicBezTo>
                      <a:pt x="18" y="32"/>
                      <a:pt x="17" y="32"/>
                      <a:pt x="17" y="32"/>
                    </a:cubicBezTo>
                    <a:cubicBezTo>
                      <a:pt x="23" y="32"/>
                      <a:pt x="27" y="30"/>
                      <a:pt x="30" y="25"/>
                    </a:cubicBezTo>
                    <a:cubicBezTo>
                      <a:pt x="35" y="16"/>
                      <a:pt x="28" y="5"/>
                      <a:pt x="18" y="4"/>
                    </a:cubicBezTo>
                    <a:cubicBezTo>
                      <a:pt x="1" y="3"/>
                      <a:pt x="0" y="32"/>
                      <a:pt x="17" y="32"/>
                    </a:cubicBezTo>
                    <a:cubicBezTo>
                      <a:pt x="18" y="32"/>
                      <a:pt x="18" y="32"/>
                      <a:pt x="18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42" name="Freeform 88"/>
              <p:cNvSpPr>
                <a:spLocks/>
              </p:cNvSpPr>
              <p:nvPr/>
            </p:nvSpPr>
            <p:spPr bwMode="auto">
              <a:xfrm>
                <a:off x="6732588" y="971550"/>
                <a:ext cx="300038" cy="268288"/>
              </a:xfrm>
              <a:custGeom>
                <a:avLst/>
                <a:gdLst>
                  <a:gd name="T0" fmla="*/ 19 w 36"/>
                  <a:gd name="T1" fmla="*/ 32 h 32"/>
                  <a:gd name="T2" fmla="*/ 13 w 36"/>
                  <a:gd name="T3" fmla="*/ 6 h 32"/>
                  <a:gd name="T4" fmla="*/ 31 w 36"/>
                  <a:gd name="T5" fmla="*/ 15 h 32"/>
                  <a:gd name="T6" fmla="*/ 19 w 36"/>
                  <a:gd name="T7" fmla="*/ 32 h 32"/>
                  <a:gd name="T8" fmla="*/ 18 w 36"/>
                  <a:gd name="T9" fmla="*/ 32 h 32"/>
                  <a:gd name="T10" fmla="*/ 30 w 36"/>
                  <a:gd name="T11" fmla="*/ 25 h 32"/>
                  <a:gd name="T12" fmla="*/ 19 w 36"/>
                  <a:gd name="T13" fmla="*/ 4 h 32"/>
                  <a:gd name="T14" fmla="*/ 18 w 36"/>
                  <a:gd name="T15" fmla="*/ 32 h 32"/>
                  <a:gd name="T16" fmla="*/ 19 w 36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6" h="32">
                    <a:moveTo>
                      <a:pt x="19" y="32"/>
                    </a:moveTo>
                    <a:cubicBezTo>
                      <a:pt x="6" y="31"/>
                      <a:pt x="2" y="14"/>
                      <a:pt x="13" y="6"/>
                    </a:cubicBezTo>
                    <a:cubicBezTo>
                      <a:pt x="20" y="0"/>
                      <a:pt x="29" y="8"/>
                      <a:pt x="31" y="15"/>
                    </a:cubicBezTo>
                    <a:cubicBezTo>
                      <a:pt x="33" y="23"/>
                      <a:pt x="27" y="32"/>
                      <a:pt x="19" y="32"/>
                    </a:cubicBezTo>
                    <a:cubicBezTo>
                      <a:pt x="19" y="32"/>
                      <a:pt x="18" y="32"/>
                      <a:pt x="18" y="32"/>
                    </a:cubicBezTo>
                    <a:cubicBezTo>
                      <a:pt x="23" y="32"/>
                      <a:pt x="28" y="30"/>
                      <a:pt x="30" y="25"/>
                    </a:cubicBezTo>
                    <a:cubicBezTo>
                      <a:pt x="36" y="16"/>
                      <a:pt x="29" y="5"/>
                      <a:pt x="19" y="4"/>
                    </a:cubicBezTo>
                    <a:cubicBezTo>
                      <a:pt x="2" y="3"/>
                      <a:pt x="0" y="32"/>
                      <a:pt x="18" y="32"/>
                    </a:cubicBezTo>
                    <a:cubicBezTo>
                      <a:pt x="19" y="32"/>
                      <a:pt x="19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43" name="Freeform 89"/>
              <p:cNvSpPr>
                <a:spLocks/>
              </p:cNvSpPr>
              <p:nvPr/>
            </p:nvSpPr>
            <p:spPr bwMode="auto">
              <a:xfrm>
                <a:off x="7081838" y="971550"/>
                <a:ext cx="300038" cy="268288"/>
              </a:xfrm>
              <a:custGeom>
                <a:avLst/>
                <a:gdLst>
                  <a:gd name="T0" fmla="*/ 19 w 36"/>
                  <a:gd name="T1" fmla="*/ 32 h 32"/>
                  <a:gd name="T2" fmla="*/ 12 w 36"/>
                  <a:gd name="T3" fmla="*/ 6 h 32"/>
                  <a:gd name="T4" fmla="*/ 30 w 36"/>
                  <a:gd name="T5" fmla="*/ 15 h 32"/>
                  <a:gd name="T6" fmla="*/ 19 w 36"/>
                  <a:gd name="T7" fmla="*/ 32 h 32"/>
                  <a:gd name="T8" fmla="*/ 18 w 36"/>
                  <a:gd name="T9" fmla="*/ 32 h 32"/>
                  <a:gd name="T10" fmla="*/ 30 w 36"/>
                  <a:gd name="T11" fmla="*/ 25 h 32"/>
                  <a:gd name="T12" fmla="*/ 19 w 36"/>
                  <a:gd name="T13" fmla="*/ 4 h 32"/>
                  <a:gd name="T14" fmla="*/ 18 w 36"/>
                  <a:gd name="T15" fmla="*/ 32 h 32"/>
                  <a:gd name="T16" fmla="*/ 19 w 36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6" h="32">
                    <a:moveTo>
                      <a:pt x="19" y="32"/>
                    </a:moveTo>
                    <a:cubicBezTo>
                      <a:pt x="5" y="31"/>
                      <a:pt x="2" y="14"/>
                      <a:pt x="12" y="6"/>
                    </a:cubicBezTo>
                    <a:cubicBezTo>
                      <a:pt x="20" y="0"/>
                      <a:pt x="29" y="8"/>
                      <a:pt x="30" y="15"/>
                    </a:cubicBezTo>
                    <a:cubicBezTo>
                      <a:pt x="32" y="23"/>
                      <a:pt x="27" y="32"/>
                      <a:pt x="19" y="32"/>
                    </a:cubicBezTo>
                    <a:cubicBezTo>
                      <a:pt x="19" y="32"/>
                      <a:pt x="18" y="32"/>
                      <a:pt x="18" y="32"/>
                    </a:cubicBezTo>
                    <a:cubicBezTo>
                      <a:pt x="23" y="32"/>
                      <a:pt x="27" y="30"/>
                      <a:pt x="30" y="25"/>
                    </a:cubicBezTo>
                    <a:cubicBezTo>
                      <a:pt x="36" y="16"/>
                      <a:pt x="29" y="5"/>
                      <a:pt x="19" y="4"/>
                    </a:cubicBezTo>
                    <a:cubicBezTo>
                      <a:pt x="2" y="3"/>
                      <a:pt x="0" y="32"/>
                      <a:pt x="18" y="32"/>
                    </a:cubicBezTo>
                    <a:cubicBezTo>
                      <a:pt x="18" y="32"/>
                      <a:pt x="19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44" name="Freeform 90"/>
              <p:cNvSpPr>
                <a:spLocks/>
              </p:cNvSpPr>
              <p:nvPr/>
            </p:nvSpPr>
            <p:spPr bwMode="auto">
              <a:xfrm>
                <a:off x="7432675" y="971550"/>
                <a:ext cx="292100" cy="268288"/>
              </a:xfrm>
              <a:custGeom>
                <a:avLst/>
                <a:gdLst>
                  <a:gd name="T0" fmla="*/ 19 w 35"/>
                  <a:gd name="T1" fmla="*/ 32 h 32"/>
                  <a:gd name="T2" fmla="*/ 12 w 35"/>
                  <a:gd name="T3" fmla="*/ 6 h 32"/>
                  <a:gd name="T4" fmla="*/ 30 w 35"/>
                  <a:gd name="T5" fmla="*/ 15 h 32"/>
                  <a:gd name="T6" fmla="*/ 19 w 35"/>
                  <a:gd name="T7" fmla="*/ 32 h 32"/>
                  <a:gd name="T8" fmla="*/ 18 w 35"/>
                  <a:gd name="T9" fmla="*/ 32 h 32"/>
                  <a:gd name="T10" fmla="*/ 30 w 35"/>
                  <a:gd name="T11" fmla="*/ 25 h 32"/>
                  <a:gd name="T12" fmla="*/ 19 w 35"/>
                  <a:gd name="T13" fmla="*/ 4 h 32"/>
                  <a:gd name="T14" fmla="*/ 18 w 35"/>
                  <a:gd name="T15" fmla="*/ 32 h 32"/>
                  <a:gd name="T16" fmla="*/ 19 w 35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32">
                    <a:moveTo>
                      <a:pt x="19" y="32"/>
                    </a:moveTo>
                    <a:cubicBezTo>
                      <a:pt x="5" y="31"/>
                      <a:pt x="2" y="14"/>
                      <a:pt x="12" y="6"/>
                    </a:cubicBezTo>
                    <a:cubicBezTo>
                      <a:pt x="20" y="0"/>
                      <a:pt x="28" y="8"/>
                      <a:pt x="30" y="15"/>
                    </a:cubicBezTo>
                    <a:cubicBezTo>
                      <a:pt x="32" y="23"/>
                      <a:pt x="27" y="32"/>
                      <a:pt x="19" y="32"/>
                    </a:cubicBezTo>
                    <a:cubicBezTo>
                      <a:pt x="19" y="32"/>
                      <a:pt x="18" y="32"/>
                      <a:pt x="18" y="32"/>
                    </a:cubicBezTo>
                    <a:cubicBezTo>
                      <a:pt x="23" y="32"/>
                      <a:pt x="27" y="30"/>
                      <a:pt x="30" y="25"/>
                    </a:cubicBezTo>
                    <a:cubicBezTo>
                      <a:pt x="35" y="16"/>
                      <a:pt x="29" y="5"/>
                      <a:pt x="19" y="4"/>
                    </a:cubicBezTo>
                    <a:cubicBezTo>
                      <a:pt x="2" y="3"/>
                      <a:pt x="0" y="32"/>
                      <a:pt x="18" y="32"/>
                    </a:cubicBezTo>
                    <a:cubicBezTo>
                      <a:pt x="18" y="32"/>
                      <a:pt x="19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45" name="Freeform 91"/>
              <p:cNvSpPr>
                <a:spLocks/>
              </p:cNvSpPr>
              <p:nvPr/>
            </p:nvSpPr>
            <p:spPr bwMode="auto">
              <a:xfrm>
                <a:off x="7783513" y="971550"/>
                <a:ext cx="292100" cy="268288"/>
              </a:xfrm>
              <a:custGeom>
                <a:avLst/>
                <a:gdLst>
                  <a:gd name="T0" fmla="*/ 19 w 35"/>
                  <a:gd name="T1" fmla="*/ 32 h 32"/>
                  <a:gd name="T2" fmla="*/ 12 w 35"/>
                  <a:gd name="T3" fmla="*/ 6 h 32"/>
                  <a:gd name="T4" fmla="*/ 30 w 35"/>
                  <a:gd name="T5" fmla="*/ 15 h 32"/>
                  <a:gd name="T6" fmla="*/ 19 w 35"/>
                  <a:gd name="T7" fmla="*/ 32 h 32"/>
                  <a:gd name="T8" fmla="*/ 18 w 35"/>
                  <a:gd name="T9" fmla="*/ 32 h 32"/>
                  <a:gd name="T10" fmla="*/ 30 w 35"/>
                  <a:gd name="T11" fmla="*/ 25 h 32"/>
                  <a:gd name="T12" fmla="*/ 19 w 35"/>
                  <a:gd name="T13" fmla="*/ 4 h 32"/>
                  <a:gd name="T14" fmla="*/ 18 w 35"/>
                  <a:gd name="T15" fmla="*/ 32 h 32"/>
                  <a:gd name="T16" fmla="*/ 19 w 35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32">
                    <a:moveTo>
                      <a:pt x="19" y="32"/>
                    </a:moveTo>
                    <a:cubicBezTo>
                      <a:pt x="5" y="31"/>
                      <a:pt x="2" y="14"/>
                      <a:pt x="12" y="6"/>
                    </a:cubicBezTo>
                    <a:cubicBezTo>
                      <a:pt x="20" y="0"/>
                      <a:pt x="28" y="8"/>
                      <a:pt x="30" y="15"/>
                    </a:cubicBezTo>
                    <a:cubicBezTo>
                      <a:pt x="32" y="23"/>
                      <a:pt x="27" y="32"/>
                      <a:pt x="19" y="32"/>
                    </a:cubicBezTo>
                    <a:cubicBezTo>
                      <a:pt x="18" y="32"/>
                      <a:pt x="18" y="32"/>
                      <a:pt x="18" y="32"/>
                    </a:cubicBezTo>
                    <a:cubicBezTo>
                      <a:pt x="23" y="32"/>
                      <a:pt x="27" y="30"/>
                      <a:pt x="30" y="25"/>
                    </a:cubicBezTo>
                    <a:cubicBezTo>
                      <a:pt x="35" y="16"/>
                      <a:pt x="28" y="5"/>
                      <a:pt x="19" y="4"/>
                    </a:cubicBezTo>
                    <a:cubicBezTo>
                      <a:pt x="1" y="3"/>
                      <a:pt x="0" y="32"/>
                      <a:pt x="18" y="32"/>
                    </a:cubicBezTo>
                    <a:cubicBezTo>
                      <a:pt x="18" y="32"/>
                      <a:pt x="19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46" name="Freeform 92"/>
              <p:cNvSpPr>
                <a:spLocks/>
              </p:cNvSpPr>
              <p:nvPr/>
            </p:nvSpPr>
            <p:spPr bwMode="auto">
              <a:xfrm>
                <a:off x="8132763" y="971550"/>
                <a:ext cx="292100" cy="268288"/>
              </a:xfrm>
              <a:custGeom>
                <a:avLst/>
                <a:gdLst>
                  <a:gd name="T0" fmla="*/ 19 w 35"/>
                  <a:gd name="T1" fmla="*/ 32 h 32"/>
                  <a:gd name="T2" fmla="*/ 12 w 35"/>
                  <a:gd name="T3" fmla="*/ 6 h 32"/>
                  <a:gd name="T4" fmla="*/ 30 w 35"/>
                  <a:gd name="T5" fmla="*/ 15 h 32"/>
                  <a:gd name="T6" fmla="*/ 19 w 35"/>
                  <a:gd name="T7" fmla="*/ 32 h 32"/>
                  <a:gd name="T8" fmla="*/ 18 w 35"/>
                  <a:gd name="T9" fmla="*/ 32 h 32"/>
                  <a:gd name="T10" fmla="*/ 30 w 35"/>
                  <a:gd name="T11" fmla="*/ 25 h 32"/>
                  <a:gd name="T12" fmla="*/ 18 w 35"/>
                  <a:gd name="T13" fmla="*/ 4 h 32"/>
                  <a:gd name="T14" fmla="*/ 17 w 35"/>
                  <a:gd name="T15" fmla="*/ 32 h 32"/>
                  <a:gd name="T16" fmla="*/ 19 w 35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32">
                    <a:moveTo>
                      <a:pt x="19" y="32"/>
                    </a:moveTo>
                    <a:cubicBezTo>
                      <a:pt x="5" y="31"/>
                      <a:pt x="1" y="14"/>
                      <a:pt x="12" y="6"/>
                    </a:cubicBezTo>
                    <a:cubicBezTo>
                      <a:pt x="20" y="0"/>
                      <a:pt x="28" y="8"/>
                      <a:pt x="30" y="15"/>
                    </a:cubicBezTo>
                    <a:cubicBezTo>
                      <a:pt x="32" y="23"/>
                      <a:pt x="27" y="32"/>
                      <a:pt x="19" y="32"/>
                    </a:cubicBezTo>
                    <a:cubicBezTo>
                      <a:pt x="18" y="32"/>
                      <a:pt x="17" y="32"/>
                      <a:pt x="18" y="32"/>
                    </a:cubicBezTo>
                    <a:cubicBezTo>
                      <a:pt x="23" y="32"/>
                      <a:pt x="27" y="30"/>
                      <a:pt x="30" y="25"/>
                    </a:cubicBezTo>
                    <a:cubicBezTo>
                      <a:pt x="35" y="16"/>
                      <a:pt x="28" y="5"/>
                      <a:pt x="18" y="4"/>
                    </a:cubicBezTo>
                    <a:cubicBezTo>
                      <a:pt x="1" y="3"/>
                      <a:pt x="0" y="32"/>
                      <a:pt x="17" y="32"/>
                    </a:cubicBezTo>
                    <a:cubicBezTo>
                      <a:pt x="18" y="32"/>
                      <a:pt x="18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47" name="Freeform 93"/>
              <p:cNvSpPr>
                <a:spLocks/>
              </p:cNvSpPr>
              <p:nvPr/>
            </p:nvSpPr>
            <p:spPr bwMode="auto">
              <a:xfrm>
                <a:off x="8483600" y="971550"/>
                <a:ext cx="292100" cy="268288"/>
              </a:xfrm>
              <a:custGeom>
                <a:avLst/>
                <a:gdLst>
                  <a:gd name="T0" fmla="*/ 18 w 35"/>
                  <a:gd name="T1" fmla="*/ 32 h 32"/>
                  <a:gd name="T2" fmla="*/ 12 w 35"/>
                  <a:gd name="T3" fmla="*/ 6 h 32"/>
                  <a:gd name="T4" fmla="*/ 30 w 35"/>
                  <a:gd name="T5" fmla="*/ 15 h 32"/>
                  <a:gd name="T6" fmla="*/ 18 w 35"/>
                  <a:gd name="T7" fmla="*/ 32 h 32"/>
                  <a:gd name="T8" fmla="*/ 17 w 35"/>
                  <a:gd name="T9" fmla="*/ 32 h 32"/>
                  <a:gd name="T10" fmla="*/ 30 w 35"/>
                  <a:gd name="T11" fmla="*/ 25 h 32"/>
                  <a:gd name="T12" fmla="*/ 18 w 35"/>
                  <a:gd name="T13" fmla="*/ 4 h 32"/>
                  <a:gd name="T14" fmla="*/ 17 w 35"/>
                  <a:gd name="T15" fmla="*/ 32 h 32"/>
                  <a:gd name="T16" fmla="*/ 18 w 35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32">
                    <a:moveTo>
                      <a:pt x="18" y="32"/>
                    </a:moveTo>
                    <a:cubicBezTo>
                      <a:pt x="5" y="31"/>
                      <a:pt x="1" y="14"/>
                      <a:pt x="12" y="6"/>
                    </a:cubicBezTo>
                    <a:cubicBezTo>
                      <a:pt x="20" y="0"/>
                      <a:pt x="28" y="8"/>
                      <a:pt x="30" y="15"/>
                    </a:cubicBezTo>
                    <a:cubicBezTo>
                      <a:pt x="32" y="23"/>
                      <a:pt x="26" y="32"/>
                      <a:pt x="18" y="32"/>
                    </a:cubicBezTo>
                    <a:cubicBezTo>
                      <a:pt x="18" y="32"/>
                      <a:pt x="17" y="32"/>
                      <a:pt x="17" y="32"/>
                    </a:cubicBezTo>
                    <a:cubicBezTo>
                      <a:pt x="23" y="32"/>
                      <a:pt x="27" y="30"/>
                      <a:pt x="30" y="25"/>
                    </a:cubicBezTo>
                    <a:cubicBezTo>
                      <a:pt x="35" y="16"/>
                      <a:pt x="28" y="5"/>
                      <a:pt x="18" y="4"/>
                    </a:cubicBezTo>
                    <a:cubicBezTo>
                      <a:pt x="1" y="3"/>
                      <a:pt x="0" y="32"/>
                      <a:pt x="17" y="32"/>
                    </a:cubicBezTo>
                    <a:cubicBezTo>
                      <a:pt x="18" y="32"/>
                      <a:pt x="18" y="32"/>
                      <a:pt x="18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48" name="Freeform 94"/>
              <p:cNvSpPr>
                <a:spLocks/>
              </p:cNvSpPr>
              <p:nvPr/>
            </p:nvSpPr>
            <p:spPr bwMode="auto">
              <a:xfrm>
                <a:off x="8826500" y="971550"/>
                <a:ext cx="300038" cy="268288"/>
              </a:xfrm>
              <a:custGeom>
                <a:avLst/>
                <a:gdLst>
                  <a:gd name="T0" fmla="*/ 19 w 36"/>
                  <a:gd name="T1" fmla="*/ 32 h 32"/>
                  <a:gd name="T2" fmla="*/ 12 w 36"/>
                  <a:gd name="T3" fmla="*/ 6 h 32"/>
                  <a:gd name="T4" fmla="*/ 31 w 36"/>
                  <a:gd name="T5" fmla="*/ 15 h 32"/>
                  <a:gd name="T6" fmla="*/ 19 w 36"/>
                  <a:gd name="T7" fmla="*/ 32 h 32"/>
                  <a:gd name="T8" fmla="*/ 18 w 36"/>
                  <a:gd name="T9" fmla="*/ 32 h 32"/>
                  <a:gd name="T10" fmla="*/ 30 w 36"/>
                  <a:gd name="T11" fmla="*/ 25 h 32"/>
                  <a:gd name="T12" fmla="*/ 19 w 36"/>
                  <a:gd name="T13" fmla="*/ 4 h 32"/>
                  <a:gd name="T14" fmla="*/ 18 w 36"/>
                  <a:gd name="T15" fmla="*/ 32 h 32"/>
                  <a:gd name="T16" fmla="*/ 19 w 36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6" h="32">
                    <a:moveTo>
                      <a:pt x="19" y="32"/>
                    </a:moveTo>
                    <a:cubicBezTo>
                      <a:pt x="6" y="31"/>
                      <a:pt x="2" y="14"/>
                      <a:pt x="12" y="6"/>
                    </a:cubicBezTo>
                    <a:cubicBezTo>
                      <a:pt x="20" y="0"/>
                      <a:pt x="29" y="8"/>
                      <a:pt x="31" y="15"/>
                    </a:cubicBezTo>
                    <a:cubicBezTo>
                      <a:pt x="33" y="23"/>
                      <a:pt x="27" y="32"/>
                      <a:pt x="19" y="32"/>
                    </a:cubicBezTo>
                    <a:cubicBezTo>
                      <a:pt x="19" y="32"/>
                      <a:pt x="18" y="32"/>
                      <a:pt x="18" y="32"/>
                    </a:cubicBezTo>
                    <a:cubicBezTo>
                      <a:pt x="23" y="32"/>
                      <a:pt x="28" y="30"/>
                      <a:pt x="30" y="25"/>
                    </a:cubicBezTo>
                    <a:cubicBezTo>
                      <a:pt x="36" y="16"/>
                      <a:pt x="29" y="5"/>
                      <a:pt x="19" y="4"/>
                    </a:cubicBezTo>
                    <a:cubicBezTo>
                      <a:pt x="2" y="3"/>
                      <a:pt x="0" y="32"/>
                      <a:pt x="18" y="32"/>
                    </a:cubicBezTo>
                    <a:cubicBezTo>
                      <a:pt x="18" y="32"/>
                      <a:pt x="19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49" name="Freeform 95"/>
              <p:cNvSpPr>
                <a:spLocks/>
              </p:cNvSpPr>
              <p:nvPr/>
            </p:nvSpPr>
            <p:spPr bwMode="auto">
              <a:xfrm>
                <a:off x="9175750" y="971550"/>
                <a:ext cx="292100" cy="268288"/>
              </a:xfrm>
              <a:custGeom>
                <a:avLst/>
                <a:gdLst>
                  <a:gd name="T0" fmla="*/ 19 w 35"/>
                  <a:gd name="T1" fmla="*/ 32 h 32"/>
                  <a:gd name="T2" fmla="*/ 12 w 35"/>
                  <a:gd name="T3" fmla="*/ 6 h 32"/>
                  <a:gd name="T4" fmla="*/ 30 w 35"/>
                  <a:gd name="T5" fmla="*/ 15 h 32"/>
                  <a:gd name="T6" fmla="*/ 19 w 35"/>
                  <a:gd name="T7" fmla="*/ 32 h 32"/>
                  <a:gd name="T8" fmla="*/ 18 w 35"/>
                  <a:gd name="T9" fmla="*/ 32 h 32"/>
                  <a:gd name="T10" fmla="*/ 30 w 35"/>
                  <a:gd name="T11" fmla="*/ 25 h 32"/>
                  <a:gd name="T12" fmla="*/ 19 w 35"/>
                  <a:gd name="T13" fmla="*/ 4 h 32"/>
                  <a:gd name="T14" fmla="*/ 18 w 35"/>
                  <a:gd name="T15" fmla="*/ 32 h 32"/>
                  <a:gd name="T16" fmla="*/ 19 w 35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32">
                    <a:moveTo>
                      <a:pt x="19" y="32"/>
                    </a:moveTo>
                    <a:cubicBezTo>
                      <a:pt x="5" y="31"/>
                      <a:pt x="2" y="14"/>
                      <a:pt x="12" y="6"/>
                    </a:cubicBezTo>
                    <a:cubicBezTo>
                      <a:pt x="20" y="0"/>
                      <a:pt x="29" y="8"/>
                      <a:pt x="30" y="15"/>
                    </a:cubicBezTo>
                    <a:cubicBezTo>
                      <a:pt x="32" y="23"/>
                      <a:pt x="27" y="32"/>
                      <a:pt x="19" y="32"/>
                    </a:cubicBezTo>
                    <a:cubicBezTo>
                      <a:pt x="19" y="32"/>
                      <a:pt x="18" y="32"/>
                      <a:pt x="18" y="32"/>
                    </a:cubicBezTo>
                    <a:cubicBezTo>
                      <a:pt x="23" y="32"/>
                      <a:pt x="27" y="30"/>
                      <a:pt x="30" y="25"/>
                    </a:cubicBezTo>
                    <a:cubicBezTo>
                      <a:pt x="35" y="16"/>
                      <a:pt x="29" y="5"/>
                      <a:pt x="19" y="4"/>
                    </a:cubicBezTo>
                    <a:cubicBezTo>
                      <a:pt x="2" y="3"/>
                      <a:pt x="0" y="32"/>
                      <a:pt x="18" y="32"/>
                    </a:cubicBezTo>
                    <a:cubicBezTo>
                      <a:pt x="18" y="32"/>
                      <a:pt x="19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50" name="Freeform 96"/>
              <p:cNvSpPr>
                <a:spLocks/>
              </p:cNvSpPr>
              <p:nvPr/>
            </p:nvSpPr>
            <p:spPr bwMode="auto">
              <a:xfrm>
                <a:off x="9526588" y="971550"/>
                <a:ext cx="292100" cy="268288"/>
              </a:xfrm>
              <a:custGeom>
                <a:avLst/>
                <a:gdLst>
                  <a:gd name="T0" fmla="*/ 19 w 35"/>
                  <a:gd name="T1" fmla="*/ 32 h 32"/>
                  <a:gd name="T2" fmla="*/ 12 w 35"/>
                  <a:gd name="T3" fmla="*/ 6 h 32"/>
                  <a:gd name="T4" fmla="*/ 30 w 35"/>
                  <a:gd name="T5" fmla="*/ 15 h 32"/>
                  <a:gd name="T6" fmla="*/ 19 w 35"/>
                  <a:gd name="T7" fmla="*/ 32 h 32"/>
                  <a:gd name="T8" fmla="*/ 18 w 35"/>
                  <a:gd name="T9" fmla="*/ 32 h 32"/>
                  <a:gd name="T10" fmla="*/ 30 w 35"/>
                  <a:gd name="T11" fmla="*/ 25 h 32"/>
                  <a:gd name="T12" fmla="*/ 19 w 35"/>
                  <a:gd name="T13" fmla="*/ 4 h 32"/>
                  <a:gd name="T14" fmla="*/ 18 w 35"/>
                  <a:gd name="T15" fmla="*/ 32 h 32"/>
                  <a:gd name="T16" fmla="*/ 19 w 35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32">
                    <a:moveTo>
                      <a:pt x="19" y="32"/>
                    </a:moveTo>
                    <a:cubicBezTo>
                      <a:pt x="5" y="31"/>
                      <a:pt x="2" y="14"/>
                      <a:pt x="12" y="6"/>
                    </a:cubicBezTo>
                    <a:cubicBezTo>
                      <a:pt x="20" y="0"/>
                      <a:pt x="28" y="8"/>
                      <a:pt x="30" y="15"/>
                    </a:cubicBezTo>
                    <a:cubicBezTo>
                      <a:pt x="32" y="23"/>
                      <a:pt x="27" y="32"/>
                      <a:pt x="19" y="32"/>
                    </a:cubicBezTo>
                    <a:cubicBezTo>
                      <a:pt x="19" y="32"/>
                      <a:pt x="18" y="32"/>
                      <a:pt x="18" y="32"/>
                    </a:cubicBezTo>
                    <a:cubicBezTo>
                      <a:pt x="23" y="32"/>
                      <a:pt x="27" y="30"/>
                      <a:pt x="30" y="25"/>
                    </a:cubicBezTo>
                    <a:cubicBezTo>
                      <a:pt x="35" y="16"/>
                      <a:pt x="29" y="5"/>
                      <a:pt x="19" y="4"/>
                    </a:cubicBezTo>
                    <a:cubicBezTo>
                      <a:pt x="2" y="3"/>
                      <a:pt x="0" y="32"/>
                      <a:pt x="18" y="32"/>
                    </a:cubicBezTo>
                    <a:cubicBezTo>
                      <a:pt x="18" y="32"/>
                      <a:pt x="19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51" name="Freeform 97"/>
              <p:cNvSpPr>
                <a:spLocks/>
              </p:cNvSpPr>
              <p:nvPr/>
            </p:nvSpPr>
            <p:spPr bwMode="auto">
              <a:xfrm>
                <a:off x="9877425" y="971550"/>
                <a:ext cx="292100" cy="268288"/>
              </a:xfrm>
              <a:custGeom>
                <a:avLst/>
                <a:gdLst>
                  <a:gd name="T0" fmla="*/ 19 w 35"/>
                  <a:gd name="T1" fmla="*/ 32 h 32"/>
                  <a:gd name="T2" fmla="*/ 12 w 35"/>
                  <a:gd name="T3" fmla="*/ 6 h 32"/>
                  <a:gd name="T4" fmla="*/ 30 w 35"/>
                  <a:gd name="T5" fmla="*/ 15 h 32"/>
                  <a:gd name="T6" fmla="*/ 19 w 35"/>
                  <a:gd name="T7" fmla="*/ 32 h 32"/>
                  <a:gd name="T8" fmla="*/ 18 w 35"/>
                  <a:gd name="T9" fmla="*/ 32 h 32"/>
                  <a:gd name="T10" fmla="*/ 30 w 35"/>
                  <a:gd name="T11" fmla="*/ 25 h 32"/>
                  <a:gd name="T12" fmla="*/ 18 w 35"/>
                  <a:gd name="T13" fmla="*/ 4 h 32"/>
                  <a:gd name="T14" fmla="*/ 18 w 35"/>
                  <a:gd name="T15" fmla="*/ 32 h 32"/>
                  <a:gd name="T16" fmla="*/ 19 w 35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32">
                    <a:moveTo>
                      <a:pt x="19" y="32"/>
                    </a:moveTo>
                    <a:cubicBezTo>
                      <a:pt x="5" y="31"/>
                      <a:pt x="1" y="14"/>
                      <a:pt x="12" y="6"/>
                    </a:cubicBezTo>
                    <a:cubicBezTo>
                      <a:pt x="20" y="0"/>
                      <a:pt x="28" y="8"/>
                      <a:pt x="30" y="15"/>
                    </a:cubicBezTo>
                    <a:cubicBezTo>
                      <a:pt x="32" y="23"/>
                      <a:pt x="27" y="32"/>
                      <a:pt x="19" y="32"/>
                    </a:cubicBezTo>
                    <a:cubicBezTo>
                      <a:pt x="18" y="32"/>
                      <a:pt x="18" y="32"/>
                      <a:pt x="18" y="32"/>
                    </a:cubicBezTo>
                    <a:cubicBezTo>
                      <a:pt x="23" y="32"/>
                      <a:pt x="27" y="30"/>
                      <a:pt x="30" y="25"/>
                    </a:cubicBezTo>
                    <a:cubicBezTo>
                      <a:pt x="35" y="16"/>
                      <a:pt x="28" y="5"/>
                      <a:pt x="18" y="4"/>
                    </a:cubicBezTo>
                    <a:cubicBezTo>
                      <a:pt x="1" y="3"/>
                      <a:pt x="0" y="32"/>
                      <a:pt x="18" y="32"/>
                    </a:cubicBezTo>
                    <a:cubicBezTo>
                      <a:pt x="18" y="32"/>
                      <a:pt x="18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52" name="Freeform 98"/>
              <p:cNvSpPr>
                <a:spLocks/>
              </p:cNvSpPr>
              <p:nvPr/>
            </p:nvSpPr>
            <p:spPr bwMode="auto">
              <a:xfrm>
                <a:off x="10226675" y="971550"/>
                <a:ext cx="292100" cy="268288"/>
              </a:xfrm>
              <a:custGeom>
                <a:avLst/>
                <a:gdLst>
                  <a:gd name="T0" fmla="*/ 19 w 35"/>
                  <a:gd name="T1" fmla="*/ 32 h 32"/>
                  <a:gd name="T2" fmla="*/ 12 w 35"/>
                  <a:gd name="T3" fmla="*/ 6 h 32"/>
                  <a:gd name="T4" fmla="*/ 30 w 35"/>
                  <a:gd name="T5" fmla="*/ 15 h 32"/>
                  <a:gd name="T6" fmla="*/ 18 w 35"/>
                  <a:gd name="T7" fmla="*/ 32 h 32"/>
                  <a:gd name="T8" fmla="*/ 17 w 35"/>
                  <a:gd name="T9" fmla="*/ 32 h 32"/>
                  <a:gd name="T10" fmla="*/ 30 w 35"/>
                  <a:gd name="T11" fmla="*/ 25 h 32"/>
                  <a:gd name="T12" fmla="*/ 18 w 35"/>
                  <a:gd name="T13" fmla="*/ 4 h 32"/>
                  <a:gd name="T14" fmla="*/ 17 w 35"/>
                  <a:gd name="T15" fmla="*/ 32 h 32"/>
                  <a:gd name="T16" fmla="*/ 19 w 35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32">
                    <a:moveTo>
                      <a:pt x="19" y="32"/>
                    </a:moveTo>
                    <a:cubicBezTo>
                      <a:pt x="5" y="31"/>
                      <a:pt x="1" y="14"/>
                      <a:pt x="12" y="6"/>
                    </a:cubicBezTo>
                    <a:cubicBezTo>
                      <a:pt x="20" y="0"/>
                      <a:pt x="28" y="8"/>
                      <a:pt x="30" y="15"/>
                    </a:cubicBezTo>
                    <a:cubicBezTo>
                      <a:pt x="32" y="23"/>
                      <a:pt x="27" y="32"/>
                      <a:pt x="18" y="32"/>
                    </a:cubicBezTo>
                    <a:cubicBezTo>
                      <a:pt x="18" y="32"/>
                      <a:pt x="17" y="32"/>
                      <a:pt x="17" y="32"/>
                    </a:cubicBezTo>
                    <a:cubicBezTo>
                      <a:pt x="23" y="32"/>
                      <a:pt x="27" y="30"/>
                      <a:pt x="30" y="25"/>
                    </a:cubicBezTo>
                    <a:cubicBezTo>
                      <a:pt x="35" y="16"/>
                      <a:pt x="28" y="5"/>
                      <a:pt x="18" y="4"/>
                    </a:cubicBezTo>
                    <a:cubicBezTo>
                      <a:pt x="1" y="3"/>
                      <a:pt x="0" y="32"/>
                      <a:pt x="17" y="32"/>
                    </a:cubicBezTo>
                    <a:cubicBezTo>
                      <a:pt x="18" y="32"/>
                      <a:pt x="18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53" name="Freeform 99"/>
              <p:cNvSpPr>
                <a:spLocks/>
              </p:cNvSpPr>
              <p:nvPr/>
            </p:nvSpPr>
            <p:spPr bwMode="auto">
              <a:xfrm>
                <a:off x="10569575" y="971550"/>
                <a:ext cx="300038" cy="268288"/>
              </a:xfrm>
              <a:custGeom>
                <a:avLst/>
                <a:gdLst>
                  <a:gd name="T0" fmla="*/ 19 w 36"/>
                  <a:gd name="T1" fmla="*/ 32 h 32"/>
                  <a:gd name="T2" fmla="*/ 13 w 36"/>
                  <a:gd name="T3" fmla="*/ 6 h 32"/>
                  <a:gd name="T4" fmla="*/ 31 w 36"/>
                  <a:gd name="T5" fmla="*/ 15 h 32"/>
                  <a:gd name="T6" fmla="*/ 19 w 36"/>
                  <a:gd name="T7" fmla="*/ 32 h 32"/>
                  <a:gd name="T8" fmla="*/ 18 w 36"/>
                  <a:gd name="T9" fmla="*/ 32 h 32"/>
                  <a:gd name="T10" fmla="*/ 30 w 36"/>
                  <a:gd name="T11" fmla="*/ 25 h 32"/>
                  <a:gd name="T12" fmla="*/ 19 w 36"/>
                  <a:gd name="T13" fmla="*/ 4 h 32"/>
                  <a:gd name="T14" fmla="*/ 18 w 36"/>
                  <a:gd name="T15" fmla="*/ 32 h 32"/>
                  <a:gd name="T16" fmla="*/ 19 w 36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6" h="32">
                    <a:moveTo>
                      <a:pt x="19" y="32"/>
                    </a:moveTo>
                    <a:cubicBezTo>
                      <a:pt x="6" y="31"/>
                      <a:pt x="2" y="14"/>
                      <a:pt x="13" y="6"/>
                    </a:cubicBezTo>
                    <a:cubicBezTo>
                      <a:pt x="20" y="0"/>
                      <a:pt x="29" y="8"/>
                      <a:pt x="31" y="15"/>
                    </a:cubicBezTo>
                    <a:cubicBezTo>
                      <a:pt x="33" y="23"/>
                      <a:pt x="27" y="32"/>
                      <a:pt x="19" y="32"/>
                    </a:cubicBezTo>
                    <a:cubicBezTo>
                      <a:pt x="19" y="32"/>
                      <a:pt x="18" y="32"/>
                      <a:pt x="18" y="32"/>
                    </a:cubicBezTo>
                    <a:cubicBezTo>
                      <a:pt x="24" y="32"/>
                      <a:pt x="28" y="30"/>
                      <a:pt x="30" y="25"/>
                    </a:cubicBezTo>
                    <a:cubicBezTo>
                      <a:pt x="36" y="16"/>
                      <a:pt x="29" y="5"/>
                      <a:pt x="19" y="4"/>
                    </a:cubicBezTo>
                    <a:cubicBezTo>
                      <a:pt x="2" y="3"/>
                      <a:pt x="0" y="32"/>
                      <a:pt x="18" y="32"/>
                    </a:cubicBezTo>
                    <a:cubicBezTo>
                      <a:pt x="19" y="32"/>
                      <a:pt x="19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54" name="Freeform 100"/>
              <p:cNvSpPr>
                <a:spLocks/>
              </p:cNvSpPr>
              <p:nvPr/>
            </p:nvSpPr>
            <p:spPr bwMode="auto">
              <a:xfrm>
                <a:off x="10920413" y="971550"/>
                <a:ext cx="300038" cy="268288"/>
              </a:xfrm>
              <a:custGeom>
                <a:avLst/>
                <a:gdLst>
                  <a:gd name="T0" fmla="*/ 19 w 36"/>
                  <a:gd name="T1" fmla="*/ 32 h 32"/>
                  <a:gd name="T2" fmla="*/ 12 w 36"/>
                  <a:gd name="T3" fmla="*/ 6 h 32"/>
                  <a:gd name="T4" fmla="*/ 31 w 36"/>
                  <a:gd name="T5" fmla="*/ 15 h 32"/>
                  <a:gd name="T6" fmla="*/ 19 w 36"/>
                  <a:gd name="T7" fmla="*/ 32 h 32"/>
                  <a:gd name="T8" fmla="*/ 18 w 36"/>
                  <a:gd name="T9" fmla="*/ 32 h 32"/>
                  <a:gd name="T10" fmla="*/ 30 w 36"/>
                  <a:gd name="T11" fmla="*/ 25 h 32"/>
                  <a:gd name="T12" fmla="*/ 19 w 36"/>
                  <a:gd name="T13" fmla="*/ 4 h 32"/>
                  <a:gd name="T14" fmla="*/ 18 w 36"/>
                  <a:gd name="T15" fmla="*/ 32 h 32"/>
                  <a:gd name="T16" fmla="*/ 19 w 36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6" h="32">
                    <a:moveTo>
                      <a:pt x="19" y="32"/>
                    </a:moveTo>
                    <a:cubicBezTo>
                      <a:pt x="5" y="31"/>
                      <a:pt x="2" y="14"/>
                      <a:pt x="12" y="6"/>
                    </a:cubicBezTo>
                    <a:cubicBezTo>
                      <a:pt x="20" y="0"/>
                      <a:pt x="29" y="8"/>
                      <a:pt x="31" y="15"/>
                    </a:cubicBezTo>
                    <a:cubicBezTo>
                      <a:pt x="33" y="23"/>
                      <a:pt x="27" y="32"/>
                      <a:pt x="19" y="32"/>
                    </a:cubicBezTo>
                    <a:cubicBezTo>
                      <a:pt x="19" y="32"/>
                      <a:pt x="18" y="32"/>
                      <a:pt x="18" y="32"/>
                    </a:cubicBezTo>
                    <a:cubicBezTo>
                      <a:pt x="23" y="32"/>
                      <a:pt x="28" y="30"/>
                      <a:pt x="30" y="25"/>
                    </a:cubicBezTo>
                    <a:cubicBezTo>
                      <a:pt x="36" y="16"/>
                      <a:pt x="29" y="5"/>
                      <a:pt x="19" y="4"/>
                    </a:cubicBezTo>
                    <a:cubicBezTo>
                      <a:pt x="2" y="3"/>
                      <a:pt x="0" y="32"/>
                      <a:pt x="18" y="32"/>
                    </a:cubicBezTo>
                    <a:cubicBezTo>
                      <a:pt x="18" y="32"/>
                      <a:pt x="19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55" name="Freeform 101"/>
              <p:cNvSpPr>
                <a:spLocks/>
              </p:cNvSpPr>
              <p:nvPr/>
            </p:nvSpPr>
            <p:spPr bwMode="auto">
              <a:xfrm>
                <a:off x="11269663" y="971550"/>
                <a:ext cx="292100" cy="268288"/>
              </a:xfrm>
              <a:custGeom>
                <a:avLst/>
                <a:gdLst>
                  <a:gd name="T0" fmla="*/ 19 w 35"/>
                  <a:gd name="T1" fmla="*/ 32 h 32"/>
                  <a:gd name="T2" fmla="*/ 12 w 35"/>
                  <a:gd name="T3" fmla="*/ 6 h 32"/>
                  <a:gd name="T4" fmla="*/ 30 w 35"/>
                  <a:gd name="T5" fmla="*/ 15 h 32"/>
                  <a:gd name="T6" fmla="*/ 19 w 35"/>
                  <a:gd name="T7" fmla="*/ 32 h 32"/>
                  <a:gd name="T8" fmla="*/ 18 w 35"/>
                  <a:gd name="T9" fmla="*/ 32 h 32"/>
                  <a:gd name="T10" fmla="*/ 30 w 35"/>
                  <a:gd name="T11" fmla="*/ 25 h 32"/>
                  <a:gd name="T12" fmla="*/ 19 w 35"/>
                  <a:gd name="T13" fmla="*/ 4 h 32"/>
                  <a:gd name="T14" fmla="*/ 18 w 35"/>
                  <a:gd name="T15" fmla="*/ 32 h 32"/>
                  <a:gd name="T16" fmla="*/ 19 w 35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32">
                    <a:moveTo>
                      <a:pt x="19" y="32"/>
                    </a:moveTo>
                    <a:cubicBezTo>
                      <a:pt x="5" y="31"/>
                      <a:pt x="2" y="14"/>
                      <a:pt x="12" y="6"/>
                    </a:cubicBezTo>
                    <a:cubicBezTo>
                      <a:pt x="20" y="0"/>
                      <a:pt x="28" y="8"/>
                      <a:pt x="30" y="15"/>
                    </a:cubicBezTo>
                    <a:cubicBezTo>
                      <a:pt x="32" y="23"/>
                      <a:pt x="27" y="32"/>
                      <a:pt x="19" y="32"/>
                    </a:cubicBezTo>
                    <a:cubicBezTo>
                      <a:pt x="19" y="32"/>
                      <a:pt x="18" y="32"/>
                      <a:pt x="18" y="32"/>
                    </a:cubicBezTo>
                    <a:cubicBezTo>
                      <a:pt x="23" y="32"/>
                      <a:pt x="27" y="30"/>
                      <a:pt x="30" y="25"/>
                    </a:cubicBezTo>
                    <a:cubicBezTo>
                      <a:pt x="35" y="16"/>
                      <a:pt x="29" y="5"/>
                      <a:pt x="19" y="4"/>
                    </a:cubicBezTo>
                    <a:cubicBezTo>
                      <a:pt x="2" y="3"/>
                      <a:pt x="0" y="32"/>
                      <a:pt x="18" y="32"/>
                    </a:cubicBezTo>
                    <a:cubicBezTo>
                      <a:pt x="18" y="32"/>
                      <a:pt x="19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56" name="Oval 127"/>
              <p:cNvSpPr>
                <a:spLocks noChangeArrowheads="1"/>
              </p:cNvSpPr>
              <p:nvPr/>
            </p:nvSpPr>
            <p:spPr bwMode="auto">
              <a:xfrm>
                <a:off x="1893888" y="66675"/>
                <a:ext cx="82550" cy="84138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57" name="Oval 128"/>
              <p:cNvSpPr>
                <a:spLocks noChangeArrowheads="1"/>
              </p:cNvSpPr>
              <p:nvPr/>
            </p:nvSpPr>
            <p:spPr bwMode="auto">
              <a:xfrm>
                <a:off x="1909763" y="84138"/>
                <a:ext cx="74613" cy="84138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58" name="Freeform 129"/>
              <p:cNvSpPr>
                <a:spLocks/>
              </p:cNvSpPr>
              <p:nvPr/>
            </p:nvSpPr>
            <p:spPr bwMode="auto">
              <a:xfrm>
                <a:off x="1884363" y="50800"/>
                <a:ext cx="92075" cy="117475"/>
              </a:xfrm>
              <a:custGeom>
                <a:avLst/>
                <a:gdLst>
                  <a:gd name="T0" fmla="*/ 10 w 11"/>
                  <a:gd name="T1" fmla="*/ 7 h 14"/>
                  <a:gd name="T2" fmla="*/ 5 w 11"/>
                  <a:gd name="T3" fmla="*/ 11 h 14"/>
                  <a:gd name="T4" fmla="*/ 2 w 11"/>
                  <a:gd name="T5" fmla="*/ 7 h 14"/>
                  <a:gd name="T6" fmla="*/ 6 w 11"/>
                  <a:gd name="T7" fmla="*/ 2 h 14"/>
                  <a:gd name="T8" fmla="*/ 10 w 11"/>
                  <a:gd name="T9" fmla="*/ 7 h 14"/>
                  <a:gd name="T10" fmla="*/ 11 w 11"/>
                  <a:gd name="T11" fmla="*/ 7 h 14"/>
                  <a:gd name="T12" fmla="*/ 1 w 11"/>
                  <a:gd name="T13" fmla="*/ 7 h 14"/>
                  <a:gd name="T14" fmla="*/ 11 w 11"/>
                  <a:gd name="T15" fmla="*/ 7 h 14"/>
                  <a:gd name="T16" fmla="*/ 10 w 11"/>
                  <a:gd name="T17" fmla="*/ 7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1" h="14">
                    <a:moveTo>
                      <a:pt x="10" y="7"/>
                    </a:moveTo>
                    <a:cubicBezTo>
                      <a:pt x="10" y="9"/>
                      <a:pt x="8" y="12"/>
                      <a:pt x="5" y="11"/>
                    </a:cubicBezTo>
                    <a:cubicBezTo>
                      <a:pt x="3" y="11"/>
                      <a:pt x="2" y="9"/>
                      <a:pt x="2" y="7"/>
                    </a:cubicBezTo>
                    <a:cubicBezTo>
                      <a:pt x="2" y="4"/>
                      <a:pt x="4" y="2"/>
                      <a:pt x="6" y="2"/>
                    </a:cubicBezTo>
                    <a:cubicBezTo>
                      <a:pt x="9" y="3"/>
                      <a:pt x="10" y="5"/>
                      <a:pt x="10" y="7"/>
                    </a:cubicBezTo>
                    <a:cubicBezTo>
                      <a:pt x="10" y="7"/>
                      <a:pt x="11" y="7"/>
                      <a:pt x="11" y="7"/>
                    </a:cubicBezTo>
                    <a:cubicBezTo>
                      <a:pt x="11" y="0"/>
                      <a:pt x="1" y="1"/>
                      <a:pt x="1" y="7"/>
                    </a:cubicBezTo>
                    <a:cubicBezTo>
                      <a:pt x="0" y="14"/>
                      <a:pt x="11" y="13"/>
                      <a:pt x="11" y="7"/>
                    </a:cubicBezTo>
                    <a:cubicBezTo>
                      <a:pt x="11" y="7"/>
                      <a:pt x="10" y="7"/>
                      <a:pt x="10" y="7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</p:grpSp>
        <p:pic>
          <p:nvPicPr>
            <p:cNvPr id="28" name="图片 2121"/>
            <p:cNvPicPr>
              <a:picLocks noChangeAspect="1"/>
            </p:cNvPicPr>
            <p:nvPr/>
          </p:nvPicPr>
          <p:blipFill rotWithShape="1">
            <a:blip r:embed="rId3"/>
            <a:srcRect t="16435"/>
            <a:stretch/>
          </p:blipFill>
          <p:spPr>
            <a:xfrm>
              <a:off x="1734093" y="3705726"/>
              <a:ext cx="10101948" cy="2562565"/>
            </a:xfrm>
            <a:prstGeom prst="rect">
              <a:avLst/>
            </a:prstGeom>
          </p:spPr>
        </p:pic>
      </p:grpSp>
      <p:pic>
        <p:nvPicPr>
          <p:cNvPr id="87" name="图片 212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21304" y="4033198"/>
            <a:ext cx="4236099" cy="2824802"/>
          </a:xfrm>
          <a:prstGeom prst="rect">
            <a:avLst/>
          </a:prstGeom>
        </p:spPr>
      </p:pic>
      <p:sp>
        <p:nvSpPr>
          <p:cNvPr id="88" name="Rectangle 87"/>
          <p:cNvSpPr/>
          <p:nvPr/>
        </p:nvSpPr>
        <p:spPr>
          <a:xfrm>
            <a:off x="1534102" y="1042609"/>
            <a:ext cx="9420073" cy="45797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 lvl="0" indent="-228600" algn="just">
              <a:lnSpc>
                <a:spcPct val="90000"/>
              </a:lnSpc>
              <a:spcBef>
                <a:spcPts val="1000"/>
              </a:spcBef>
              <a:defRPr/>
            </a:pP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vi-VN" sz="3600" dirty="0" smtClean="0">
                <a:latin typeface="Times New Roman" pitchFamily="18" charset="0"/>
                <a:cs typeface="Times New Roman" pitchFamily="18" charset="0"/>
              </a:rPr>
              <a:t>Ở Việt Nam sự kiện này thường được gọi là "</a:t>
            </a:r>
            <a:r>
              <a:rPr lang="vi-VN" sz="3600" b="1" dirty="0" smtClean="0">
                <a:latin typeface="Times New Roman" pitchFamily="18" charset="0"/>
                <a:cs typeface="Times New Roman" pitchFamily="18" charset="0"/>
              </a:rPr>
              <a:t>12 ngày đêm</a:t>
            </a:r>
            <a:r>
              <a:rPr lang="vi-VN" sz="3600" dirty="0" smtClean="0">
                <a:latin typeface="Times New Roman" pitchFamily="18" charset="0"/>
                <a:cs typeface="Times New Roman" pitchFamily="18" charset="0"/>
              </a:rPr>
              <a:t>" và báo chí, truyền thông hay dùng hình tượng "</a:t>
            </a:r>
            <a:r>
              <a:rPr lang="vi-VN" sz="3600" b="1" dirty="0" smtClean="0">
                <a:latin typeface="Times New Roman" pitchFamily="18" charset="0"/>
                <a:cs typeface="Times New Roman" pitchFamily="18" charset="0"/>
              </a:rPr>
              <a:t>Điện Biên Phủ trên không</a:t>
            </a:r>
            <a:r>
              <a:rPr lang="vi-VN" sz="3600" dirty="0" smtClean="0">
                <a:latin typeface="Times New Roman" pitchFamily="18" charset="0"/>
                <a:cs typeface="Times New Roman" pitchFamily="18" charset="0"/>
              </a:rPr>
              <a:t>" để nhấn mạnh ý nghĩa thắng lợi cuối cùng và to lớn của sự kiện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3600" dirty="0" smtClean="0">
                <a:latin typeface="Times New Roman" pitchFamily="18" charset="0"/>
                <a:cs typeface="Times New Roman" pitchFamily="18" charset="0"/>
              </a:rPr>
              <a:t>chiến thắng vang dội bắn rơi 81 máy bay các loại trong đó có 34 máy bay B52, đập tan âm mưu của đế quốc Mỹ đưa Hà Nội về 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vi-VN" sz="3600" dirty="0" smtClean="0">
                <a:latin typeface="Times New Roman" pitchFamily="18" charset="0"/>
                <a:cs typeface="Times New Roman" pitchFamily="18" charset="0"/>
              </a:rPr>
              <a:t>thời kỳ “đồ đá” đã viết nên bản tráng ca bất 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			</a:t>
            </a:r>
            <a:r>
              <a:rPr lang="vi-VN" sz="3600" dirty="0" smtClean="0">
                <a:latin typeface="Times New Roman" pitchFamily="18" charset="0"/>
                <a:cs typeface="Times New Roman" pitchFamily="18" charset="0"/>
              </a:rPr>
              <a:t>tử gây chấn động thế giới.</a:t>
            </a:r>
            <a:endParaRPr lang="en-US" sz="3600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8" grpId="0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 l="23105" t="20378" r="6776" b="9572"/>
          <a:stretch>
            <a:fillRect/>
          </a:stretch>
        </p:blipFill>
        <p:spPr bwMode="auto">
          <a:xfrm>
            <a:off x="1" y="0"/>
            <a:ext cx="1220094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2" name="组合 2123"/>
          <p:cNvGrpSpPr/>
          <p:nvPr/>
        </p:nvGrpSpPr>
        <p:grpSpPr>
          <a:xfrm>
            <a:off x="101201" y="-447561"/>
            <a:ext cx="11593767" cy="6855153"/>
            <a:chOff x="1509713" y="-109538"/>
            <a:chExt cx="10326328" cy="6377829"/>
          </a:xfrm>
        </p:grpSpPr>
        <p:pic>
          <p:nvPicPr>
            <p:cNvPr id="4" name="图片 2122"/>
            <p:cNvPicPr>
              <a:picLocks noChangeAspect="1"/>
            </p:cNvPicPr>
            <p:nvPr/>
          </p:nvPicPr>
          <p:blipFill rotWithShape="1">
            <a:blip r:embed="rId4"/>
            <a:srcRect b="68945"/>
            <a:stretch/>
          </p:blipFill>
          <p:spPr>
            <a:xfrm>
              <a:off x="1705769" y="864432"/>
              <a:ext cx="10101948" cy="952336"/>
            </a:xfrm>
            <a:prstGeom prst="rect">
              <a:avLst/>
            </a:prstGeom>
          </p:spPr>
        </p:pic>
        <p:pic>
          <p:nvPicPr>
            <p:cNvPr id="5" name="图片 147"/>
            <p:cNvPicPr>
              <a:picLocks noChangeAspect="1"/>
            </p:cNvPicPr>
            <p:nvPr/>
          </p:nvPicPr>
          <p:blipFill rotWithShape="1">
            <a:blip r:embed="rId4"/>
            <a:srcRect b="64968"/>
            <a:stretch/>
          </p:blipFill>
          <p:spPr>
            <a:xfrm>
              <a:off x="1727309" y="838200"/>
              <a:ext cx="10101948" cy="2867526"/>
            </a:xfrm>
            <a:prstGeom prst="rect">
              <a:avLst/>
            </a:prstGeom>
          </p:spPr>
        </p:pic>
        <p:sp>
          <p:nvSpPr>
            <p:cNvPr id="21" name="Oval 121"/>
            <p:cNvSpPr>
              <a:spLocks noChangeArrowheads="1"/>
            </p:cNvSpPr>
            <p:nvPr/>
          </p:nvSpPr>
          <p:spPr bwMode="auto">
            <a:xfrm>
              <a:off x="1535113" y="0"/>
              <a:ext cx="700088" cy="703263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22" name="Oval 122"/>
            <p:cNvSpPr>
              <a:spLocks noChangeArrowheads="1"/>
            </p:cNvSpPr>
            <p:nvPr/>
          </p:nvSpPr>
          <p:spPr bwMode="auto">
            <a:xfrm>
              <a:off x="1576388" y="41275"/>
              <a:ext cx="700088" cy="7048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23" name="Freeform 123"/>
            <p:cNvSpPr>
              <a:spLocks/>
            </p:cNvSpPr>
            <p:nvPr/>
          </p:nvSpPr>
          <p:spPr bwMode="auto">
            <a:xfrm>
              <a:off x="1509713" y="-109538"/>
              <a:ext cx="733425" cy="922338"/>
            </a:xfrm>
            <a:custGeom>
              <a:avLst/>
              <a:gdLst>
                <a:gd name="T0" fmla="*/ 86 w 88"/>
                <a:gd name="T1" fmla="*/ 55 h 110"/>
                <a:gd name="T2" fmla="*/ 37 w 88"/>
                <a:gd name="T3" fmla="*/ 96 h 110"/>
                <a:gd name="T4" fmla="*/ 4 w 88"/>
                <a:gd name="T5" fmla="*/ 55 h 110"/>
                <a:gd name="T6" fmla="*/ 54 w 88"/>
                <a:gd name="T7" fmla="*/ 14 h 110"/>
                <a:gd name="T8" fmla="*/ 86 w 88"/>
                <a:gd name="T9" fmla="*/ 55 h 110"/>
                <a:gd name="T10" fmla="*/ 88 w 88"/>
                <a:gd name="T11" fmla="*/ 55 h 110"/>
                <a:gd name="T12" fmla="*/ 3 w 88"/>
                <a:gd name="T13" fmla="*/ 55 h 110"/>
                <a:gd name="T14" fmla="*/ 88 w 88"/>
                <a:gd name="T15" fmla="*/ 55 h 110"/>
                <a:gd name="T16" fmla="*/ 86 w 88"/>
                <a:gd name="T17" fmla="*/ 55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8" h="110">
                  <a:moveTo>
                    <a:pt x="86" y="55"/>
                  </a:moveTo>
                  <a:cubicBezTo>
                    <a:pt x="85" y="81"/>
                    <a:pt x="65" y="100"/>
                    <a:pt x="37" y="96"/>
                  </a:cubicBezTo>
                  <a:cubicBezTo>
                    <a:pt x="17" y="93"/>
                    <a:pt x="5" y="73"/>
                    <a:pt x="4" y="55"/>
                  </a:cubicBezTo>
                  <a:cubicBezTo>
                    <a:pt x="2" y="28"/>
                    <a:pt x="29" y="10"/>
                    <a:pt x="54" y="14"/>
                  </a:cubicBezTo>
                  <a:cubicBezTo>
                    <a:pt x="73" y="17"/>
                    <a:pt x="85" y="36"/>
                    <a:pt x="86" y="55"/>
                  </a:cubicBezTo>
                  <a:cubicBezTo>
                    <a:pt x="86" y="55"/>
                    <a:pt x="88" y="55"/>
                    <a:pt x="88" y="55"/>
                  </a:cubicBezTo>
                  <a:cubicBezTo>
                    <a:pt x="85" y="0"/>
                    <a:pt x="5" y="1"/>
                    <a:pt x="3" y="55"/>
                  </a:cubicBezTo>
                  <a:cubicBezTo>
                    <a:pt x="0" y="110"/>
                    <a:pt x="85" y="109"/>
                    <a:pt x="88" y="55"/>
                  </a:cubicBezTo>
                  <a:cubicBezTo>
                    <a:pt x="88" y="55"/>
                    <a:pt x="86" y="55"/>
                    <a:pt x="86" y="55"/>
                  </a:cubicBezTo>
                  <a:close/>
                </a:path>
              </a:pathLst>
            </a:custGeom>
            <a:solidFill>
              <a:srgbClr val="49321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24" name="Freeform 124"/>
            <p:cNvSpPr>
              <a:spLocks/>
            </p:cNvSpPr>
            <p:nvPr/>
          </p:nvSpPr>
          <p:spPr bwMode="auto">
            <a:xfrm>
              <a:off x="1601788" y="92075"/>
              <a:ext cx="233363" cy="427038"/>
            </a:xfrm>
            <a:custGeom>
              <a:avLst/>
              <a:gdLst>
                <a:gd name="T0" fmla="*/ 1 w 28"/>
                <a:gd name="T1" fmla="*/ 40 h 51"/>
                <a:gd name="T2" fmla="*/ 0 w 28"/>
                <a:gd name="T3" fmla="*/ 30 h 51"/>
                <a:gd name="T4" fmla="*/ 7 w 28"/>
                <a:gd name="T5" fmla="*/ 11 h 51"/>
                <a:gd name="T6" fmla="*/ 17 w 28"/>
                <a:gd name="T7" fmla="*/ 4 h 51"/>
                <a:gd name="T8" fmla="*/ 26 w 28"/>
                <a:gd name="T9" fmla="*/ 4 h 51"/>
                <a:gd name="T10" fmla="*/ 23 w 28"/>
                <a:gd name="T11" fmla="*/ 10 h 51"/>
                <a:gd name="T12" fmla="*/ 17 w 28"/>
                <a:gd name="T13" fmla="*/ 14 h 51"/>
                <a:gd name="T14" fmla="*/ 9 w 28"/>
                <a:gd name="T15" fmla="*/ 27 h 51"/>
                <a:gd name="T16" fmla="*/ 10 w 28"/>
                <a:gd name="T17" fmla="*/ 40 h 51"/>
                <a:gd name="T18" fmla="*/ 10 w 28"/>
                <a:gd name="T19" fmla="*/ 50 h 51"/>
                <a:gd name="T20" fmla="*/ 3 w 28"/>
                <a:gd name="T21" fmla="*/ 45 h 51"/>
                <a:gd name="T22" fmla="*/ 1 w 28"/>
                <a:gd name="T23" fmla="*/ 40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8" h="51">
                  <a:moveTo>
                    <a:pt x="1" y="40"/>
                  </a:moveTo>
                  <a:cubicBezTo>
                    <a:pt x="0" y="36"/>
                    <a:pt x="0" y="33"/>
                    <a:pt x="0" y="30"/>
                  </a:cubicBezTo>
                  <a:cubicBezTo>
                    <a:pt x="0" y="23"/>
                    <a:pt x="3" y="16"/>
                    <a:pt x="7" y="11"/>
                  </a:cubicBezTo>
                  <a:cubicBezTo>
                    <a:pt x="10" y="8"/>
                    <a:pt x="13" y="5"/>
                    <a:pt x="17" y="4"/>
                  </a:cubicBezTo>
                  <a:cubicBezTo>
                    <a:pt x="19" y="2"/>
                    <a:pt x="24" y="0"/>
                    <a:pt x="26" y="4"/>
                  </a:cubicBezTo>
                  <a:cubicBezTo>
                    <a:pt x="28" y="5"/>
                    <a:pt x="24" y="9"/>
                    <a:pt x="23" y="10"/>
                  </a:cubicBezTo>
                  <a:cubicBezTo>
                    <a:pt x="21" y="12"/>
                    <a:pt x="19" y="13"/>
                    <a:pt x="17" y="14"/>
                  </a:cubicBezTo>
                  <a:cubicBezTo>
                    <a:pt x="13" y="17"/>
                    <a:pt x="11" y="22"/>
                    <a:pt x="9" y="27"/>
                  </a:cubicBezTo>
                  <a:cubicBezTo>
                    <a:pt x="8" y="31"/>
                    <a:pt x="9" y="36"/>
                    <a:pt x="10" y="40"/>
                  </a:cubicBezTo>
                  <a:cubicBezTo>
                    <a:pt x="11" y="42"/>
                    <a:pt x="13" y="49"/>
                    <a:pt x="10" y="50"/>
                  </a:cubicBezTo>
                  <a:cubicBezTo>
                    <a:pt x="7" y="51"/>
                    <a:pt x="4" y="47"/>
                    <a:pt x="3" y="45"/>
                  </a:cubicBezTo>
                  <a:cubicBezTo>
                    <a:pt x="2" y="44"/>
                    <a:pt x="1" y="42"/>
                    <a:pt x="1" y="4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25" name="Freeform 125"/>
            <p:cNvSpPr>
              <a:spLocks/>
            </p:cNvSpPr>
            <p:nvPr/>
          </p:nvSpPr>
          <p:spPr bwMode="auto">
            <a:xfrm>
              <a:off x="1617663" y="117475"/>
              <a:ext cx="233363" cy="427038"/>
            </a:xfrm>
            <a:custGeom>
              <a:avLst/>
              <a:gdLst>
                <a:gd name="T0" fmla="*/ 1 w 28"/>
                <a:gd name="T1" fmla="*/ 40 h 51"/>
                <a:gd name="T2" fmla="*/ 0 w 28"/>
                <a:gd name="T3" fmla="*/ 30 h 51"/>
                <a:gd name="T4" fmla="*/ 7 w 28"/>
                <a:gd name="T5" fmla="*/ 11 h 51"/>
                <a:gd name="T6" fmla="*/ 17 w 28"/>
                <a:gd name="T7" fmla="*/ 4 h 51"/>
                <a:gd name="T8" fmla="*/ 27 w 28"/>
                <a:gd name="T9" fmla="*/ 3 h 51"/>
                <a:gd name="T10" fmla="*/ 23 w 28"/>
                <a:gd name="T11" fmla="*/ 10 h 51"/>
                <a:gd name="T12" fmla="*/ 18 w 28"/>
                <a:gd name="T13" fmla="*/ 14 h 51"/>
                <a:gd name="T14" fmla="*/ 10 w 28"/>
                <a:gd name="T15" fmla="*/ 27 h 51"/>
                <a:gd name="T16" fmla="*/ 10 w 28"/>
                <a:gd name="T17" fmla="*/ 40 h 51"/>
                <a:gd name="T18" fmla="*/ 10 w 28"/>
                <a:gd name="T19" fmla="*/ 50 h 51"/>
                <a:gd name="T20" fmla="*/ 3 w 28"/>
                <a:gd name="T21" fmla="*/ 45 h 51"/>
                <a:gd name="T22" fmla="*/ 1 w 28"/>
                <a:gd name="T23" fmla="*/ 40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8" h="51">
                  <a:moveTo>
                    <a:pt x="1" y="40"/>
                  </a:moveTo>
                  <a:cubicBezTo>
                    <a:pt x="0" y="36"/>
                    <a:pt x="0" y="33"/>
                    <a:pt x="0" y="30"/>
                  </a:cubicBezTo>
                  <a:cubicBezTo>
                    <a:pt x="1" y="23"/>
                    <a:pt x="3" y="16"/>
                    <a:pt x="7" y="11"/>
                  </a:cubicBezTo>
                  <a:cubicBezTo>
                    <a:pt x="10" y="8"/>
                    <a:pt x="13" y="5"/>
                    <a:pt x="17" y="4"/>
                  </a:cubicBezTo>
                  <a:cubicBezTo>
                    <a:pt x="20" y="2"/>
                    <a:pt x="25" y="0"/>
                    <a:pt x="27" y="3"/>
                  </a:cubicBezTo>
                  <a:cubicBezTo>
                    <a:pt x="28" y="5"/>
                    <a:pt x="24" y="9"/>
                    <a:pt x="23" y="10"/>
                  </a:cubicBezTo>
                  <a:cubicBezTo>
                    <a:pt x="22" y="12"/>
                    <a:pt x="20" y="13"/>
                    <a:pt x="18" y="14"/>
                  </a:cubicBezTo>
                  <a:cubicBezTo>
                    <a:pt x="14" y="17"/>
                    <a:pt x="11" y="22"/>
                    <a:pt x="10" y="27"/>
                  </a:cubicBezTo>
                  <a:cubicBezTo>
                    <a:pt x="9" y="31"/>
                    <a:pt x="9" y="36"/>
                    <a:pt x="10" y="40"/>
                  </a:cubicBezTo>
                  <a:cubicBezTo>
                    <a:pt x="11" y="42"/>
                    <a:pt x="13" y="49"/>
                    <a:pt x="10" y="50"/>
                  </a:cubicBezTo>
                  <a:cubicBezTo>
                    <a:pt x="8" y="51"/>
                    <a:pt x="4" y="47"/>
                    <a:pt x="3" y="45"/>
                  </a:cubicBezTo>
                  <a:cubicBezTo>
                    <a:pt x="2" y="44"/>
                    <a:pt x="2" y="42"/>
                    <a:pt x="1" y="4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26" name="Freeform 126"/>
            <p:cNvSpPr>
              <a:spLocks/>
            </p:cNvSpPr>
            <p:nvPr/>
          </p:nvSpPr>
          <p:spPr bwMode="auto">
            <a:xfrm>
              <a:off x="1576388" y="74613"/>
              <a:ext cx="284163" cy="461963"/>
            </a:xfrm>
            <a:custGeom>
              <a:avLst/>
              <a:gdLst>
                <a:gd name="T0" fmla="*/ 4 w 34"/>
                <a:gd name="T1" fmla="*/ 42 h 55"/>
                <a:gd name="T2" fmla="*/ 8 w 34"/>
                <a:gd name="T3" fmla="*/ 17 h 55"/>
                <a:gd name="T4" fmla="*/ 29 w 34"/>
                <a:gd name="T5" fmla="*/ 6 h 55"/>
                <a:gd name="T6" fmla="*/ 20 w 34"/>
                <a:gd name="T7" fmla="*/ 16 h 55"/>
                <a:gd name="T8" fmla="*/ 12 w 34"/>
                <a:gd name="T9" fmla="*/ 39 h 55"/>
                <a:gd name="T10" fmla="*/ 14 w 34"/>
                <a:gd name="T11" fmla="*/ 48 h 55"/>
                <a:gd name="T12" fmla="*/ 8 w 34"/>
                <a:gd name="T13" fmla="*/ 49 h 55"/>
                <a:gd name="T14" fmla="*/ 4 w 34"/>
                <a:gd name="T15" fmla="*/ 42 h 55"/>
                <a:gd name="T16" fmla="*/ 3 w 34"/>
                <a:gd name="T17" fmla="*/ 42 h 55"/>
                <a:gd name="T18" fmla="*/ 14 w 34"/>
                <a:gd name="T19" fmla="*/ 51 h 55"/>
                <a:gd name="T20" fmla="*/ 12 w 34"/>
                <a:gd name="T21" fmla="*/ 35 h 55"/>
                <a:gd name="T22" fmla="*/ 27 w 34"/>
                <a:gd name="T23" fmla="*/ 11 h 55"/>
                <a:gd name="T24" fmla="*/ 21 w 34"/>
                <a:gd name="T25" fmla="*/ 5 h 55"/>
                <a:gd name="T26" fmla="*/ 3 w 34"/>
                <a:gd name="T27" fmla="*/ 42 h 55"/>
                <a:gd name="T28" fmla="*/ 4 w 34"/>
                <a:gd name="T29" fmla="*/ 42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34" h="55">
                  <a:moveTo>
                    <a:pt x="4" y="42"/>
                  </a:moveTo>
                  <a:cubicBezTo>
                    <a:pt x="3" y="33"/>
                    <a:pt x="4" y="25"/>
                    <a:pt x="8" y="17"/>
                  </a:cubicBezTo>
                  <a:cubicBezTo>
                    <a:pt x="10" y="12"/>
                    <a:pt x="22" y="0"/>
                    <a:pt x="29" y="6"/>
                  </a:cubicBezTo>
                  <a:cubicBezTo>
                    <a:pt x="32" y="8"/>
                    <a:pt x="21" y="15"/>
                    <a:pt x="20" y="16"/>
                  </a:cubicBezTo>
                  <a:cubicBezTo>
                    <a:pt x="13" y="22"/>
                    <a:pt x="11" y="30"/>
                    <a:pt x="12" y="39"/>
                  </a:cubicBezTo>
                  <a:cubicBezTo>
                    <a:pt x="12" y="42"/>
                    <a:pt x="13" y="45"/>
                    <a:pt x="14" y="48"/>
                  </a:cubicBezTo>
                  <a:cubicBezTo>
                    <a:pt x="14" y="52"/>
                    <a:pt x="9" y="50"/>
                    <a:pt x="8" y="49"/>
                  </a:cubicBezTo>
                  <a:cubicBezTo>
                    <a:pt x="6" y="47"/>
                    <a:pt x="5" y="44"/>
                    <a:pt x="4" y="42"/>
                  </a:cubicBezTo>
                  <a:cubicBezTo>
                    <a:pt x="4" y="42"/>
                    <a:pt x="3" y="42"/>
                    <a:pt x="3" y="42"/>
                  </a:cubicBezTo>
                  <a:cubicBezTo>
                    <a:pt x="4" y="46"/>
                    <a:pt x="9" y="55"/>
                    <a:pt x="14" y="51"/>
                  </a:cubicBezTo>
                  <a:cubicBezTo>
                    <a:pt x="17" y="49"/>
                    <a:pt x="13" y="37"/>
                    <a:pt x="12" y="35"/>
                  </a:cubicBezTo>
                  <a:cubicBezTo>
                    <a:pt x="11" y="24"/>
                    <a:pt x="20" y="18"/>
                    <a:pt x="27" y="11"/>
                  </a:cubicBezTo>
                  <a:cubicBezTo>
                    <a:pt x="34" y="5"/>
                    <a:pt x="27" y="2"/>
                    <a:pt x="21" y="5"/>
                  </a:cubicBezTo>
                  <a:cubicBezTo>
                    <a:pt x="6" y="11"/>
                    <a:pt x="0" y="27"/>
                    <a:pt x="3" y="42"/>
                  </a:cubicBezTo>
                  <a:cubicBezTo>
                    <a:pt x="3" y="42"/>
                    <a:pt x="4" y="42"/>
                    <a:pt x="4" y="42"/>
                  </a:cubicBezTo>
                  <a:close/>
                </a:path>
              </a:pathLst>
            </a:custGeom>
            <a:solidFill>
              <a:srgbClr val="49321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grpSp>
          <p:nvGrpSpPr>
            <p:cNvPr id="3" name="组合 2117"/>
            <p:cNvGrpSpPr/>
            <p:nvPr/>
          </p:nvGrpSpPr>
          <p:grpSpPr>
            <a:xfrm>
              <a:off x="1884363" y="50800"/>
              <a:ext cx="9677400" cy="1189038"/>
              <a:chOff x="1884363" y="50800"/>
              <a:chExt cx="9677400" cy="1189038"/>
            </a:xfrm>
          </p:grpSpPr>
          <p:sp>
            <p:nvSpPr>
              <p:cNvPr id="29" name="Freeform 75"/>
              <p:cNvSpPr>
                <a:spLocks/>
              </p:cNvSpPr>
              <p:nvPr/>
            </p:nvSpPr>
            <p:spPr bwMode="auto">
              <a:xfrm>
                <a:off x="2201863" y="971550"/>
                <a:ext cx="292100" cy="268288"/>
              </a:xfrm>
              <a:custGeom>
                <a:avLst/>
                <a:gdLst>
                  <a:gd name="T0" fmla="*/ 19 w 35"/>
                  <a:gd name="T1" fmla="*/ 32 h 32"/>
                  <a:gd name="T2" fmla="*/ 12 w 35"/>
                  <a:gd name="T3" fmla="*/ 6 h 32"/>
                  <a:gd name="T4" fmla="*/ 30 w 35"/>
                  <a:gd name="T5" fmla="*/ 15 h 32"/>
                  <a:gd name="T6" fmla="*/ 18 w 35"/>
                  <a:gd name="T7" fmla="*/ 32 h 32"/>
                  <a:gd name="T8" fmla="*/ 17 w 35"/>
                  <a:gd name="T9" fmla="*/ 32 h 32"/>
                  <a:gd name="T10" fmla="*/ 30 w 35"/>
                  <a:gd name="T11" fmla="*/ 25 h 32"/>
                  <a:gd name="T12" fmla="*/ 18 w 35"/>
                  <a:gd name="T13" fmla="*/ 4 h 32"/>
                  <a:gd name="T14" fmla="*/ 17 w 35"/>
                  <a:gd name="T15" fmla="*/ 32 h 32"/>
                  <a:gd name="T16" fmla="*/ 19 w 35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32">
                    <a:moveTo>
                      <a:pt x="19" y="32"/>
                    </a:moveTo>
                    <a:cubicBezTo>
                      <a:pt x="5" y="31"/>
                      <a:pt x="1" y="14"/>
                      <a:pt x="12" y="6"/>
                    </a:cubicBezTo>
                    <a:cubicBezTo>
                      <a:pt x="20" y="0"/>
                      <a:pt x="28" y="8"/>
                      <a:pt x="30" y="15"/>
                    </a:cubicBezTo>
                    <a:cubicBezTo>
                      <a:pt x="32" y="23"/>
                      <a:pt x="27" y="32"/>
                      <a:pt x="18" y="32"/>
                    </a:cubicBezTo>
                    <a:cubicBezTo>
                      <a:pt x="18" y="32"/>
                      <a:pt x="17" y="32"/>
                      <a:pt x="17" y="32"/>
                    </a:cubicBezTo>
                    <a:cubicBezTo>
                      <a:pt x="23" y="32"/>
                      <a:pt x="27" y="30"/>
                      <a:pt x="30" y="25"/>
                    </a:cubicBezTo>
                    <a:cubicBezTo>
                      <a:pt x="35" y="16"/>
                      <a:pt x="28" y="5"/>
                      <a:pt x="18" y="4"/>
                    </a:cubicBezTo>
                    <a:cubicBezTo>
                      <a:pt x="1" y="3"/>
                      <a:pt x="0" y="32"/>
                      <a:pt x="17" y="32"/>
                    </a:cubicBezTo>
                    <a:cubicBezTo>
                      <a:pt x="18" y="32"/>
                      <a:pt x="18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30" name="Freeform 76"/>
              <p:cNvSpPr>
                <a:spLocks/>
              </p:cNvSpPr>
              <p:nvPr/>
            </p:nvSpPr>
            <p:spPr bwMode="auto">
              <a:xfrm>
                <a:off x="2544763" y="971550"/>
                <a:ext cx="300038" cy="268288"/>
              </a:xfrm>
              <a:custGeom>
                <a:avLst/>
                <a:gdLst>
                  <a:gd name="T0" fmla="*/ 19 w 36"/>
                  <a:gd name="T1" fmla="*/ 32 h 32"/>
                  <a:gd name="T2" fmla="*/ 13 w 36"/>
                  <a:gd name="T3" fmla="*/ 6 h 32"/>
                  <a:gd name="T4" fmla="*/ 31 w 36"/>
                  <a:gd name="T5" fmla="*/ 15 h 32"/>
                  <a:gd name="T6" fmla="*/ 19 w 36"/>
                  <a:gd name="T7" fmla="*/ 32 h 32"/>
                  <a:gd name="T8" fmla="*/ 18 w 36"/>
                  <a:gd name="T9" fmla="*/ 32 h 32"/>
                  <a:gd name="T10" fmla="*/ 31 w 36"/>
                  <a:gd name="T11" fmla="*/ 25 h 32"/>
                  <a:gd name="T12" fmla="*/ 19 w 36"/>
                  <a:gd name="T13" fmla="*/ 4 h 32"/>
                  <a:gd name="T14" fmla="*/ 18 w 36"/>
                  <a:gd name="T15" fmla="*/ 32 h 32"/>
                  <a:gd name="T16" fmla="*/ 19 w 36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6" h="32">
                    <a:moveTo>
                      <a:pt x="19" y="32"/>
                    </a:moveTo>
                    <a:cubicBezTo>
                      <a:pt x="6" y="31"/>
                      <a:pt x="2" y="14"/>
                      <a:pt x="13" y="6"/>
                    </a:cubicBezTo>
                    <a:cubicBezTo>
                      <a:pt x="20" y="0"/>
                      <a:pt x="29" y="8"/>
                      <a:pt x="31" y="15"/>
                    </a:cubicBezTo>
                    <a:cubicBezTo>
                      <a:pt x="33" y="23"/>
                      <a:pt x="27" y="32"/>
                      <a:pt x="19" y="32"/>
                    </a:cubicBezTo>
                    <a:cubicBezTo>
                      <a:pt x="19" y="32"/>
                      <a:pt x="18" y="32"/>
                      <a:pt x="18" y="32"/>
                    </a:cubicBezTo>
                    <a:cubicBezTo>
                      <a:pt x="24" y="32"/>
                      <a:pt x="28" y="30"/>
                      <a:pt x="31" y="25"/>
                    </a:cubicBezTo>
                    <a:cubicBezTo>
                      <a:pt x="36" y="16"/>
                      <a:pt x="29" y="5"/>
                      <a:pt x="19" y="4"/>
                    </a:cubicBezTo>
                    <a:cubicBezTo>
                      <a:pt x="2" y="3"/>
                      <a:pt x="0" y="32"/>
                      <a:pt x="18" y="32"/>
                    </a:cubicBezTo>
                    <a:cubicBezTo>
                      <a:pt x="19" y="32"/>
                      <a:pt x="19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31" name="Freeform 77"/>
              <p:cNvSpPr>
                <a:spLocks/>
              </p:cNvSpPr>
              <p:nvPr/>
            </p:nvSpPr>
            <p:spPr bwMode="auto">
              <a:xfrm>
                <a:off x="2894013" y="971550"/>
                <a:ext cx="300038" cy="268288"/>
              </a:xfrm>
              <a:custGeom>
                <a:avLst/>
                <a:gdLst>
                  <a:gd name="T0" fmla="*/ 19 w 36"/>
                  <a:gd name="T1" fmla="*/ 32 h 32"/>
                  <a:gd name="T2" fmla="*/ 12 w 36"/>
                  <a:gd name="T3" fmla="*/ 6 h 32"/>
                  <a:gd name="T4" fmla="*/ 31 w 36"/>
                  <a:gd name="T5" fmla="*/ 15 h 32"/>
                  <a:gd name="T6" fmla="*/ 19 w 36"/>
                  <a:gd name="T7" fmla="*/ 32 h 32"/>
                  <a:gd name="T8" fmla="*/ 18 w 36"/>
                  <a:gd name="T9" fmla="*/ 32 h 32"/>
                  <a:gd name="T10" fmla="*/ 30 w 36"/>
                  <a:gd name="T11" fmla="*/ 25 h 32"/>
                  <a:gd name="T12" fmla="*/ 19 w 36"/>
                  <a:gd name="T13" fmla="*/ 4 h 32"/>
                  <a:gd name="T14" fmla="*/ 18 w 36"/>
                  <a:gd name="T15" fmla="*/ 32 h 32"/>
                  <a:gd name="T16" fmla="*/ 19 w 36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6" h="32">
                    <a:moveTo>
                      <a:pt x="19" y="32"/>
                    </a:moveTo>
                    <a:cubicBezTo>
                      <a:pt x="6" y="31"/>
                      <a:pt x="2" y="14"/>
                      <a:pt x="12" y="6"/>
                    </a:cubicBezTo>
                    <a:cubicBezTo>
                      <a:pt x="20" y="0"/>
                      <a:pt x="29" y="8"/>
                      <a:pt x="31" y="15"/>
                    </a:cubicBezTo>
                    <a:cubicBezTo>
                      <a:pt x="33" y="23"/>
                      <a:pt x="27" y="32"/>
                      <a:pt x="19" y="32"/>
                    </a:cubicBezTo>
                    <a:cubicBezTo>
                      <a:pt x="19" y="32"/>
                      <a:pt x="18" y="32"/>
                      <a:pt x="18" y="32"/>
                    </a:cubicBezTo>
                    <a:cubicBezTo>
                      <a:pt x="23" y="32"/>
                      <a:pt x="28" y="30"/>
                      <a:pt x="30" y="25"/>
                    </a:cubicBezTo>
                    <a:cubicBezTo>
                      <a:pt x="36" y="16"/>
                      <a:pt x="29" y="5"/>
                      <a:pt x="19" y="4"/>
                    </a:cubicBezTo>
                    <a:cubicBezTo>
                      <a:pt x="2" y="3"/>
                      <a:pt x="0" y="32"/>
                      <a:pt x="18" y="32"/>
                    </a:cubicBezTo>
                    <a:cubicBezTo>
                      <a:pt x="18" y="32"/>
                      <a:pt x="19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32" name="Freeform 78"/>
              <p:cNvSpPr>
                <a:spLocks/>
              </p:cNvSpPr>
              <p:nvPr/>
            </p:nvSpPr>
            <p:spPr bwMode="auto">
              <a:xfrm>
                <a:off x="3244850" y="971550"/>
                <a:ext cx="292100" cy="268288"/>
              </a:xfrm>
              <a:custGeom>
                <a:avLst/>
                <a:gdLst>
                  <a:gd name="T0" fmla="*/ 19 w 35"/>
                  <a:gd name="T1" fmla="*/ 32 h 32"/>
                  <a:gd name="T2" fmla="*/ 12 w 35"/>
                  <a:gd name="T3" fmla="*/ 6 h 32"/>
                  <a:gd name="T4" fmla="*/ 30 w 35"/>
                  <a:gd name="T5" fmla="*/ 15 h 32"/>
                  <a:gd name="T6" fmla="*/ 19 w 35"/>
                  <a:gd name="T7" fmla="*/ 32 h 32"/>
                  <a:gd name="T8" fmla="*/ 18 w 35"/>
                  <a:gd name="T9" fmla="*/ 32 h 32"/>
                  <a:gd name="T10" fmla="*/ 30 w 35"/>
                  <a:gd name="T11" fmla="*/ 25 h 32"/>
                  <a:gd name="T12" fmla="*/ 19 w 35"/>
                  <a:gd name="T13" fmla="*/ 4 h 32"/>
                  <a:gd name="T14" fmla="*/ 18 w 35"/>
                  <a:gd name="T15" fmla="*/ 32 h 32"/>
                  <a:gd name="T16" fmla="*/ 19 w 35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32">
                    <a:moveTo>
                      <a:pt x="19" y="32"/>
                    </a:moveTo>
                    <a:cubicBezTo>
                      <a:pt x="5" y="31"/>
                      <a:pt x="2" y="14"/>
                      <a:pt x="12" y="6"/>
                    </a:cubicBezTo>
                    <a:cubicBezTo>
                      <a:pt x="20" y="0"/>
                      <a:pt x="29" y="8"/>
                      <a:pt x="30" y="15"/>
                    </a:cubicBezTo>
                    <a:cubicBezTo>
                      <a:pt x="32" y="23"/>
                      <a:pt x="27" y="32"/>
                      <a:pt x="19" y="32"/>
                    </a:cubicBezTo>
                    <a:cubicBezTo>
                      <a:pt x="19" y="32"/>
                      <a:pt x="18" y="32"/>
                      <a:pt x="18" y="32"/>
                    </a:cubicBezTo>
                    <a:cubicBezTo>
                      <a:pt x="23" y="32"/>
                      <a:pt x="27" y="30"/>
                      <a:pt x="30" y="25"/>
                    </a:cubicBezTo>
                    <a:cubicBezTo>
                      <a:pt x="35" y="16"/>
                      <a:pt x="29" y="5"/>
                      <a:pt x="19" y="4"/>
                    </a:cubicBezTo>
                    <a:cubicBezTo>
                      <a:pt x="2" y="3"/>
                      <a:pt x="0" y="32"/>
                      <a:pt x="18" y="32"/>
                    </a:cubicBezTo>
                    <a:cubicBezTo>
                      <a:pt x="18" y="32"/>
                      <a:pt x="19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33" name="Freeform 79"/>
              <p:cNvSpPr>
                <a:spLocks/>
              </p:cNvSpPr>
              <p:nvPr/>
            </p:nvSpPr>
            <p:spPr bwMode="auto">
              <a:xfrm>
                <a:off x="3595688" y="971550"/>
                <a:ext cx="292100" cy="268288"/>
              </a:xfrm>
              <a:custGeom>
                <a:avLst/>
                <a:gdLst>
                  <a:gd name="T0" fmla="*/ 19 w 35"/>
                  <a:gd name="T1" fmla="*/ 32 h 32"/>
                  <a:gd name="T2" fmla="*/ 12 w 35"/>
                  <a:gd name="T3" fmla="*/ 6 h 32"/>
                  <a:gd name="T4" fmla="*/ 30 w 35"/>
                  <a:gd name="T5" fmla="*/ 15 h 32"/>
                  <a:gd name="T6" fmla="*/ 19 w 35"/>
                  <a:gd name="T7" fmla="*/ 32 h 32"/>
                  <a:gd name="T8" fmla="*/ 18 w 35"/>
                  <a:gd name="T9" fmla="*/ 32 h 32"/>
                  <a:gd name="T10" fmla="*/ 30 w 35"/>
                  <a:gd name="T11" fmla="*/ 25 h 32"/>
                  <a:gd name="T12" fmla="*/ 19 w 35"/>
                  <a:gd name="T13" fmla="*/ 4 h 32"/>
                  <a:gd name="T14" fmla="*/ 18 w 35"/>
                  <a:gd name="T15" fmla="*/ 32 h 32"/>
                  <a:gd name="T16" fmla="*/ 19 w 35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32">
                    <a:moveTo>
                      <a:pt x="19" y="32"/>
                    </a:moveTo>
                    <a:cubicBezTo>
                      <a:pt x="5" y="31"/>
                      <a:pt x="2" y="14"/>
                      <a:pt x="12" y="6"/>
                    </a:cubicBezTo>
                    <a:cubicBezTo>
                      <a:pt x="20" y="0"/>
                      <a:pt x="28" y="8"/>
                      <a:pt x="30" y="15"/>
                    </a:cubicBezTo>
                    <a:cubicBezTo>
                      <a:pt x="32" y="23"/>
                      <a:pt x="27" y="32"/>
                      <a:pt x="19" y="32"/>
                    </a:cubicBezTo>
                    <a:cubicBezTo>
                      <a:pt x="19" y="32"/>
                      <a:pt x="18" y="32"/>
                      <a:pt x="18" y="32"/>
                    </a:cubicBezTo>
                    <a:cubicBezTo>
                      <a:pt x="23" y="32"/>
                      <a:pt x="27" y="30"/>
                      <a:pt x="30" y="25"/>
                    </a:cubicBezTo>
                    <a:cubicBezTo>
                      <a:pt x="35" y="16"/>
                      <a:pt x="29" y="5"/>
                      <a:pt x="19" y="4"/>
                    </a:cubicBezTo>
                    <a:cubicBezTo>
                      <a:pt x="2" y="3"/>
                      <a:pt x="0" y="32"/>
                      <a:pt x="18" y="32"/>
                    </a:cubicBezTo>
                    <a:cubicBezTo>
                      <a:pt x="18" y="32"/>
                      <a:pt x="19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34" name="Freeform 80"/>
              <p:cNvSpPr>
                <a:spLocks/>
              </p:cNvSpPr>
              <p:nvPr/>
            </p:nvSpPr>
            <p:spPr bwMode="auto">
              <a:xfrm>
                <a:off x="3944938" y="971550"/>
                <a:ext cx="292100" cy="268288"/>
              </a:xfrm>
              <a:custGeom>
                <a:avLst/>
                <a:gdLst>
                  <a:gd name="T0" fmla="*/ 19 w 35"/>
                  <a:gd name="T1" fmla="*/ 32 h 32"/>
                  <a:gd name="T2" fmla="*/ 12 w 35"/>
                  <a:gd name="T3" fmla="*/ 6 h 32"/>
                  <a:gd name="T4" fmla="*/ 30 w 35"/>
                  <a:gd name="T5" fmla="*/ 15 h 32"/>
                  <a:gd name="T6" fmla="*/ 19 w 35"/>
                  <a:gd name="T7" fmla="*/ 32 h 32"/>
                  <a:gd name="T8" fmla="*/ 18 w 35"/>
                  <a:gd name="T9" fmla="*/ 32 h 32"/>
                  <a:gd name="T10" fmla="*/ 30 w 35"/>
                  <a:gd name="T11" fmla="*/ 25 h 32"/>
                  <a:gd name="T12" fmla="*/ 18 w 35"/>
                  <a:gd name="T13" fmla="*/ 4 h 32"/>
                  <a:gd name="T14" fmla="*/ 18 w 35"/>
                  <a:gd name="T15" fmla="*/ 32 h 32"/>
                  <a:gd name="T16" fmla="*/ 19 w 35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32">
                    <a:moveTo>
                      <a:pt x="19" y="32"/>
                    </a:moveTo>
                    <a:cubicBezTo>
                      <a:pt x="5" y="31"/>
                      <a:pt x="1" y="14"/>
                      <a:pt x="12" y="6"/>
                    </a:cubicBezTo>
                    <a:cubicBezTo>
                      <a:pt x="20" y="0"/>
                      <a:pt x="28" y="8"/>
                      <a:pt x="30" y="15"/>
                    </a:cubicBezTo>
                    <a:cubicBezTo>
                      <a:pt x="32" y="23"/>
                      <a:pt x="27" y="32"/>
                      <a:pt x="19" y="32"/>
                    </a:cubicBezTo>
                    <a:cubicBezTo>
                      <a:pt x="18" y="32"/>
                      <a:pt x="18" y="32"/>
                      <a:pt x="18" y="32"/>
                    </a:cubicBezTo>
                    <a:cubicBezTo>
                      <a:pt x="23" y="32"/>
                      <a:pt x="27" y="30"/>
                      <a:pt x="30" y="25"/>
                    </a:cubicBezTo>
                    <a:cubicBezTo>
                      <a:pt x="35" y="16"/>
                      <a:pt x="28" y="5"/>
                      <a:pt x="18" y="4"/>
                    </a:cubicBezTo>
                    <a:cubicBezTo>
                      <a:pt x="1" y="3"/>
                      <a:pt x="0" y="32"/>
                      <a:pt x="18" y="32"/>
                    </a:cubicBezTo>
                    <a:cubicBezTo>
                      <a:pt x="18" y="32"/>
                      <a:pt x="18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35" name="Freeform 81"/>
              <p:cNvSpPr>
                <a:spLocks/>
              </p:cNvSpPr>
              <p:nvPr/>
            </p:nvSpPr>
            <p:spPr bwMode="auto">
              <a:xfrm>
                <a:off x="4295775" y="971550"/>
                <a:ext cx="292100" cy="268288"/>
              </a:xfrm>
              <a:custGeom>
                <a:avLst/>
                <a:gdLst>
                  <a:gd name="T0" fmla="*/ 19 w 35"/>
                  <a:gd name="T1" fmla="*/ 32 h 32"/>
                  <a:gd name="T2" fmla="*/ 12 w 35"/>
                  <a:gd name="T3" fmla="*/ 6 h 32"/>
                  <a:gd name="T4" fmla="*/ 30 w 35"/>
                  <a:gd name="T5" fmla="*/ 15 h 32"/>
                  <a:gd name="T6" fmla="*/ 18 w 35"/>
                  <a:gd name="T7" fmla="*/ 32 h 32"/>
                  <a:gd name="T8" fmla="*/ 17 w 35"/>
                  <a:gd name="T9" fmla="*/ 32 h 32"/>
                  <a:gd name="T10" fmla="*/ 30 w 35"/>
                  <a:gd name="T11" fmla="*/ 25 h 32"/>
                  <a:gd name="T12" fmla="*/ 18 w 35"/>
                  <a:gd name="T13" fmla="*/ 4 h 32"/>
                  <a:gd name="T14" fmla="*/ 17 w 35"/>
                  <a:gd name="T15" fmla="*/ 32 h 32"/>
                  <a:gd name="T16" fmla="*/ 19 w 35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32">
                    <a:moveTo>
                      <a:pt x="19" y="32"/>
                    </a:moveTo>
                    <a:cubicBezTo>
                      <a:pt x="5" y="31"/>
                      <a:pt x="1" y="14"/>
                      <a:pt x="12" y="6"/>
                    </a:cubicBezTo>
                    <a:cubicBezTo>
                      <a:pt x="20" y="0"/>
                      <a:pt x="28" y="8"/>
                      <a:pt x="30" y="15"/>
                    </a:cubicBezTo>
                    <a:cubicBezTo>
                      <a:pt x="32" y="23"/>
                      <a:pt x="26" y="32"/>
                      <a:pt x="18" y="32"/>
                    </a:cubicBezTo>
                    <a:cubicBezTo>
                      <a:pt x="18" y="32"/>
                      <a:pt x="17" y="32"/>
                      <a:pt x="17" y="32"/>
                    </a:cubicBezTo>
                    <a:cubicBezTo>
                      <a:pt x="23" y="32"/>
                      <a:pt x="27" y="30"/>
                      <a:pt x="30" y="25"/>
                    </a:cubicBezTo>
                    <a:cubicBezTo>
                      <a:pt x="35" y="16"/>
                      <a:pt x="28" y="5"/>
                      <a:pt x="18" y="4"/>
                    </a:cubicBezTo>
                    <a:cubicBezTo>
                      <a:pt x="1" y="3"/>
                      <a:pt x="0" y="32"/>
                      <a:pt x="17" y="32"/>
                    </a:cubicBezTo>
                    <a:cubicBezTo>
                      <a:pt x="18" y="32"/>
                      <a:pt x="18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36" name="Freeform 82"/>
              <p:cNvSpPr>
                <a:spLocks/>
              </p:cNvSpPr>
              <p:nvPr/>
            </p:nvSpPr>
            <p:spPr bwMode="auto">
              <a:xfrm>
                <a:off x="4638675" y="971550"/>
                <a:ext cx="300038" cy="268288"/>
              </a:xfrm>
              <a:custGeom>
                <a:avLst/>
                <a:gdLst>
                  <a:gd name="T0" fmla="*/ 19 w 36"/>
                  <a:gd name="T1" fmla="*/ 32 h 32"/>
                  <a:gd name="T2" fmla="*/ 13 w 36"/>
                  <a:gd name="T3" fmla="*/ 6 h 32"/>
                  <a:gd name="T4" fmla="*/ 31 w 36"/>
                  <a:gd name="T5" fmla="*/ 15 h 32"/>
                  <a:gd name="T6" fmla="*/ 19 w 36"/>
                  <a:gd name="T7" fmla="*/ 32 h 32"/>
                  <a:gd name="T8" fmla="*/ 18 w 36"/>
                  <a:gd name="T9" fmla="*/ 32 h 32"/>
                  <a:gd name="T10" fmla="*/ 30 w 36"/>
                  <a:gd name="T11" fmla="*/ 25 h 32"/>
                  <a:gd name="T12" fmla="*/ 19 w 36"/>
                  <a:gd name="T13" fmla="*/ 4 h 32"/>
                  <a:gd name="T14" fmla="*/ 18 w 36"/>
                  <a:gd name="T15" fmla="*/ 32 h 32"/>
                  <a:gd name="T16" fmla="*/ 19 w 36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6" h="32">
                    <a:moveTo>
                      <a:pt x="19" y="32"/>
                    </a:moveTo>
                    <a:cubicBezTo>
                      <a:pt x="6" y="31"/>
                      <a:pt x="2" y="14"/>
                      <a:pt x="13" y="6"/>
                    </a:cubicBezTo>
                    <a:cubicBezTo>
                      <a:pt x="20" y="0"/>
                      <a:pt x="29" y="8"/>
                      <a:pt x="31" y="15"/>
                    </a:cubicBezTo>
                    <a:cubicBezTo>
                      <a:pt x="33" y="23"/>
                      <a:pt x="27" y="32"/>
                      <a:pt x="19" y="32"/>
                    </a:cubicBezTo>
                    <a:cubicBezTo>
                      <a:pt x="19" y="32"/>
                      <a:pt x="18" y="32"/>
                      <a:pt x="18" y="32"/>
                    </a:cubicBezTo>
                    <a:cubicBezTo>
                      <a:pt x="24" y="32"/>
                      <a:pt x="28" y="30"/>
                      <a:pt x="30" y="25"/>
                    </a:cubicBezTo>
                    <a:cubicBezTo>
                      <a:pt x="36" y="16"/>
                      <a:pt x="29" y="5"/>
                      <a:pt x="19" y="4"/>
                    </a:cubicBezTo>
                    <a:cubicBezTo>
                      <a:pt x="2" y="3"/>
                      <a:pt x="0" y="32"/>
                      <a:pt x="18" y="32"/>
                    </a:cubicBezTo>
                    <a:cubicBezTo>
                      <a:pt x="19" y="32"/>
                      <a:pt x="19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37" name="Freeform 83"/>
              <p:cNvSpPr>
                <a:spLocks/>
              </p:cNvSpPr>
              <p:nvPr/>
            </p:nvSpPr>
            <p:spPr bwMode="auto">
              <a:xfrm>
                <a:off x="4987925" y="971550"/>
                <a:ext cx="300038" cy="268288"/>
              </a:xfrm>
              <a:custGeom>
                <a:avLst/>
                <a:gdLst>
                  <a:gd name="T0" fmla="*/ 19 w 36"/>
                  <a:gd name="T1" fmla="*/ 32 h 32"/>
                  <a:gd name="T2" fmla="*/ 12 w 36"/>
                  <a:gd name="T3" fmla="*/ 6 h 32"/>
                  <a:gd name="T4" fmla="*/ 31 w 36"/>
                  <a:gd name="T5" fmla="*/ 15 h 32"/>
                  <a:gd name="T6" fmla="*/ 19 w 36"/>
                  <a:gd name="T7" fmla="*/ 32 h 32"/>
                  <a:gd name="T8" fmla="*/ 18 w 36"/>
                  <a:gd name="T9" fmla="*/ 32 h 32"/>
                  <a:gd name="T10" fmla="*/ 30 w 36"/>
                  <a:gd name="T11" fmla="*/ 25 h 32"/>
                  <a:gd name="T12" fmla="*/ 19 w 36"/>
                  <a:gd name="T13" fmla="*/ 4 h 32"/>
                  <a:gd name="T14" fmla="*/ 18 w 36"/>
                  <a:gd name="T15" fmla="*/ 32 h 32"/>
                  <a:gd name="T16" fmla="*/ 19 w 36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6" h="32">
                    <a:moveTo>
                      <a:pt x="19" y="32"/>
                    </a:moveTo>
                    <a:cubicBezTo>
                      <a:pt x="5" y="31"/>
                      <a:pt x="2" y="14"/>
                      <a:pt x="12" y="6"/>
                    </a:cubicBezTo>
                    <a:cubicBezTo>
                      <a:pt x="20" y="0"/>
                      <a:pt x="29" y="8"/>
                      <a:pt x="31" y="15"/>
                    </a:cubicBezTo>
                    <a:cubicBezTo>
                      <a:pt x="32" y="23"/>
                      <a:pt x="27" y="32"/>
                      <a:pt x="19" y="32"/>
                    </a:cubicBezTo>
                    <a:cubicBezTo>
                      <a:pt x="19" y="32"/>
                      <a:pt x="18" y="32"/>
                      <a:pt x="18" y="32"/>
                    </a:cubicBezTo>
                    <a:cubicBezTo>
                      <a:pt x="23" y="32"/>
                      <a:pt x="28" y="30"/>
                      <a:pt x="30" y="25"/>
                    </a:cubicBezTo>
                    <a:cubicBezTo>
                      <a:pt x="36" y="16"/>
                      <a:pt x="29" y="5"/>
                      <a:pt x="19" y="4"/>
                    </a:cubicBezTo>
                    <a:cubicBezTo>
                      <a:pt x="2" y="3"/>
                      <a:pt x="0" y="32"/>
                      <a:pt x="18" y="32"/>
                    </a:cubicBezTo>
                    <a:cubicBezTo>
                      <a:pt x="18" y="32"/>
                      <a:pt x="19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38" name="Freeform 84"/>
              <p:cNvSpPr>
                <a:spLocks/>
              </p:cNvSpPr>
              <p:nvPr/>
            </p:nvSpPr>
            <p:spPr bwMode="auto">
              <a:xfrm>
                <a:off x="5338763" y="971550"/>
                <a:ext cx="292100" cy="268288"/>
              </a:xfrm>
              <a:custGeom>
                <a:avLst/>
                <a:gdLst>
                  <a:gd name="T0" fmla="*/ 19 w 35"/>
                  <a:gd name="T1" fmla="*/ 32 h 32"/>
                  <a:gd name="T2" fmla="*/ 12 w 35"/>
                  <a:gd name="T3" fmla="*/ 6 h 32"/>
                  <a:gd name="T4" fmla="*/ 30 w 35"/>
                  <a:gd name="T5" fmla="*/ 15 h 32"/>
                  <a:gd name="T6" fmla="*/ 19 w 35"/>
                  <a:gd name="T7" fmla="*/ 32 h 32"/>
                  <a:gd name="T8" fmla="*/ 18 w 35"/>
                  <a:gd name="T9" fmla="*/ 32 h 32"/>
                  <a:gd name="T10" fmla="*/ 30 w 35"/>
                  <a:gd name="T11" fmla="*/ 25 h 32"/>
                  <a:gd name="T12" fmla="*/ 19 w 35"/>
                  <a:gd name="T13" fmla="*/ 4 h 32"/>
                  <a:gd name="T14" fmla="*/ 18 w 35"/>
                  <a:gd name="T15" fmla="*/ 32 h 32"/>
                  <a:gd name="T16" fmla="*/ 19 w 35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32">
                    <a:moveTo>
                      <a:pt x="19" y="32"/>
                    </a:moveTo>
                    <a:cubicBezTo>
                      <a:pt x="5" y="31"/>
                      <a:pt x="2" y="14"/>
                      <a:pt x="12" y="6"/>
                    </a:cubicBezTo>
                    <a:cubicBezTo>
                      <a:pt x="20" y="0"/>
                      <a:pt x="28" y="8"/>
                      <a:pt x="30" y="15"/>
                    </a:cubicBezTo>
                    <a:cubicBezTo>
                      <a:pt x="32" y="23"/>
                      <a:pt x="27" y="32"/>
                      <a:pt x="19" y="32"/>
                    </a:cubicBezTo>
                    <a:cubicBezTo>
                      <a:pt x="19" y="32"/>
                      <a:pt x="18" y="32"/>
                      <a:pt x="18" y="32"/>
                    </a:cubicBezTo>
                    <a:cubicBezTo>
                      <a:pt x="23" y="32"/>
                      <a:pt x="27" y="30"/>
                      <a:pt x="30" y="25"/>
                    </a:cubicBezTo>
                    <a:cubicBezTo>
                      <a:pt x="35" y="16"/>
                      <a:pt x="29" y="5"/>
                      <a:pt x="19" y="4"/>
                    </a:cubicBezTo>
                    <a:cubicBezTo>
                      <a:pt x="2" y="3"/>
                      <a:pt x="0" y="32"/>
                      <a:pt x="18" y="32"/>
                    </a:cubicBezTo>
                    <a:cubicBezTo>
                      <a:pt x="18" y="32"/>
                      <a:pt x="19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39" name="Freeform 85"/>
              <p:cNvSpPr>
                <a:spLocks/>
              </p:cNvSpPr>
              <p:nvPr/>
            </p:nvSpPr>
            <p:spPr bwMode="auto">
              <a:xfrm>
                <a:off x="5689600" y="971550"/>
                <a:ext cx="292100" cy="268288"/>
              </a:xfrm>
              <a:custGeom>
                <a:avLst/>
                <a:gdLst>
                  <a:gd name="T0" fmla="*/ 19 w 35"/>
                  <a:gd name="T1" fmla="*/ 32 h 32"/>
                  <a:gd name="T2" fmla="*/ 12 w 35"/>
                  <a:gd name="T3" fmla="*/ 6 h 32"/>
                  <a:gd name="T4" fmla="*/ 30 w 35"/>
                  <a:gd name="T5" fmla="*/ 15 h 32"/>
                  <a:gd name="T6" fmla="*/ 19 w 35"/>
                  <a:gd name="T7" fmla="*/ 32 h 32"/>
                  <a:gd name="T8" fmla="*/ 18 w 35"/>
                  <a:gd name="T9" fmla="*/ 32 h 32"/>
                  <a:gd name="T10" fmla="*/ 30 w 35"/>
                  <a:gd name="T11" fmla="*/ 25 h 32"/>
                  <a:gd name="T12" fmla="*/ 19 w 35"/>
                  <a:gd name="T13" fmla="*/ 4 h 32"/>
                  <a:gd name="T14" fmla="*/ 18 w 35"/>
                  <a:gd name="T15" fmla="*/ 32 h 32"/>
                  <a:gd name="T16" fmla="*/ 19 w 35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32">
                    <a:moveTo>
                      <a:pt x="19" y="32"/>
                    </a:moveTo>
                    <a:cubicBezTo>
                      <a:pt x="5" y="31"/>
                      <a:pt x="2" y="14"/>
                      <a:pt x="12" y="6"/>
                    </a:cubicBezTo>
                    <a:cubicBezTo>
                      <a:pt x="20" y="0"/>
                      <a:pt x="28" y="8"/>
                      <a:pt x="30" y="15"/>
                    </a:cubicBezTo>
                    <a:cubicBezTo>
                      <a:pt x="32" y="23"/>
                      <a:pt x="27" y="32"/>
                      <a:pt x="19" y="32"/>
                    </a:cubicBezTo>
                    <a:cubicBezTo>
                      <a:pt x="19" y="32"/>
                      <a:pt x="18" y="32"/>
                      <a:pt x="18" y="32"/>
                    </a:cubicBezTo>
                    <a:cubicBezTo>
                      <a:pt x="23" y="32"/>
                      <a:pt x="27" y="30"/>
                      <a:pt x="30" y="25"/>
                    </a:cubicBezTo>
                    <a:cubicBezTo>
                      <a:pt x="35" y="16"/>
                      <a:pt x="29" y="5"/>
                      <a:pt x="19" y="4"/>
                    </a:cubicBezTo>
                    <a:cubicBezTo>
                      <a:pt x="1" y="3"/>
                      <a:pt x="0" y="32"/>
                      <a:pt x="18" y="32"/>
                    </a:cubicBezTo>
                    <a:cubicBezTo>
                      <a:pt x="18" y="32"/>
                      <a:pt x="19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40" name="Freeform 86"/>
              <p:cNvSpPr>
                <a:spLocks/>
              </p:cNvSpPr>
              <p:nvPr/>
            </p:nvSpPr>
            <p:spPr bwMode="auto">
              <a:xfrm>
                <a:off x="6038850" y="971550"/>
                <a:ext cx="292100" cy="268288"/>
              </a:xfrm>
              <a:custGeom>
                <a:avLst/>
                <a:gdLst>
                  <a:gd name="T0" fmla="*/ 19 w 35"/>
                  <a:gd name="T1" fmla="*/ 32 h 32"/>
                  <a:gd name="T2" fmla="*/ 12 w 35"/>
                  <a:gd name="T3" fmla="*/ 6 h 32"/>
                  <a:gd name="T4" fmla="*/ 30 w 35"/>
                  <a:gd name="T5" fmla="*/ 15 h 32"/>
                  <a:gd name="T6" fmla="*/ 19 w 35"/>
                  <a:gd name="T7" fmla="*/ 32 h 32"/>
                  <a:gd name="T8" fmla="*/ 18 w 35"/>
                  <a:gd name="T9" fmla="*/ 32 h 32"/>
                  <a:gd name="T10" fmla="*/ 30 w 35"/>
                  <a:gd name="T11" fmla="*/ 25 h 32"/>
                  <a:gd name="T12" fmla="*/ 18 w 35"/>
                  <a:gd name="T13" fmla="*/ 4 h 32"/>
                  <a:gd name="T14" fmla="*/ 18 w 35"/>
                  <a:gd name="T15" fmla="*/ 32 h 32"/>
                  <a:gd name="T16" fmla="*/ 19 w 35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32">
                    <a:moveTo>
                      <a:pt x="19" y="32"/>
                    </a:moveTo>
                    <a:cubicBezTo>
                      <a:pt x="5" y="31"/>
                      <a:pt x="1" y="14"/>
                      <a:pt x="12" y="6"/>
                    </a:cubicBezTo>
                    <a:cubicBezTo>
                      <a:pt x="20" y="0"/>
                      <a:pt x="28" y="8"/>
                      <a:pt x="30" y="15"/>
                    </a:cubicBezTo>
                    <a:cubicBezTo>
                      <a:pt x="32" y="23"/>
                      <a:pt x="27" y="32"/>
                      <a:pt x="19" y="32"/>
                    </a:cubicBezTo>
                    <a:cubicBezTo>
                      <a:pt x="18" y="32"/>
                      <a:pt x="17" y="32"/>
                      <a:pt x="18" y="32"/>
                    </a:cubicBezTo>
                    <a:cubicBezTo>
                      <a:pt x="23" y="32"/>
                      <a:pt x="27" y="30"/>
                      <a:pt x="30" y="25"/>
                    </a:cubicBezTo>
                    <a:cubicBezTo>
                      <a:pt x="35" y="16"/>
                      <a:pt x="28" y="5"/>
                      <a:pt x="18" y="4"/>
                    </a:cubicBezTo>
                    <a:cubicBezTo>
                      <a:pt x="1" y="3"/>
                      <a:pt x="0" y="32"/>
                      <a:pt x="18" y="32"/>
                    </a:cubicBezTo>
                    <a:cubicBezTo>
                      <a:pt x="18" y="32"/>
                      <a:pt x="18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41" name="Freeform 87"/>
              <p:cNvSpPr>
                <a:spLocks/>
              </p:cNvSpPr>
              <p:nvPr/>
            </p:nvSpPr>
            <p:spPr bwMode="auto">
              <a:xfrm>
                <a:off x="6389688" y="971550"/>
                <a:ext cx="292100" cy="268288"/>
              </a:xfrm>
              <a:custGeom>
                <a:avLst/>
                <a:gdLst>
                  <a:gd name="T0" fmla="*/ 18 w 35"/>
                  <a:gd name="T1" fmla="*/ 32 h 32"/>
                  <a:gd name="T2" fmla="*/ 12 w 35"/>
                  <a:gd name="T3" fmla="*/ 6 h 32"/>
                  <a:gd name="T4" fmla="*/ 30 w 35"/>
                  <a:gd name="T5" fmla="*/ 15 h 32"/>
                  <a:gd name="T6" fmla="*/ 18 w 35"/>
                  <a:gd name="T7" fmla="*/ 32 h 32"/>
                  <a:gd name="T8" fmla="*/ 17 w 35"/>
                  <a:gd name="T9" fmla="*/ 32 h 32"/>
                  <a:gd name="T10" fmla="*/ 30 w 35"/>
                  <a:gd name="T11" fmla="*/ 25 h 32"/>
                  <a:gd name="T12" fmla="*/ 18 w 35"/>
                  <a:gd name="T13" fmla="*/ 4 h 32"/>
                  <a:gd name="T14" fmla="*/ 17 w 35"/>
                  <a:gd name="T15" fmla="*/ 32 h 32"/>
                  <a:gd name="T16" fmla="*/ 18 w 35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32">
                    <a:moveTo>
                      <a:pt x="18" y="32"/>
                    </a:moveTo>
                    <a:cubicBezTo>
                      <a:pt x="5" y="31"/>
                      <a:pt x="1" y="14"/>
                      <a:pt x="12" y="6"/>
                    </a:cubicBezTo>
                    <a:cubicBezTo>
                      <a:pt x="20" y="0"/>
                      <a:pt x="28" y="8"/>
                      <a:pt x="30" y="15"/>
                    </a:cubicBezTo>
                    <a:cubicBezTo>
                      <a:pt x="32" y="23"/>
                      <a:pt x="26" y="32"/>
                      <a:pt x="18" y="32"/>
                    </a:cubicBezTo>
                    <a:cubicBezTo>
                      <a:pt x="18" y="32"/>
                      <a:pt x="17" y="32"/>
                      <a:pt x="17" y="32"/>
                    </a:cubicBezTo>
                    <a:cubicBezTo>
                      <a:pt x="23" y="32"/>
                      <a:pt x="27" y="30"/>
                      <a:pt x="30" y="25"/>
                    </a:cubicBezTo>
                    <a:cubicBezTo>
                      <a:pt x="35" y="16"/>
                      <a:pt x="28" y="5"/>
                      <a:pt x="18" y="4"/>
                    </a:cubicBezTo>
                    <a:cubicBezTo>
                      <a:pt x="1" y="3"/>
                      <a:pt x="0" y="32"/>
                      <a:pt x="17" y="32"/>
                    </a:cubicBezTo>
                    <a:cubicBezTo>
                      <a:pt x="18" y="32"/>
                      <a:pt x="18" y="32"/>
                      <a:pt x="18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42" name="Freeform 88"/>
              <p:cNvSpPr>
                <a:spLocks/>
              </p:cNvSpPr>
              <p:nvPr/>
            </p:nvSpPr>
            <p:spPr bwMode="auto">
              <a:xfrm>
                <a:off x="6732588" y="971550"/>
                <a:ext cx="300038" cy="268288"/>
              </a:xfrm>
              <a:custGeom>
                <a:avLst/>
                <a:gdLst>
                  <a:gd name="T0" fmla="*/ 19 w 36"/>
                  <a:gd name="T1" fmla="*/ 32 h 32"/>
                  <a:gd name="T2" fmla="*/ 13 w 36"/>
                  <a:gd name="T3" fmla="*/ 6 h 32"/>
                  <a:gd name="T4" fmla="*/ 31 w 36"/>
                  <a:gd name="T5" fmla="*/ 15 h 32"/>
                  <a:gd name="T6" fmla="*/ 19 w 36"/>
                  <a:gd name="T7" fmla="*/ 32 h 32"/>
                  <a:gd name="T8" fmla="*/ 18 w 36"/>
                  <a:gd name="T9" fmla="*/ 32 h 32"/>
                  <a:gd name="T10" fmla="*/ 30 w 36"/>
                  <a:gd name="T11" fmla="*/ 25 h 32"/>
                  <a:gd name="T12" fmla="*/ 19 w 36"/>
                  <a:gd name="T13" fmla="*/ 4 h 32"/>
                  <a:gd name="T14" fmla="*/ 18 w 36"/>
                  <a:gd name="T15" fmla="*/ 32 h 32"/>
                  <a:gd name="T16" fmla="*/ 19 w 36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6" h="32">
                    <a:moveTo>
                      <a:pt x="19" y="32"/>
                    </a:moveTo>
                    <a:cubicBezTo>
                      <a:pt x="6" y="31"/>
                      <a:pt x="2" y="14"/>
                      <a:pt x="13" y="6"/>
                    </a:cubicBezTo>
                    <a:cubicBezTo>
                      <a:pt x="20" y="0"/>
                      <a:pt x="29" y="8"/>
                      <a:pt x="31" y="15"/>
                    </a:cubicBezTo>
                    <a:cubicBezTo>
                      <a:pt x="33" y="23"/>
                      <a:pt x="27" y="32"/>
                      <a:pt x="19" y="32"/>
                    </a:cubicBezTo>
                    <a:cubicBezTo>
                      <a:pt x="19" y="32"/>
                      <a:pt x="18" y="32"/>
                      <a:pt x="18" y="32"/>
                    </a:cubicBezTo>
                    <a:cubicBezTo>
                      <a:pt x="23" y="32"/>
                      <a:pt x="28" y="30"/>
                      <a:pt x="30" y="25"/>
                    </a:cubicBezTo>
                    <a:cubicBezTo>
                      <a:pt x="36" y="16"/>
                      <a:pt x="29" y="5"/>
                      <a:pt x="19" y="4"/>
                    </a:cubicBezTo>
                    <a:cubicBezTo>
                      <a:pt x="2" y="3"/>
                      <a:pt x="0" y="32"/>
                      <a:pt x="18" y="32"/>
                    </a:cubicBezTo>
                    <a:cubicBezTo>
                      <a:pt x="19" y="32"/>
                      <a:pt x="19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43" name="Freeform 89"/>
              <p:cNvSpPr>
                <a:spLocks/>
              </p:cNvSpPr>
              <p:nvPr/>
            </p:nvSpPr>
            <p:spPr bwMode="auto">
              <a:xfrm>
                <a:off x="7081838" y="971550"/>
                <a:ext cx="300038" cy="268288"/>
              </a:xfrm>
              <a:custGeom>
                <a:avLst/>
                <a:gdLst>
                  <a:gd name="T0" fmla="*/ 19 w 36"/>
                  <a:gd name="T1" fmla="*/ 32 h 32"/>
                  <a:gd name="T2" fmla="*/ 12 w 36"/>
                  <a:gd name="T3" fmla="*/ 6 h 32"/>
                  <a:gd name="T4" fmla="*/ 30 w 36"/>
                  <a:gd name="T5" fmla="*/ 15 h 32"/>
                  <a:gd name="T6" fmla="*/ 19 w 36"/>
                  <a:gd name="T7" fmla="*/ 32 h 32"/>
                  <a:gd name="T8" fmla="*/ 18 w 36"/>
                  <a:gd name="T9" fmla="*/ 32 h 32"/>
                  <a:gd name="T10" fmla="*/ 30 w 36"/>
                  <a:gd name="T11" fmla="*/ 25 h 32"/>
                  <a:gd name="T12" fmla="*/ 19 w 36"/>
                  <a:gd name="T13" fmla="*/ 4 h 32"/>
                  <a:gd name="T14" fmla="*/ 18 w 36"/>
                  <a:gd name="T15" fmla="*/ 32 h 32"/>
                  <a:gd name="T16" fmla="*/ 19 w 36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6" h="32">
                    <a:moveTo>
                      <a:pt x="19" y="32"/>
                    </a:moveTo>
                    <a:cubicBezTo>
                      <a:pt x="5" y="31"/>
                      <a:pt x="2" y="14"/>
                      <a:pt x="12" y="6"/>
                    </a:cubicBezTo>
                    <a:cubicBezTo>
                      <a:pt x="20" y="0"/>
                      <a:pt x="29" y="8"/>
                      <a:pt x="30" y="15"/>
                    </a:cubicBezTo>
                    <a:cubicBezTo>
                      <a:pt x="32" y="23"/>
                      <a:pt x="27" y="32"/>
                      <a:pt x="19" y="32"/>
                    </a:cubicBezTo>
                    <a:cubicBezTo>
                      <a:pt x="19" y="32"/>
                      <a:pt x="18" y="32"/>
                      <a:pt x="18" y="32"/>
                    </a:cubicBezTo>
                    <a:cubicBezTo>
                      <a:pt x="23" y="32"/>
                      <a:pt x="27" y="30"/>
                      <a:pt x="30" y="25"/>
                    </a:cubicBezTo>
                    <a:cubicBezTo>
                      <a:pt x="36" y="16"/>
                      <a:pt x="29" y="5"/>
                      <a:pt x="19" y="4"/>
                    </a:cubicBezTo>
                    <a:cubicBezTo>
                      <a:pt x="2" y="3"/>
                      <a:pt x="0" y="32"/>
                      <a:pt x="18" y="32"/>
                    </a:cubicBezTo>
                    <a:cubicBezTo>
                      <a:pt x="18" y="32"/>
                      <a:pt x="19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44" name="Freeform 90"/>
              <p:cNvSpPr>
                <a:spLocks/>
              </p:cNvSpPr>
              <p:nvPr/>
            </p:nvSpPr>
            <p:spPr bwMode="auto">
              <a:xfrm>
                <a:off x="7432675" y="971550"/>
                <a:ext cx="292100" cy="268288"/>
              </a:xfrm>
              <a:custGeom>
                <a:avLst/>
                <a:gdLst>
                  <a:gd name="T0" fmla="*/ 19 w 35"/>
                  <a:gd name="T1" fmla="*/ 32 h 32"/>
                  <a:gd name="T2" fmla="*/ 12 w 35"/>
                  <a:gd name="T3" fmla="*/ 6 h 32"/>
                  <a:gd name="T4" fmla="*/ 30 w 35"/>
                  <a:gd name="T5" fmla="*/ 15 h 32"/>
                  <a:gd name="T6" fmla="*/ 19 w 35"/>
                  <a:gd name="T7" fmla="*/ 32 h 32"/>
                  <a:gd name="T8" fmla="*/ 18 w 35"/>
                  <a:gd name="T9" fmla="*/ 32 h 32"/>
                  <a:gd name="T10" fmla="*/ 30 w 35"/>
                  <a:gd name="T11" fmla="*/ 25 h 32"/>
                  <a:gd name="T12" fmla="*/ 19 w 35"/>
                  <a:gd name="T13" fmla="*/ 4 h 32"/>
                  <a:gd name="T14" fmla="*/ 18 w 35"/>
                  <a:gd name="T15" fmla="*/ 32 h 32"/>
                  <a:gd name="T16" fmla="*/ 19 w 35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32">
                    <a:moveTo>
                      <a:pt x="19" y="32"/>
                    </a:moveTo>
                    <a:cubicBezTo>
                      <a:pt x="5" y="31"/>
                      <a:pt x="2" y="14"/>
                      <a:pt x="12" y="6"/>
                    </a:cubicBezTo>
                    <a:cubicBezTo>
                      <a:pt x="20" y="0"/>
                      <a:pt x="28" y="8"/>
                      <a:pt x="30" y="15"/>
                    </a:cubicBezTo>
                    <a:cubicBezTo>
                      <a:pt x="32" y="23"/>
                      <a:pt x="27" y="32"/>
                      <a:pt x="19" y="32"/>
                    </a:cubicBezTo>
                    <a:cubicBezTo>
                      <a:pt x="19" y="32"/>
                      <a:pt x="18" y="32"/>
                      <a:pt x="18" y="32"/>
                    </a:cubicBezTo>
                    <a:cubicBezTo>
                      <a:pt x="23" y="32"/>
                      <a:pt x="27" y="30"/>
                      <a:pt x="30" y="25"/>
                    </a:cubicBezTo>
                    <a:cubicBezTo>
                      <a:pt x="35" y="16"/>
                      <a:pt x="29" y="5"/>
                      <a:pt x="19" y="4"/>
                    </a:cubicBezTo>
                    <a:cubicBezTo>
                      <a:pt x="2" y="3"/>
                      <a:pt x="0" y="32"/>
                      <a:pt x="18" y="32"/>
                    </a:cubicBezTo>
                    <a:cubicBezTo>
                      <a:pt x="18" y="32"/>
                      <a:pt x="19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45" name="Freeform 91"/>
              <p:cNvSpPr>
                <a:spLocks/>
              </p:cNvSpPr>
              <p:nvPr/>
            </p:nvSpPr>
            <p:spPr bwMode="auto">
              <a:xfrm>
                <a:off x="7783513" y="971550"/>
                <a:ext cx="292100" cy="268288"/>
              </a:xfrm>
              <a:custGeom>
                <a:avLst/>
                <a:gdLst>
                  <a:gd name="T0" fmla="*/ 19 w 35"/>
                  <a:gd name="T1" fmla="*/ 32 h 32"/>
                  <a:gd name="T2" fmla="*/ 12 w 35"/>
                  <a:gd name="T3" fmla="*/ 6 h 32"/>
                  <a:gd name="T4" fmla="*/ 30 w 35"/>
                  <a:gd name="T5" fmla="*/ 15 h 32"/>
                  <a:gd name="T6" fmla="*/ 19 w 35"/>
                  <a:gd name="T7" fmla="*/ 32 h 32"/>
                  <a:gd name="T8" fmla="*/ 18 w 35"/>
                  <a:gd name="T9" fmla="*/ 32 h 32"/>
                  <a:gd name="T10" fmla="*/ 30 w 35"/>
                  <a:gd name="T11" fmla="*/ 25 h 32"/>
                  <a:gd name="T12" fmla="*/ 19 w 35"/>
                  <a:gd name="T13" fmla="*/ 4 h 32"/>
                  <a:gd name="T14" fmla="*/ 18 w 35"/>
                  <a:gd name="T15" fmla="*/ 32 h 32"/>
                  <a:gd name="T16" fmla="*/ 19 w 35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32">
                    <a:moveTo>
                      <a:pt x="19" y="32"/>
                    </a:moveTo>
                    <a:cubicBezTo>
                      <a:pt x="5" y="31"/>
                      <a:pt x="2" y="14"/>
                      <a:pt x="12" y="6"/>
                    </a:cubicBezTo>
                    <a:cubicBezTo>
                      <a:pt x="20" y="0"/>
                      <a:pt x="28" y="8"/>
                      <a:pt x="30" y="15"/>
                    </a:cubicBezTo>
                    <a:cubicBezTo>
                      <a:pt x="32" y="23"/>
                      <a:pt x="27" y="32"/>
                      <a:pt x="19" y="32"/>
                    </a:cubicBezTo>
                    <a:cubicBezTo>
                      <a:pt x="18" y="32"/>
                      <a:pt x="18" y="32"/>
                      <a:pt x="18" y="32"/>
                    </a:cubicBezTo>
                    <a:cubicBezTo>
                      <a:pt x="23" y="32"/>
                      <a:pt x="27" y="30"/>
                      <a:pt x="30" y="25"/>
                    </a:cubicBezTo>
                    <a:cubicBezTo>
                      <a:pt x="35" y="16"/>
                      <a:pt x="28" y="5"/>
                      <a:pt x="19" y="4"/>
                    </a:cubicBezTo>
                    <a:cubicBezTo>
                      <a:pt x="1" y="3"/>
                      <a:pt x="0" y="32"/>
                      <a:pt x="18" y="32"/>
                    </a:cubicBezTo>
                    <a:cubicBezTo>
                      <a:pt x="18" y="32"/>
                      <a:pt x="19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46" name="Freeform 92"/>
              <p:cNvSpPr>
                <a:spLocks/>
              </p:cNvSpPr>
              <p:nvPr/>
            </p:nvSpPr>
            <p:spPr bwMode="auto">
              <a:xfrm>
                <a:off x="8132763" y="971550"/>
                <a:ext cx="292100" cy="268288"/>
              </a:xfrm>
              <a:custGeom>
                <a:avLst/>
                <a:gdLst>
                  <a:gd name="T0" fmla="*/ 19 w 35"/>
                  <a:gd name="T1" fmla="*/ 32 h 32"/>
                  <a:gd name="T2" fmla="*/ 12 w 35"/>
                  <a:gd name="T3" fmla="*/ 6 h 32"/>
                  <a:gd name="T4" fmla="*/ 30 w 35"/>
                  <a:gd name="T5" fmla="*/ 15 h 32"/>
                  <a:gd name="T6" fmla="*/ 19 w 35"/>
                  <a:gd name="T7" fmla="*/ 32 h 32"/>
                  <a:gd name="T8" fmla="*/ 18 w 35"/>
                  <a:gd name="T9" fmla="*/ 32 h 32"/>
                  <a:gd name="T10" fmla="*/ 30 w 35"/>
                  <a:gd name="T11" fmla="*/ 25 h 32"/>
                  <a:gd name="T12" fmla="*/ 18 w 35"/>
                  <a:gd name="T13" fmla="*/ 4 h 32"/>
                  <a:gd name="T14" fmla="*/ 17 w 35"/>
                  <a:gd name="T15" fmla="*/ 32 h 32"/>
                  <a:gd name="T16" fmla="*/ 19 w 35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32">
                    <a:moveTo>
                      <a:pt x="19" y="32"/>
                    </a:moveTo>
                    <a:cubicBezTo>
                      <a:pt x="5" y="31"/>
                      <a:pt x="1" y="14"/>
                      <a:pt x="12" y="6"/>
                    </a:cubicBezTo>
                    <a:cubicBezTo>
                      <a:pt x="20" y="0"/>
                      <a:pt x="28" y="8"/>
                      <a:pt x="30" y="15"/>
                    </a:cubicBezTo>
                    <a:cubicBezTo>
                      <a:pt x="32" y="23"/>
                      <a:pt x="27" y="32"/>
                      <a:pt x="19" y="32"/>
                    </a:cubicBezTo>
                    <a:cubicBezTo>
                      <a:pt x="18" y="32"/>
                      <a:pt x="17" y="32"/>
                      <a:pt x="18" y="32"/>
                    </a:cubicBezTo>
                    <a:cubicBezTo>
                      <a:pt x="23" y="32"/>
                      <a:pt x="27" y="30"/>
                      <a:pt x="30" y="25"/>
                    </a:cubicBezTo>
                    <a:cubicBezTo>
                      <a:pt x="35" y="16"/>
                      <a:pt x="28" y="5"/>
                      <a:pt x="18" y="4"/>
                    </a:cubicBezTo>
                    <a:cubicBezTo>
                      <a:pt x="1" y="3"/>
                      <a:pt x="0" y="32"/>
                      <a:pt x="17" y="32"/>
                    </a:cubicBezTo>
                    <a:cubicBezTo>
                      <a:pt x="18" y="32"/>
                      <a:pt x="18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47" name="Freeform 93"/>
              <p:cNvSpPr>
                <a:spLocks/>
              </p:cNvSpPr>
              <p:nvPr/>
            </p:nvSpPr>
            <p:spPr bwMode="auto">
              <a:xfrm>
                <a:off x="8483600" y="971550"/>
                <a:ext cx="292100" cy="268288"/>
              </a:xfrm>
              <a:custGeom>
                <a:avLst/>
                <a:gdLst>
                  <a:gd name="T0" fmla="*/ 18 w 35"/>
                  <a:gd name="T1" fmla="*/ 32 h 32"/>
                  <a:gd name="T2" fmla="*/ 12 w 35"/>
                  <a:gd name="T3" fmla="*/ 6 h 32"/>
                  <a:gd name="T4" fmla="*/ 30 w 35"/>
                  <a:gd name="T5" fmla="*/ 15 h 32"/>
                  <a:gd name="T6" fmla="*/ 18 w 35"/>
                  <a:gd name="T7" fmla="*/ 32 h 32"/>
                  <a:gd name="T8" fmla="*/ 17 w 35"/>
                  <a:gd name="T9" fmla="*/ 32 h 32"/>
                  <a:gd name="T10" fmla="*/ 30 w 35"/>
                  <a:gd name="T11" fmla="*/ 25 h 32"/>
                  <a:gd name="T12" fmla="*/ 18 w 35"/>
                  <a:gd name="T13" fmla="*/ 4 h 32"/>
                  <a:gd name="T14" fmla="*/ 17 w 35"/>
                  <a:gd name="T15" fmla="*/ 32 h 32"/>
                  <a:gd name="T16" fmla="*/ 18 w 35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32">
                    <a:moveTo>
                      <a:pt x="18" y="32"/>
                    </a:moveTo>
                    <a:cubicBezTo>
                      <a:pt x="5" y="31"/>
                      <a:pt x="1" y="14"/>
                      <a:pt x="12" y="6"/>
                    </a:cubicBezTo>
                    <a:cubicBezTo>
                      <a:pt x="20" y="0"/>
                      <a:pt x="28" y="8"/>
                      <a:pt x="30" y="15"/>
                    </a:cubicBezTo>
                    <a:cubicBezTo>
                      <a:pt x="32" y="23"/>
                      <a:pt x="26" y="32"/>
                      <a:pt x="18" y="32"/>
                    </a:cubicBezTo>
                    <a:cubicBezTo>
                      <a:pt x="18" y="32"/>
                      <a:pt x="17" y="32"/>
                      <a:pt x="17" y="32"/>
                    </a:cubicBezTo>
                    <a:cubicBezTo>
                      <a:pt x="23" y="32"/>
                      <a:pt x="27" y="30"/>
                      <a:pt x="30" y="25"/>
                    </a:cubicBezTo>
                    <a:cubicBezTo>
                      <a:pt x="35" y="16"/>
                      <a:pt x="28" y="5"/>
                      <a:pt x="18" y="4"/>
                    </a:cubicBezTo>
                    <a:cubicBezTo>
                      <a:pt x="1" y="3"/>
                      <a:pt x="0" y="32"/>
                      <a:pt x="17" y="32"/>
                    </a:cubicBezTo>
                    <a:cubicBezTo>
                      <a:pt x="18" y="32"/>
                      <a:pt x="18" y="32"/>
                      <a:pt x="18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48" name="Freeform 94"/>
              <p:cNvSpPr>
                <a:spLocks/>
              </p:cNvSpPr>
              <p:nvPr/>
            </p:nvSpPr>
            <p:spPr bwMode="auto">
              <a:xfrm>
                <a:off x="8826500" y="971550"/>
                <a:ext cx="300038" cy="268288"/>
              </a:xfrm>
              <a:custGeom>
                <a:avLst/>
                <a:gdLst>
                  <a:gd name="T0" fmla="*/ 19 w 36"/>
                  <a:gd name="T1" fmla="*/ 32 h 32"/>
                  <a:gd name="T2" fmla="*/ 12 w 36"/>
                  <a:gd name="T3" fmla="*/ 6 h 32"/>
                  <a:gd name="T4" fmla="*/ 31 w 36"/>
                  <a:gd name="T5" fmla="*/ 15 h 32"/>
                  <a:gd name="T6" fmla="*/ 19 w 36"/>
                  <a:gd name="T7" fmla="*/ 32 h 32"/>
                  <a:gd name="T8" fmla="*/ 18 w 36"/>
                  <a:gd name="T9" fmla="*/ 32 h 32"/>
                  <a:gd name="T10" fmla="*/ 30 w 36"/>
                  <a:gd name="T11" fmla="*/ 25 h 32"/>
                  <a:gd name="T12" fmla="*/ 19 w 36"/>
                  <a:gd name="T13" fmla="*/ 4 h 32"/>
                  <a:gd name="T14" fmla="*/ 18 w 36"/>
                  <a:gd name="T15" fmla="*/ 32 h 32"/>
                  <a:gd name="T16" fmla="*/ 19 w 36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6" h="32">
                    <a:moveTo>
                      <a:pt x="19" y="32"/>
                    </a:moveTo>
                    <a:cubicBezTo>
                      <a:pt x="6" y="31"/>
                      <a:pt x="2" y="14"/>
                      <a:pt x="12" y="6"/>
                    </a:cubicBezTo>
                    <a:cubicBezTo>
                      <a:pt x="20" y="0"/>
                      <a:pt x="29" y="8"/>
                      <a:pt x="31" y="15"/>
                    </a:cubicBezTo>
                    <a:cubicBezTo>
                      <a:pt x="33" y="23"/>
                      <a:pt x="27" y="32"/>
                      <a:pt x="19" y="32"/>
                    </a:cubicBezTo>
                    <a:cubicBezTo>
                      <a:pt x="19" y="32"/>
                      <a:pt x="18" y="32"/>
                      <a:pt x="18" y="32"/>
                    </a:cubicBezTo>
                    <a:cubicBezTo>
                      <a:pt x="23" y="32"/>
                      <a:pt x="28" y="30"/>
                      <a:pt x="30" y="25"/>
                    </a:cubicBezTo>
                    <a:cubicBezTo>
                      <a:pt x="36" y="16"/>
                      <a:pt x="29" y="5"/>
                      <a:pt x="19" y="4"/>
                    </a:cubicBezTo>
                    <a:cubicBezTo>
                      <a:pt x="2" y="3"/>
                      <a:pt x="0" y="32"/>
                      <a:pt x="18" y="32"/>
                    </a:cubicBezTo>
                    <a:cubicBezTo>
                      <a:pt x="18" y="32"/>
                      <a:pt x="19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49" name="Freeform 95"/>
              <p:cNvSpPr>
                <a:spLocks/>
              </p:cNvSpPr>
              <p:nvPr/>
            </p:nvSpPr>
            <p:spPr bwMode="auto">
              <a:xfrm>
                <a:off x="9175750" y="971550"/>
                <a:ext cx="292100" cy="268288"/>
              </a:xfrm>
              <a:custGeom>
                <a:avLst/>
                <a:gdLst>
                  <a:gd name="T0" fmla="*/ 19 w 35"/>
                  <a:gd name="T1" fmla="*/ 32 h 32"/>
                  <a:gd name="T2" fmla="*/ 12 w 35"/>
                  <a:gd name="T3" fmla="*/ 6 h 32"/>
                  <a:gd name="T4" fmla="*/ 30 w 35"/>
                  <a:gd name="T5" fmla="*/ 15 h 32"/>
                  <a:gd name="T6" fmla="*/ 19 w 35"/>
                  <a:gd name="T7" fmla="*/ 32 h 32"/>
                  <a:gd name="T8" fmla="*/ 18 w 35"/>
                  <a:gd name="T9" fmla="*/ 32 h 32"/>
                  <a:gd name="T10" fmla="*/ 30 w 35"/>
                  <a:gd name="T11" fmla="*/ 25 h 32"/>
                  <a:gd name="T12" fmla="*/ 19 w 35"/>
                  <a:gd name="T13" fmla="*/ 4 h 32"/>
                  <a:gd name="T14" fmla="*/ 18 w 35"/>
                  <a:gd name="T15" fmla="*/ 32 h 32"/>
                  <a:gd name="T16" fmla="*/ 19 w 35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32">
                    <a:moveTo>
                      <a:pt x="19" y="32"/>
                    </a:moveTo>
                    <a:cubicBezTo>
                      <a:pt x="5" y="31"/>
                      <a:pt x="2" y="14"/>
                      <a:pt x="12" y="6"/>
                    </a:cubicBezTo>
                    <a:cubicBezTo>
                      <a:pt x="20" y="0"/>
                      <a:pt x="29" y="8"/>
                      <a:pt x="30" y="15"/>
                    </a:cubicBezTo>
                    <a:cubicBezTo>
                      <a:pt x="32" y="23"/>
                      <a:pt x="27" y="32"/>
                      <a:pt x="19" y="32"/>
                    </a:cubicBezTo>
                    <a:cubicBezTo>
                      <a:pt x="19" y="32"/>
                      <a:pt x="18" y="32"/>
                      <a:pt x="18" y="32"/>
                    </a:cubicBezTo>
                    <a:cubicBezTo>
                      <a:pt x="23" y="32"/>
                      <a:pt x="27" y="30"/>
                      <a:pt x="30" y="25"/>
                    </a:cubicBezTo>
                    <a:cubicBezTo>
                      <a:pt x="35" y="16"/>
                      <a:pt x="29" y="5"/>
                      <a:pt x="19" y="4"/>
                    </a:cubicBezTo>
                    <a:cubicBezTo>
                      <a:pt x="2" y="3"/>
                      <a:pt x="0" y="32"/>
                      <a:pt x="18" y="32"/>
                    </a:cubicBezTo>
                    <a:cubicBezTo>
                      <a:pt x="18" y="32"/>
                      <a:pt x="19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50" name="Freeform 96"/>
              <p:cNvSpPr>
                <a:spLocks/>
              </p:cNvSpPr>
              <p:nvPr/>
            </p:nvSpPr>
            <p:spPr bwMode="auto">
              <a:xfrm>
                <a:off x="9526588" y="971550"/>
                <a:ext cx="292100" cy="268288"/>
              </a:xfrm>
              <a:custGeom>
                <a:avLst/>
                <a:gdLst>
                  <a:gd name="T0" fmla="*/ 19 w 35"/>
                  <a:gd name="T1" fmla="*/ 32 h 32"/>
                  <a:gd name="T2" fmla="*/ 12 w 35"/>
                  <a:gd name="T3" fmla="*/ 6 h 32"/>
                  <a:gd name="T4" fmla="*/ 30 w 35"/>
                  <a:gd name="T5" fmla="*/ 15 h 32"/>
                  <a:gd name="T6" fmla="*/ 19 w 35"/>
                  <a:gd name="T7" fmla="*/ 32 h 32"/>
                  <a:gd name="T8" fmla="*/ 18 w 35"/>
                  <a:gd name="T9" fmla="*/ 32 h 32"/>
                  <a:gd name="T10" fmla="*/ 30 w 35"/>
                  <a:gd name="T11" fmla="*/ 25 h 32"/>
                  <a:gd name="T12" fmla="*/ 19 w 35"/>
                  <a:gd name="T13" fmla="*/ 4 h 32"/>
                  <a:gd name="T14" fmla="*/ 18 w 35"/>
                  <a:gd name="T15" fmla="*/ 32 h 32"/>
                  <a:gd name="T16" fmla="*/ 19 w 35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32">
                    <a:moveTo>
                      <a:pt x="19" y="32"/>
                    </a:moveTo>
                    <a:cubicBezTo>
                      <a:pt x="5" y="31"/>
                      <a:pt x="2" y="14"/>
                      <a:pt x="12" y="6"/>
                    </a:cubicBezTo>
                    <a:cubicBezTo>
                      <a:pt x="20" y="0"/>
                      <a:pt x="28" y="8"/>
                      <a:pt x="30" y="15"/>
                    </a:cubicBezTo>
                    <a:cubicBezTo>
                      <a:pt x="32" y="23"/>
                      <a:pt x="27" y="32"/>
                      <a:pt x="19" y="32"/>
                    </a:cubicBezTo>
                    <a:cubicBezTo>
                      <a:pt x="19" y="32"/>
                      <a:pt x="18" y="32"/>
                      <a:pt x="18" y="32"/>
                    </a:cubicBezTo>
                    <a:cubicBezTo>
                      <a:pt x="23" y="32"/>
                      <a:pt x="27" y="30"/>
                      <a:pt x="30" y="25"/>
                    </a:cubicBezTo>
                    <a:cubicBezTo>
                      <a:pt x="35" y="16"/>
                      <a:pt x="29" y="5"/>
                      <a:pt x="19" y="4"/>
                    </a:cubicBezTo>
                    <a:cubicBezTo>
                      <a:pt x="2" y="3"/>
                      <a:pt x="0" y="32"/>
                      <a:pt x="18" y="32"/>
                    </a:cubicBezTo>
                    <a:cubicBezTo>
                      <a:pt x="18" y="32"/>
                      <a:pt x="19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51" name="Freeform 97"/>
              <p:cNvSpPr>
                <a:spLocks/>
              </p:cNvSpPr>
              <p:nvPr/>
            </p:nvSpPr>
            <p:spPr bwMode="auto">
              <a:xfrm>
                <a:off x="9877425" y="971550"/>
                <a:ext cx="292100" cy="268288"/>
              </a:xfrm>
              <a:custGeom>
                <a:avLst/>
                <a:gdLst>
                  <a:gd name="T0" fmla="*/ 19 w 35"/>
                  <a:gd name="T1" fmla="*/ 32 h 32"/>
                  <a:gd name="T2" fmla="*/ 12 w 35"/>
                  <a:gd name="T3" fmla="*/ 6 h 32"/>
                  <a:gd name="T4" fmla="*/ 30 w 35"/>
                  <a:gd name="T5" fmla="*/ 15 h 32"/>
                  <a:gd name="T6" fmla="*/ 19 w 35"/>
                  <a:gd name="T7" fmla="*/ 32 h 32"/>
                  <a:gd name="T8" fmla="*/ 18 w 35"/>
                  <a:gd name="T9" fmla="*/ 32 h 32"/>
                  <a:gd name="T10" fmla="*/ 30 w 35"/>
                  <a:gd name="T11" fmla="*/ 25 h 32"/>
                  <a:gd name="T12" fmla="*/ 18 w 35"/>
                  <a:gd name="T13" fmla="*/ 4 h 32"/>
                  <a:gd name="T14" fmla="*/ 18 w 35"/>
                  <a:gd name="T15" fmla="*/ 32 h 32"/>
                  <a:gd name="T16" fmla="*/ 19 w 35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32">
                    <a:moveTo>
                      <a:pt x="19" y="32"/>
                    </a:moveTo>
                    <a:cubicBezTo>
                      <a:pt x="5" y="31"/>
                      <a:pt x="1" y="14"/>
                      <a:pt x="12" y="6"/>
                    </a:cubicBezTo>
                    <a:cubicBezTo>
                      <a:pt x="20" y="0"/>
                      <a:pt x="28" y="8"/>
                      <a:pt x="30" y="15"/>
                    </a:cubicBezTo>
                    <a:cubicBezTo>
                      <a:pt x="32" y="23"/>
                      <a:pt x="27" y="32"/>
                      <a:pt x="19" y="32"/>
                    </a:cubicBezTo>
                    <a:cubicBezTo>
                      <a:pt x="18" y="32"/>
                      <a:pt x="18" y="32"/>
                      <a:pt x="18" y="32"/>
                    </a:cubicBezTo>
                    <a:cubicBezTo>
                      <a:pt x="23" y="32"/>
                      <a:pt x="27" y="30"/>
                      <a:pt x="30" y="25"/>
                    </a:cubicBezTo>
                    <a:cubicBezTo>
                      <a:pt x="35" y="16"/>
                      <a:pt x="28" y="5"/>
                      <a:pt x="18" y="4"/>
                    </a:cubicBezTo>
                    <a:cubicBezTo>
                      <a:pt x="1" y="3"/>
                      <a:pt x="0" y="32"/>
                      <a:pt x="18" y="32"/>
                    </a:cubicBezTo>
                    <a:cubicBezTo>
                      <a:pt x="18" y="32"/>
                      <a:pt x="18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52" name="Freeform 98"/>
              <p:cNvSpPr>
                <a:spLocks/>
              </p:cNvSpPr>
              <p:nvPr/>
            </p:nvSpPr>
            <p:spPr bwMode="auto">
              <a:xfrm>
                <a:off x="10226675" y="971550"/>
                <a:ext cx="292100" cy="268288"/>
              </a:xfrm>
              <a:custGeom>
                <a:avLst/>
                <a:gdLst>
                  <a:gd name="T0" fmla="*/ 19 w 35"/>
                  <a:gd name="T1" fmla="*/ 32 h 32"/>
                  <a:gd name="T2" fmla="*/ 12 w 35"/>
                  <a:gd name="T3" fmla="*/ 6 h 32"/>
                  <a:gd name="T4" fmla="*/ 30 w 35"/>
                  <a:gd name="T5" fmla="*/ 15 h 32"/>
                  <a:gd name="T6" fmla="*/ 18 w 35"/>
                  <a:gd name="T7" fmla="*/ 32 h 32"/>
                  <a:gd name="T8" fmla="*/ 17 w 35"/>
                  <a:gd name="T9" fmla="*/ 32 h 32"/>
                  <a:gd name="T10" fmla="*/ 30 w 35"/>
                  <a:gd name="T11" fmla="*/ 25 h 32"/>
                  <a:gd name="T12" fmla="*/ 18 w 35"/>
                  <a:gd name="T13" fmla="*/ 4 h 32"/>
                  <a:gd name="T14" fmla="*/ 17 w 35"/>
                  <a:gd name="T15" fmla="*/ 32 h 32"/>
                  <a:gd name="T16" fmla="*/ 19 w 35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32">
                    <a:moveTo>
                      <a:pt x="19" y="32"/>
                    </a:moveTo>
                    <a:cubicBezTo>
                      <a:pt x="5" y="31"/>
                      <a:pt x="1" y="14"/>
                      <a:pt x="12" y="6"/>
                    </a:cubicBezTo>
                    <a:cubicBezTo>
                      <a:pt x="20" y="0"/>
                      <a:pt x="28" y="8"/>
                      <a:pt x="30" y="15"/>
                    </a:cubicBezTo>
                    <a:cubicBezTo>
                      <a:pt x="32" y="23"/>
                      <a:pt x="27" y="32"/>
                      <a:pt x="18" y="32"/>
                    </a:cubicBezTo>
                    <a:cubicBezTo>
                      <a:pt x="18" y="32"/>
                      <a:pt x="17" y="32"/>
                      <a:pt x="17" y="32"/>
                    </a:cubicBezTo>
                    <a:cubicBezTo>
                      <a:pt x="23" y="32"/>
                      <a:pt x="27" y="30"/>
                      <a:pt x="30" y="25"/>
                    </a:cubicBezTo>
                    <a:cubicBezTo>
                      <a:pt x="35" y="16"/>
                      <a:pt x="28" y="5"/>
                      <a:pt x="18" y="4"/>
                    </a:cubicBezTo>
                    <a:cubicBezTo>
                      <a:pt x="1" y="3"/>
                      <a:pt x="0" y="32"/>
                      <a:pt x="17" y="32"/>
                    </a:cubicBezTo>
                    <a:cubicBezTo>
                      <a:pt x="18" y="32"/>
                      <a:pt x="18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53" name="Freeform 99"/>
              <p:cNvSpPr>
                <a:spLocks/>
              </p:cNvSpPr>
              <p:nvPr/>
            </p:nvSpPr>
            <p:spPr bwMode="auto">
              <a:xfrm>
                <a:off x="10569575" y="971550"/>
                <a:ext cx="300038" cy="268288"/>
              </a:xfrm>
              <a:custGeom>
                <a:avLst/>
                <a:gdLst>
                  <a:gd name="T0" fmla="*/ 19 w 36"/>
                  <a:gd name="T1" fmla="*/ 32 h 32"/>
                  <a:gd name="T2" fmla="*/ 13 w 36"/>
                  <a:gd name="T3" fmla="*/ 6 h 32"/>
                  <a:gd name="T4" fmla="*/ 31 w 36"/>
                  <a:gd name="T5" fmla="*/ 15 h 32"/>
                  <a:gd name="T6" fmla="*/ 19 w 36"/>
                  <a:gd name="T7" fmla="*/ 32 h 32"/>
                  <a:gd name="T8" fmla="*/ 18 w 36"/>
                  <a:gd name="T9" fmla="*/ 32 h 32"/>
                  <a:gd name="T10" fmla="*/ 30 w 36"/>
                  <a:gd name="T11" fmla="*/ 25 h 32"/>
                  <a:gd name="T12" fmla="*/ 19 w 36"/>
                  <a:gd name="T13" fmla="*/ 4 h 32"/>
                  <a:gd name="T14" fmla="*/ 18 w 36"/>
                  <a:gd name="T15" fmla="*/ 32 h 32"/>
                  <a:gd name="T16" fmla="*/ 19 w 36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6" h="32">
                    <a:moveTo>
                      <a:pt x="19" y="32"/>
                    </a:moveTo>
                    <a:cubicBezTo>
                      <a:pt x="6" y="31"/>
                      <a:pt x="2" y="14"/>
                      <a:pt x="13" y="6"/>
                    </a:cubicBezTo>
                    <a:cubicBezTo>
                      <a:pt x="20" y="0"/>
                      <a:pt x="29" y="8"/>
                      <a:pt x="31" y="15"/>
                    </a:cubicBezTo>
                    <a:cubicBezTo>
                      <a:pt x="33" y="23"/>
                      <a:pt x="27" y="32"/>
                      <a:pt x="19" y="32"/>
                    </a:cubicBezTo>
                    <a:cubicBezTo>
                      <a:pt x="19" y="32"/>
                      <a:pt x="18" y="32"/>
                      <a:pt x="18" y="32"/>
                    </a:cubicBezTo>
                    <a:cubicBezTo>
                      <a:pt x="24" y="32"/>
                      <a:pt x="28" y="30"/>
                      <a:pt x="30" y="25"/>
                    </a:cubicBezTo>
                    <a:cubicBezTo>
                      <a:pt x="36" y="16"/>
                      <a:pt x="29" y="5"/>
                      <a:pt x="19" y="4"/>
                    </a:cubicBezTo>
                    <a:cubicBezTo>
                      <a:pt x="2" y="3"/>
                      <a:pt x="0" y="32"/>
                      <a:pt x="18" y="32"/>
                    </a:cubicBezTo>
                    <a:cubicBezTo>
                      <a:pt x="19" y="32"/>
                      <a:pt x="19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54" name="Freeform 100"/>
              <p:cNvSpPr>
                <a:spLocks/>
              </p:cNvSpPr>
              <p:nvPr/>
            </p:nvSpPr>
            <p:spPr bwMode="auto">
              <a:xfrm>
                <a:off x="10920413" y="971550"/>
                <a:ext cx="300038" cy="268288"/>
              </a:xfrm>
              <a:custGeom>
                <a:avLst/>
                <a:gdLst>
                  <a:gd name="T0" fmla="*/ 19 w 36"/>
                  <a:gd name="T1" fmla="*/ 32 h 32"/>
                  <a:gd name="T2" fmla="*/ 12 w 36"/>
                  <a:gd name="T3" fmla="*/ 6 h 32"/>
                  <a:gd name="T4" fmla="*/ 31 w 36"/>
                  <a:gd name="T5" fmla="*/ 15 h 32"/>
                  <a:gd name="T6" fmla="*/ 19 w 36"/>
                  <a:gd name="T7" fmla="*/ 32 h 32"/>
                  <a:gd name="T8" fmla="*/ 18 w 36"/>
                  <a:gd name="T9" fmla="*/ 32 h 32"/>
                  <a:gd name="T10" fmla="*/ 30 w 36"/>
                  <a:gd name="T11" fmla="*/ 25 h 32"/>
                  <a:gd name="T12" fmla="*/ 19 w 36"/>
                  <a:gd name="T13" fmla="*/ 4 h 32"/>
                  <a:gd name="T14" fmla="*/ 18 w 36"/>
                  <a:gd name="T15" fmla="*/ 32 h 32"/>
                  <a:gd name="T16" fmla="*/ 19 w 36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6" h="32">
                    <a:moveTo>
                      <a:pt x="19" y="32"/>
                    </a:moveTo>
                    <a:cubicBezTo>
                      <a:pt x="5" y="31"/>
                      <a:pt x="2" y="14"/>
                      <a:pt x="12" y="6"/>
                    </a:cubicBezTo>
                    <a:cubicBezTo>
                      <a:pt x="20" y="0"/>
                      <a:pt x="29" y="8"/>
                      <a:pt x="31" y="15"/>
                    </a:cubicBezTo>
                    <a:cubicBezTo>
                      <a:pt x="33" y="23"/>
                      <a:pt x="27" y="32"/>
                      <a:pt x="19" y="32"/>
                    </a:cubicBezTo>
                    <a:cubicBezTo>
                      <a:pt x="19" y="32"/>
                      <a:pt x="18" y="32"/>
                      <a:pt x="18" y="32"/>
                    </a:cubicBezTo>
                    <a:cubicBezTo>
                      <a:pt x="23" y="32"/>
                      <a:pt x="28" y="30"/>
                      <a:pt x="30" y="25"/>
                    </a:cubicBezTo>
                    <a:cubicBezTo>
                      <a:pt x="36" y="16"/>
                      <a:pt x="29" y="5"/>
                      <a:pt x="19" y="4"/>
                    </a:cubicBezTo>
                    <a:cubicBezTo>
                      <a:pt x="2" y="3"/>
                      <a:pt x="0" y="32"/>
                      <a:pt x="18" y="32"/>
                    </a:cubicBezTo>
                    <a:cubicBezTo>
                      <a:pt x="18" y="32"/>
                      <a:pt x="19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55" name="Freeform 101"/>
              <p:cNvSpPr>
                <a:spLocks/>
              </p:cNvSpPr>
              <p:nvPr/>
            </p:nvSpPr>
            <p:spPr bwMode="auto">
              <a:xfrm>
                <a:off x="11269663" y="971550"/>
                <a:ext cx="292100" cy="268288"/>
              </a:xfrm>
              <a:custGeom>
                <a:avLst/>
                <a:gdLst>
                  <a:gd name="T0" fmla="*/ 19 w 35"/>
                  <a:gd name="T1" fmla="*/ 32 h 32"/>
                  <a:gd name="T2" fmla="*/ 12 w 35"/>
                  <a:gd name="T3" fmla="*/ 6 h 32"/>
                  <a:gd name="T4" fmla="*/ 30 w 35"/>
                  <a:gd name="T5" fmla="*/ 15 h 32"/>
                  <a:gd name="T6" fmla="*/ 19 w 35"/>
                  <a:gd name="T7" fmla="*/ 32 h 32"/>
                  <a:gd name="T8" fmla="*/ 18 w 35"/>
                  <a:gd name="T9" fmla="*/ 32 h 32"/>
                  <a:gd name="T10" fmla="*/ 30 w 35"/>
                  <a:gd name="T11" fmla="*/ 25 h 32"/>
                  <a:gd name="T12" fmla="*/ 19 w 35"/>
                  <a:gd name="T13" fmla="*/ 4 h 32"/>
                  <a:gd name="T14" fmla="*/ 18 w 35"/>
                  <a:gd name="T15" fmla="*/ 32 h 32"/>
                  <a:gd name="T16" fmla="*/ 19 w 35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32">
                    <a:moveTo>
                      <a:pt x="19" y="32"/>
                    </a:moveTo>
                    <a:cubicBezTo>
                      <a:pt x="5" y="31"/>
                      <a:pt x="2" y="14"/>
                      <a:pt x="12" y="6"/>
                    </a:cubicBezTo>
                    <a:cubicBezTo>
                      <a:pt x="20" y="0"/>
                      <a:pt x="28" y="8"/>
                      <a:pt x="30" y="15"/>
                    </a:cubicBezTo>
                    <a:cubicBezTo>
                      <a:pt x="32" y="23"/>
                      <a:pt x="27" y="32"/>
                      <a:pt x="19" y="32"/>
                    </a:cubicBezTo>
                    <a:cubicBezTo>
                      <a:pt x="19" y="32"/>
                      <a:pt x="18" y="32"/>
                      <a:pt x="18" y="32"/>
                    </a:cubicBezTo>
                    <a:cubicBezTo>
                      <a:pt x="23" y="32"/>
                      <a:pt x="27" y="30"/>
                      <a:pt x="30" y="25"/>
                    </a:cubicBezTo>
                    <a:cubicBezTo>
                      <a:pt x="35" y="16"/>
                      <a:pt x="29" y="5"/>
                      <a:pt x="19" y="4"/>
                    </a:cubicBezTo>
                    <a:cubicBezTo>
                      <a:pt x="2" y="3"/>
                      <a:pt x="0" y="32"/>
                      <a:pt x="18" y="32"/>
                    </a:cubicBezTo>
                    <a:cubicBezTo>
                      <a:pt x="18" y="32"/>
                      <a:pt x="19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56" name="Oval 127"/>
              <p:cNvSpPr>
                <a:spLocks noChangeArrowheads="1"/>
              </p:cNvSpPr>
              <p:nvPr/>
            </p:nvSpPr>
            <p:spPr bwMode="auto">
              <a:xfrm>
                <a:off x="1893888" y="66675"/>
                <a:ext cx="82550" cy="84138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57" name="Oval 128"/>
              <p:cNvSpPr>
                <a:spLocks noChangeArrowheads="1"/>
              </p:cNvSpPr>
              <p:nvPr/>
            </p:nvSpPr>
            <p:spPr bwMode="auto">
              <a:xfrm>
                <a:off x="1909763" y="84138"/>
                <a:ext cx="74613" cy="84138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58" name="Freeform 129"/>
              <p:cNvSpPr>
                <a:spLocks/>
              </p:cNvSpPr>
              <p:nvPr/>
            </p:nvSpPr>
            <p:spPr bwMode="auto">
              <a:xfrm>
                <a:off x="1884363" y="50800"/>
                <a:ext cx="92075" cy="117475"/>
              </a:xfrm>
              <a:custGeom>
                <a:avLst/>
                <a:gdLst>
                  <a:gd name="T0" fmla="*/ 10 w 11"/>
                  <a:gd name="T1" fmla="*/ 7 h 14"/>
                  <a:gd name="T2" fmla="*/ 5 w 11"/>
                  <a:gd name="T3" fmla="*/ 11 h 14"/>
                  <a:gd name="T4" fmla="*/ 2 w 11"/>
                  <a:gd name="T5" fmla="*/ 7 h 14"/>
                  <a:gd name="T6" fmla="*/ 6 w 11"/>
                  <a:gd name="T7" fmla="*/ 2 h 14"/>
                  <a:gd name="T8" fmla="*/ 10 w 11"/>
                  <a:gd name="T9" fmla="*/ 7 h 14"/>
                  <a:gd name="T10" fmla="*/ 11 w 11"/>
                  <a:gd name="T11" fmla="*/ 7 h 14"/>
                  <a:gd name="T12" fmla="*/ 1 w 11"/>
                  <a:gd name="T13" fmla="*/ 7 h 14"/>
                  <a:gd name="T14" fmla="*/ 11 w 11"/>
                  <a:gd name="T15" fmla="*/ 7 h 14"/>
                  <a:gd name="T16" fmla="*/ 10 w 11"/>
                  <a:gd name="T17" fmla="*/ 7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1" h="14">
                    <a:moveTo>
                      <a:pt x="10" y="7"/>
                    </a:moveTo>
                    <a:cubicBezTo>
                      <a:pt x="10" y="9"/>
                      <a:pt x="8" y="12"/>
                      <a:pt x="5" y="11"/>
                    </a:cubicBezTo>
                    <a:cubicBezTo>
                      <a:pt x="3" y="11"/>
                      <a:pt x="2" y="9"/>
                      <a:pt x="2" y="7"/>
                    </a:cubicBezTo>
                    <a:cubicBezTo>
                      <a:pt x="2" y="4"/>
                      <a:pt x="4" y="2"/>
                      <a:pt x="6" y="2"/>
                    </a:cubicBezTo>
                    <a:cubicBezTo>
                      <a:pt x="9" y="3"/>
                      <a:pt x="10" y="5"/>
                      <a:pt x="10" y="7"/>
                    </a:cubicBezTo>
                    <a:cubicBezTo>
                      <a:pt x="10" y="7"/>
                      <a:pt x="11" y="7"/>
                      <a:pt x="11" y="7"/>
                    </a:cubicBezTo>
                    <a:cubicBezTo>
                      <a:pt x="11" y="0"/>
                      <a:pt x="1" y="1"/>
                      <a:pt x="1" y="7"/>
                    </a:cubicBezTo>
                    <a:cubicBezTo>
                      <a:pt x="0" y="14"/>
                      <a:pt x="11" y="13"/>
                      <a:pt x="11" y="7"/>
                    </a:cubicBezTo>
                    <a:cubicBezTo>
                      <a:pt x="11" y="7"/>
                      <a:pt x="10" y="7"/>
                      <a:pt x="10" y="7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</p:grpSp>
        <p:pic>
          <p:nvPicPr>
            <p:cNvPr id="28" name="图片 2121"/>
            <p:cNvPicPr>
              <a:picLocks noChangeAspect="1"/>
            </p:cNvPicPr>
            <p:nvPr/>
          </p:nvPicPr>
          <p:blipFill rotWithShape="1">
            <a:blip r:embed="rId4"/>
            <a:srcRect t="16435"/>
            <a:stretch/>
          </p:blipFill>
          <p:spPr>
            <a:xfrm>
              <a:off x="1734093" y="3705726"/>
              <a:ext cx="10101948" cy="2562565"/>
            </a:xfrm>
            <a:prstGeom prst="rect">
              <a:avLst/>
            </a:prstGeom>
          </p:spPr>
        </p:pic>
      </p:grpSp>
      <p:sp>
        <p:nvSpPr>
          <p:cNvPr id="88" name="Rectangle 87"/>
          <p:cNvSpPr/>
          <p:nvPr/>
        </p:nvSpPr>
        <p:spPr>
          <a:xfrm>
            <a:off x="2112037" y="1405216"/>
            <a:ext cx="8227450" cy="35825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 lvl="0" indent="-228600" algn="ctr">
              <a:lnSpc>
                <a:spcPct val="90000"/>
              </a:lnSpc>
              <a:spcBef>
                <a:spcPts val="1000"/>
              </a:spcBef>
              <a:defRPr/>
            </a:pP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vi-VN" sz="3600" dirty="0" smtClean="0">
                <a:latin typeface="Times New Roman" pitchFamily="18" charset="0"/>
                <a:cs typeface="Times New Roman" pitchFamily="18" charset="0"/>
              </a:rPr>
              <a:t>Chiến thắng Hà Nội-Điện Biên Phủ trên không đã buộc Mỹ phải xuống thang, ngồi vào bàn đàm phán để ký Hiệp định chấm dứt chiến tranh, lập lại hòa bình ở Việt Nam, đồng thời cũng tạo tiền đề cho cuộc tổng tiến công giải phóng hoàn toàn miền Nam năm 1975.</a:t>
            </a:r>
          </a:p>
        </p:txBody>
      </p:sp>
      <p:pic>
        <p:nvPicPr>
          <p:cNvPr id="60" name="PA_库_图片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42" y="4020210"/>
            <a:ext cx="2947384" cy="2948152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3" presetClass="entr" presetSubtype="272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8" grpId="0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 l="23105" t="20378" r="6776" b="9572"/>
          <a:stretch>
            <a:fillRect/>
          </a:stretch>
        </p:blipFill>
        <p:spPr bwMode="auto">
          <a:xfrm>
            <a:off x="1" y="0"/>
            <a:ext cx="1220094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2" name="组合 2123"/>
          <p:cNvGrpSpPr/>
          <p:nvPr/>
        </p:nvGrpSpPr>
        <p:grpSpPr>
          <a:xfrm>
            <a:off x="101201" y="-447561"/>
            <a:ext cx="11593767" cy="6855153"/>
            <a:chOff x="1509713" y="-109538"/>
            <a:chExt cx="10326328" cy="6377829"/>
          </a:xfrm>
        </p:grpSpPr>
        <p:pic>
          <p:nvPicPr>
            <p:cNvPr id="4" name="图片 2122"/>
            <p:cNvPicPr>
              <a:picLocks noChangeAspect="1"/>
            </p:cNvPicPr>
            <p:nvPr/>
          </p:nvPicPr>
          <p:blipFill rotWithShape="1">
            <a:blip r:embed="rId3"/>
            <a:srcRect b="68945"/>
            <a:stretch/>
          </p:blipFill>
          <p:spPr>
            <a:xfrm>
              <a:off x="1705769" y="864432"/>
              <a:ext cx="10101948" cy="952336"/>
            </a:xfrm>
            <a:prstGeom prst="rect">
              <a:avLst/>
            </a:prstGeom>
          </p:spPr>
        </p:pic>
        <p:pic>
          <p:nvPicPr>
            <p:cNvPr id="5" name="图片 147"/>
            <p:cNvPicPr>
              <a:picLocks noChangeAspect="1"/>
            </p:cNvPicPr>
            <p:nvPr/>
          </p:nvPicPr>
          <p:blipFill rotWithShape="1">
            <a:blip r:embed="rId3"/>
            <a:srcRect b="64968"/>
            <a:stretch/>
          </p:blipFill>
          <p:spPr>
            <a:xfrm>
              <a:off x="1727309" y="838200"/>
              <a:ext cx="10101948" cy="2867526"/>
            </a:xfrm>
            <a:prstGeom prst="rect">
              <a:avLst/>
            </a:prstGeom>
          </p:spPr>
        </p:pic>
        <p:sp>
          <p:nvSpPr>
            <p:cNvPr id="21" name="Oval 121"/>
            <p:cNvSpPr>
              <a:spLocks noChangeArrowheads="1"/>
            </p:cNvSpPr>
            <p:nvPr/>
          </p:nvSpPr>
          <p:spPr bwMode="auto">
            <a:xfrm>
              <a:off x="1535113" y="0"/>
              <a:ext cx="700088" cy="703263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22" name="Oval 122"/>
            <p:cNvSpPr>
              <a:spLocks noChangeArrowheads="1"/>
            </p:cNvSpPr>
            <p:nvPr/>
          </p:nvSpPr>
          <p:spPr bwMode="auto">
            <a:xfrm>
              <a:off x="1576388" y="41275"/>
              <a:ext cx="700088" cy="7048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23" name="Freeform 123"/>
            <p:cNvSpPr>
              <a:spLocks/>
            </p:cNvSpPr>
            <p:nvPr/>
          </p:nvSpPr>
          <p:spPr bwMode="auto">
            <a:xfrm>
              <a:off x="1509713" y="-109538"/>
              <a:ext cx="733425" cy="922338"/>
            </a:xfrm>
            <a:custGeom>
              <a:avLst/>
              <a:gdLst>
                <a:gd name="T0" fmla="*/ 86 w 88"/>
                <a:gd name="T1" fmla="*/ 55 h 110"/>
                <a:gd name="T2" fmla="*/ 37 w 88"/>
                <a:gd name="T3" fmla="*/ 96 h 110"/>
                <a:gd name="T4" fmla="*/ 4 w 88"/>
                <a:gd name="T5" fmla="*/ 55 h 110"/>
                <a:gd name="T6" fmla="*/ 54 w 88"/>
                <a:gd name="T7" fmla="*/ 14 h 110"/>
                <a:gd name="T8" fmla="*/ 86 w 88"/>
                <a:gd name="T9" fmla="*/ 55 h 110"/>
                <a:gd name="T10" fmla="*/ 88 w 88"/>
                <a:gd name="T11" fmla="*/ 55 h 110"/>
                <a:gd name="T12" fmla="*/ 3 w 88"/>
                <a:gd name="T13" fmla="*/ 55 h 110"/>
                <a:gd name="T14" fmla="*/ 88 w 88"/>
                <a:gd name="T15" fmla="*/ 55 h 110"/>
                <a:gd name="T16" fmla="*/ 86 w 88"/>
                <a:gd name="T17" fmla="*/ 55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8" h="110">
                  <a:moveTo>
                    <a:pt x="86" y="55"/>
                  </a:moveTo>
                  <a:cubicBezTo>
                    <a:pt x="85" y="81"/>
                    <a:pt x="65" y="100"/>
                    <a:pt x="37" y="96"/>
                  </a:cubicBezTo>
                  <a:cubicBezTo>
                    <a:pt x="17" y="93"/>
                    <a:pt x="5" y="73"/>
                    <a:pt x="4" y="55"/>
                  </a:cubicBezTo>
                  <a:cubicBezTo>
                    <a:pt x="2" y="28"/>
                    <a:pt x="29" y="10"/>
                    <a:pt x="54" y="14"/>
                  </a:cubicBezTo>
                  <a:cubicBezTo>
                    <a:pt x="73" y="17"/>
                    <a:pt x="85" y="36"/>
                    <a:pt x="86" y="55"/>
                  </a:cubicBezTo>
                  <a:cubicBezTo>
                    <a:pt x="86" y="55"/>
                    <a:pt x="88" y="55"/>
                    <a:pt x="88" y="55"/>
                  </a:cubicBezTo>
                  <a:cubicBezTo>
                    <a:pt x="85" y="0"/>
                    <a:pt x="5" y="1"/>
                    <a:pt x="3" y="55"/>
                  </a:cubicBezTo>
                  <a:cubicBezTo>
                    <a:pt x="0" y="110"/>
                    <a:pt x="85" y="109"/>
                    <a:pt x="88" y="55"/>
                  </a:cubicBezTo>
                  <a:cubicBezTo>
                    <a:pt x="88" y="55"/>
                    <a:pt x="86" y="55"/>
                    <a:pt x="86" y="55"/>
                  </a:cubicBezTo>
                  <a:close/>
                </a:path>
              </a:pathLst>
            </a:custGeom>
            <a:solidFill>
              <a:srgbClr val="49321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24" name="Freeform 124"/>
            <p:cNvSpPr>
              <a:spLocks/>
            </p:cNvSpPr>
            <p:nvPr/>
          </p:nvSpPr>
          <p:spPr bwMode="auto">
            <a:xfrm>
              <a:off x="1601788" y="92075"/>
              <a:ext cx="233363" cy="427038"/>
            </a:xfrm>
            <a:custGeom>
              <a:avLst/>
              <a:gdLst>
                <a:gd name="T0" fmla="*/ 1 w 28"/>
                <a:gd name="T1" fmla="*/ 40 h 51"/>
                <a:gd name="T2" fmla="*/ 0 w 28"/>
                <a:gd name="T3" fmla="*/ 30 h 51"/>
                <a:gd name="T4" fmla="*/ 7 w 28"/>
                <a:gd name="T5" fmla="*/ 11 h 51"/>
                <a:gd name="T6" fmla="*/ 17 w 28"/>
                <a:gd name="T7" fmla="*/ 4 h 51"/>
                <a:gd name="T8" fmla="*/ 26 w 28"/>
                <a:gd name="T9" fmla="*/ 4 h 51"/>
                <a:gd name="T10" fmla="*/ 23 w 28"/>
                <a:gd name="T11" fmla="*/ 10 h 51"/>
                <a:gd name="T12" fmla="*/ 17 w 28"/>
                <a:gd name="T13" fmla="*/ 14 h 51"/>
                <a:gd name="T14" fmla="*/ 9 w 28"/>
                <a:gd name="T15" fmla="*/ 27 h 51"/>
                <a:gd name="T16" fmla="*/ 10 w 28"/>
                <a:gd name="T17" fmla="*/ 40 h 51"/>
                <a:gd name="T18" fmla="*/ 10 w 28"/>
                <a:gd name="T19" fmla="*/ 50 h 51"/>
                <a:gd name="T20" fmla="*/ 3 w 28"/>
                <a:gd name="T21" fmla="*/ 45 h 51"/>
                <a:gd name="T22" fmla="*/ 1 w 28"/>
                <a:gd name="T23" fmla="*/ 40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8" h="51">
                  <a:moveTo>
                    <a:pt x="1" y="40"/>
                  </a:moveTo>
                  <a:cubicBezTo>
                    <a:pt x="0" y="36"/>
                    <a:pt x="0" y="33"/>
                    <a:pt x="0" y="30"/>
                  </a:cubicBezTo>
                  <a:cubicBezTo>
                    <a:pt x="0" y="23"/>
                    <a:pt x="3" y="16"/>
                    <a:pt x="7" y="11"/>
                  </a:cubicBezTo>
                  <a:cubicBezTo>
                    <a:pt x="10" y="8"/>
                    <a:pt x="13" y="5"/>
                    <a:pt x="17" y="4"/>
                  </a:cubicBezTo>
                  <a:cubicBezTo>
                    <a:pt x="19" y="2"/>
                    <a:pt x="24" y="0"/>
                    <a:pt x="26" y="4"/>
                  </a:cubicBezTo>
                  <a:cubicBezTo>
                    <a:pt x="28" y="5"/>
                    <a:pt x="24" y="9"/>
                    <a:pt x="23" y="10"/>
                  </a:cubicBezTo>
                  <a:cubicBezTo>
                    <a:pt x="21" y="12"/>
                    <a:pt x="19" y="13"/>
                    <a:pt x="17" y="14"/>
                  </a:cubicBezTo>
                  <a:cubicBezTo>
                    <a:pt x="13" y="17"/>
                    <a:pt x="11" y="22"/>
                    <a:pt x="9" y="27"/>
                  </a:cubicBezTo>
                  <a:cubicBezTo>
                    <a:pt x="8" y="31"/>
                    <a:pt x="9" y="36"/>
                    <a:pt x="10" y="40"/>
                  </a:cubicBezTo>
                  <a:cubicBezTo>
                    <a:pt x="11" y="42"/>
                    <a:pt x="13" y="49"/>
                    <a:pt x="10" y="50"/>
                  </a:cubicBezTo>
                  <a:cubicBezTo>
                    <a:pt x="7" y="51"/>
                    <a:pt x="4" y="47"/>
                    <a:pt x="3" y="45"/>
                  </a:cubicBezTo>
                  <a:cubicBezTo>
                    <a:pt x="2" y="44"/>
                    <a:pt x="1" y="42"/>
                    <a:pt x="1" y="4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25" name="Freeform 125"/>
            <p:cNvSpPr>
              <a:spLocks/>
            </p:cNvSpPr>
            <p:nvPr/>
          </p:nvSpPr>
          <p:spPr bwMode="auto">
            <a:xfrm>
              <a:off x="1617663" y="117475"/>
              <a:ext cx="233363" cy="427038"/>
            </a:xfrm>
            <a:custGeom>
              <a:avLst/>
              <a:gdLst>
                <a:gd name="T0" fmla="*/ 1 w 28"/>
                <a:gd name="T1" fmla="*/ 40 h 51"/>
                <a:gd name="T2" fmla="*/ 0 w 28"/>
                <a:gd name="T3" fmla="*/ 30 h 51"/>
                <a:gd name="T4" fmla="*/ 7 w 28"/>
                <a:gd name="T5" fmla="*/ 11 h 51"/>
                <a:gd name="T6" fmla="*/ 17 w 28"/>
                <a:gd name="T7" fmla="*/ 4 h 51"/>
                <a:gd name="T8" fmla="*/ 27 w 28"/>
                <a:gd name="T9" fmla="*/ 3 h 51"/>
                <a:gd name="T10" fmla="*/ 23 w 28"/>
                <a:gd name="T11" fmla="*/ 10 h 51"/>
                <a:gd name="T12" fmla="*/ 18 w 28"/>
                <a:gd name="T13" fmla="*/ 14 h 51"/>
                <a:gd name="T14" fmla="*/ 10 w 28"/>
                <a:gd name="T15" fmla="*/ 27 h 51"/>
                <a:gd name="T16" fmla="*/ 10 w 28"/>
                <a:gd name="T17" fmla="*/ 40 h 51"/>
                <a:gd name="T18" fmla="*/ 10 w 28"/>
                <a:gd name="T19" fmla="*/ 50 h 51"/>
                <a:gd name="T20" fmla="*/ 3 w 28"/>
                <a:gd name="T21" fmla="*/ 45 h 51"/>
                <a:gd name="T22" fmla="*/ 1 w 28"/>
                <a:gd name="T23" fmla="*/ 40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8" h="51">
                  <a:moveTo>
                    <a:pt x="1" y="40"/>
                  </a:moveTo>
                  <a:cubicBezTo>
                    <a:pt x="0" y="36"/>
                    <a:pt x="0" y="33"/>
                    <a:pt x="0" y="30"/>
                  </a:cubicBezTo>
                  <a:cubicBezTo>
                    <a:pt x="1" y="23"/>
                    <a:pt x="3" y="16"/>
                    <a:pt x="7" y="11"/>
                  </a:cubicBezTo>
                  <a:cubicBezTo>
                    <a:pt x="10" y="8"/>
                    <a:pt x="13" y="5"/>
                    <a:pt x="17" y="4"/>
                  </a:cubicBezTo>
                  <a:cubicBezTo>
                    <a:pt x="20" y="2"/>
                    <a:pt x="25" y="0"/>
                    <a:pt x="27" y="3"/>
                  </a:cubicBezTo>
                  <a:cubicBezTo>
                    <a:pt x="28" y="5"/>
                    <a:pt x="24" y="9"/>
                    <a:pt x="23" y="10"/>
                  </a:cubicBezTo>
                  <a:cubicBezTo>
                    <a:pt x="22" y="12"/>
                    <a:pt x="20" y="13"/>
                    <a:pt x="18" y="14"/>
                  </a:cubicBezTo>
                  <a:cubicBezTo>
                    <a:pt x="14" y="17"/>
                    <a:pt x="11" y="22"/>
                    <a:pt x="10" y="27"/>
                  </a:cubicBezTo>
                  <a:cubicBezTo>
                    <a:pt x="9" y="31"/>
                    <a:pt x="9" y="36"/>
                    <a:pt x="10" y="40"/>
                  </a:cubicBezTo>
                  <a:cubicBezTo>
                    <a:pt x="11" y="42"/>
                    <a:pt x="13" y="49"/>
                    <a:pt x="10" y="50"/>
                  </a:cubicBezTo>
                  <a:cubicBezTo>
                    <a:pt x="8" y="51"/>
                    <a:pt x="4" y="47"/>
                    <a:pt x="3" y="45"/>
                  </a:cubicBezTo>
                  <a:cubicBezTo>
                    <a:pt x="2" y="44"/>
                    <a:pt x="2" y="42"/>
                    <a:pt x="1" y="4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26" name="Freeform 126"/>
            <p:cNvSpPr>
              <a:spLocks/>
            </p:cNvSpPr>
            <p:nvPr/>
          </p:nvSpPr>
          <p:spPr bwMode="auto">
            <a:xfrm>
              <a:off x="1576388" y="74613"/>
              <a:ext cx="284163" cy="461963"/>
            </a:xfrm>
            <a:custGeom>
              <a:avLst/>
              <a:gdLst>
                <a:gd name="T0" fmla="*/ 4 w 34"/>
                <a:gd name="T1" fmla="*/ 42 h 55"/>
                <a:gd name="T2" fmla="*/ 8 w 34"/>
                <a:gd name="T3" fmla="*/ 17 h 55"/>
                <a:gd name="T4" fmla="*/ 29 w 34"/>
                <a:gd name="T5" fmla="*/ 6 h 55"/>
                <a:gd name="T6" fmla="*/ 20 w 34"/>
                <a:gd name="T7" fmla="*/ 16 h 55"/>
                <a:gd name="T8" fmla="*/ 12 w 34"/>
                <a:gd name="T9" fmla="*/ 39 h 55"/>
                <a:gd name="T10" fmla="*/ 14 w 34"/>
                <a:gd name="T11" fmla="*/ 48 h 55"/>
                <a:gd name="T12" fmla="*/ 8 w 34"/>
                <a:gd name="T13" fmla="*/ 49 h 55"/>
                <a:gd name="T14" fmla="*/ 4 w 34"/>
                <a:gd name="T15" fmla="*/ 42 h 55"/>
                <a:gd name="T16" fmla="*/ 3 w 34"/>
                <a:gd name="T17" fmla="*/ 42 h 55"/>
                <a:gd name="T18" fmla="*/ 14 w 34"/>
                <a:gd name="T19" fmla="*/ 51 h 55"/>
                <a:gd name="T20" fmla="*/ 12 w 34"/>
                <a:gd name="T21" fmla="*/ 35 h 55"/>
                <a:gd name="T22" fmla="*/ 27 w 34"/>
                <a:gd name="T23" fmla="*/ 11 h 55"/>
                <a:gd name="T24" fmla="*/ 21 w 34"/>
                <a:gd name="T25" fmla="*/ 5 h 55"/>
                <a:gd name="T26" fmla="*/ 3 w 34"/>
                <a:gd name="T27" fmla="*/ 42 h 55"/>
                <a:gd name="T28" fmla="*/ 4 w 34"/>
                <a:gd name="T29" fmla="*/ 42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34" h="55">
                  <a:moveTo>
                    <a:pt x="4" y="42"/>
                  </a:moveTo>
                  <a:cubicBezTo>
                    <a:pt x="3" y="33"/>
                    <a:pt x="4" y="25"/>
                    <a:pt x="8" y="17"/>
                  </a:cubicBezTo>
                  <a:cubicBezTo>
                    <a:pt x="10" y="12"/>
                    <a:pt x="22" y="0"/>
                    <a:pt x="29" y="6"/>
                  </a:cubicBezTo>
                  <a:cubicBezTo>
                    <a:pt x="32" y="8"/>
                    <a:pt x="21" y="15"/>
                    <a:pt x="20" y="16"/>
                  </a:cubicBezTo>
                  <a:cubicBezTo>
                    <a:pt x="13" y="22"/>
                    <a:pt x="11" y="30"/>
                    <a:pt x="12" y="39"/>
                  </a:cubicBezTo>
                  <a:cubicBezTo>
                    <a:pt x="12" y="42"/>
                    <a:pt x="13" y="45"/>
                    <a:pt x="14" y="48"/>
                  </a:cubicBezTo>
                  <a:cubicBezTo>
                    <a:pt x="14" y="52"/>
                    <a:pt x="9" y="50"/>
                    <a:pt x="8" y="49"/>
                  </a:cubicBezTo>
                  <a:cubicBezTo>
                    <a:pt x="6" y="47"/>
                    <a:pt x="5" y="44"/>
                    <a:pt x="4" y="42"/>
                  </a:cubicBezTo>
                  <a:cubicBezTo>
                    <a:pt x="4" y="42"/>
                    <a:pt x="3" y="42"/>
                    <a:pt x="3" y="42"/>
                  </a:cubicBezTo>
                  <a:cubicBezTo>
                    <a:pt x="4" y="46"/>
                    <a:pt x="9" y="55"/>
                    <a:pt x="14" y="51"/>
                  </a:cubicBezTo>
                  <a:cubicBezTo>
                    <a:pt x="17" y="49"/>
                    <a:pt x="13" y="37"/>
                    <a:pt x="12" y="35"/>
                  </a:cubicBezTo>
                  <a:cubicBezTo>
                    <a:pt x="11" y="24"/>
                    <a:pt x="20" y="18"/>
                    <a:pt x="27" y="11"/>
                  </a:cubicBezTo>
                  <a:cubicBezTo>
                    <a:pt x="34" y="5"/>
                    <a:pt x="27" y="2"/>
                    <a:pt x="21" y="5"/>
                  </a:cubicBezTo>
                  <a:cubicBezTo>
                    <a:pt x="6" y="11"/>
                    <a:pt x="0" y="27"/>
                    <a:pt x="3" y="42"/>
                  </a:cubicBezTo>
                  <a:cubicBezTo>
                    <a:pt x="3" y="42"/>
                    <a:pt x="4" y="42"/>
                    <a:pt x="4" y="42"/>
                  </a:cubicBezTo>
                  <a:close/>
                </a:path>
              </a:pathLst>
            </a:custGeom>
            <a:solidFill>
              <a:srgbClr val="49321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grpSp>
          <p:nvGrpSpPr>
            <p:cNvPr id="3" name="组合 2117"/>
            <p:cNvGrpSpPr/>
            <p:nvPr/>
          </p:nvGrpSpPr>
          <p:grpSpPr>
            <a:xfrm>
              <a:off x="1884363" y="50800"/>
              <a:ext cx="9677400" cy="1189038"/>
              <a:chOff x="1884363" y="50800"/>
              <a:chExt cx="9677400" cy="1189038"/>
            </a:xfrm>
          </p:grpSpPr>
          <p:sp>
            <p:nvSpPr>
              <p:cNvPr id="29" name="Freeform 75"/>
              <p:cNvSpPr>
                <a:spLocks/>
              </p:cNvSpPr>
              <p:nvPr/>
            </p:nvSpPr>
            <p:spPr bwMode="auto">
              <a:xfrm>
                <a:off x="2201863" y="971550"/>
                <a:ext cx="292100" cy="268288"/>
              </a:xfrm>
              <a:custGeom>
                <a:avLst/>
                <a:gdLst>
                  <a:gd name="T0" fmla="*/ 19 w 35"/>
                  <a:gd name="T1" fmla="*/ 32 h 32"/>
                  <a:gd name="T2" fmla="*/ 12 w 35"/>
                  <a:gd name="T3" fmla="*/ 6 h 32"/>
                  <a:gd name="T4" fmla="*/ 30 w 35"/>
                  <a:gd name="T5" fmla="*/ 15 h 32"/>
                  <a:gd name="T6" fmla="*/ 18 w 35"/>
                  <a:gd name="T7" fmla="*/ 32 h 32"/>
                  <a:gd name="T8" fmla="*/ 17 w 35"/>
                  <a:gd name="T9" fmla="*/ 32 h 32"/>
                  <a:gd name="T10" fmla="*/ 30 w 35"/>
                  <a:gd name="T11" fmla="*/ 25 h 32"/>
                  <a:gd name="T12" fmla="*/ 18 w 35"/>
                  <a:gd name="T13" fmla="*/ 4 h 32"/>
                  <a:gd name="T14" fmla="*/ 17 w 35"/>
                  <a:gd name="T15" fmla="*/ 32 h 32"/>
                  <a:gd name="T16" fmla="*/ 19 w 35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32">
                    <a:moveTo>
                      <a:pt x="19" y="32"/>
                    </a:moveTo>
                    <a:cubicBezTo>
                      <a:pt x="5" y="31"/>
                      <a:pt x="1" y="14"/>
                      <a:pt x="12" y="6"/>
                    </a:cubicBezTo>
                    <a:cubicBezTo>
                      <a:pt x="20" y="0"/>
                      <a:pt x="28" y="8"/>
                      <a:pt x="30" y="15"/>
                    </a:cubicBezTo>
                    <a:cubicBezTo>
                      <a:pt x="32" y="23"/>
                      <a:pt x="27" y="32"/>
                      <a:pt x="18" y="32"/>
                    </a:cubicBezTo>
                    <a:cubicBezTo>
                      <a:pt x="18" y="32"/>
                      <a:pt x="17" y="32"/>
                      <a:pt x="17" y="32"/>
                    </a:cubicBezTo>
                    <a:cubicBezTo>
                      <a:pt x="23" y="32"/>
                      <a:pt x="27" y="30"/>
                      <a:pt x="30" y="25"/>
                    </a:cubicBezTo>
                    <a:cubicBezTo>
                      <a:pt x="35" y="16"/>
                      <a:pt x="28" y="5"/>
                      <a:pt x="18" y="4"/>
                    </a:cubicBezTo>
                    <a:cubicBezTo>
                      <a:pt x="1" y="3"/>
                      <a:pt x="0" y="32"/>
                      <a:pt x="17" y="32"/>
                    </a:cubicBezTo>
                    <a:cubicBezTo>
                      <a:pt x="18" y="32"/>
                      <a:pt x="18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30" name="Freeform 76"/>
              <p:cNvSpPr>
                <a:spLocks/>
              </p:cNvSpPr>
              <p:nvPr/>
            </p:nvSpPr>
            <p:spPr bwMode="auto">
              <a:xfrm>
                <a:off x="2544763" y="971550"/>
                <a:ext cx="300038" cy="268288"/>
              </a:xfrm>
              <a:custGeom>
                <a:avLst/>
                <a:gdLst>
                  <a:gd name="T0" fmla="*/ 19 w 36"/>
                  <a:gd name="T1" fmla="*/ 32 h 32"/>
                  <a:gd name="T2" fmla="*/ 13 w 36"/>
                  <a:gd name="T3" fmla="*/ 6 h 32"/>
                  <a:gd name="T4" fmla="*/ 31 w 36"/>
                  <a:gd name="T5" fmla="*/ 15 h 32"/>
                  <a:gd name="T6" fmla="*/ 19 w 36"/>
                  <a:gd name="T7" fmla="*/ 32 h 32"/>
                  <a:gd name="T8" fmla="*/ 18 w 36"/>
                  <a:gd name="T9" fmla="*/ 32 h 32"/>
                  <a:gd name="T10" fmla="*/ 31 w 36"/>
                  <a:gd name="T11" fmla="*/ 25 h 32"/>
                  <a:gd name="T12" fmla="*/ 19 w 36"/>
                  <a:gd name="T13" fmla="*/ 4 h 32"/>
                  <a:gd name="T14" fmla="*/ 18 w 36"/>
                  <a:gd name="T15" fmla="*/ 32 h 32"/>
                  <a:gd name="T16" fmla="*/ 19 w 36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6" h="32">
                    <a:moveTo>
                      <a:pt x="19" y="32"/>
                    </a:moveTo>
                    <a:cubicBezTo>
                      <a:pt x="6" y="31"/>
                      <a:pt x="2" y="14"/>
                      <a:pt x="13" y="6"/>
                    </a:cubicBezTo>
                    <a:cubicBezTo>
                      <a:pt x="20" y="0"/>
                      <a:pt x="29" y="8"/>
                      <a:pt x="31" y="15"/>
                    </a:cubicBezTo>
                    <a:cubicBezTo>
                      <a:pt x="33" y="23"/>
                      <a:pt x="27" y="32"/>
                      <a:pt x="19" y="32"/>
                    </a:cubicBezTo>
                    <a:cubicBezTo>
                      <a:pt x="19" y="32"/>
                      <a:pt x="18" y="32"/>
                      <a:pt x="18" y="32"/>
                    </a:cubicBezTo>
                    <a:cubicBezTo>
                      <a:pt x="24" y="32"/>
                      <a:pt x="28" y="30"/>
                      <a:pt x="31" y="25"/>
                    </a:cubicBezTo>
                    <a:cubicBezTo>
                      <a:pt x="36" y="16"/>
                      <a:pt x="29" y="5"/>
                      <a:pt x="19" y="4"/>
                    </a:cubicBezTo>
                    <a:cubicBezTo>
                      <a:pt x="2" y="3"/>
                      <a:pt x="0" y="32"/>
                      <a:pt x="18" y="32"/>
                    </a:cubicBezTo>
                    <a:cubicBezTo>
                      <a:pt x="19" y="32"/>
                      <a:pt x="19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31" name="Freeform 77"/>
              <p:cNvSpPr>
                <a:spLocks/>
              </p:cNvSpPr>
              <p:nvPr/>
            </p:nvSpPr>
            <p:spPr bwMode="auto">
              <a:xfrm>
                <a:off x="2894013" y="971550"/>
                <a:ext cx="300038" cy="268288"/>
              </a:xfrm>
              <a:custGeom>
                <a:avLst/>
                <a:gdLst>
                  <a:gd name="T0" fmla="*/ 19 w 36"/>
                  <a:gd name="T1" fmla="*/ 32 h 32"/>
                  <a:gd name="T2" fmla="*/ 12 w 36"/>
                  <a:gd name="T3" fmla="*/ 6 h 32"/>
                  <a:gd name="T4" fmla="*/ 31 w 36"/>
                  <a:gd name="T5" fmla="*/ 15 h 32"/>
                  <a:gd name="T6" fmla="*/ 19 w 36"/>
                  <a:gd name="T7" fmla="*/ 32 h 32"/>
                  <a:gd name="T8" fmla="*/ 18 w 36"/>
                  <a:gd name="T9" fmla="*/ 32 h 32"/>
                  <a:gd name="T10" fmla="*/ 30 w 36"/>
                  <a:gd name="T11" fmla="*/ 25 h 32"/>
                  <a:gd name="T12" fmla="*/ 19 w 36"/>
                  <a:gd name="T13" fmla="*/ 4 h 32"/>
                  <a:gd name="T14" fmla="*/ 18 w 36"/>
                  <a:gd name="T15" fmla="*/ 32 h 32"/>
                  <a:gd name="T16" fmla="*/ 19 w 36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6" h="32">
                    <a:moveTo>
                      <a:pt x="19" y="32"/>
                    </a:moveTo>
                    <a:cubicBezTo>
                      <a:pt x="6" y="31"/>
                      <a:pt x="2" y="14"/>
                      <a:pt x="12" y="6"/>
                    </a:cubicBezTo>
                    <a:cubicBezTo>
                      <a:pt x="20" y="0"/>
                      <a:pt x="29" y="8"/>
                      <a:pt x="31" y="15"/>
                    </a:cubicBezTo>
                    <a:cubicBezTo>
                      <a:pt x="33" y="23"/>
                      <a:pt x="27" y="32"/>
                      <a:pt x="19" y="32"/>
                    </a:cubicBezTo>
                    <a:cubicBezTo>
                      <a:pt x="19" y="32"/>
                      <a:pt x="18" y="32"/>
                      <a:pt x="18" y="32"/>
                    </a:cubicBezTo>
                    <a:cubicBezTo>
                      <a:pt x="23" y="32"/>
                      <a:pt x="28" y="30"/>
                      <a:pt x="30" y="25"/>
                    </a:cubicBezTo>
                    <a:cubicBezTo>
                      <a:pt x="36" y="16"/>
                      <a:pt x="29" y="5"/>
                      <a:pt x="19" y="4"/>
                    </a:cubicBezTo>
                    <a:cubicBezTo>
                      <a:pt x="2" y="3"/>
                      <a:pt x="0" y="32"/>
                      <a:pt x="18" y="32"/>
                    </a:cubicBezTo>
                    <a:cubicBezTo>
                      <a:pt x="18" y="32"/>
                      <a:pt x="19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32" name="Freeform 78"/>
              <p:cNvSpPr>
                <a:spLocks/>
              </p:cNvSpPr>
              <p:nvPr/>
            </p:nvSpPr>
            <p:spPr bwMode="auto">
              <a:xfrm>
                <a:off x="3244850" y="971550"/>
                <a:ext cx="292100" cy="268288"/>
              </a:xfrm>
              <a:custGeom>
                <a:avLst/>
                <a:gdLst>
                  <a:gd name="T0" fmla="*/ 19 w 35"/>
                  <a:gd name="T1" fmla="*/ 32 h 32"/>
                  <a:gd name="T2" fmla="*/ 12 w 35"/>
                  <a:gd name="T3" fmla="*/ 6 h 32"/>
                  <a:gd name="T4" fmla="*/ 30 w 35"/>
                  <a:gd name="T5" fmla="*/ 15 h 32"/>
                  <a:gd name="T6" fmla="*/ 19 w 35"/>
                  <a:gd name="T7" fmla="*/ 32 h 32"/>
                  <a:gd name="T8" fmla="*/ 18 w 35"/>
                  <a:gd name="T9" fmla="*/ 32 h 32"/>
                  <a:gd name="T10" fmla="*/ 30 w 35"/>
                  <a:gd name="T11" fmla="*/ 25 h 32"/>
                  <a:gd name="T12" fmla="*/ 19 w 35"/>
                  <a:gd name="T13" fmla="*/ 4 h 32"/>
                  <a:gd name="T14" fmla="*/ 18 w 35"/>
                  <a:gd name="T15" fmla="*/ 32 h 32"/>
                  <a:gd name="T16" fmla="*/ 19 w 35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32">
                    <a:moveTo>
                      <a:pt x="19" y="32"/>
                    </a:moveTo>
                    <a:cubicBezTo>
                      <a:pt x="5" y="31"/>
                      <a:pt x="2" y="14"/>
                      <a:pt x="12" y="6"/>
                    </a:cubicBezTo>
                    <a:cubicBezTo>
                      <a:pt x="20" y="0"/>
                      <a:pt x="29" y="8"/>
                      <a:pt x="30" y="15"/>
                    </a:cubicBezTo>
                    <a:cubicBezTo>
                      <a:pt x="32" y="23"/>
                      <a:pt x="27" y="32"/>
                      <a:pt x="19" y="32"/>
                    </a:cubicBezTo>
                    <a:cubicBezTo>
                      <a:pt x="19" y="32"/>
                      <a:pt x="18" y="32"/>
                      <a:pt x="18" y="32"/>
                    </a:cubicBezTo>
                    <a:cubicBezTo>
                      <a:pt x="23" y="32"/>
                      <a:pt x="27" y="30"/>
                      <a:pt x="30" y="25"/>
                    </a:cubicBezTo>
                    <a:cubicBezTo>
                      <a:pt x="35" y="16"/>
                      <a:pt x="29" y="5"/>
                      <a:pt x="19" y="4"/>
                    </a:cubicBezTo>
                    <a:cubicBezTo>
                      <a:pt x="2" y="3"/>
                      <a:pt x="0" y="32"/>
                      <a:pt x="18" y="32"/>
                    </a:cubicBezTo>
                    <a:cubicBezTo>
                      <a:pt x="18" y="32"/>
                      <a:pt x="19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33" name="Freeform 79"/>
              <p:cNvSpPr>
                <a:spLocks/>
              </p:cNvSpPr>
              <p:nvPr/>
            </p:nvSpPr>
            <p:spPr bwMode="auto">
              <a:xfrm>
                <a:off x="3595688" y="971550"/>
                <a:ext cx="292100" cy="268288"/>
              </a:xfrm>
              <a:custGeom>
                <a:avLst/>
                <a:gdLst>
                  <a:gd name="T0" fmla="*/ 19 w 35"/>
                  <a:gd name="T1" fmla="*/ 32 h 32"/>
                  <a:gd name="T2" fmla="*/ 12 w 35"/>
                  <a:gd name="T3" fmla="*/ 6 h 32"/>
                  <a:gd name="T4" fmla="*/ 30 w 35"/>
                  <a:gd name="T5" fmla="*/ 15 h 32"/>
                  <a:gd name="T6" fmla="*/ 19 w 35"/>
                  <a:gd name="T7" fmla="*/ 32 h 32"/>
                  <a:gd name="T8" fmla="*/ 18 w 35"/>
                  <a:gd name="T9" fmla="*/ 32 h 32"/>
                  <a:gd name="T10" fmla="*/ 30 w 35"/>
                  <a:gd name="T11" fmla="*/ 25 h 32"/>
                  <a:gd name="T12" fmla="*/ 19 w 35"/>
                  <a:gd name="T13" fmla="*/ 4 h 32"/>
                  <a:gd name="T14" fmla="*/ 18 w 35"/>
                  <a:gd name="T15" fmla="*/ 32 h 32"/>
                  <a:gd name="T16" fmla="*/ 19 w 35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32">
                    <a:moveTo>
                      <a:pt x="19" y="32"/>
                    </a:moveTo>
                    <a:cubicBezTo>
                      <a:pt x="5" y="31"/>
                      <a:pt x="2" y="14"/>
                      <a:pt x="12" y="6"/>
                    </a:cubicBezTo>
                    <a:cubicBezTo>
                      <a:pt x="20" y="0"/>
                      <a:pt x="28" y="8"/>
                      <a:pt x="30" y="15"/>
                    </a:cubicBezTo>
                    <a:cubicBezTo>
                      <a:pt x="32" y="23"/>
                      <a:pt x="27" y="32"/>
                      <a:pt x="19" y="32"/>
                    </a:cubicBezTo>
                    <a:cubicBezTo>
                      <a:pt x="19" y="32"/>
                      <a:pt x="18" y="32"/>
                      <a:pt x="18" y="32"/>
                    </a:cubicBezTo>
                    <a:cubicBezTo>
                      <a:pt x="23" y="32"/>
                      <a:pt x="27" y="30"/>
                      <a:pt x="30" y="25"/>
                    </a:cubicBezTo>
                    <a:cubicBezTo>
                      <a:pt x="35" y="16"/>
                      <a:pt x="29" y="5"/>
                      <a:pt x="19" y="4"/>
                    </a:cubicBezTo>
                    <a:cubicBezTo>
                      <a:pt x="2" y="3"/>
                      <a:pt x="0" y="32"/>
                      <a:pt x="18" y="32"/>
                    </a:cubicBezTo>
                    <a:cubicBezTo>
                      <a:pt x="18" y="32"/>
                      <a:pt x="19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34" name="Freeform 80"/>
              <p:cNvSpPr>
                <a:spLocks/>
              </p:cNvSpPr>
              <p:nvPr/>
            </p:nvSpPr>
            <p:spPr bwMode="auto">
              <a:xfrm>
                <a:off x="3944938" y="971550"/>
                <a:ext cx="292100" cy="268288"/>
              </a:xfrm>
              <a:custGeom>
                <a:avLst/>
                <a:gdLst>
                  <a:gd name="T0" fmla="*/ 19 w 35"/>
                  <a:gd name="T1" fmla="*/ 32 h 32"/>
                  <a:gd name="T2" fmla="*/ 12 w 35"/>
                  <a:gd name="T3" fmla="*/ 6 h 32"/>
                  <a:gd name="T4" fmla="*/ 30 w 35"/>
                  <a:gd name="T5" fmla="*/ 15 h 32"/>
                  <a:gd name="T6" fmla="*/ 19 w 35"/>
                  <a:gd name="T7" fmla="*/ 32 h 32"/>
                  <a:gd name="T8" fmla="*/ 18 w 35"/>
                  <a:gd name="T9" fmla="*/ 32 h 32"/>
                  <a:gd name="T10" fmla="*/ 30 w 35"/>
                  <a:gd name="T11" fmla="*/ 25 h 32"/>
                  <a:gd name="T12" fmla="*/ 18 w 35"/>
                  <a:gd name="T13" fmla="*/ 4 h 32"/>
                  <a:gd name="T14" fmla="*/ 18 w 35"/>
                  <a:gd name="T15" fmla="*/ 32 h 32"/>
                  <a:gd name="T16" fmla="*/ 19 w 35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32">
                    <a:moveTo>
                      <a:pt x="19" y="32"/>
                    </a:moveTo>
                    <a:cubicBezTo>
                      <a:pt x="5" y="31"/>
                      <a:pt x="1" y="14"/>
                      <a:pt x="12" y="6"/>
                    </a:cubicBezTo>
                    <a:cubicBezTo>
                      <a:pt x="20" y="0"/>
                      <a:pt x="28" y="8"/>
                      <a:pt x="30" y="15"/>
                    </a:cubicBezTo>
                    <a:cubicBezTo>
                      <a:pt x="32" y="23"/>
                      <a:pt x="27" y="32"/>
                      <a:pt x="19" y="32"/>
                    </a:cubicBezTo>
                    <a:cubicBezTo>
                      <a:pt x="18" y="32"/>
                      <a:pt x="18" y="32"/>
                      <a:pt x="18" y="32"/>
                    </a:cubicBezTo>
                    <a:cubicBezTo>
                      <a:pt x="23" y="32"/>
                      <a:pt x="27" y="30"/>
                      <a:pt x="30" y="25"/>
                    </a:cubicBezTo>
                    <a:cubicBezTo>
                      <a:pt x="35" y="16"/>
                      <a:pt x="28" y="5"/>
                      <a:pt x="18" y="4"/>
                    </a:cubicBezTo>
                    <a:cubicBezTo>
                      <a:pt x="1" y="3"/>
                      <a:pt x="0" y="32"/>
                      <a:pt x="18" y="32"/>
                    </a:cubicBezTo>
                    <a:cubicBezTo>
                      <a:pt x="18" y="32"/>
                      <a:pt x="18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35" name="Freeform 81"/>
              <p:cNvSpPr>
                <a:spLocks/>
              </p:cNvSpPr>
              <p:nvPr/>
            </p:nvSpPr>
            <p:spPr bwMode="auto">
              <a:xfrm>
                <a:off x="4295775" y="971550"/>
                <a:ext cx="292100" cy="268288"/>
              </a:xfrm>
              <a:custGeom>
                <a:avLst/>
                <a:gdLst>
                  <a:gd name="T0" fmla="*/ 19 w 35"/>
                  <a:gd name="T1" fmla="*/ 32 h 32"/>
                  <a:gd name="T2" fmla="*/ 12 w 35"/>
                  <a:gd name="T3" fmla="*/ 6 h 32"/>
                  <a:gd name="T4" fmla="*/ 30 w 35"/>
                  <a:gd name="T5" fmla="*/ 15 h 32"/>
                  <a:gd name="T6" fmla="*/ 18 w 35"/>
                  <a:gd name="T7" fmla="*/ 32 h 32"/>
                  <a:gd name="T8" fmla="*/ 17 w 35"/>
                  <a:gd name="T9" fmla="*/ 32 h 32"/>
                  <a:gd name="T10" fmla="*/ 30 w 35"/>
                  <a:gd name="T11" fmla="*/ 25 h 32"/>
                  <a:gd name="T12" fmla="*/ 18 w 35"/>
                  <a:gd name="T13" fmla="*/ 4 h 32"/>
                  <a:gd name="T14" fmla="*/ 17 w 35"/>
                  <a:gd name="T15" fmla="*/ 32 h 32"/>
                  <a:gd name="T16" fmla="*/ 19 w 35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32">
                    <a:moveTo>
                      <a:pt x="19" y="32"/>
                    </a:moveTo>
                    <a:cubicBezTo>
                      <a:pt x="5" y="31"/>
                      <a:pt x="1" y="14"/>
                      <a:pt x="12" y="6"/>
                    </a:cubicBezTo>
                    <a:cubicBezTo>
                      <a:pt x="20" y="0"/>
                      <a:pt x="28" y="8"/>
                      <a:pt x="30" y="15"/>
                    </a:cubicBezTo>
                    <a:cubicBezTo>
                      <a:pt x="32" y="23"/>
                      <a:pt x="26" y="32"/>
                      <a:pt x="18" y="32"/>
                    </a:cubicBezTo>
                    <a:cubicBezTo>
                      <a:pt x="18" y="32"/>
                      <a:pt x="17" y="32"/>
                      <a:pt x="17" y="32"/>
                    </a:cubicBezTo>
                    <a:cubicBezTo>
                      <a:pt x="23" y="32"/>
                      <a:pt x="27" y="30"/>
                      <a:pt x="30" y="25"/>
                    </a:cubicBezTo>
                    <a:cubicBezTo>
                      <a:pt x="35" y="16"/>
                      <a:pt x="28" y="5"/>
                      <a:pt x="18" y="4"/>
                    </a:cubicBezTo>
                    <a:cubicBezTo>
                      <a:pt x="1" y="3"/>
                      <a:pt x="0" y="32"/>
                      <a:pt x="17" y="32"/>
                    </a:cubicBezTo>
                    <a:cubicBezTo>
                      <a:pt x="18" y="32"/>
                      <a:pt x="18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36" name="Freeform 82"/>
              <p:cNvSpPr>
                <a:spLocks/>
              </p:cNvSpPr>
              <p:nvPr/>
            </p:nvSpPr>
            <p:spPr bwMode="auto">
              <a:xfrm>
                <a:off x="4638675" y="971550"/>
                <a:ext cx="300038" cy="268288"/>
              </a:xfrm>
              <a:custGeom>
                <a:avLst/>
                <a:gdLst>
                  <a:gd name="T0" fmla="*/ 19 w 36"/>
                  <a:gd name="T1" fmla="*/ 32 h 32"/>
                  <a:gd name="T2" fmla="*/ 13 w 36"/>
                  <a:gd name="T3" fmla="*/ 6 h 32"/>
                  <a:gd name="T4" fmla="*/ 31 w 36"/>
                  <a:gd name="T5" fmla="*/ 15 h 32"/>
                  <a:gd name="T6" fmla="*/ 19 w 36"/>
                  <a:gd name="T7" fmla="*/ 32 h 32"/>
                  <a:gd name="T8" fmla="*/ 18 w 36"/>
                  <a:gd name="T9" fmla="*/ 32 h 32"/>
                  <a:gd name="T10" fmla="*/ 30 w 36"/>
                  <a:gd name="T11" fmla="*/ 25 h 32"/>
                  <a:gd name="T12" fmla="*/ 19 w 36"/>
                  <a:gd name="T13" fmla="*/ 4 h 32"/>
                  <a:gd name="T14" fmla="*/ 18 w 36"/>
                  <a:gd name="T15" fmla="*/ 32 h 32"/>
                  <a:gd name="T16" fmla="*/ 19 w 36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6" h="32">
                    <a:moveTo>
                      <a:pt x="19" y="32"/>
                    </a:moveTo>
                    <a:cubicBezTo>
                      <a:pt x="6" y="31"/>
                      <a:pt x="2" y="14"/>
                      <a:pt x="13" y="6"/>
                    </a:cubicBezTo>
                    <a:cubicBezTo>
                      <a:pt x="20" y="0"/>
                      <a:pt x="29" y="8"/>
                      <a:pt x="31" y="15"/>
                    </a:cubicBezTo>
                    <a:cubicBezTo>
                      <a:pt x="33" y="23"/>
                      <a:pt x="27" y="32"/>
                      <a:pt x="19" y="32"/>
                    </a:cubicBezTo>
                    <a:cubicBezTo>
                      <a:pt x="19" y="32"/>
                      <a:pt x="18" y="32"/>
                      <a:pt x="18" y="32"/>
                    </a:cubicBezTo>
                    <a:cubicBezTo>
                      <a:pt x="24" y="32"/>
                      <a:pt x="28" y="30"/>
                      <a:pt x="30" y="25"/>
                    </a:cubicBezTo>
                    <a:cubicBezTo>
                      <a:pt x="36" y="16"/>
                      <a:pt x="29" y="5"/>
                      <a:pt x="19" y="4"/>
                    </a:cubicBezTo>
                    <a:cubicBezTo>
                      <a:pt x="2" y="3"/>
                      <a:pt x="0" y="32"/>
                      <a:pt x="18" y="32"/>
                    </a:cubicBezTo>
                    <a:cubicBezTo>
                      <a:pt x="19" y="32"/>
                      <a:pt x="19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37" name="Freeform 83"/>
              <p:cNvSpPr>
                <a:spLocks/>
              </p:cNvSpPr>
              <p:nvPr/>
            </p:nvSpPr>
            <p:spPr bwMode="auto">
              <a:xfrm>
                <a:off x="4987925" y="971550"/>
                <a:ext cx="300038" cy="268288"/>
              </a:xfrm>
              <a:custGeom>
                <a:avLst/>
                <a:gdLst>
                  <a:gd name="T0" fmla="*/ 19 w 36"/>
                  <a:gd name="T1" fmla="*/ 32 h 32"/>
                  <a:gd name="T2" fmla="*/ 12 w 36"/>
                  <a:gd name="T3" fmla="*/ 6 h 32"/>
                  <a:gd name="T4" fmla="*/ 31 w 36"/>
                  <a:gd name="T5" fmla="*/ 15 h 32"/>
                  <a:gd name="T6" fmla="*/ 19 w 36"/>
                  <a:gd name="T7" fmla="*/ 32 h 32"/>
                  <a:gd name="T8" fmla="*/ 18 w 36"/>
                  <a:gd name="T9" fmla="*/ 32 h 32"/>
                  <a:gd name="T10" fmla="*/ 30 w 36"/>
                  <a:gd name="T11" fmla="*/ 25 h 32"/>
                  <a:gd name="T12" fmla="*/ 19 w 36"/>
                  <a:gd name="T13" fmla="*/ 4 h 32"/>
                  <a:gd name="T14" fmla="*/ 18 w 36"/>
                  <a:gd name="T15" fmla="*/ 32 h 32"/>
                  <a:gd name="T16" fmla="*/ 19 w 36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6" h="32">
                    <a:moveTo>
                      <a:pt x="19" y="32"/>
                    </a:moveTo>
                    <a:cubicBezTo>
                      <a:pt x="5" y="31"/>
                      <a:pt x="2" y="14"/>
                      <a:pt x="12" y="6"/>
                    </a:cubicBezTo>
                    <a:cubicBezTo>
                      <a:pt x="20" y="0"/>
                      <a:pt x="29" y="8"/>
                      <a:pt x="31" y="15"/>
                    </a:cubicBezTo>
                    <a:cubicBezTo>
                      <a:pt x="32" y="23"/>
                      <a:pt x="27" y="32"/>
                      <a:pt x="19" y="32"/>
                    </a:cubicBezTo>
                    <a:cubicBezTo>
                      <a:pt x="19" y="32"/>
                      <a:pt x="18" y="32"/>
                      <a:pt x="18" y="32"/>
                    </a:cubicBezTo>
                    <a:cubicBezTo>
                      <a:pt x="23" y="32"/>
                      <a:pt x="28" y="30"/>
                      <a:pt x="30" y="25"/>
                    </a:cubicBezTo>
                    <a:cubicBezTo>
                      <a:pt x="36" y="16"/>
                      <a:pt x="29" y="5"/>
                      <a:pt x="19" y="4"/>
                    </a:cubicBezTo>
                    <a:cubicBezTo>
                      <a:pt x="2" y="3"/>
                      <a:pt x="0" y="32"/>
                      <a:pt x="18" y="32"/>
                    </a:cubicBezTo>
                    <a:cubicBezTo>
                      <a:pt x="18" y="32"/>
                      <a:pt x="19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38" name="Freeform 84"/>
              <p:cNvSpPr>
                <a:spLocks/>
              </p:cNvSpPr>
              <p:nvPr/>
            </p:nvSpPr>
            <p:spPr bwMode="auto">
              <a:xfrm>
                <a:off x="5338763" y="971550"/>
                <a:ext cx="292100" cy="268288"/>
              </a:xfrm>
              <a:custGeom>
                <a:avLst/>
                <a:gdLst>
                  <a:gd name="T0" fmla="*/ 19 w 35"/>
                  <a:gd name="T1" fmla="*/ 32 h 32"/>
                  <a:gd name="T2" fmla="*/ 12 w 35"/>
                  <a:gd name="T3" fmla="*/ 6 h 32"/>
                  <a:gd name="T4" fmla="*/ 30 w 35"/>
                  <a:gd name="T5" fmla="*/ 15 h 32"/>
                  <a:gd name="T6" fmla="*/ 19 w 35"/>
                  <a:gd name="T7" fmla="*/ 32 h 32"/>
                  <a:gd name="T8" fmla="*/ 18 w 35"/>
                  <a:gd name="T9" fmla="*/ 32 h 32"/>
                  <a:gd name="T10" fmla="*/ 30 w 35"/>
                  <a:gd name="T11" fmla="*/ 25 h 32"/>
                  <a:gd name="T12" fmla="*/ 19 w 35"/>
                  <a:gd name="T13" fmla="*/ 4 h 32"/>
                  <a:gd name="T14" fmla="*/ 18 w 35"/>
                  <a:gd name="T15" fmla="*/ 32 h 32"/>
                  <a:gd name="T16" fmla="*/ 19 w 35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32">
                    <a:moveTo>
                      <a:pt x="19" y="32"/>
                    </a:moveTo>
                    <a:cubicBezTo>
                      <a:pt x="5" y="31"/>
                      <a:pt x="2" y="14"/>
                      <a:pt x="12" y="6"/>
                    </a:cubicBezTo>
                    <a:cubicBezTo>
                      <a:pt x="20" y="0"/>
                      <a:pt x="28" y="8"/>
                      <a:pt x="30" y="15"/>
                    </a:cubicBezTo>
                    <a:cubicBezTo>
                      <a:pt x="32" y="23"/>
                      <a:pt x="27" y="32"/>
                      <a:pt x="19" y="32"/>
                    </a:cubicBezTo>
                    <a:cubicBezTo>
                      <a:pt x="19" y="32"/>
                      <a:pt x="18" y="32"/>
                      <a:pt x="18" y="32"/>
                    </a:cubicBezTo>
                    <a:cubicBezTo>
                      <a:pt x="23" y="32"/>
                      <a:pt x="27" y="30"/>
                      <a:pt x="30" y="25"/>
                    </a:cubicBezTo>
                    <a:cubicBezTo>
                      <a:pt x="35" y="16"/>
                      <a:pt x="29" y="5"/>
                      <a:pt x="19" y="4"/>
                    </a:cubicBezTo>
                    <a:cubicBezTo>
                      <a:pt x="2" y="3"/>
                      <a:pt x="0" y="32"/>
                      <a:pt x="18" y="32"/>
                    </a:cubicBezTo>
                    <a:cubicBezTo>
                      <a:pt x="18" y="32"/>
                      <a:pt x="19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39" name="Freeform 85"/>
              <p:cNvSpPr>
                <a:spLocks/>
              </p:cNvSpPr>
              <p:nvPr/>
            </p:nvSpPr>
            <p:spPr bwMode="auto">
              <a:xfrm>
                <a:off x="5689600" y="971550"/>
                <a:ext cx="292100" cy="268288"/>
              </a:xfrm>
              <a:custGeom>
                <a:avLst/>
                <a:gdLst>
                  <a:gd name="T0" fmla="*/ 19 w 35"/>
                  <a:gd name="T1" fmla="*/ 32 h 32"/>
                  <a:gd name="T2" fmla="*/ 12 w 35"/>
                  <a:gd name="T3" fmla="*/ 6 h 32"/>
                  <a:gd name="T4" fmla="*/ 30 w 35"/>
                  <a:gd name="T5" fmla="*/ 15 h 32"/>
                  <a:gd name="T6" fmla="*/ 19 w 35"/>
                  <a:gd name="T7" fmla="*/ 32 h 32"/>
                  <a:gd name="T8" fmla="*/ 18 w 35"/>
                  <a:gd name="T9" fmla="*/ 32 h 32"/>
                  <a:gd name="T10" fmla="*/ 30 w 35"/>
                  <a:gd name="T11" fmla="*/ 25 h 32"/>
                  <a:gd name="T12" fmla="*/ 19 w 35"/>
                  <a:gd name="T13" fmla="*/ 4 h 32"/>
                  <a:gd name="T14" fmla="*/ 18 w 35"/>
                  <a:gd name="T15" fmla="*/ 32 h 32"/>
                  <a:gd name="T16" fmla="*/ 19 w 35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32">
                    <a:moveTo>
                      <a:pt x="19" y="32"/>
                    </a:moveTo>
                    <a:cubicBezTo>
                      <a:pt x="5" y="31"/>
                      <a:pt x="2" y="14"/>
                      <a:pt x="12" y="6"/>
                    </a:cubicBezTo>
                    <a:cubicBezTo>
                      <a:pt x="20" y="0"/>
                      <a:pt x="28" y="8"/>
                      <a:pt x="30" y="15"/>
                    </a:cubicBezTo>
                    <a:cubicBezTo>
                      <a:pt x="32" y="23"/>
                      <a:pt x="27" y="32"/>
                      <a:pt x="19" y="32"/>
                    </a:cubicBezTo>
                    <a:cubicBezTo>
                      <a:pt x="19" y="32"/>
                      <a:pt x="18" y="32"/>
                      <a:pt x="18" y="32"/>
                    </a:cubicBezTo>
                    <a:cubicBezTo>
                      <a:pt x="23" y="32"/>
                      <a:pt x="27" y="30"/>
                      <a:pt x="30" y="25"/>
                    </a:cubicBezTo>
                    <a:cubicBezTo>
                      <a:pt x="35" y="16"/>
                      <a:pt x="29" y="5"/>
                      <a:pt x="19" y="4"/>
                    </a:cubicBezTo>
                    <a:cubicBezTo>
                      <a:pt x="1" y="3"/>
                      <a:pt x="0" y="32"/>
                      <a:pt x="18" y="32"/>
                    </a:cubicBezTo>
                    <a:cubicBezTo>
                      <a:pt x="18" y="32"/>
                      <a:pt x="19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40" name="Freeform 86"/>
              <p:cNvSpPr>
                <a:spLocks/>
              </p:cNvSpPr>
              <p:nvPr/>
            </p:nvSpPr>
            <p:spPr bwMode="auto">
              <a:xfrm>
                <a:off x="6038850" y="971550"/>
                <a:ext cx="292100" cy="268288"/>
              </a:xfrm>
              <a:custGeom>
                <a:avLst/>
                <a:gdLst>
                  <a:gd name="T0" fmla="*/ 19 w 35"/>
                  <a:gd name="T1" fmla="*/ 32 h 32"/>
                  <a:gd name="T2" fmla="*/ 12 w 35"/>
                  <a:gd name="T3" fmla="*/ 6 h 32"/>
                  <a:gd name="T4" fmla="*/ 30 w 35"/>
                  <a:gd name="T5" fmla="*/ 15 h 32"/>
                  <a:gd name="T6" fmla="*/ 19 w 35"/>
                  <a:gd name="T7" fmla="*/ 32 h 32"/>
                  <a:gd name="T8" fmla="*/ 18 w 35"/>
                  <a:gd name="T9" fmla="*/ 32 h 32"/>
                  <a:gd name="T10" fmla="*/ 30 w 35"/>
                  <a:gd name="T11" fmla="*/ 25 h 32"/>
                  <a:gd name="T12" fmla="*/ 18 w 35"/>
                  <a:gd name="T13" fmla="*/ 4 h 32"/>
                  <a:gd name="T14" fmla="*/ 18 w 35"/>
                  <a:gd name="T15" fmla="*/ 32 h 32"/>
                  <a:gd name="T16" fmla="*/ 19 w 35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32">
                    <a:moveTo>
                      <a:pt x="19" y="32"/>
                    </a:moveTo>
                    <a:cubicBezTo>
                      <a:pt x="5" y="31"/>
                      <a:pt x="1" y="14"/>
                      <a:pt x="12" y="6"/>
                    </a:cubicBezTo>
                    <a:cubicBezTo>
                      <a:pt x="20" y="0"/>
                      <a:pt x="28" y="8"/>
                      <a:pt x="30" y="15"/>
                    </a:cubicBezTo>
                    <a:cubicBezTo>
                      <a:pt x="32" y="23"/>
                      <a:pt x="27" y="32"/>
                      <a:pt x="19" y="32"/>
                    </a:cubicBezTo>
                    <a:cubicBezTo>
                      <a:pt x="18" y="32"/>
                      <a:pt x="17" y="32"/>
                      <a:pt x="18" y="32"/>
                    </a:cubicBezTo>
                    <a:cubicBezTo>
                      <a:pt x="23" y="32"/>
                      <a:pt x="27" y="30"/>
                      <a:pt x="30" y="25"/>
                    </a:cubicBezTo>
                    <a:cubicBezTo>
                      <a:pt x="35" y="16"/>
                      <a:pt x="28" y="5"/>
                      <a:pt x="18" y="4"/>
                    </a:cubicBezTo>
                    <a:cubicBezTo>
                      <a:pt x="1" y="3"/>
                      <a:pt x="0" y="32"/>
                      <a:pt x="18" y="32"/>
                    </a:cubicBezTo>
                    <a:cubicBezTo>
                      <a:pt x="18" y="32"/>
                      <a:pt x="18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41" name="Freeform 87"/>
              <p:cNvSpPr>
                <a:spLocks/>
              </p:cNvSpPr>
              <p:nvPr/>
            </p:nvSpPr>
            <p:spPr bwMode="auto">
              <a:xfrm>
                <a:off x="6389688" y="971550"/>
                <a:ext cx="292100" cy="268288"/>
              </a:xfrm>
              <a:custGeom>
                <a:avLst/>
                <a:gdLst>
                  <a:gd name="T0" fmla="*/ 18 w 35"/>
                  <a:gd name="T1" fmla="*/ 32 h 32"/>
                  <a:gd name="T2" fmla="*/ 12 w 35"/>
                  <a:gd name="T3" fmla="*/ 6 h 32"/>
                  <a:gd name="T4" fmla="*/ 30 w 35"/>
                  <a:gd name="T5" fmla="*/ 15 h 32"/>
                  <a:gd name="T6" fmla="*/ 18 w 35"/>
                  <a:gd name="T7" fmla="*/ 32 h 32"/>
                  <a:gd name="T8" fmla="*/ 17 w 35"/>
                  <a:gd name="T9" fmla="*/ 32 h 32"/>
                  <a:gd name="T10" fmla="*/ 30 w 35"/>
                  <a:gd name="T11" fmla="*/ 25 h 32"/>
                  <a:gd name="T12" fmla="*/ 18 w 35"/>
                  <a:gd name="T13" fmla="*/ 4 h 32"/>
                  <a:gd name="T14" fmla="*/ 17 w 35"/>
                  <a:gd name="T15" fmla="*/ 32 h 32"/>
                  <a:gd name="T16" fmla="*/ 18 w 35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32">
                    <a:moveTo>
                      <a:pt x="18" y="32"/>
                    </a:moveTo>
                    <a:cubicBezTo>
                      <a:pt x="5" y="31"/>
                      <a:pt x="1" y="14"/>
                      <a:pt x="12" y="6"/>
                    </a:cubicBezTo>
                    <a:cubicBezTo>
                      <a:pt x="20" y="0"/>
                      <a:pt x="28" y="8"/>
                      <a:pt x="30" y="15"/>
                    </a:cubicBezTo>
                    <a:cubicBezTo>
                      <a:pt x="32" y="23"/>
                      <a:pt x="26" y="32"/>
                      <a:pt x="18" y="32"/>
                    </a:cubicBezTo>
                    <a:cubicBezTo>
                      <a:pt x="18" y="32"/>
                      <a:pt x="17" y="32"/>
                      <a:pt x="17" y="32"/>
                    </a:cubicBezTo>
                    <a:cubicBezTo>
                      <a:pt x="23" y="32"/>
                      <a:pt x="27" y="30"/>
                      <a:pt x="30" y="25"/>
                    </a:cubicBezTo>
                    <a:cubicBezTo>
                      <a:pt x="35" y="16"/>
                      <a:pt x="28" y="5"/>
                      <a:pt x="18" y="4"/>
                    </a:cubicBezTo>
                    <a:cubicBezTo>
                      <a:pt x="1" y="3"/>
                      <a:pt x="0" y="32"/>
                      <a:pt x="17" y="32"/>
                    </a:cubicBezTo>
                    <a:cubicBezTo>
                      <a:pt x="18" y="32"/>
                      <a:pt x="18" y="32"/>
                      <a:pt x="18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42" name="Freeform 88"/>
              <p:cNvSpPr>
                <a:spLocks/>
              </p:cNvSpPr>
              <p:nvPr/>
            </p:nvSpPr>
            <p:spPr bwMode="auto">
              <a:xfrm>
                <a:off x="6732588" y="971550"/>
                <a:ext cx="300038" cy="268288"/>
              </a:xfrm>
              <a:custGeom>
                <a:avLst/>
                <a:gdLst>
                  <a:gd name="T0" fmla="*/ 19 w 36"/>
                  <a:gd name="T1" fmla="*/ 32 h 32"/>
                  <a:gd name="T2" fmla="*/ 13 w 36"/>
                  <a:gd name="T3" fmla="*/ 6 h 32"/>
                  <a:gd name="T4" fmla="*/ 31 w 36"/>
                  <a:gd name="T5" fmla="*/ 15 h 32"/>
                  <a:gd name="T6" fmla="*/ 19 w 36"/>
                  <a:gd name="T7" fmla="*/ 32 h 32"/>
                  <a:gd name="T8" fmla="*/ 18 w 36"/>
                  <a:gd name="T9" fmla="*/ 32 h 32"/>
                  <a:gd name="T10" fmla="*/ 30 w 36"/>
                  <a:gd name="T11" fmla="*/ 25 h 32"/>
                  <a:gd name="T12" fmla="*/ 19 w 36"/>
                  <a:gd name="T13" fmla="*/ 4 h 32"/>
                  <a:gd name="T14" fmla="*/ 18 w 36"/>
                  <a:gd name="T15" fmla="*/ 32 h 32"/>
                  <a:gd name="T16" fmla="*/ 19 w 36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6" h="32">
                    <a:moveTo>
                      <a:pt x="19" y="32"/>
                    </a:moveTo>
                    <a:cubicBezTo>
                      <a:pt x="6" y="31"/>
                      <a:pt x="2" y="14"/>
                      <a:pt x="13" y="6"/>
                    </a:cubicBezTo>
                    <a:cubicBezTo>
                      <a:pt x="20" y="0"/>
                      <a:pt x="29" y="8"/>
                      <a:pt x="31" y="15"/>
                    </a:cubicBezTo>
                    <a:cubicBezTo>
                      <a:pt x="33" y="23"/>
                      <a:pt x="27" y="32"/>
                      <a:pt x="19" y="32"/>
                    </a:cubicBezTo>
                    <a:cubicBezTo>
                      <a:pt x="19" y="32"/>
                      <a:pt x="18" y="32"/>
                      <a:pt x="18" y="32"/>
                    </a:cubicBezTo>
                    <a:cubicBezTo>
                      <a:pt x="23" y="32"/>
                      <a:pt x="28" y="30"/>
                      <a:pt x="30" y="25"/>
                    </a:cubicBezTo>
                    <a:cubicBezTo>
                      <a:pt x="36" y="16"/>
                      <a:pt x="29" y="5"/>
                      <a:pt x="19" y="4"/>
                    </a:cubicBezTo>
                    <a:cubicBezTo>
                      <a:pt x="2" y="3"/>
                      <a:pt x="0" y="32"/>
                      <a:pt x="18" y="32"/>
                    </a:cubicBezTo>
                    <a:cubicBezTo>
                      <a:pt x="19" y="32"/>
                      <a:pt x="19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43" name="Freeform 89"/>
              <p:cNvSpPr>
                <a:spLocks/>
              </p:cNvSpPr>
              <p:nvPr/>
            </p:nvSpPr>
            <p:spPr bwMode="auto">
              <a:xfrm>
                <a:off x="7081838" y="971550"/>
                <a:ext cx="300038" cy="268288"/>
              </a:xfrm>
              <a:custGeom>
                <a:avLst/>
                <a:gdLst>
                  <a:gd name="T0" fmla="*/ 19 w 36"/>
                  <a:gd name="T1" fmla="*/ 32 h 32"/>
                  <a:gd name="T2" fmla="*/ 12 w 36"/>
                  <a:gd name="T3" fmla="*/ 6 h 32"/>
                  <a:gd name="T4" fmla="*/ 30 w 36"/>
                  <a:gd name="T5" fmla="*/ 15 h 32"/>
                  <a:gd name="T6" fmla="*/ 19 w 36"/>
                  <a:gd name="T7" fmla="*/ 32 h 32"/>
                  <a:gd name="T8" fmla="*/ 18 w 36"/>
                  <a:gd name="T9" fmla="*/ 32 h 32"/>
                  <a:gd name="T10" fmla="*/ 30 w 36"/>
                  <a:gd name="T11" fmla="*/ 25 h 32"/>
                  <a:gd name="T12" fmla="*/ 19 w 36"/>
                  <a:gd name="T13" fmla="*/ 4 h 32"/>
                  <a:gd name="T14" fmla="*/ 18 w 36"/>
                  <a:gd name="T15" fmla="*/ 32 h 32"/>
                  <a:gd name="T16" fmla="*/ 19 w 36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6" h="32">
                    <a:moveTo>
                      <a:pt x="19" y="32"/>
                    </a:moveTo>
                    <a:cubicBezTo>
                      <a:pt x="5" y="31"/>
                      <a:pt x="2" y="14"/>
                      <a:pt x="12" y="6"/>
                    </a:cubicBezTo>
                    <a:cubicBezTo>
                      <a:pt x="20" y="0"/>
                      <a:pt x="29" y="8"/>
                      <a:pt x="30" y="15"/>
                    </a:cubicBezTo>
                    <a:cubicBezTo>
                      <a:pt x="32" y="23"/>
                      <a:pt x="27" y="32"/>
                      <a:pt x="19" y="32"/>
                    </a:cubicBezTo>
                    <a:cubicBezTo>
                      <a:pt x="19" y="32"/>
                      <a:pt x="18" y="32"/>
                      <a:pt x="18" y="32"/>
                    </a:cubicBezTo>
                    <a:cubicBezTo>
                      <a:pt x="23" y="32"/>
                      <a:pt x="27" y="30"/>
                      <a:pt x="30" y="25"/>
                    </a:cubicBezTo>
                    <a:cubicBezTo>
                      <a:pt x="36" y="16"/>
                      <a:pt x="29" y="5"/>
                      <a:pt x="19" y="4"/>
                    </a:cubicBezTo>
                    <a:cubicBezTo>
                      <a:pt x="2" y="3"/>
                      <a:pt x="0" y="32"/>
                      <a:pt x="18" y="32"/>
                    </a:cubicBezTo>
                    <a:cubicBezTo>
                      <a:pt x="18" y="32"/>
                      <a:pt x="19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44" name="Freeform 90"/>
              <p:cNvSpPr>
                <a:spLocks/>
              </p:cNvSpPr>
              <p:nvPr/>
            </p:nvSpPr>
            <p:spPr bwMode="auto">
              <a:xfrm>
                <a:off x="7432675" y="971550"/>
                <a:ext cx="292100" cy="268288"/>
              </a:xfrm>
              <a:custGeom>
                <a:avLst/>
                <a:gdLst>
                  <a:gd name="T0" fmla="*/ 19 w 35"/>
                  <a:gd name="T1" fmla="*/ 32 h 32"/>
                  <a:gd name="T2" fmla="*/ 12 w 35"/>
                  <a:gd name="T3" fmla="*/ 6 h 32"/>
                  <a:gd name="T4" fmla="*/ 30 w 35"/>
                  <a:gd name="T5" fmla="*/ 15 h 32"/>
                  <a:gd name="T6" fmla="*/ 19 w 35"/>
                  <a:gd name="T7" fmla="*/ 32 h 32"/>
                  <a:gd name="T8" fmla="*/ 18 w 35"/>
                  <a:gd name="T9" fmla="*/ 32 h 32"/>
                  <a:gd name="T10" fmla="*/ 30 w 35"/>
                  <a:gd name="T11" fmla="*/ 25 h 32"/>
                  <a:gd name="T12" fmla="*/ 19 w 35"/>
                  <a:gd name="T13" fmla="*/ 4 h 32"/>
                  <a:gd name="T14" fmla="*/ 18 w 35"/>
                  <a:gd name="T15" fmla="*/ 32 h 32"/>
                  <a:gd name="T16" fmla="*/ 19 w 35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32">
                    <a:moveTo>
                      <a:pt x="19" y="32"/>
                    </a:moveTo>
                    <a:cubicBezTo>
                      <a:pt x="5" y="31"/>
                      <a:pt x="2" y="14"/>
                      <a:pt x="12" y="6"/>
                    </a:cubicBezTo>
                    <a:cubicBezTo>
                      <a:pt x="20" y="0"/>
                      <a:pt x="28" y="8"/>
                      <a:pt x="30" y="15"/>
                    </a:cubicBezTo>
                    <a:cubicBezTo>
                      <a:pt x="32" y="23"/>
                      <a:pt x="27" y="32"/>
                      <a:pt x="19" y="32"/>
                    </a:cubicBezTo>
                    <a:cubicBezTo>
                      <a:pt x="19" y="32"/>
                      <a:pt x="18" y="32"/>
                      <a:pt x="18" y="32"/>
                    </a:cubicBezTo>
                    <a:cubicBezTo>
                      <a:pt x="23" y="32"/>
                      <a:pt x="27" y="30"/>
                      <a:pt x="30" y="25"/>
                    </a:cubicBezTo>
                    <a:cubicBezTo>
                      <a:pt x="35" y="16"/>
                      <a:pt x="29" y="5"/>
                      <a:pt x="19" y="4"/>
                    </a:cubicBezTo>
                    <a:cubicBezTo>
                      <a:pt x="2" y="3"/>
                      <a:pt x="0" y="32"/>
                      <a:pt x="18" y="32"/>
                    </a:cubicBezTo>
                    <a:cubicBezTo>
                      <a:pt x="18" y="32"/>
                      <a:pt x="19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45" name="Freeform 91"/>
              <p:cNvSpPr>
                <a:spLocks/>
              </p:cNvSpPr>
              <p:nvPr/>
            </p:nvSpPr>
            <p:spPr bwMode="auto">
              <a:xfrm>
                <a:off x="7783513" y="971550"/>
                <a:ext cx="292100" cy="268288"/>
              </a:xfrm>
              <a:custGeom>
                <a:avLst/>
                <a:gdLst>
                  <a:gd name="T0" fmla="*/ 19 w 35"/>
                  <a:gd name="T1" fmla="*/ 32 h 32"/>
                  <a:gd name="T2" fmla="*/ 12 w 35"/>
                  <a:gd name="T3" fmla="*/ 6 h 32"/>
                  <a:gd name="T4" fmla="*/ 30 w 35"/>
                  <a:gd name="T5" fmla="*/ 15 h 32"/>
                  <a:gd name="T6" fmla="*/ 19 w 35"/>
                  <a:gd name="T7" fmla="*/ 32 h 32"/>
                  <a:gd name="T8" fmla="*/ 18 w 35"/>
                  <a:gd name="T9" fmla="*/ 32 h 32"/>
                  <a:gd name="T10" fmla="*/ 30 w 35"/>
                  <a:gd name="T11" fmla="*/ 25 h 32"/>
                  <a:gd name="T12" fmla="*/ 19 w 35"/>
                  <a:gd name="T13" fmla="*/ 4 h 32"/>
                  <a:gd name="T14" fmla="*/ 18 w 35"/>
                  <a:gd name="T15" fmla="*/ 32 h 32"/>
                  <a:gd name="T16" fmla="*/ 19 w 35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32">
                    <a:moveTo>
                      <a:pt x="19" y="32"/>
                    </a:moveTo>
                    <a:cubicBezTo>
                      <a:pt x="5" y="31"/>
                      <a:pt x="2" y="14"/>
                      <a:pt x="12" y="6"/>
                    </a:cubicBezTo>
                    <a:cubicBezTo>
                      <a:pt x="20" y="0"/>
                      <a:pt x="28" y="8"/>
                      <a:pt x="30" y="15"/>
                    </a:cubicBezTo>
                    <a:cubicBezTo>
                      <a:pt x="32" y="23"/>
                      <a:pt x="27" y="32"/>
                      <a:pt x="19" y="32"/>
                    </a:cubicBezTo>
                    <a:cubicBezTo>
                      <a:pt x="18" y="32"/>
                      <a:pt x="18" y="32"/>
                      <a:pt x="18" y="32"/>
                    </a:cubicBezTo>
                    <a:cubicBezTo>
                      <a:pt x="23" y="32"/>
                      <a:pt x="27" y="30"/>
                      <a:pt x="30" y="25"/>
                    </a:cubicBezTo>
                    <a:cubicBezTo>
                      <a:pt x="35" y="16"/>
                      <a:pt x="28" y="5"/>
                      <a:pt x="19" y="4"/>
                    </a:cubicBezTo>
                    <a:cubicBezTo>
                      <a:pt x="1" y="3"/>
                      <a:pt x="0" y="32"/>
                      <a:pt x="18" y="32"/>
                    </a:cubicBezTo>
                    <a:cubicBezTo>
                      <a:pt x="18" y="32"/>
                      <a:pt x="19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46" name="Freeform 92"/>
              <p:cNvSpPr>
                <a:spLocks/>
              </p:cNvSpPr>
              <p:nvPr/>
            </p:nvSpPr>
            <p:spPr bwMode="auto">
              <a:xfrm>
                <a:off x="8132763" y="971550"/>
                <a:ext cx="292100" cy="268288"/>
              </a:xfrm>
              <a:custGeom>
                <a:avLst/>
                <a:gdLst>
                  <a:gd name="T0" fmla="*/ 19 w 35"/>
                  <a:gd name="T1" fmla="*/ 32 h 32"/>
                  <a:gd name="T2" fmla="*/ 12 w 35"/>
                  <a:gd name="T3" fmla="*/ 6 h 32"/>
                  <a:gd name="T4" fmla="*/ 30 w 35"/>
                  <a:gd name="T5" fmla="*/ 15 h 32"/>
                  <a:gd name="T6" fmla="*/ 19 w 35"/>
                  <a:gd name="T7" fmla="*/ 32 h 32"/>
                  <a:gd name="T8" fmla="*/ 18 w 35"/>
                  <a:gd name="T9" fmla="*/ 32 h 32"/>
                  <a:gd name="T10" fmla="*/ 30 w 35"/>
                  <a:gd name="T11" fmla="*/ 25 h 32"/>
                  <a:gd name="T12" fmla="*/ 18 w 35"/>
                  <a:gd name="T13" fmla="*/ 4 h 32"/>
                  <a:gd name="T14" fmla="*/ 17 w 35"/>
                  <a:gd name="T15" fmla="*/ 32 h 32"/>
                  <a:gd name="T16" fmla="*/ 19 w 35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32">
                    <a:moveTo>
                      <a:pt x="19" y="32"/>
                    </a:moveTo>
                    <a:cubicBezTo>
                      <a:pt x="5" y="31"/>
                      <a:pt x="1" y="14"/>
                      <a:pt x="12" y="6"/>
                    </a:cubicBezTo>
                    <a:cubicBezTo>
                      <a:pt x="20" y="0"/>
                      <a:pt x="28" y="8"/>
                      <a:pt x="30" y="15"/>
                    </a:cubicBezTo>
                    <a:cubicBezTo>
                      <a:pt x="32" y="23"/>
                      <a:pt x="27" y="32"/>
                      <a:pt x="19" y="32"/>
                    </a:cubicBezTo>
                    <a:cubicBezTo>
                      <a:pt x="18" y="32"/>
                      <a:pt x="17" y="32"/>
                      <a:pt x="18" y="32"/>
                    </a:cubicBezTo>
                    <a:cubicBezTo>
                      <a:pt x="23" y="32"/>
                      <a:pt x="27" y="30"/>
                      <a:pt x="30" y="25"/>
                    </a:cubicBezTo>
                    <a:cubicBezTo>
                      <a:pt x="35" y="16"/>
                      <a:pt x="28" y="5"/>
                      <a:pt x="18" y="4"/>
                    </a:cubicBezTo>
                    <a:cubicBezTo>
                      <a:pt x="1" y="3"/>
                      <a:pt x="0" y="32"/>
                      <a:pt x="17" y="32"/>
                    </a:cubicBezTo>
                    <a:cubicBezTo>
                      <a:pt x="18" y="32"/>
                      <a:pt x="18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47" name="Freeform 93"/>
              <p:cNvSpPr>
                <a:spLocks/>
              </p:cNvSpPr>
              <p:nvPr/>
            </p:nvSpPr>
            <p:spPr bwMode="auto">
              <a:xfrm>
                <a:off x="8483600" y="971550"/>
                <a:ext cx="292100" cy="268288"/>
              </a:xfrm>
              <a:custGeom>
                <a:avLst/>
                <a:gdLst>
                  <a:gd name="T0" fmla="*/ 18 w 35"/>
                  <a:gd name="T1" fmla="*/ 32 h 32"/>
                  <a:gd name="T2" fmla="*/ 12 w 35"/>
                  <a:gd name="T3" fmla="*/ 6 h 32"/>
                  <a:gd name="T4" fmla="*/ 30 w 35"/>
                  <a:gd name="T5" fmla="*/ 15 h 32"/>
                  <a:gd name="T6" fmla="*/ 18 w 35"/>
                  <a:gd name="T7" fmla="*/ 32 h 32"/>
                  <a:gd name="T8" fmla="*/ 17 w 35"/>
                  <a:gd name="T9" fmla="*/ 32 h 32"/>
                  <a:gd name="T10" fmla="*/ 30 w 35"/>
                  <a:gd name="T11" fmla="*/ 25 h 32"/>
                  <a:gd name="T12" fmla="*/ 18 w 35"/>
                  <a:gd name="T13" fmla="*/ 4 h 32"/>
                  <a:gd name="T14" fmla="*/ 17 w 35"/>
                  <a:gd name="T15" fmla="*/ 32 h 32"/>
                  <a:gd name="T16" fmla="*/ 18 w 35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32">
                    <a:moveTo>
                      <a:pt x="18" y="32"/>
                    </a:moveTo>
                    <a:cubicBezTo>
                      <a:pt x="5" y="31"/>
                      <a:pt x="1" y="14"/>
                      <a:pt x="12" y="6"/>
                    </a:cubicBezTo>
                    <a:cubicBezTo>
                      <a:pt x="20" y="0"/>
                      <a:pt x="28" y="8"/>
                      <a:pt x="30" y="15"/>
                    </a:cubicBezTo>
                    <a:cubicBezTo>
                      <a:pt x="32" y="23"/>
                      <a:pt x="26" y="32"/>
                      <a:pt x="18" y="32"/>
                    </a:cubicBezTo>
                    <a:cubicBezTo>
                      <a:pt x="18" y="32"/>
                      <a:pt x="17" y="32"/>
                      <a:pt x="17" y="32"/>
                    </a:cubicBezTo>
                    <a:cubicBezTo>
                      <a:pt x="23" y="32"/>
                      <a:pt x="27" y="30"/>
                      <a:pt x="30" y="25"/>
                    </a:cubicBezTo>
                    <a:cubicBezTo>
                      <a:pt x="35" y="16"/>
                      <a:pt x="28" y="5"/>
                      <a:pt x="18" y="4"/>
                    </a:cubicBezTo>
                    <a:cubicBezTo>
                      <a:pt x="1" y="3"/>
                      <a:pt x="0" y="32"/>
                      <a:pt x="17" y="32"/>
                    </a:cubicBezTo>
                    <a:cubicBezTo>
                      <a:pt x="18" y="32"/>
                      <a:pt x="18" y="32"/>
                      <a:pt x="18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48" name="Freeform 94"/>
              <p:cNvSpPr>
                <a:spLocks/>
              </p:cNvSpPr>
              <p:nvPr/>
            </p:nvSpPr>
            <p:spPr bwMode="auto">
              <a:xfrm>
                <a:off x="8826500" y="971550"/>
                <a:ext cx="300038" cy="268288"/>
              </a:xfrm>
              <a:custGeom>
                <a:avLst/>
                <a:gdLst>
                  <a:gd name="T0" fmla="*/ 19 w 36"/>
                  <a:gd name="T1" fmla="*/ 32 h 32"/>
                  <a:gd name="T2" fmla="*/ 12 w 36"/>
                  <a:gd name="T3" fmla="*/ 6 h 32"/>
                  <a:gd name="T4" fmla="*/ 31 w 36"/>
                  <a:gd name="T5" fmla="*/ 15 h 32"/>
                  <a:gd name="T6" fmla="*/ 19 w 36"/>
                  <a:gd name="T7" fmla="*/ 32 h 32"/>
                  <a:gd name="T8" fmla="*/ 18 w 36"/>
                  <a:gd name="T9" fmla="*/ 32 h 32"/>
                  <a:gd name="T10" fmla="*/ 30 w 36"/>
                  <a:gd name="T11" fmla="*/ 25 h 32"/>
                  <a:gd name="T12" fmla="*/ 19 w 36"/>
                  <a:gd name="T13" fmla="*/ 4 h 32"/>
                  <a:gd name="T14" fmla="*/ 18 w 36"/>
                  <a:gd name="T15" fmla="*/ 32 h 32"/>
                  <a:gd name="T16" fmla="*/ 19 w 36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6" h="32">
                    <a:moveTo>
                      <a:pt x="19" y="32"/>
                    </a:moveTo>
                    <a:cubicBezTo>
                      <a:pt x="6" y="31"/>
                      <a:pt x="2" y="14"/>
                      <a:pt x="12" y="6"/>
                    </a:cubicBezTo>
                    <a:cubicBezTo>
                      <a:pt x="20" y="0"/>
                      <a:pt x="29" y="8"/>
                      <a:pt x="31" y="15"/>
                    </a:cubicBezTo>
                    <a:cubicBezTo>
                      <a:pt x="33" y="23"/>
                      <a:pt x="27" y="32"/>
                      <a:pt x="19" y="32"/>
                    </a:cubicBezTo>
                    <a:cubicBezTo>
                      <a:pt x="19" y="32"/>
                      <a:pt x="18" y="32"/>
                      <a:pt x="18" y="32"/>
                    </a:cubicBezTo>
                    <a:cubicBezTo>
                      <a:pt x="23" y="32"/>
                      <a:pt x="28" y="30"/>
                      <a:pt x="30" y="25"/>
                    </a:cubicBezTo>
                    <a:cubicBezTo>
                      <a:pt x="36" y="16"/>
                      <a:pt x="29" y="5"/>
                      <a:pt x="19" y="4"/>
                    </a:cubicBezTo>
                    <a:cubicBezTo>
                      <a:pt x="2" y="3"/>
                      <a:pt x="0" y="32"/>
                      <a:pt x="18" y="32"/>
                    </a:cubicBezTo>
                    <a:cubicBezTo>
                      <a:pt x="18" y="32"/>
                      <a:pt x="19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49" name="Freeform 95"/>
              <p:cNvSpPr>
                <a:spLocks/>
              </p:cNvSpPr>
              <p:nvPr/>
            </p:nvSpPr>
            <p:spPr bwMode="auto">
              <a:xfrm>
                <a:off x="9175750" y="971550"/>
                <a:ext cx="292100" cy="268288"/>
              </a:xfrm>
              <a:custGeom>
                <a:avLst/>
                <a:gdLst>
                  <a:gd name="T0" fmla="*/ 19 w 35"/>
                  <a:gd name="T1" fmla="*/ 32 h 32"/>
                  <a:gd name="T2" fmla="*/ 12 w 35"/>
                  <a:gd name="T3" fmla="*/ 6 h 32"/>
                  <a:gd name="T4" fmla="*/ 30 w 35"/>
                  <a:gd name="T5" fmla="*/ 15 h 32"/>
                  <a:gd name="T6" fmla="*/ 19 w 35"/>
                  <a:gd name="T7" fmla="*/ 32 h 32"/>
                  <a:gd name="T8" fmla="*/ 18 w 35"/>
                  <a:gd name="T9" fmla="*/ 32 h 32"/>
                  <a:gd name="T10" fmla="*/ 30 w 35"/>
                  <a:gd name="T11" fmla="*/ 25 h 32"/>
                  <a:gd name="T12" fmla="*/ 19 w 35"/>
                  <a:gd name="T13" fmla="*/ 4 h 32"/>
                  <a:gd name="T14" fmla="*/ 18 w 35"/>
                  <a:gd name="T15" fmla="*/ 32 h 32"/>
                  <a:gd name="T16" fmla="*/ 19 w 35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32">
                    <a:moveTo>
                      <a:pt x="19" y="32"/>
                    </a:moveTo>
                    <a:cubicBezTo>
                      <a:pt x="5" y="31"/>
                      <a:pt x="2" y="14"/>
                      <a:pt x="12" y="6"/>
                    </a:cubicBezTo>
                    <a:cubicBezTo>
                      <a:pt x="20" y="0"/>
                      <a:pt x="29" y="8"/>
                      <a:pt x="30" y="15"/>
                    </a:cubicBezTo>
                    <a:cubicBezTo>
                      <a:pt x="32" y="23"/>
                      <a:pt x="27" y="32"/>
                      <a:pt x="19" y="32"/>
                    </a:cubicBezTo>
                    <a:cubicBezTo>
                      <a:pt x="19" y="32"/>
                      <a:pt x="18" y="32"/>
                      <a:pt x="18" y="32"/>
                    </a:cubicBezTo>
                    <a:cubicBezTo>
                      <a:pt x="23" y="32"/>
                      <a:pt x="27" y="30"/>
                      <a:pt x="30" y="25"/>
                    </a:cubicBezTo>
                    <a:cubicBezTo>
                      <a:pt x="35" y="16"/>
                      <a:pt x="29" y="5"/>
                      <a:pt x="19" y="4"/>
                    </a:cubicBezTo>
                    <a:cubicBezTo>
                      <a:pt x="2" y="3"/>
                      <a:pt x="0" y="32"/>
                      <a:pt x="18" y="32"/>
                    </a:cubicBezTo>
                    <a:cubicBezTo>
                      <a:pt x="18" y="32"/>
                      <a:pt x="19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50" name="Freeform 96"/>
              <p:cNvSpPr>
                <a:spLocks/>
              </p:cNvSpPr>
              <p:nvPr/>
            </p:nvSpPr>
            <p:spPr bwMode="auto">
              <a:xfrm>
                <a:off x="9526588" y="971550"/>
                <a:ext cx="292100" cy="268288"/>
              </a:xfrm>
              <a:custGeom>
                <a:avLst/>
                <a:gdLst>
                  <a:gd name="T0" fmla="*/ 19 w 35"/>
                  <a:gd name="T1" fmla="*/ 32 h 32"/>
                  <a:gd name="T2" fmla="*/ 12 w 35"/>
                  <a:gd name="T3" fmla="*/ 6 h 32"/>
                  <a:gd name="T4" fmla="*/ 30 w 35"/>
                  <a:gd name="T5" fmla="*/ 15 h 32"/>
                  <a:gd name="T6" fmla="*/ 19 w 35"/>
                  <a:gd name="T7" fmla="*/ 32 h 32"/>
                  <a:gd name="T8" fmla="*/ 18 w 35"/>
                  <a:gd name="T9" fmla="*/ 32 h 32"/>
                  <a:gd name="T10" fmla="*/ 30 w 35"/>
                  <a:gd name="T11" fmla="*/ 25 h 32"/>
                  <a:gd name="T12" fmla="*/ 19 w 35"/>
                  <a:gd name="T13" fmla="*/ 4 h 32"/>
                  <a:gd name="T14" fmla="*/ 18 w 35"/>
                  <a:gd name="T15" fmla="*/ 32 h 32"/>
                  <a:gd name="T16" fmla="*/ 19 w 35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32">
                    <a:moveTo>
                      <a:pt x="19" y="32"/>
                    </a:moveTo>
                    <a:cubicBezTo>
                      <a:pt x="5" y="31"/>
                      <a:pt x="2" y="14"/>
                      <a:pt x="12" y="6"/>
                    </a:cubicBezTo>
                    <a:cubicBezTo>
                      <a:pt x="20" y="0"/>
                      <a:pt x="28" y="8"/>
                      <a:pt x="30" y="15"/>
                    </a:cubicBezTo>
                    <a:cubicBezTo>
                      <a:pt x="32" y="23"/>
                      <a:pt x="27" y="32"/>
                      <a:pt x="19" y="32"/>
                    </a:cubicBezTo>
                    <a:cubicBezTo>
                      <a:pt x="19" y="32"/>
                      <a:pt x="18" y="32"/>
                      <a:pt x="18" y="32"/>
                    </a:cubicBezTo>
                    <a:cubicBezTo>
                      <a:pt x="23" y="32"/>
                      <a:pt x="27" y="30"/>
                      <a:pt x="30" y="25"/>
                    </a:cubicBezTo>
                    <a:cubicBezTo>
                      <a:pt x="35" y="16"/>
                      <a:pt x="29" y="5"/>
                      <a:pt x="19" y="4"/>
                    </a:cubicBezTo>
                    <a:cubicBezTo>
                      <a:pt x="2" y="3"/>
                      <a:pt x="0" y="32"/>
                      <a:pt x="18" y="32"/>
                    </a:cubicBezTo>
                    <a:cubicBezTo>
                      <a:pt x="18" y="32"/>
                      <a:pt x="19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51" name="Freeform 97"/>
              <p:cNvSpPr>
                <a:spLocks/>
              </p:cNvSpPr>
              <p:nvPr/>
            </p:nvSpPr>
            <p:spPr bwMode="auto">
              <a:xfrm>
                <a:off x="9877425" y="971550"/>
                <a:ext cx="292100" cy="268288"/>
              </a:xfrm>
              <a:custGeom>
                <a:avLst/>
                <a:gdLst>
                  <a:gd name="T0" fmla="*/ 19 w 35"/>
                  <a:gd name="T1" fmla="*/ 32 h 32"/>
                  <a:gd name="T2" fmla="*/ 12 w 35"/>
                  <a:gd name="T3" fmla="*/ 6 h 32"/>
                  <a:gd name="T4" fmla="*/ 30 w 35"/>
                  <a:gd name="T5" fmla="*/ 15 h 32"/>
                  <a:gd name="T6" fmla="*/ 19 w 35"/>
                  <a:gd name="T7" fmla="*/ 32 h 32"/>
                  <a:gd name="T8" fmla="*/ 18 w 35"/>
                  <a:gd name="T9" fmla="*/ 32 h 32"/>
                  <a:gd name="T10" fmla="*/ 30 w 35"/>
                  <a:gd name="T11" fmla="*/ 25 h 32"/>
                  <a:gd name="T12" fmla="*/ 18 w 35"/>
                  <a:gd name="T13" fmla="*/ 4 h 32"/>
                  <a:gd name="T14" fmla="*/ 18 w 35"/>
                  <a:gd name="T15" fmla="*/ 32 h 32"/>
                  <a:gd name="T16" fmla="*/ 19 w 35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32">
                    <a:moveTo>
                      <a:pt x="19" y="32"/>
                    </a:moveTo>
                    <a:cubicBezTo>
                      <a:pt x="5" y="31"/>
                      <a:pt x="1" y="14"/>
                      <a:pt x="12" y="6"/>
                    </a:cubicBezTo>
                    <a:cubicBezTo>
                      <a:pt x="20" y="0"/>
                      <a:pt x="28" y="8"/>
                      <a:pt x="30" y="15"/>
                    </a:cubicBezTo>
                    <a:cubicBezTo>
                      <a:pt x="32" y="23"/>
                      <a:pt x="27" y="32"/>
                      <a:pt x="19" y="32"/>
                    </a:cubicBezTo>
                    <a:cubicBezTo>
                      <a:pt x="18" y="32"/>
                      <a:pt x="18" y="32"/>
                      <a:pt x="18" y="32"/>
                    </a:cubicBezTo>
                    <a:cubicBezTo>
                      <a:pt x="23" y="32"/>
                      <a:pt x="27" y="30"/>
                      <a:pt x="30" y="25"/>
                    </a:cubicBezTo>
                    <a:cubicBezTo>
                      <a:pt x="35" y="16"/>
                      <a:pt x="28" y="5"/>
                      <a:pt x="18" y="4"/>
                    </a:cubicBezTo>
                    <a:cubicBezTo>
                      <a:pt x="1" y="3"/>
                      <a:pt x="0" y="32"/>
                      <a:pt x="18" y="32"/>
                    </a:cubicBezTo>
                    <a:cubicBezTo>
                      <a:pt x="18" y="32"/>
                      <a:pt x="18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52" name="Freeform 98"/>
              <p:cNvSpPr>
                <a:spLocks/>
              </p:cNvSpPr>
              <p:nvPr/>
            </p:nvSpPr>
            <p:spPr bwMode="auto">
              <a:xfrm>
                <a:off x="10226675" y="971550"/>
                <a:ext cx="292100" cy="268288"/>
              </a:xfrm>
              <a:custGeom>
                <a:avLst/>
                <a:gdLst>
                  <a:gd name="T0" fmla="*/ 19 w 35"/>
                  <a:gd name="T1" fmla="*/ 32 h 32"/>
                  <a:gd name="T2" fmla="*/ 12 w 35"/>
                  <a:gd name="T3" fmla="*/ 6 h 32"/>
                  <a:gd name="T4" fmla="*/ 30 w 35"/>
                  <a:gd name="T5" fmla="*/ 15 h 32"/>
                  <a:gd name="T6" fmla="*/ 18 w 35"/>
                  <a:gd name="T7" fmla="*/ 32 h 32"/>
                  <a:gd name="T8" fmla="*/ 17 w 35"/>
                  <a:gd name="T9" fmla="*/ 32 h 32"/>
                  <a:gd name="T10" fmla="*/ 30 w 35"/>
                  <a:gd name="T11" fmla="*/ 25 h 32"/>
                  <a:gd name="T12" fmla="*/ 18 w 35"/>
                  <a:gd name="T13" fmla="*/ 4 h 32"/>
                  <a:gd name="T14" fmla="*/ 17 w 35"/>
                  <a:gd name="T15" fmla="*/ 32 h 32"/>
                  <a:gd name="T16" fmla="*/ 19 w 35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32">
                    <a:moveTo>
                      <a:pt x="19" y="32"/>
                    </a:moveTo>
                    <a:cubicBezTo>
                      <a:pt x="5" y="31"/>
                      <a:pt x="1" y="14"/>
                      <a:pt x="12" y="6"/>
                    </a:cubicBezTo>
                    <a:cubicBezTo>
                      <a:pt x="20" y="0"/>
                      <a:pt x="28" y="8"/>
                      <a:pt x="30" y="15"/>
                    </a:cubicBezTo>
                    <a:cubicBezTo>
                      <a:pt x="32" y="23"/>
                      <a:pt x="27" y="32"/>
                      <a:pt x="18" y="32"/>
                    </a:cubicBezTo>
                    <a:cubicBezTo>
                      <a:pt x="18" y="32"/>
                      <a:pt x="17" y="32"/>
                      <a:pt x="17" y="32"/>
                    </a:cubicBezTo>
                    <a:cubicBezTo>
                      <a:pt x="23" y="32"/>
                      <a:pt x="27" y="30"/>
                      <a:pt x="30" y="25"/>
                    </a:cubicBezTo>
                    <a:cubicBezTo>
                      <a:pt x="35" y="16"/>
                      <a:pt x="28" y="5"/>
                      <a:pt x="18" y="4"/>
                    </a:cubicBezTo>
                    <a:cubicBezTo>
                      <a:pt x="1" y="3"/>
                      <a:pt x="0" y="32"/>
                      <a:pt x="17" y="32"/>
                    </a:cubicBezTo>
                    <a:cubicBezTo>
                      <a:pt x="18" y="32"/>
                      <a:pt x="18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53" name="Freeform 99"/>
              <p:cNvSpPr>
                <a:spLocks/>
              </p:cNvSpPr>
              <p:nvPr/>
            </p:nvSpPr>
            <p:spPr bwMode="auto">
              <a:xfrm>
                <a:off x="10569575" y="971550"/>
                <a:ext cx="300038" cy="268288"/>
              </a:xfrm>
              <a:custGeom>
                <a:avLst/>
                <a:gdLst>
                  <a:gd name="T0" fmla="*/ 19 w 36"/>
                  <a:gd name="T1" fmla="*/ 32 h 32"/>
                  <a:gd name="T2" fmla="*/ 13 w 36"/>
                  <a:gd name="T3" fmla="*/ 6 h 32"/>
                  <a:gd name="T4" fmla="*/ 31 w 36"/>
                  <a:gd name="T5" fmla="*/ 15 h 32"/>
                  <a:gd name="T6" fmla="*/ 19 w 36"/>
                  <a:gd name="T7" fmla="*/ 32 h 32"/>
                  <a:gd name="T8" fmla="*/ 18 w 36"/>
                  <a:gd name="T9" fmla="*/ 32 h 32"/>
                  <a:gd name="T10" fmla="*/ 30 w 36"/>
                  <a:gd name="T11" fmla="*/ 25 h 32"/>
                  <a:gd name="T12" fmla="*/ 19 w 36"/>
                  <a:gd name="T13" fmla="*/ 4 h 32"/>
                  <a:gd name="T14" fmla="*/ 18 w 36"/>
                  <a:gd name="T15" fmla="*/ 32 h 32"/>
                  <a:gd name="T16" fmla="*/ 19 w 36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6" h="32">
                    <a:moveTo>
                      <a:pt x="19" y="32"/>
                    </a:moveTo>
                    <a:cubicBezTo>
                      <a:pt x="6" y="31"/>
                      <a:pt x="2" y="14"/>
                      <a:pt x="13" y="6"/>
                    </a:cubicBezTo>
                    <a:cubicBezTo>
                      <a:pt x="20" y="0"/>
                      <a:pt x="29" y="8"/>
                      <a:pt x="31" y="15"/>
                    </a:cubicBezTo>
                    <a:cubicBezTo>
                      <a:pt x="33" y="23"/>
                      <a:pt x="27" y="32"/>
                      <a:pt x="19" y="32"/>
                    </a:cubicBezTo>
                    <a:cubicBezTo>
                      <a:pt x="19" y="32"/>
                      <a:pt x="18" y="32"/>
                      <a:pt x="18" y="32"/>
                    </a:cubicBezTo>
                    <a:cubicBezTo>
                      <a:pt x="24" y="32"/>
                      <a:pt x="28" y="30"/>
                      <a:pt x="30" y="25"/>
                    </a:cubicBezTo>
                    <a:cubicBezTo>
                      <a:pt x="36" y="16"/>
                      <a:pt x="29" y="5"/>
                      <a:pt x="19" y="4"/>
                    </a:cubicBezTo>
                    <a:cubicBezTo>
                      <a:pt x="2" y="3"/>
                      <a:pt x="0" y="32"/>
                      <a:pt x="18" y="32"/>
                    </a:cubicBezTo>
                    <a:cubicBezTo>
                      <a:pt x="19" y="32"/>
                      <a:pt x="19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54" name="Freeform 100"/>
              <p:cNvSpPr>
                <a:spLocks/>
              </p:cNvSpPr>
              <p:nvPr/>
            </p:nvSpPr>
            <p:spPr bwMode="auto">
              <a:xfrm>
                <a:off x="10920413" y="971550"/>
                <a:ext cx="300038" cy="268288"/>
              </a:xfrm>
              <a:custGeom>
                <a:avLst/>
                <a:gdLst>
                  <a:gd name="T0" fmla="*/ 19 w 36"/>
                  <a:gd name="T1" fmla="*/ 32 h 32"/>
                  <a:gd name="T2" fmla="*/ 12 w 36"/>
                  <a:gd name="T3" fmla="*/ 6 h 32"/>
                  <a:gd name="T4" fmla="*/ 31 w 36"/>
                  <a:gd name="T5" fmla="*/ 15 h 32"/>
                  <a:gd name="T6" fmla="*/ 19 w 36"/>
                  <a:gd name="T7" fmla="*/ 32 h 32"/>
                  <a:gd name="T8" fmla="*/ 18 w 36"/>
                  <a:gd name="T9" fmla="*/ 32 h 32"/>
                  <a:gd name="T10" fmla="*/ 30 w 36"/>
                  <a:gd name="T11" fmla="*/ 25 h 32"/>
                  <a:gd name="T12" fmla="*/ 19 w 36"/>
                  <a:gd name="T13" fmla="*/ 4 h 32"/>
                  <a:gd name="T14" fmla="*/ 18 w 36"/>
                  <a:gd name="T15" fmla="*/ 32 h 32"/>
                  <a:gd name="T16" fmla="*/ 19 w 36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6" h="32">
                    <a:moveTo>
                      <a:pt x="19" y="32"/>
                    </a:moveTo>
                    <a:cubicBezTo>
                      <a:pt x="5" y="31"/>
                      <a:pt x="2" y="14"/>
                      <a:pt x="12" y="6"/>
                    </a:cubicBezTo>
                    <a:cubicBezTo>
                      <a:pt x="20" y="0"/>
                      <a:pt x="29" y="8"/>
                      <a:pt x="31" y="15"/>
                    </a:cubicBezTo>
                    <a:cubicBezTo>
                      <a:pt x="33" y="23"/>
                      <a:pt x="27" y="32"/>
                      <a:pt x="19" y="32"/>
                    </a:cubicBezTo>
                    <a:cubicBezTo>
                      <a:pt x="19" y="32"/>
                      <a:pt x="18" y="32"/>
                      <a:pt x="18" y="32"/>
                    </a:cubicBezTo>
                    <a:cubicBezTo>
                      <a:pt x="23" y="32"/>
                      <a:pt x="28" y="30"/>
                      <a:pt x="30" y="25"/>
                    </a:cubicBezTo>
                    <a:cubicBezTo>
                      <a:pt x="36" y="16"/>
                      <a:pt x="29" y="5"/>
                      <a:pt x="19" y="4"/>
                    </a:cubicBezTo>
                    <a:cubicBezTo>
                      <a:pt x="2" y="3"/>
                      <a:pt x="0" y="32"/>
                      <a:pt x="18" y="32"/>
                    </a:cubicBezTo>
                    <a:cubicBezTo>
                      <a:pt x="18" y="32"/>
                      <a:pt x="19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55" name="Freeform 101"/>
              <p:cNvSpPr>
                <a:spLocks/>
              </p:cNvSpPr>
              <p:nvPr/>
            </p:nvSpPr>
            <p:spPr bwMode="auto">
              <a:xfrm>
                <a:off x="11269663" y="971550"/>
                <a:ext cx="292100" cy="268288"/>
              </a:xfrm>
              <a:custGeom>
                <a:avLst/>
                <a:gdLst>
                  <a:gd name="T0" fmla="*/ 19 w 35"/>
                  <a:gd name="T1" fmla="*/ 32 h 32"/>
                  <a:gd name="T2" fmla="*/ 12 w 35"/>
                  <a:gd name="T3" fmla="*/ 6 h 32"/>
                  <a:gd name="T4" fmla="*/ 30 w 35"/>
                  <a:gd name="T5" fmla="*/ 15 h 32"/>
                  <a:gd name="T6" fmla="*/ 19 w 35"/>
                  <a:gd name="T7" fmla="*/ 32 h 32"/>
                  <a:gd name="T8" fmla="*/ 18 w 35"/>
                  <a:gd name="T9" fmla="*/ 32 h 32"/>
                  <a:gd name="T10" fmla="*/ 30 w 35"/>
                  <a:gd name="T11" fmla="*/ 25 h 32"/>
                  <a:gd name="T12" fmla="*/ 19 w 35"/>
                  <a:gd name="T13" fmla="*/ 4 h 32"/>
                  <a:gd name="T14" fmla="*/ 18 w 35"/>
                  <a:gd name="T15" fmla="*/ 32 h 32"/>
                  <a:gd name="T16" fmla="*/ 19 w 35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32">
                    <a:moveTo>
                      <a:pt x="19" y="32"/>
                    </a:moveTo>
                    <a:cubicBezTo>
                      <a:pt x="5" y="31"/>
                      <a:pt x="2" y="14"/>
                      <a:pt x="12" y="6"/>
                    </a:cubicBezTo>
                    <a:cubicBezTo>
                      <a:pt x="20" y="0"/>
                      <a:pt x="28" y="8"/>
                      <a:pt x="30" y="15"/>
                    </a:cubicBezTo>
                    <a:cubicBezTo>
                      <a:pt x="32" y="23"/>
                      <a:pt x="27" y="32"/>
                      <a:pt x="19" y="32"/>
                    </a:cubicBezTo>
                    <a:cubicBezTo>
                      <a:pt x="19" y="32"/>
                      <a:pt x="18" y="32"/>
                      <a:pt x="18" y="32"/>
                    </a:cubicBezTo>
                    <a:cubicBezTo>
                      <a:pt x="23" y="32"/>
                      <a:pt x="27" y="30"/>
                      <a:pt x="30" y="25"/>
                    </a:cubicBezTo>
                    <a:cubicBezTo>
                      <a:pt x="35" y="16"/>
                      <a:pt x="29" y="5"/>
                      <a:pt x="19" y="4"/>
                    </a:cubicBezTo>
                    <a:cubicBezTo>
                      <a:pt x="2" y="3"/>
                      <a:pt x="0" y="32"/>
                      <a:pt x="18" y="32"/>
                    </a:cubicBezTo>
                    <a:cubicBezTo>
                      <a:pt x="18" y="32"/>
                      <a:pt x="19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56" name="Oval 127"/>
              <p:cNvSpPr>
                <a:spLocks noChangeArrowheads="1"/>
              </p:cNvSpPr>
              <p:nvPr/>
            </p:nvSpPr>
            <p:spPr bwMode="auto">
              <a:xfrm>
                <a:off x="1893888" y="66675"/>
                <a:ext cx="82550" cy="84138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57" name="Oval 128"/>
              <p:cNvSpPr>
                <a:spLocks noChangeArrowheads="1"/>
              </p:cNvSpPr>
              <p:nvPr/>
            </p:nvSpPr>
            <p:spPr bwMode="auto">
              <a:xfrm>
                <a:off x="1909763" y="84138"/>
                <a:ext cx="74613" cy="84138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58" name="Freeform 129"/>
              <p:cNvSpPr>
                <a:spLocks/>
              </p:cNvSpPr>
              <p:nvPr/>
            </p:nvSpPr>
            <p:spPr bwMode="auto">
              <a:xfrm>
                <a:off x="1884363" y="50800"/>
                <a:ext cx="92075" cy="117475"/>
              </a:xfrm>
              <a:custGeom>
                <a:avLst/>
                <a:gdLst>
                  <a:gd name="T0" fmla="*/ 10 w 11"/>
                  <a:gd name="T1" fmla="*/ 7 h 14"/>
                  <a:gd name="T2" fmla="*/ 5 w 11"/>
                  <a:gd name="T3" fmla="*/ 11 h 14"/>
                  <a:gd name="T4" fmla="*/ 2 w 11"/>
                  <a:gd name="T5" fmla="*/ 7 h 14"/>
                  <a:gd name="T6" fmla="*/ 6 w 11"/>
                  <a:gd name="T7" fmla="*/ 2 h 14"/>
                  <a:gd name="T8" fmla="*/ 10 w 11"/>
                  <a:gd name="T9" fmla="*/ 7 h 14"/>
                  <a:gd name="T10" fmla="*/ 11 w 11"/>
                  <a:gd name="T11" fmla="*/ 7 h 14"/>
                  <a:gd name="T12" fmla="*/ 1 w 11"/>
                  <a:gd name="T13" fmla="*/ 7 h 14"/>
                  <a:gd name="T14" fmla="*/ 11 w 11"/>
                  <a:gd name="T15" fmla="*/ 7 h 14"/>
                  <a:gd name="T16" fmla="*/ 10 w 11"/>
                  <a:gd name="T17" fmla="*/ 7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1" h="14">
                    <a:moveTo>
                      <a:pt x="10" y="7"/>
                    </a:moveTo>
                    <a:cubicBezTo>
                      <a:pt x="10" y="9"/>
                      <a:pt x="8" y="12"/>
                      <a:pt x="5" y="11"/>
                    </a:cubicBezTo>
                    <a:cubicBezTo>
                      <a:pt x="3" y="11"/>
                      <a:pt x="2" y="9"/>
                      <a:pt x="2" y="7"/>
                    </a:cubicBezTo>
                    <a:cubicBezTo>
                      <a:pt x="2" y="4"/>
                      <a:pt x="4" y="2"/>
                      <a:pt x="6" y="2"/>
                    </a:cubicBezTo>
                    <a:cubicBezTo>
                      <a:pt x="9" y="3"/>
                      <a:pt x="10" y="5"/>
                      <a:pt x="10" y="7"/>
                    </a:cubicBezTo>
                    <a:cubicBezTo>
                      <a:pt x="10" y="7"/>
                      <a:pt x="11" y="7"/>
                      <a:pt x="11" y="7"/>
                    </a:cubicBezTo>
                    <a:cubicBezTo>
                      <a:pt x="11" y="0"/>
                      <a:pt x="1" y="1"/>
                      <a:pt x="1" y="7"/>
                    </a:cubicBezTo>
                    <a:cubicBezTo>
                      <a:pt x="0" y="14"/>
                      <a:pt x="11" y="13"/>
                      <a:pt x="11" y="7"/>
                    </a:cubicBezTo>
                    <a:cubicBezTo>
                      <a:pt x="11" y="7"/>
                      <a:pt x="10" y="7"/>
                      <a:pt x="10" y="7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</p:grpSp>
        <p:pic>
          <p:nvPicPr>
            <p:cNvPr id="28" name="图片 2121"/>
            <p:cNvPicPr>
              <a:picLocks noChangeAspect="1"/>
            </p:cNvPicPr>
            <p:nvPr/>
          </p:nvPicPr>
          <p:blipFill rotWithShape="1">
            <a:blip r:embed="rId3"/>
            <a:srcRect t="16435"/>
            <a:stretch/>
          </p:blipFill>
          <p:spPr>
            <a:xfrm>
              <a:off x="1734093" y="3705726"/>
              <a:ext cx="10101948" cy="2562565"/>
            </a:xfrm>
            <a:prstGeom prst="rect">
              <a:avLst/>
            </a:prstGeom>
          </p:spPr>
        </p:pic>
      </p:grpSp>
      <p:sp>
        <p:nvSpPr>
          <p:cNvPr id="61" name="TextBox 60"/>
          <p:cNvSpPr txBox="1"/>
          <p:nvPr/>
        </p:nvSpPr>
        <p:spPr>
          <a:xfrm>
            <a:off x="3672409" y="6056589"/>
            <a:ext cx="553926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-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4" name="文本框 66"/>
          <p:cNvSpPr txBox="1"/>
          <p:nvPr/>
        </p:nvSpPr>
        <p:spPr>
          <a:xfrm>
            <a:off x="5075174" y="2192564"/>
            <a:ext cx="5815962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3600" b="1" spc="600">
                <a:solidFill>
                  <a:srgbClr val="C14F34"/>
                </a:solidFill>
                <a:latin typeface="+mj-ea"/>
                <a:ea typeface="+mj-ea"/>
              </a:defRPr>
            </a:lvl1pPr>
          </a:lstStyle>
          <a:p>
            <a:r>
              <a:rPr lang="en-US" b="0" dirty="0" err="1" smtClean="0"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b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0" dirty="0" err="1" smtClean="0">
                <a:latin typeface="Times New Roman" pitchFamily="18" charset="0"/>
                <a:cs typeface="Times New Roman" pitchFamily="18" charset="0"/>
              </a:rPr>
              <a:t>chọn</a:t>
            </a:r>
            <a:r>
              <a:rPr lang="en-US" b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0" dirty="0" err="1" smtClean="0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b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0" dirty="0" err="1" smtClean="0"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b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0" dirty="0" err="1" smtClean="0">
                <a:latin typeface="Times New Roman" pitchFamily="18" charset="0"/>
                <a:cs typeface="Times New Roman" pitchFamily="18" charset="0"/>
              </a:rPr>
              <a:t>tên</a:t>
            </a:r>
            <a:r>
              <a:rPr lang="en-US" b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0" dirty="0" err="1" smtClean="0">
                <a:latin typeface="Times New Roman" pitchFamily="18" charset="0"/>
                <a:cs typeface="Times New Roman" pitchFamily="18" charset="0"/>
              </a:rPr>
              <a:t>lửa</a:t>
            </a:r>
            <a:r>
              <a:rPr lang="en-US" b="0" dirty="0" smtClean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b="0" i="1" dirty="0" err="1" smtClean="0"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b="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0" i="1" dirty="0" err="1" smtClean="0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b="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0" i="1" dirty="0" err="1" smtClean="0">
                <a:latin typeface="Times New Roman" pitchFamily="18" charset="0"/>
                <a:cs typeface="Times New Roman" pitchFamily="18" charset="0"/>
              </a:rPr>
              <a:t>đánh</a:t>
            </a:r>
            <a:r>
              <a:rPr lang="en-US" b="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0" i="1" dirty="0" err="1" smtClean="0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b="0" dirty="0" smtClean="0"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en-US" b="0" dirty="0" err="1" smtClean="0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b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0" dirty="0" err="1" smtClean="0">
                <a:latin typeface="Times New Roman" pitchFamily="18" charset="0"/>
                <a:cs typeface="Times New Roman" pitchFamily="18" charset="0"/>
              </a:rPr>
              <a:t>trả</a:t>
            </a:r>
            <a:r>
              <a:rPr lang="en-US" b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0" dirty="0" err="1" smtClean="0">
                <a:latin typeface="Times New Roman" pitchFamily="18" charset="0"/>
                <a:cs typeface="Times New Roman" pitchFamily="18" charset="0"/>
              </a:rPr>
              <a:t>lời</a:t>
            </a:r>
            <a:r>
              <a:rPr lang="en-US" b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0" dirty="0" err="1" smtClean="0">
                <a:latin typeface="Times New Roman" pitchFamily="18" charset="0"/>
                <a:cs typeface="Times New Roman" pitchFamily="18" charset="0"/>
              </a:rPr>
              <a:t>đúng</a:t>
            </a:r>
            <a:r>
              <a:rPr lang="en-US" b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0" dirty="0" err="1" smtClean="0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b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0" dirty="0" err="1" smtClean="0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b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0" dirty="0" err="1" smtClean="0">
                <a:latin typeface="Times New Roman" pitchFamily="18" charset="0"/>
                <a:cs typeface="Times New Roman" pitchFamily="18" charset="0"/>
              </a:rPr>
              <a:t>hỏi</a:t>
            </a:r>
            <a:r>
              <a:rPr lang="en-US" b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0" dirty="0" err="1" smtClean="0">
                <a:latin typeface="Times New Roman" pitchFamily="18" charset="0"/>
                <a:cs typeface="Times New Roman" pitchFamily="18" charset="0"/>
              </a:rPr>
              <a:t>tương</a:t>
            </a:r>
            <a:r>
              <a:rPr lang="en-US" b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0" dirty="0" err="1" smtClean="0">
                <a:latin typeface="Times New Roman" pitchFamily="18" charset="0"/>
                <a:cs typeface="Times New Roman" pitchFamily="18" charset="0"/>
              </a:rPr>
              <a:t>ứng</a:t>
            </a:r>
            <a:r>
              <a:rPr lang="en-US" b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0" dirty="0" err="1" smtClean="0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b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0" dirty="0" err="1" smtClean="0">
                <a:latin typeface="Times New Roman" pitchFamily="18" charset="0"/>
                <a:cs typeface="Times New Roman" pitchFamily="18" charset="0"/>
              </a:rPr>
              <a:t>tiêu</a:t>
            </a:r>
            <a:r>
              <a:rPr lang="en-US" b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0" dirty="0" err="1" smtClean="0">
                <a:latin typeface="Times New Roman" pitchFamily="18" charset="0"/>
                <a:cs typeface="Times New Roman" pitchFamily="18" charset="0"/>
              </a:rPr>
              <a:t>diệt</a:t>
            </a:r>
            <a:r>
              <a:rPr lang="en-US" b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0" dirty="0" err="1" smtClean="0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b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0" dirty="0" err="1" smtClean="0">
                <a:latin typeface="Times New Roman" pitchFamily="18" charset="0"/>
                <a:cs typeface="Times New Roman" pitchFamily="18" charset="0"/>
              </a:rPr>
              <a:t>máy</a:t>
            </a:r>
            <a:r>
              <a:rPr lang="en-US" b="0" dirty="0" smtClean="0">
                <a:latin typeface="Times New Roman" pitchFamily="18" charset="0"/>
                <a:cs typeface="Times New Roman" pitchFamily="18" charset="0"/>
              </a:rPr>
              <a:t> bay </a:t>
            </a:r>
            <a:r>
              <a:rPr lang="en-US" b="0" dirty="0" err="1" smtClean="0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b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0" dirty="0" err="1" smtClean="0">
                <a:latin typeface="Times New Roman" pitchFamily="18" charset="0"/>
                <a:cs typeface="Times New Roman" pitchFamily="18" charset="0"/>
              </a:rPr>
              <a:t>địch</a:t>
            </a:r>
            <a:r>
              <a:rPr lang="en-US" b="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b="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5" name="Rectangle 64"/>
          <p:cNvSpPr/>
          <p:nvPr/>
        </p:nvSpPr>
        <p:spPr>
          <a:xfrm>
            <a:off x="3782725" y="569419"/>
            <a:ext cx="4444733" cy="92333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5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LUẬT CHƠI</a:t>
            </a:r>
          </a:p>
        </p:txBody>
      </p:sp>
      <p:sp>
        <p:nvSpPr>
          <p:cNvPr id="66" name="任意多边形 87"/>
          <p:cNvSpPr/>
          <p:nvPr/>
        </p:nvSpPr>
        <p:spPr>
          <a:xfrm>
            <a:off x="3125104" y="5500309"/>
            <a:ext cx="1129840" cy="822715"/>
          </a:xfrm>
          <a:custGeom>
            <a:avLst/>
            <a:gdLst>
              <a:gd name="connsiteX0" fmla="*/ 220909 w 3116901"/>
              <a:gd name="connsiteY0" fmla="*/ 465131 h 1901593"/>
              <a:gd name="connsiteX1" fmla="*/ 230434 w 3116901"/>
              <a:gd name="connsiteY1" fmla="*/ 1674806 h 1901593"/>
              <a:gd name="connsiteX2" fmla="*/ 2592634 w 3116901"/>
              <a:gd name="connsiteY2" fmla="*/ 1760531 h 1901593"/>
              <a:gd name="connsiteX3" fmla="*/ 2916484 w 3116901"/>
              <a:gd name="connsiteY3" fmla="*/ 160331 h 1901593"/>
              <a:gd name="connsiteX4" fmla="*/ 97084 w 3116901"/>
              <a:gd name="connsiteY4" fmla="*/ 141281 h 1901593"/>
              <a:gd name="connsiteX0" fmla="*/ 140036 w 3217003"/>
              <a:gd name="connsiteY0" fmla="*/ 227006 h 1913305"/>
              <a:gd name="connsiteX1" fmla="*/ 330536 w 3217003"/>
              <a:gd name="connsiteY1" fmla="*/ 1674806 h 1913305"/>
              <a:gd name="connsiteX2" fmla="*/ 2692736 w 3217003"/>
              <a:gd name="connsiteY2" fmla="*/ 1760531 h 1913305"/>
              <a:gd name="connsiteX3" fmla="*/ 3016586 w 3217003"/>
              <a:gd name="connsiteY3" fmla="*/ 160331 h 1913305"/>
              <a:gd name="connsiteX4" fmla="*/ 197186 w 3217003"/>
              <a:gd name="connsiteY4" fmla="*/ 141281 h 1913305"/>
              <a:gd name="connsiteX0" fmla="*/ 62188 w 3139155"/>
              <a:gd name="connsiteY0" fmla="*/ 227006 h 1913305"/>
              <a:gd name="connsiteX1" fmla="*/ 252688 w 3139155"/>
              <a:gd name="connsiteY1" fmla="*/ 1674806 h 1913305"/>
              <a:gd name="connsiteX2" fmla="*/ 2614888 w 3139155"/>
              <a:gd name="connsiteY2" fmla="*/ 1760531 h 1913305"/>
              <a:gd name="connsiteX3" fmla="*/ 2938738 w 3139155"/>
              <a:gd name="connsiteY3" fmla="*/ 160331 h 1913305"/>
              <a:gd name="connsiteX4" fmla="*/ 119338 w 3139155"/>
              <a:gd name="connsiteY4" fmla="*/ 141281 h 1913305"/>
              <a:gd name="connsiteX0" fmla="*/ 95605 w 3174752"/>
              <a:gd name="connsiteY0" fmla="*/ 227006 h 1967205"/>
              <a:gd name="connsiteX1" fmla="*/ 228955 w 3174752"/>
              <a:gd name="connsiteY1" fmla="*/ 1779581 h 1967205"/>
              <a:gd name="connsiteX2" fmla="*/ 2648305 w 3174752"/>
              <a:gd name="connsiteY2" fmla="*/ 1760531 h 1967205"/>
              <a:gd name="connsiteX3" fmla="*/ 2972155 w 3174752"/>
              <a:gd name="connsiteY3" fmla="*/ 160331 h 1967205"/>
              <a:gd name="connsiteX4" fmla="*/ 152755 w 3174752"/>
              <a:gd name="connsiteY4" fmla="*/ 141281 h 1967205"/>
              <a:gd name="connsiteX0" fmla="*/ 0 w 3079147"/>
              <a:gd name="connsiteY0" fmla="*/ 227006 h 1902586"/>
              <a:gd name="connsiteX1" fmla="*/ 133350 w 3079147"/>
              <a:gd name="connsiteY1" fmla="*/ 1779581 h 1902586"/>
              <a:gd name="connsiteX2" fmla="*/ 2552700 w 3079147"/>
              <a:gd name="connsiteY2" fmla="*/ 1760531 h 1902586"/>
              <a:gd name="connsiteX3" fmla="*/ 2876550 w 3079147"/>
              <a:gd name="connsiteY3" fmla="*/ 160331 h 1902586"/>
              <a:gd name="connsiteX4" fmla="*/ 57150 w 3079147"/>
              <a:gd name="connsiteY4" fmla="*/ 141281 h 1902586"/>
              <a:gd name="connsiteX0" fmla="*/ 9625 w 3090241"/>
              <a:gd name="connsiteY0" fmla="*/ 227006 h 1933691"/>
              <a:gd name="connsiteX1" fmla="*/ 104875 w 3090241"/>
              <a:gd name="connsiteY1" fmla="*/ 1846256 h 1933691"/>
              <a:gd name="connsiteX2" fmla="*/ 2562325 w 3090241"/>
              <a:gd name="connsiteY2" fmla="*/ 1760531 h 1933691"/>
              <a:gd name="connsiteX3" fmla="*/ 2886175 w 3090241"/>
              <a:gd name="connsiteY3" fmla="*/ 160331 h 1933691"/>
              <a:gd name="connsiteX4" fmla="*/ 66775 w 3090241"/>
              <a:gd name="connsiteY4" fmla="*/ 141281 h 1933691"/>
              <a:gd name="connsiteX0" fmla="*/ 145124 w 3382515"/>
              <a:gd name="connsiteY0" fmla="*/ 229650 h 2029685"/>
              <a:gd name="connsiteX1" fmla="*/ 240374 w 3382515"/>
              <a:gd name="connsiteY1" fmla="*/ 1848900 h 2029685"/>
              <a:gd name="connsiteX2" fmla="*/ 3040724 w 3382515"/>
              <a:gd name="connsiteY2" fmla="*/ 1801275 h 2029685"/>
              <a:gd name="connsiteX3" fmla="*/ 3021674 w 3382515"/>
              <a:gd name="connsiteY3" fmla="*/ 162975 h 2029685"/>
              <a:gd name="connsiteX4" fmla="*/ 202274 w 3382515"/>
              <a:gd name="connsiteY4" fmla="*/ 143925 h 2029685"/>
              <a:gd name="connsiteX0" fmla="*/ 145124 w 3267646"/>
              <a:gd name="connsiteY0" fmla="*/ 229650 h 1964648"/>
              <a:gd name="connsiteX1" fmla="*/ 240374 w 3267646"/>
              <a:gd name="connsiteY1" fmla="*/ 1848900 h 1964648"/>
              <a:gd name="connsiteX2" fmla="*/ 3040724 w 3267646"/>
              <a:gd name="connsiteY2" fmla="*/ 1801275 h 1964648"/>
              <a:gd name="connsiteX3" fmla="*/ 3021674 w 3267646"/>
              <a:gd name="connsiteY3" fmla="*/ 162975 h 1964648"/>
              <a:gd name="connsiteX4" fmla="*/ 202274 w 3267646"/>
              <a:gd name="connsiteY4" fmla="*/ 143925 h 1964648"/>
              <a:gd name="connsiteX0" fmla="*/ 0 w 3122522"/>
              <a:gd name="connsiteY0" fmla="*/ 229650 h 1880061"/>
              <a:gd name="connsiteX1" fmla="*/ 95250 w 3122522"/>
              <a:gd name="connsiteY1" fmla="*/ 1848900 h 1880061"/>
              <a:gd name="connsiteX2" fmla="*/ 2895600 w 3122522"/>
              <a:gd name="connsiteY2" fmla="*/ 1801275 h 1880061"/>
              <a:gd name="connsiteX3" fmla="*/ 2876550 w 3122522"/>
              <a:gd name="connsiteY3" fmla="*/ 162975 h 1880061"/>
              <a:gd name="connsiteX4" fmla="*/ 57150 w 3122522"/>
              <a:gd name="connsiteY4" fmla="*/ 143925 h 1880061"/>
              <a:gd name="connsiteX0" fmla="*/ 0 w 3028753"/>
              <a:gd name="connsiteY0" fmla="*/ 170255 h 1820666"/>
              <a:gd name="connsiteX1" fmla="*/ 95250 w 3028753"/>
              <a:gd name="connsiteY1" fmla="*/ 1789505 h 1820666"/>
              <a:gd name="connsiteX2" fmla="*/ 2895600 w 3028753"/>
              <a:gd name="connsiteY2" fmla="*/ 1741880 h 1820666"/>
              <a:gd name="connsiteX3" fmla="*/ 2876550 w 3028753"/>
              <a:gd name="connsiteY3" fmla="*/ 103580 h 1820666"/>
              <a:gd name="connsiteX4" fmla="*/ 57150 w 3028753"/>
              <a:gd name="connsiteY4" fmla="*/ 84530 h 1820666"/>
              <a:gd name="connsiteX0" fmla="*/ 0 w 2990850"/>
              <a:gd name="connsiteY0" fmla="*/ 163901 h 1814312"/>
              <a:gd name="connsiteX1" fmla="*/ 95250 w 2990850"/>
              <a:gd name="connsiteY1" fmla="*/ 1783151 h 1814312"/>
              <a:gd name="connsiteX2" fmla="*/ 2895600 w 2990850"/>
              <a:gd name="connsiteY2" fmla="*/ 1735526 h 1814312"/>
              <a:gd name="connsiteX3" fmla="*/ 2876550 w 2990850"/>
              <a:gd name="connsiteY3" fmla="*/ 97226 h 1814312"/>
              <a:gd name="connsiteX4" fmla="*/ 57150 w 2990850"/>
              <a:gd name="connsiteY4" fmla="*/ 78176 h 18143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990850" h="1814312">
                <a:moveTo>
                  <a:pt x="0" y="163901"/>
                </a:moveTo>
                <a:cubicBezTo>
                  <a:pt x="7143" y="775088"/>
                  <a:pt x="-6350" y="1711713"/>
                  <a:pt x="95250" y="1783151"/>
                </a:cubicBezTo>
                <a:cubicBezTo>
                  <a:pt x="196850" y="1854589"/>
                  <a:pt x="2774950" y="1787913"/>
                  <a:pt x="2895600" y="1735526"/>
                </a:cubicBezTo>
                <a:cubicBezTo>
                  <a:pt x="3016250" y="1683139"/>
                  <a:pt x="3035300" y="202001"/>
                  <a:pt x="2876550" y="97226"/>
                </a:cubicBezTo>
                <a:cubicBezTo>
                  <a:pt x="2717800" y="-7549"/>
                  <a:pt x="1258887" y="-47237"/>
                  <a:pt x="57150" y="78176"/>
                </a:cubicBezTo>
              </a:path>
            </a:pathLst>
          </a:custGeom>
          <a:solidFill>
            <a:schemeClr val="bg1"/>
          </a:solidFill>
          <a:ln w="25400" cap="rnd">
            <a:solidFill>
              <a:schemeClr val="accent1">
                <a:lumMod val="50000"/>
              </a:scheme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50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67" name="任意多边形 88"/>
          <p:cNvSpPr/>
          <p:nvPr/>
        </p:nvSpPr>
        <p:spPr>
          <a:xfrm>
            <a:off x="3329851" y="4678021"/>
            <a:ext cx="1129840" cy="822715"/>
          </a:xfrm>
          <a:custGeom>
            <a:avLst/>
            <a:gdLst>
              <a:gd name="connsiteX0" fmla="*/ 220909 w 3116901"/>
              <a:gd name="connsiteY0" fmla="*/ 465131 h 1901593"/>
              <a:gd name="connsiteX1" fmla="*/ 230434 w 3116901"/>
              <a:gd name="connsiteY1" fmla="*/ 1674806 h 1901593"/>
              <a:gd name="connsiteX2" fmla="*/ 2592634 w 3116901"/>
              <a:gd name="connsiteY2" fmla="*/ 1760531 h 1901593"/>
              <a:gd name="connsiteX3" fmla="*/ 2916484 w 3116901"/>
              <a:gd name="connsiteY3" fmla="*/ 160331 h 1901593"/>
              <a:gd name="connsiteX4" fmla="*/ 97084 w 3116901"/>
              <a:gd name="connsiteY4" fmla="*/ 141281 h 1901593"/>
              <a:gd name="connsiteX0" fmla="*/ 140036 w 3217003"/>
              <a:gd name="connsiteY0" fmla="*/ 227006 h 1913305"/>
              <a:gd name="connsiteX1" fmla="*/ 330536 w 3217003"/>
              <a:gd name="connsiteY1" fmla="*/ 1674806 h 1913305"/>
              <a:gd name="connsiteX2" fmla="*/ 2692736 w 3217003"/>
              <a:gd name="connsiteY2" fmla="*/ 1760531 h 1913305"/>
              <a:gd name="connsiteX3" fmla="*/ 3016586 w 3217003"/>
              <a:gd name="connsiteY3" fmla="*/ 160331 h 1913305"/>
              <a:gd name="connsiteX4" fmla="*/ 197186 w 3217003"/>
              <a:gd name="connsiteY4" fmla="*/ 141281 h 1913305"/>
              <a:gd name="connsiteX0" fmla="*/ 62188 w 3139155"/>
              <a:gd name="connsiteY0" fmla="*/ 227006 h 1913305"/>
              <a:gd name="connsiteX1" fmla="*/ 252688 w 3139155"/>
              <a:gd name="connsiteY1" fmla="*/ 1674806 h 1913305"/>
              <a:gd name="connsiteX2" fmla="*/ 2614888 w 3139155"/>
              <a:gd name="connsiteY2" fmla="*/ 1760531 h 1913305"/>
              <a:gd name="connsiteX3" fmla="*/ 2938738 w 3139155"/>
              <a:gd name="connsiteY3" fmla="*/ 160331 h 1913305"/>
              <a:gd name="connsiteX4" fmla="*/ 119338 w 3139155"/>
              <a:gd name="connsiteY4" fmla="*/ 141281 h 1913305"/>
              <a:gd name="connsiteX0" fmla="*/ 95605 w 3174752"/>
              <a:gd name="connsiteY0" fmla="*/ 227006 h 1967205"/>
              <a:gd name="connsiteX1" fmla="*/ 228955 w 3174752"/>
              <a:gd name="connsiteY1" fmla="*/ 1779581 h 1967205"/>
              <a:gd name="connsiteX2" fmla="*/ 2648305 w 3174752"/>
              <a:gd name="connsiteY2" fmla="*/ 1760531 h 1967205"/>
              <a:gd name="connsiteX3" fmla="*/ 2972155 w 3174752"/>
              <a:gd name="connsiteY3" fmla="*/ 160331 h 1967205"/>
              <a:gd name="connsiteX4" fmla="*/ 152755 w 3174752"/>
              <a:gd name="connsiteY4" fmla="*/ 141281 h 1967205"/>
              <a:gd name="connsiteX0" fmla="*/ 0 w 3079147"/>
              <a:gd name="connsiteY0" fmla="*/ 227006 h 1902586"/>
              <a:gd name="connsiteX1" fmla="*/ 133350 w 3079147"/>
              <a:gd name="connsiteY1" fmla="*/ 1779581 h 1902586"/>
              <a:gd name="connsiteX2" fmla="*/ 2552700 w 3079147"/>
              <a:gd name="connsiteY2" fmla="*/ 1760531 h 1902586"/>
              <a:gd name="connsiteX3" fmla="*/ 2876550 w 3079147"/>
              <a:gd name="connsiteY3" fmla="*/ 160331 h 1902586"/>
              <a:gd name="connsiteX4" fmla="*/ 57150 w 3079147"/>
              <a:gd name="connsiteY4" fmla="*/ 141281 h 1902586"/>
              <a:gd name="connsiteX0" fmla="*/ 9625 w 3090241"/>
              <a:gd name="connsiteY0" fmla="*/ 227006 h 1933691"/>
              <a:gd name="connsiteX1" fmla="*/ 104875 w 3090241"/>
              <a:gd name="connsiteY1" fmla="*/ 1846256 h 1933691"/>
              <a:gd name="connsiteX2" fmla="*/ 2562325 w 3090241"/>
              <a:gd name="connsiteY2" fmla="*/ 1760531 h 1933691"/>
              <a:gd name="connsiteX3" fmla="*/ 2886175 w 3090241"/>
              <a:gd name="connsiteY3" fmla="*/ 160331 h 1933691"/>
              <a:gd name="connsiteX4" fmla="*/ 66775 w 3090241"/>
              <a:gd name="connsiteY4" fmla="*/ 141281 h 1933691"/>
              <a:gd name="connsiteX0" fmla="*/ 145124 w 3382515"/>
              <a:gd name="connsiteY0" fmla="*/ 229650 h 2029685"/>
              <a:gd name="connsiteX1" fmla="*/ 240374 w 3382515"/>
              <a:gd name="connsiteY1" fmla="*/ 1848900 h 2029685"/>
              <a:gd name="connsiteX2" fmla="*/ 3040724 w 3382515"/>
              <a:gd name="connsiteY2" fmla="*/ 1801275 h 2029685"/>
              <a:gd name="connsiteX3" fmla="*/ 3021674 w 3382515"/>
              <a:gd name="connsiteY3" fmla="*/ 162975 h 2029685"/>
              <a:gd name="connsiteX4" fmla="*/ 202274 w 3382515"/>
              <a:gd name="connsiteY4" fmla="*/ 143925 h 2029685"/>
              <a:gd name="connsiteX0" fmla="*/ 145124 w 3267646"/>
              <a:gd name="connsiteY0" fmla="*/ 229650 h 1964648"/>
              <a:gd name="connsiteX1" fmla="*/ 240374 w 3267646"/>
              <a:gd name="connsiteY1" fmla="*/ 1848900 h 1964648"/>
              <a:gd name="connsiteX2" fmla="*/ 3040724 w 3267646"/>
              <a:gd name="connsiteY2" fmla="*/ 1801275 h 1964648"/>
              <a:gd name="connsiteX3" fmla="*/ 3021674 w 3267646"/>
              <a:gd name="connsiteY3" fmla="*/ 162975 h 1964648"/>
              <a:gd name="connsiteX4" fmla="*/ 202274 w 3267646"/>
              <a:gd name="connsiteY4" fmla="*/ 143925 h 1964648"/>
              <a:gd name="connsiteX0" fmla="*/ 0 w 3122522"/>
              <a:gd name="connsiteY0" fmla="*/ 229650 h 1880061"/>
              <a:gd name="connsiteX1" fmla="*/ 95250 w 3122522"/>
              <a:gd name="connsiteY1" fmla="*/ 1848900 h 1880061"/>
              <a:gd name="connsiteX2" fmla="*/ 2895600 w 3122522"/>
              <a:gd name="connsiteY2" fmla="*/ 1801275 h 1880061"/>
              <a:gd name="connsiteX3" fmla="*/ 2876550 w 3122522"/>
              <a:gd name="connsiteY3" fmla="*/ 162975 h 1880061"/>
              <a:gd name="connsiteX4" fmla="*/ 57150 w 3122522"/>
              <a:gd name="connsiteY4" fmla="*/ 143925 h 1880061"/>
              <a:gd name="connsiteX0" fmla="*/ 0 w 3028753"/>
              <a:gd name="connsiteY0" fmla="*/ 170255 h 1820666"/>
              <a:gd name="connsiteX1" fmla="*/ 95250 w 3028753"/>
              <a:gd name="connsiteY1" fmla="*/ 1789505 h 1820666"/>
              <a:gd name="connsiteX2" fmla="*/ 2895600 w 3028753"/>
              <a:gd name="connsiteY2" fmla="*/ 1741880 h 1820666"/>
              <a:gd name="connsiteX3" fmla="*/ 2876550 w 3028753"/>
              <a:gd name="connsiteY3" fmla="*/ 103580 h 1820666"/>
              <a:gd name="connsiteX4" fmla="*/ 57150 w 3028753"/>
              <a:gd name="connsiteY4" fmla="*/ 84530 h 1820666"/>
              <a:gd name="connsiteX0" fmla="*/ 0 w 2990850"/>
              <a:gd name="connsiteY0" fmla="*/ 163901 h 1814312"/>
              <a:gd name="connsiteX1" fmla="*/ 95250 w 2990850"/>
              <a:gd name="connsiteY1" fmla="*/ 1783151 h 1814312"/>
              <a:gd name="connsiteX2" fmla="*/ 2895600 w 2990850"/>
              <a:gd name="connsiteY2" fmla="*/ 1735526 h 1814312"/>
              <a:gd name="connsiteX3" fmla="*/ 2876550 w 2990850"/>
              <a:gd name="connsiteY3" fmla="*/ 97226 h 1814312"/>
              <a:gd name="connsiteX4" fmla="*/ 57150 w 2990850"/>
              <a:gd name="connsiteY4" fmla="*/ 78176 h 18143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990850" h="1814312">
                <a:moveTo>
                  <a:pt x="0" y="163901"/>
                </a:moveTo>
                <a:cubicBezTo>
                  <a:pt x="7143" y="775088"/>
                  <a:pt x="-6350" y="1711713"/>
                  <a:pt x="95250" y="1783151"/>
                </a:cubicBezTo>
                <a:cubicBezTo>
                  <a:pt x="196850" y="1854589"/>
                  <a:pt x="2774950" y="1787913"/>
                  <a:pt x="2895600" y="1735526"/>
                </a:cubicBezTo>
                <a:cubicBezTo>
                  <a:pt x="3016250" y="1683139"/>
                  <a:pt x="3035300" y="202001"/>
                  <a:pt x="2876550" y="97226"/>
                </a:cubicBezTo>
                <a:cubicBezTo>
                  <a:pt x="2717800" y="-7549"/>
                  <a:pt x="1258887" y="-47237"/>
                  <a:pt x="57150" y="78176"/>
                </a:cubicBezTo>
              </a:path>
            </a:pathLst>
          </a:custGeom>
          <a:solidFill>
            <a:schemeClr val="bg1"/>
          </a:solidFill>
          <a:ln w="25400" cap="rnd">
            <a:solidFill>
              <a:srgbClr val="697DA9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50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68" name="任意多边形 89"/>
          <p:cNvSpPr/>
          <p:nvPr/>
        </p:nvSpPr>
        <p:spPr>
          <a:xfrm>
            <a:off x="3060457" y="3878535"/>
            <a:ext cx="1129840" cy="822715"/>
          </a:xfrm>
          <a:custGeom>
            <a:avLst/>
            <a:gdLst>
              <a:gd name="connsiteX0" fmla="*/ 220909 w 3116901"/>
              <a:gd name="connsiteY0" fmla="*/ 465131 h 1901593"/>
              <a:gd name="connsiteX1" fmla="*/ 230434 w 3116901"/>
              <a:gd name="connsiteY1" fmla="*/ 1674806 h 1901593"/>
              <a:gd name="connsiteX2" fmla="*/ 2592634 w 3116901"/>
              <a:gd name="connsiteY2" fmla="*/ 1760531 h 1901593"/>
              <a:gd name="connsiteX3" fmla="*/ 2916484 w 3116901"/>
              <a:gd name="connsiteY3" fmla="*/ 160331 h 1901593"/>
              <a:gd name="connsiteX4" fmla="*/ 97084 w 3116901"/>
              <a:gd name="connsiteY4" fmla="*/ 141281 h 1901593"/>
              <a:gd name="connsiteX0" fmla="*/ 140036 w 3217003"/>
              <a:gd name="connsiteY0" fmla="*/ 227006 h 1913305"/>
              <a:gd name="connsiteX1" fmla="*/ 330536 w 3217003"/>
              <a:gd name="connsiteY1" fmla="*/ 1674806 h 1913305"/>
              <a:gd name="connsiteX2" fmla="*/ 2692736 w 3217003"/>
              <a:gd name="connsiteY2" fmla="*/ 1760531 h 1913305"/>
              <a:gd name="connsiteX3" fmla="*/ 3016586 w 3217003"/>
              <a:gd name="connsiteY3" fmla="*/ 160331 h 1913305"/>
              <a:gd name="connsiteX4" fmla="*/ 197186 w 3217003"/>
              <a:gd name="connsiteY4" fmla="*/ 141281 h 1913305"/>
              <a:gd name="connsiteX0" fmla="*/ 62188 w 3139155"/>
              <a:gd name="connsiteY0" fmla="*/ 227006 h 1913305"/>
              <a:gd name="connsiteX1" fmla="*/ 252688 w 3139155"/>
              <a:gd name="connsiteY1" fmla="*/ 1674806 h 1913305"/>
              <a:gd name="connsiteX2" fmla="*/ 2614888 w 3139155"/>
              <a:gd name="connsiteY2" fmla="*/ 1760531 h 1913305"/>
              <a:gd name="connsiteX3" fmla="*/ 2938738 w 3139155"/>
              <a:gd name="connsiteY3" fmla="*/ 160331 h 1913305"/>
              <a:gd name="connsiteX4" fmla="*/ 119338 w 3139155"/>
              <a:gd name="connsiteY4" fmla="*/ 141281 h 1913305"/>
              <a:gd name="connsiteX0" fmla="*/ 95605 w 3174752"/>
              <a:gd name="connsiteY0" fmla="*/ 227006 h 1967205"/>
              <a:gd name="connsiteX1" fmla="*/ 228955 w 3174752"/>
              <a:gd name="connsiteY1" fmla="*/ 1779581 h 1967205"/>
              <a:gd name="connsiteX2" fmla="*/ 2648305 w 3174752"/>
              <a:gd name="connsiteY2" fmla="*/ 1760531 h 1967205"/>
              <a:gd name="connsiteX3" fmla="*/ 2972155 w 3174752"/>
              <a:gd name="connsiteY3" fmla="*/ 160331 h 1967205"/>
              <a:gd name="connsiteX4" fmla="*/ 152755 w 3174752"/>
              <a:gd name="connsiteY4" fmla="*/ 141281 h 1967205"/>
              <a:gd name="connsiteX0" fmla="*/ 0 w 3079147"/>
              <a:gd name="connsiteY0" fmla="*/ 227006 h 1902586"/>
              <a:gd name="connsiteX1" fmla="*/ 133350 w 3079147"/>
              <a:gd name="connsiteY1" fmla="*/ 1779581 h 1902586"/>
              <a:gd name="connsiteX2" fmla="*/ 2552700 w 3079147"/>
              <a:gd name="connsiteY2" fmla="*/ 1760531 h 1902586"/>
              <a:gd name="connsiteX3" fmla="*/ 2876550 w 3079147"/>
              <a:gd name="connsiteY3" fmla="*/ 160331 h 1902586"/>
              <a:gd name="connsiteX4" fmla="*/ 57150 w 3079147"/>
              <a:gd name="connsiteY4" fmla="*/ 141281 h 1902586"/>
              <a:gd name="connsiteX0" fmla="*/ 9625 w 3090241"/>
              <a:gd name="connsiteY0" fmla="*/ 227006 h 1933691"/>
              <a:gd name="connsiteX1" fmla="*/ 104875 w 3090241"/>
              <a:gd name="connsiteY1" fmla="*/ 1846256 h 1933691"/>
              <a:gd name="connsiteX2" fmla="*/ 2562325 w 3090241"/>
              <a:gd name="connsiteY2" fmla="*/ 1760531 h 1933691"/>
              <a:gd name="connsiteX3" fmla="*/ 2886175 w 3090241"/>
              <a:gd name="connsiteY3" fmla="*/ 160331 h 1933691"/>
              <a:gd name="connsiteX4" fmla="*/ 66775 w 3090241"/>
              <a:gd name="connsiteY4" fmla="*/ 141281 h 1933691"/>
              <a:gd name="connsiteX0" fmla="*/ 145124 w 3382515"/>
              <a:gd name="connsiteY0" fmla="*/ 229650 h 2029685"/>
              <a:gd name="connsiteX1" fmla="*/ 240374 w 3382515"/>
              <a:gd name="connsiteY1" fmla="*/ 1848900 h 2029685"/>
              <a:gd name="connsiteX2" fmla="*/ 3040724 w 3382515"/>
              <a:gd name="connsiteY2" fmla="*/ 1801275 h 2029685"/>
              <a:gd name="connsiteX3" fmla="*/ 3021674 w 3382515"/>
              <a:gd name="connsiteY3" fmla="*/ 162975 h 2029685"/>
              <a:gd name="connsiteX4" fmla="*/ 202274 w 3382515"/>
              <a:gd name="connsiteY4" fmla="*/ 143925 h 2029685"/>
              <a:gd name="connsiteX0" fmla="*/ 145124 w 3267646"/>
              <a:gd name="connsiteY0" fmla="*/ 229650 h 1964648"/>
              <a:gd name="connsiteX1" fmla="*/ 240374 w 3267646"/>
              <a:gd name="connsiteY1" fmla="*/ 1848900 h 1964648"/>
              <a:gd name="connsiteX2" fmla="*/ 3040724 w 3267646"/>
              <a:gd name="connsiteY2" fmla="*/ 1801275 h 1964648"/>
              <a:gd name="connsiteX3" fmla="*/ 3021674 w 3267646"/>
              <a:gd name="connsiteY3" fmla="*/ 162975 h 1964648"/>
              <a:gd name="connsiteX4" fmla="*/ 202274 w 3267646"/>
              <a:gd name="connsiteY4" fmla="*/ 143925 h 1964648"/>
              <a:gd name="connsiteX0" fmla="*/ 0 w 3122522"/>
              <a:gd name="connsiteY0" fmla="*/ 229650 h 1880061"/>
              <a:gd name="connsiteX1" fmla="*/ 95250 w 3122522"/>
              <a:gd name="connsiteY1" fmla="*/ 1848900 h 1880061"/>
              <a:gd name="connsiteX2" fmla="*/ 2895600 w 3122522"/>
              <a:gd name="connsiteY2" fmla="*/ 1801275 h 1880061"/>
              <a:gd name="connsiteX3" fmla="*/ 2876550 w 3122522"/>
              <a:gd name="connsiteY3" fmla="*/ 162975 h 1880061"/>
              <a:gd name="connsiteX4" fmla="*/ 57150 w 3122522"/>
              <a:gd name="connsiteY4" fmla="*/ 143925 h 1880061"/>
              <a:gd name="connsiteX0" fmla="*/ 0 w 3028753"/>
              <a:gd name="connsiteY0" fmla="*/ 170255 h 1820666"/>
              <a:gd name="connsiteX1" fmla="*/ 95250 w 3028753"/>
              <a:gd name="connsiteY1" fmla="*/ 1789505 h 1820666"/>
              <a:gd name="connsiteX2" fmla="*/ 2895600 w 3028753"/>
              <a:gd name="connsiteY2" fmla="*/ 1741880 h 1820666"/>
              <a:gd name="connsiteX3" fmla="*/ 2876550 w 3028753"/>
              <a:gd name="connsiteY3" fmla="*/ 103580 h 1820666"/>
              <a:gd name="connsiteX4" fmla="*/ 57150 w 3028753"/>
              <a:gd name="connsiteY4" fmla="*/ 84530 h 1820666"/>
              <a:gd name="connsiteX0" fmla="*/ 0 w 2990850"/>
              <a:gd name="connsiteY0" fmla="*/ 163901 h 1814312"/>
              <a:gd name="connsiteX1" fmla="*/ 95250 w 2990850"/>
              <a:gd name="connsiteY1" fmla="*/ 1783151 h 1814312"/>
              <a:gd name="connsiteX2" fmla="*/ 2895600 w 2990850"/>
              <a:gd name="connsiteY2" fmla="*/ 1735526 h 1814312"/>
              <a:gd name="connsiteX3" fmla="*/ 2876550 w 2990850"/>
              <a:gd name="connsiteY3" fmla="*/ 97226 h 1814312"/>
              <a:gd name="connsiteX4" fmla="*/ 57150 w 2990850"/>
              <a:gd name="connsiteY4" fmla="*/ 78176 h 18143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990850" h="1814312">
                <a:moveTo>
                  <a:pt x="0" y="163901"/>
                </a:moveTo>
                <a:cubicBezTo>
                  <a:pt x="7143" y="775088"/>
                  <a:pt x="-6350" y="1711713"/>
                  <a:pt x="95250" y="1783151"/>
                </a:cubicBezTo>
                <a:cubicBezTo>
                  <a:pt x="196850" y="1854589"/>
                  <a:pt x="2774950" y="1787913"/>
                  <a:pt x="2895600" y="1735526"/>
                </a:cubicBezTo>
                <a:cubicBezTo>
                  <a:pt x="3016250" y="1683139"/>
                  <a:pt x="3035300" y="202001"/>
                  <a:pt x="2876550" y="97226"/>
                </a:cubicBezTo>
                <a:cubicBezTo>
                  <a:pt x="2717800" y="-7549"/>
                  <a:pt x="1258887" y="-47237"/>
                  <a:pt x="57150" y="78176"/>
                </a:cubicBezTo>
              </a:path>
            </a:pathLst>
          </a:custGeom>
          <a:solidFill>
            <a:schemeClr val="bg1"/>
          </a:solidFill>
          <a:ln w="25400" cap="rnd">
            <a:solidFill>
              <a:schemeClr val="accent1">
                <a:lumMod val="50000"/>
              </a:scheme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50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69" name="任意多边形 90"/>
          <p:cNvSpPr/>
          <p:nvPr/>
        </p:nvSpPr>
        <p:spPr>
          <a:xfrm>
            <a:off x="2864069" y="3058084"/>
            <a:ext cx="1129840" cy="822715"/>
          </a:xfrm>
          <a:custGeom>
            <a:avLst/>
            <a:gdLst>
              <a:gd name="connsiteX0" fmla="*/ 220909 w 3116901"/>
              <a:gd name="connsiteY0" fmla="*/ 465131 h 1901593"/>
              <a:gd name="connsiteX1" fmla="*/ 230434 w 3116901"/>
              <a:gd name="connsiteY1" fmla="*/ 1674806 h 1901593"/>
              <a:gd name="connsiteX2" fmla="*/ 2592634 w 3116901"/>
              <a:gd name="connsiteY2" fmla="*/ 1760531 h 1901593"/>
              <a:gd name="connsiteX3" fmla="*/ 2916484 w 3116901"/>
              <a:gd name="connsiteY3" fmla="*/ 160331 h 1901593"/>
              <a:gd name="connsiteX4" fmla="*/ 97084 w 3116901"/>
              <a:gd name="connsiteY4" fmla="*/ 141281 h 1901593"/>
              <a:gd name="connsiteX0" fmla="*/ 140036 w 3217003"/>
              <a:gd name="connsiteY0" fmla="*/ 227006 h 1913305"/>
              <a:gd name="connsiteX1" fmla="*/ 330536 w 3217003"/>
              <a:gd name="connsiteY1" fmla="*/ 1674806 h 1913305"/>
              <a:gd name="connsiteX2" fmla="*/ 2692736 w 3217003"/>
              <a:gd name="connsiteY2" fmla="*/ 1760531 h 1913305"/>
              <a:gd name="connsiteX3" fmla="*/ 3016586 w 3217003"/>
              <a:gd name="connsiteY3" fmla="*/ 160331 h 1913305"/>
              <a:gd name="connsiteX4" fmla="*/ 197186 w 3217003"/>
              <a:gd name="connsiteY4" fmla="*/ 141281 h 1913305"/>
              <a:gd name="connsiteX0" fmla="*/ 62188 w 3139155"/>
              <a:gd name="connsiteY0" fmla="*/ 227006 h 1913305"/>
              <a:gd name="connsiteX1" fmla="*/ 252688 w 3139155"/>
              <a:gd name="connsiteY1" fmla="*/ 1674806 h 1913305"/>
              <a:gd name="connsiteX2" fmla="*/ 2614888 w 3139155"/>
              <a:gd name="connsiteY2" fmla="*/ 1760531 h 1913305"/>
              <a:gd name="connsiteX3" fmla="*/ 2938738 w 3139155"/>
              <a:gd name="connsiteY3" fmla="*/ 160331 h 1913305"/>
              <a:gd name="connsiteX4" fmla="*/ 119338 w 3139155"/>
              <a:gd name="connsiteY4" fmla="*/ 141281 h 1913305"/>
              <a:gd name="connsiteX0" fmla="*/ 95605 w 3174752"/>
              <a:gd name="connsiteY0" fmla="*/ 227006 h 1967205"/>
              <a:gd name="connsiteX1" fmla="*/ 228955 w 3174752"/>
              <a:gd name="connsiteY1" fmla="*/ 1779581 h 1967205"/>
              <a:gd name="connsiteX2" fmla="*/ 2648305 w 3174752"/>
              <a:gd name="connsiteY2" fmla="*/ 1760531 h 1967205"/>
              <a:gd name="connsiteX3" fmla="*/ 2972155 w 3174752"/>
              <a:gd name="connsiteY3" fmla="*/ 160331 h 1967205"/>
              <a:gd name="connsiteX4" fmla="*/ 152755 w 3174752"/>
              <a:gd name="connsiteY4" fmla="*/ 141281 h 1967205"/>
              <a:gd name="connsiteX0" fmla="*/ 0 w 3079147"/>
              <a:gd name="connsiteY0" fmla="*/ 227006 h 1902586"/>
              <a:gd name="connsiteX1" fmla="*/ 133350 w 3079147"/>
              <a:gd name="connsiteY1" fmla="*/ 1779581 h 1902586"/>
              <a:gd name="connsiteX2" fmla="*/ 2552700 w 3079147"/>
              <a:gd name="connsiteY2" fmla="*/ 1760531 h 1902586"/>
              <a:gd name="connsiteX3" fmla="*/ 2876550 w 3079147"/>
              <a:gd name="connsiteY3" fmla="*/ 160331 h 1902586"/>
              <a:gd name="connsiteX4" fmla="*/ 57150 w 3079147"/>
              <a:gd name="connsiteY4" fmla="*/ 141281 h 1902586"/>
              <a:gd name="connsiteX0" fmla="*/ 9625 w 3090241"/>
              <a:gd name="connsiteY0" fmla="*/ 227006 h 1933691"/>
              <a:gd name="connsiteX1" fmla="*/ 104875 w 3090241"/>
              <a:gd name="connsiteY1" fmla="*/ 1846256 h 1933691"/>
              <a:gd name="connsiteX2" fmla="*/ 2562325 w 3090241"/>
              <a:gd name="connsiteY2" fmla="*/ 1760531 h 1933691"/>
              <a:gd name="connsiteX3" fmla="*/ 2886175 w 3090241"/>
              <a:gd name="connsiteY3" fmla="*/ 160331 h 1933691"/>
              <a:gd name="connsiteX4" fmla="*/ 66775 w 3090241"/>
              <a:gd name="connsiteY4" fmla="*/ 141281 h 1933691"/>
              <a:gd name="connsiteX0" fmla="*/ 145124 w 3382515"/>
              <a:gd name="connsiteY0" fmla="*/ 229650 h 2029685"/>
              <a:gd name="connsiteX1" fmla="*/ 240374 w 3382515"/>
              <a:gd name="connsiteY1" fmla="*/ 1848900 h 2029685"/>
              <a:gd name="connsiteX2" fmla="*/ 3040724 w 3382515"/>
              <a:gd name="connsiteY2" fmla="*/ 1801275 h 2029685"/>
              <a:gd name="connsiteX3" fmla="*/ 3021674 w 3382515"/>
              <a:gd name="connsiteY3" fmla="*/ 162975 h 2029685"/>
              <a:gd name="connsiteX4" fmla="*/ 202274 w 3382515"/>
              <a:gd name="connsiteY4" fmla="*/ 143925 h 2029685"/>
              <a:gd name="connsiteX0" fmla="*/ 145124 w 3267646"/>
              <a:gd name="connsiteY0" fmla="*/ 229650 h 1964648"/>
              <a:gd name="connsiteX1" fmla="*/ 240374 w 3267646"/>
              <a:gd name="connsiteY1" fmla="*/ 1848900 h 1964648"/>
              <a:gd name="connsiteX2" fmla="*/ 3040724 w 3267646"/>
              <a:gd name="connsiteY2" fmla="*/ 1801275 h 1964648"/>
              <a:gd name="connsiteX3" fmla="*/ 3021674 w 3267646"/>
              <a:gd name="connsiteY3" fmla="*/ 162975 h 1964648"/>
              <a:gd name="connsiteX4" fmla="*/ 202274 w 3267646"/>
              <a:gd name="connsiteY4" fmla="*/ 143925 h 1964648"/>
              <a:gd name="connsiteX0" fmla="*/ 0 w 3122522"/>
              <a:gd name="connsiteY0" fmla="*/ 229650 h 1880061"/>
              <a:gd name="connsiteX1" fmla="*/ 95250 w 3122522"/>
              <a:gd name="connsiteY1" fmla="*/ 1848900 h 1880061"/>
              <a:gd name="connsiteX2" fmla="*/ 2895600 w 3122522"/>
              <a:gd name="connsiteY2" fmla="*/ 1801275 h 1880061"/>
              <a:gd name="connsiteX3" fmla="*/ 2876550 w 3122522"/>
              <a:gd name="connsiteY3" fmla="*/ 162975 h 1880061"/>
              <a:gd name="connsiteX4" fmla="*/ 57150 w 3122522"/>
              <a:gd name="connsiteY4" fmla="*/ 143925 h 1880061"/>
              <a:gd name="connsiteX0" fmla="*/ 0 w 3028753"/>
              <a:gd name="connsiteY0" fmla="*/ 170255 h 1820666"/>
              <a:gd name="connsiteX1" fmla="*/ 95250 w 3028753"/>
              <a:gd name="connsiteY1" fmla="*/ 1789505 h 1820666"/>
              <a:gd name="connsiteX2" fmla="*/ 2895600 w 3028753"/>
              <a:gd name="connsiteY2" fmla="*/ 1741880 h 1820666"/>
              <a:gd name="connsiteX3" fmla="*/ 2876550 w 3028753"/>
              <a:gd name="connsiteY3" fmla="*/ 103580 h 1820666"/>
              <a:gd name="connsiteX4" fmla="*/ 57150 w 3028753"/>
              <a:gd name="connsiteY4" fmla="*/ 84530 h 1820666"/>
              <a:gd name="connsiteX0" fmla="*/ 0 w 2990850"/>
              <a:gd name="connsiteY0" fmla="*/ 163901 h 1814312"/>
              <a:gd name="connsiteX1" fmla="*/ 95250 w 2990850"/>
              <a:gd name="connsiteY1" fmla="*/ 1783151 h 1814312"/>
              <a:gd name="connsiteX2" fmla="*/ 2895600 w 2990850"/>
              <a:gd name="connsiteY2" fmla="*/ 1735526 h 1814312"/>
              <a:gd name="connsiteX3" fmla="*/ 2876550 w 2990850"/>
              <a:gd name="connsiteY3" fmla="*/ 97226 h 1814312"/>
              <a:gd name="connsiteX4" fmla="*/ 57150 w 2990850"/>
              <a:gd name="connsiteY4" fmla="*/ 78176 h 18143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990850" h="1814312">
                <a:moveTo>
                  <a:pt x="0" y="163901"/>
                </a:moveTo>
                <a:cubicBezTo>
                  <a:pt x="7143" y="775088"/>
                  <a:pt x="-6350" y="1711713"/>
                  <a:pt x="95250" y="1783151"/>
                </a:cubicBezTo>
                <a:cubicBezTo>
                  <a:pt x="196850" y="1854589"/>
                  <a:pt x="2774950" y="1787913"/>
                  <a:pt x="2895600" y="1735526"/>
                </a:cubicBezTo>
                <a:cubicBezTo>
                  <a:pt x="3016250" y="1683139"/>
                  <a:pt x="3035300" y="202001"/>
                  <a:pt x="2876550" y="97226"/>
                </a:cubicBezTo>
                <a:cubicBezTo>
                  <a:pt x="2717800" y="-7549"/>
                  <a:pt x="1258887" y="-47237"/>
                  <a:pt x="57150" y="78176"/>
                </a:cubicBezTo>
              </a:path>
            </a:pathLst>
          </a:custGeom>
          <a:solidFill>
            <a:schemeClr val="bg1"/>
          </a:solidFill>
          <a:ln w="25400" cap="rnd">
            <a:solidFill>
              <a:srgbClr val="697DA9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50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grpSp>
        <p:nvGrpSpPr>
          <p:cNvPr id="6" name="组合 109"/>
          <p:cNvGrpSpPr/>
          <p:nvPr/>
        </p:nvGrpSpPr>
        <p:grpSpPr>
          <a:xfrm>
            <a:off x="3232016" y="3230180"/>
            <a:ext cx="529901" cy="479782"/>
            <a:chOff x="5022041" y="2580739"/>
            <a:chExt cx="549363" cy="710185"/>
          </a:xfrm>
        </p:grpSpPr>
        <p:sp>
          <p:nvSpPr>
            <p:cNvPr id="71" name="任意多边形 110"/>
            <p:cNvSpPr/>
            <p:nvPr/>
          </p:nvSpPr>
          <p:spPr>
            <a:xfrm>
              <a:off x="5079052" y="2582210"/>
              <a:ext cx="492352" cy="637767"/>
            </a:xfrm>
            <a:custGeom>
              <a:avLst/>
              <a:gdLst>
                <a:gd name="connsiteX0" fmla="*/ 32289 w 519628"/>
                <a:gd name="connsiteY0" fmla="*/ 542167 h 542167"/>
                <a:gd name="connsiteX1" fmla="*/ 58047 w 519628"/>
                <a:gd name="connsiteY1" fmla="*/ 265271 h 542167"/>
                <a:gd name="connsiteX2" fmla="*/ 51607 w 519628"/>
                <a:gd name="connsiteY2" fmla="*/ 33451 h 542167"/>
                <a:gd name="connsiteX3" fmla="*/ 457292 w 519628"/>
                <a:gd name="connsiteY3" fmla="*/ 7693 h 542167"/>
                <a:gd name="connsiteX4" fmla="*/ 431534 w 519628"/>
                <a:gd name="connsiteY4" fmla="*/ 181558 h 542167"/>
                <a:gd name="connsiteX5" fmla="*/ 502368 w 519628"/>
                <a:gd name="connsiteY5" fmla="*/ 316786 h 542167"/>
                <a:gd name="connsiteX6" fmla="*/ 58047 w 519628"/>
                <a:gd name="connsiteY6" fmla="*/ 355423 h 542167"/>
                <a:gd name="connsiteX0" fmla="*/ 0 w 487339"/>
                <a:gd name="connsiteY0" fmla="*/ 542167 h 542167"/>
                <a:gd name="connsiteX1" fmla="*/ 25758 w 487339"/>
                <a:gd name="connsiteY1" fmla="*/ 265271 h 542167"/>
                <a:gd name="connsiteX2" fmla="*/ 19318 w 487339"/>
                <a:gd name="connsiteY2" fmla="*/ 33451 h 542167"/>
                <a:gd name="connsiteX3" fmla="*/ 425003 w 487339"/>
                <a:gd name="connsiteY3" fmla="*/ 7693 h 542167"/>
                <a:gd name="connsiteX4" fmla="*/ 399245 w 487339"/>
                <a:gd name="connsiteY4" fmla="*/ 181558 h 542167"/>
                <a:gd name="connsiteX5" fmla="*/ 470079 w 487339"/>
                <a:gd name="connsiteY5" fmla="*/ 316786 h 542167"/>
                <a:gd name="connsiteX6" fmla="*/ 25758 w 487339"/>
                <a:gd name="connsiteY6" fmla="*/ 355423 h 542167"/>
                <a:gd name="connsiteX0" fmla="*/ 0 w 487339"/>
                <a:gd name="connsiteY0" fmla="*/ 542167 h 542167"/>
                <a:gd name="connsiteX1" fmla="*/ 25758 w 487339"/>
                <a:gd name="connsiteY1" fmla="*/ 265271 h 542167"/>
                <a:gd name="connsiteX2" fmla="*/ 19318 w 487339"/>
                <a:gd name="connsiteY2" fmla="*/ 33451 h 542167"/>
                <a:gd name="connsiteX3" fmla="*/ 425003 w 487339"/>
                <a:gd name="connsiteY3" fmla="*/ 7693 h 542167"/>
                <a:gd name="connsiteX4" fmla="*/ 399245 w 487339"/>
                <a:gd name="connsiteY4" fmla="*/ 181558 h 542167"/>
                <a:gd name="connsiteX5" fmla="*/ 470079 w 487339"/>
                <a:gd name="connsiteY5" fmla="*/ 316786 h 542167"/>
                <a:gd name="connsiteX6" fmla="*/ 25758 w 487339"/>
                <a:gd name="connsiteY6" fmla="*/ 355423 h 542167"/>
                <a:gd name="connsiteX0" fmla="*/ 0 w 487339"/>
                <a:gd name="connsiteY0" fmla="*/ 547114 h 547114"/>
                <a:gd name="connsiteX1" fmla="*/ 25758 w 487339"/>
                <a:gd name="connsiteY1" fmla="*/ 270218 h 547114"/>
                <a:gd name="connsiteX2" fmla="*/ 0 w 487339"/>
                <a:gd name="connsiteY2" fmla="*/ 19080 h 547114"/>
                <a:gd name="connsiteX3" fmla="*/ 425003 w 487339"/>
                <a:gd name="connsiteY3" fmla="*/ 12640 h 547114"/>
                <a:gd name="connsiteX4" fmla="*/ 399245 w 487339"/>
                <a:gd name="connsiteY4" fmla="*/ 186505 h 547114"/>
                <a:gd name="connsiteX5" fmla="*/ 470079 w 487339"/>
                <a:gd name="connsiteY5" fmla="*/ 321733 h 547114"/>
                <a:gd name="connsiteX6" fmla="*/ 25758 w 487339"/>
                <a:gd name="connsiteY6" fmla="*/ 360370 h 547114"/>
                <a:gd name="connsiteX0" fmla="*/ 31481 w 518820"/>
                <a:gd name="connsiteY0" fmla="*/ 576837 h 576837"/>
                <a:gd name="connsiteX1" fmla="*/ 31481 w 518820"/>
                <a:gd name="connsiteY1" fmla="*/ 48803 h 576837"/>
                <a:gd name="connsiteX2" fmla="*/ 456484 w 518820"/>
                <a:gd name="connsiteY2" fmla="*/ 42363 h 576837"/>
                <a:gd name="connsiteX3" fmla="*/ 430726 w 518820"/>
                <a:gd name="connsiteY3" fmla="*/ 216228 h 576837"/>
                <a:gd name="connsiteX4" fmla="*/ 501560 w 518820"/>
                <a:gd name="connsiteY4" fmla="*/ 351456 h 576837"/>
                <a:gd name="connsiteX5" fmla="*/ 57239 w 518820"/>
                <a:gd name="connsiteY5" fmla="*/ 390093 h 576837"/>
                <a:gd name="connsiteX0" fmla="*/ 46469 w 514490"/>
                <a:gd name="connsiteY0" fmla="*/ 654110 h 654110"/>
                <a:gd name="connsiteX1" fmla="*/ 27151 w 514490"/>
                <a:gd name="connsiteY1" fmla="*/ 48803 h 654110"/>
                <a:gd name="connsiteX2" fmla="*/ 452154 w 514490"/>
                <a:gd name="connsiteY2" fmla="*/ 42363 h 654110"/>
                <a:gd name="connsiteX3" fmla="*/ 426396 w 514490"/>
                <a:gd name="connsiteY3" fmla="*/ 216228 h 654110"/>
                <a:gd name="connsiteX4" fmla="*/ 497230 w 514490"/>
                <a:gd name="connsiteY4" fmla="*/ 351456 h 654110"/>
                <a:gd name="connsiteX5" fmla="*/ 52909 w 514490"/>
                <a:gd name="connsiteY5" fmla="*/ 390093 h 654110"/>
                <a:gd name="connsiteX0" fmla="*/ 57060 w 512202"/>
                <a:gd name="connsiteY0" fmla="*/ 673429 h 673429"/>
                <a:gd name="connsiteX1" fmla="*/ 24863 w 512202"/>
                <a:gd name="connsiteY1" fmla="*/ 48803 h 673429"/>
                <a:gd name="connsiteX2" fmla="*/ 449866 w 512202"/>
                <a:gd name="connsiteY2" fmla="*/ 42363 h 673429"/>
                <a:gd name="connsiteX3" fmla="*/ 424108 w 512202"/>
                <a:gd name="connsiteY3" fmla="*/ 216228 h 673429"/>
                <a:gd name="connsiteX4" fmla="*/ 494942 w 512202"/>
                <a:gd name="connsiteY4" fmla="*/ 351456 h 673429"/>
                <a:gd name="connsiteX5" fmla="*/ 50621 w 512202"/>
                <a:gd name="connsiteY5" fmla="*/ 390093 h 673429"/>
                <a:gd name="connsiteX0" fmla="*/ 68004 w 510267"/>
                <a:gd name="connsiteY0" fmla="*/ 660550 h 660550"/>
                <a:gd name="connsiteX1" fmla="*/ 22928 w 510267"/>
                <a:gd name="connsiteY1" fmla="*/ 48803 h 660550"/>
                <a:gd name="connsiteX2" fmla="*/ 447931 w 510267"/>
                <a:gd name="connsiteY2" fmla="*/ 42363 h 660550"/>
                <a:gd name="connsiteX3" fmla="*/ 422173 w 510267"/>
                <a:gd name="connsiteY3" fmla="*/ 216228 h 660550"/>
                <a:gd name="connsiteX4" fmla="*/ 493007 w 510267"/>
                <a:gd name="connsiteY4" fmla="*/ 351456 h 660550"/>
                <a:gd name="connsiteX5" fmla="*/ 48686 w 510267"/>
                <a:gd name="connsiteY5" fmla="*/ 390093 h 660550"/>
                <a:gd name="connsiteX0" fmla="*/ 68004 w 510267"/>
                <a:gd name="connsiteY0" fmla="*/ 641946 h 641946"/>
                <a:gd name="connsiteX1" fmla="*/ 22928 w 510267"/>
                <a:gd name="connsiteY1" fmla="*/ 30199 h 641946"/>
                <a:gd name="connsiteX2" fmla="*/ 447931 w 510267"/>
                <a:gd name="connsiteY2" fmla="*/ 23759 h 641946"/>
                <a:gd name="connsiteX3" fmla="*/ 422173 w 510267"/>
                <a:gd name="connsiteY3" fmla="*/ 197624 h 641946"/>
                <a:gd name="connsiteX4" fmla="*/ 493007 w 510267"/>
                <a:gd name="connsiteY4" fmla="*/ 332852 h 641946"/>
                <a:gd name="connsiteX5" fmla="*/ 48686 w 510267"/>
                <a:gd name="connsiteY5" fmla="*/ 371489 h 641946"/>
                <a:gd name="connsiteX0" fmla="*/ 50716 w 492979"/>
                <a:gd name="connsiteY0" fmla="*/ 641946 h 641946"/>
                <a:gd name="connsiteX1" fmla="*/ 5640 w 492979"/>
                <a:gd name="connsiteY1" fmla="*/ 30199 h 641946"/>
                <a:gd name="connsiteX2" fmla="*/ 430643 w 492979"/>
                <a:gd name="connsiteY2" fmla="*/ 23759 h 641946"/>
                <a:gd name="connsiteX3" fmla="*/ 404885 w 492979"/>
                <a:gd name="connsiteY3" fmla="*/ 197624 h 641946"/>
                <a:gd name="connsiteX4" fmla="*/ 475719 w 492979"/>
                <a:gd name="connsiteY4" fmla="*/ 332852 h 641946"/>
                <a:gd name="connsiteX5" fmla="*/ 31398 w 492979"/>
                <a:gd name="connsiteY5" fmla="*/ 371489 h 641946"/>
                <a:gd name="connsiteX0" fmla="*/ 50716 w 492352"/>
                <a:gd name="connsiteY0" fmla="*/ 641946 h 641946"/>
                <a:gd name="connsiteX1" fmla="*/ 5640 w 492352"/>
                <a:gd name="connsiteY1" fmla="*/ 30199 h 641946"/>
                <a:gd name="connsiteX2" fmla="*/ 430643 w 492352"/>
                <a:gd name="connsiteY2" fmla="*/ 23759 h 641946"/>
                <a:gd name="connsiteX3" fmla="*/ 404885 w 492352"/>
                <a:gd name="connsiteY3" fmla="*/ 197624 h 641946"/>
                <a:gd name="connsiteX4" fmla="*/ 475719 w 492352"/>
                <a:gd name="connsiteY4" fmla="*/ 332852 h 641946"/>
                <a:gd name="connsiteX5" fmla="*/ 41271 w 492352"/>
                <a:gd name="connsiteY5" fmla="*/ 414063 h 641946"/>
                <a:gd name="connsiteX0" fmla="*/ 50716 w 492352"/>
                <a:gd name="connsiteY0" fmla="*/ 641946 h 641946"/>
                <a:gd name="connsiteX1" fmla="*/ 5640 w 492352"/>
                <a:gd name="connsiteY1" fmla="*/ 30199 h 641946"/>
                <a:gd name="connsiteX2" fmla="*/ 430643 w 492352"/>
                <a:gd name="connsiteY2" fmla="*/ 23759 h 641946"/>
                <a:gd name="connsiteX3" fmla="*/ 404885 w 492352"/>
                <a:gd name="connsiteY3" fmla="*/ 197624 h 641946"/>
                <a:gd name="connsiteX4" fmla="*/ 475719 w 492352"/>
                <a:gd name="connsiteY4" fmla="*/ 375427 h 641946"/>
                <a:gd name="connsiteX5" fmla="*/ 41271 w 492352"/>
                <a:gd name="connsiteY5" fmla="*/ 414063 h 6419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92352" h="641946">
                  <a:moveTo>
                    <a:pt x="50716" y="641946"/>
                  </a:moveTo>
                  <a:cubicBezTo>
                    <a:pt x="50716" y="531939"/>
                    <a:pt x="-20118" y="80641"/>
                    <a:pt x="5640" y="30199"/>
                  </a:cubicBezTo>
                  <a:cubicBezTo>
                    <a:pt x="18519" y="-13804"/>
                    <a:pt x="364102" y="-4145"/>
                    <a:pt x="430643" y="23759"/>
                  </a:cubicBezTo>
                  <a:cubicBezTo>
                    <a:pt x="497184" y="51663"/>
                    <a:pt x="397372" y="139013"/>
                    <a:pt x="404885" y="197624"/>
                  </a:cubicBezTo>
                  <a:cubicBezTo>
                    <a:pt x="412398" y="256235"/>
                    <a:pt x="536321" y="339354"/>
                    <a:pt x="475719" y="375427"/>
                  </a:cubicBezTo>
                  <a:cubicBezTo>
                    <a:pt x="415117" y="411500"/>
                    <a:pt x="232307" y="409233"/>
                    <a:pt x="41271" y="414063"/>
                  </a:cubicBezTo>
                </a:path>
              </a:pathLst>
            </a:custGeom>
            <a:noFill/>
            <a:ln w="25400" cap="rnd">
              <a:solidFill>
                <a:srgbClr val="697DA9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72" name="任意多边形 111"/>
            <p:cNvSpPr/>
            <p:nvPr/>
          </p:nvSpPr>
          <p:spPr>
            <a:xfrm>
              <a:off x="5022041" y="2580739"/>
              <a:ext cx="109554" cy="710185"/>
            </a:xfrm>
            <a:custGeom>
              <a:avLst/>
              <a:gdLst>
                <a:gd name="connsiteX0" fmla="*/ 112017 w 112017"/>
                <a:gd name="connsiteY0" fmla="*/ 696729 h 767654"/>
                <a:gd name="connsiteX1" fmla="*/ 45342 w 112017"/>
                <a:gd name="connsiteY1" fmla="*/ 708636 h 767654"/>
                <a:gd name="connsiteX2" fmla="*/ 98 w 112017"/>
                <a:gd name="connsiteY2" fmla="*/ 56173 h 767654"/>
                <a:gd name="connsiteX3" fmla="*/ 57248 w 112017"/>
                <a:gd name="connsiteY3" fmla="*/ 77604 h 767654"/>
                <a:gd name="connsiteX0" fmla="*/ 119143 w 119143"/>
                <a:gd name="connsiteY0" fmla="*/ 652894 h 717346"/>
                <a:gd name="connsiteX1" fmla="*/ 52468 w 119143"/>
                <a:gd name="connsiteY1" fmla="*/ 664801 h 717346"/>
                <a:gd name="connsiteX2" fmla="*/ 81 w 119143"/>
                <a:gd name="connsiteY2" fmla="*/ 102825 h 717346"/>
                <a:gd name="connsiteX3" fmla="*/ 64374 w 119143"/>
                <a:gd name="connsiteY3" fmla="*/ 33769 h 717346"/>
                <a:gd name="connsiteX0" fmla="*/ 109642 w 109642"/>
                <a:gd name="connsiteY0" fmla="*/ 650888 h 714832"/>
                <a:gd name="connsiteX1" fmla="*/ 42967 w 109642"/>
                <a:gd name="connsiteY1" fmla="*/ 662795 h 714832"/>
                <a:gd name="connsiteX2" fmla="*/ 105 w 109642"/>
                <a:gd name="connsiteY2" fmla="*/ 107963 h 714832"/>
                <a:gd name="connsiteX3" fmla="*/ 54873 w 109642"/>
                <a:gd name="connsiteY3" fmla="*/ 31763 h 714832"/>
                <a:gd name="connsiteX0" fmla="*/ 109554 w 109554"/>
                <a:gd name="connsiteY0" fmla="*/ 650616 h 710185"/>
                <a:gd name="connsiteX1" fmla="*/ 59548 w 109554"/>
                <a:gd name="connsiteY1" fmla="*/ 655379 h 710185"/>
                <a:gd name="connsiteX2" fmla="*/ 17 w 109554"/>
                <a:gd name="connsiteY2" fmla="*/ 107691 h 710185"/>
                <a:gd name="connsiteX3" fmla="*/ 54785 w 109554"/>
                <a:gd name="connsiteY3" fmla="*/ 31491 h 7101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09554" h="710185">
                  <a:moveTo>
                    <a:pt x="109554" y="650616"/>
                  </a:moveTo>
                  <a:cubicBezTo>
                    <a:pt x="85543" y="709949"/>
                    <a:pt x="77804" y="745866"/>
                    <a:pt x="59548" y="655379"/>
                  </a:cubicBezTo>
                  <a:cubicBezTo>
                    <a:pt x="41292" y="564892"/>
                    <a:pt x="811" y="211672"/>
                    <a:pt x="17" y="107691"/>
                  </a:cubicBezTo>
                  <a:cubicBezTo>
                    <a:pt x="-777" y="3710"/>
                    <a:pt x="27202" y="-31811"/>
                    <a:pt x="54785" y="31491"/>
                  </a:cubicBezTo>
                </a:path>
              </a:pathLst>
            </a:custGeom>
            <a:noFill/>
            <a:ln w="25400" cap="rnd">
              <a:solidFill>
                <a:srgbClr val="697DA9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</p:grpSp>
      <p:grpSp>
        <p:nvGrpSpPr>
          <p:cNvPr id="7" name="组合 112"/>
          <p:cNvGrpSpPr/>
          <p:nvPr/>
        </p:nvGrpSpPr>
        <p:grpSpPr>
          <a:xfrm>
            <a:off x="3365540" y="4087022"/>
            <a:ext cx="514063" cy="445077"/>
            <a:chOff x="5690320" y="3267617"/>
            <a:chExt cx="794412" cy="687626"/>
          </a:xfrm>
        </p:grpSpPr>
        <p:sp>
          <p:nvSpPr>
            <p:cNvPr id="74" name="任意多边形 113"/>
            <p:cNvSpPr/>
            <p:nvPr/>
          </p:nvSpPr>
          <p:spPr>
            <a:xfrm>
              <a:off x="5690320" y="3267617"/>
              <a:ext cx="686763" cy="661661"/>
            </a:xfrm>
            <a:custGeom>
              <a:avLst/>
              <a:gdLst>
                <a:gd name="connsiteX0" fmla="*/ 469 w 730791"/>
                <a:gd name="connsiteY0" fmla="*/ 434813 h 666010"/>
                <a:gd name="connsiteX1" fmla="*/ 297649 w 730791"/>
                <a:gd name="connsiteY1" fmla="*/ 91913 h 666010"/>
                <a:gd name="connsiteX2" fmla="*/ 651979 w 730791"/>
                <a:gd name="connsiteY2" fmla="*/ 11903 h 666010"/>
                <a:gd name="connsiteX3" fmla="*/ 709129 w 730791"/>
                <a:gd name="connsiteY3" fmla="*/ 297653 h 666010"/>
                <a:gd name="connsiteX4" fmla="*/ 366229 w 730791"/>
                <a:gd name="connsiteY4" fmla="*/ 663413 h 666010"/>
                <a:gd name="connsiteX5" fmla="*/ 469 w 730791"/>
                <a:gd name="connsiteY5" fmla="*/ 434813 h 666010"/>
                <a:gd name="connsiteX0" fmla="*/ 469 w 730791"/>
                <a:gd name="connsiteY0" fmla="*/ 434813 h 666010"/>
                <a:gd name="connsiteX1" fmla="*/ 297649 w 730791"/>
                <a:gd name="connsiteY1" fmla="*/ 91913 h 666010"/>
                <a:gd name="connsiteX2" fmla="*/ 651979 w 730791"/>
                <a:gd name="connsiteY2" fmla="*/ 11903 h 666010"/>
                <a:gd name="connsiteX3" fmla="*/ 709129 w 730791"/>
                <a:gd name="connsiteY3" fmla="*/ 297653 h 666010"/>
                <a:gd name="connsiteX4" fmla="*/ 366229 w 730791"/>
                <a:gd name="connsiteY4" fmla="*/ 663413 h 666010"/>
                <a:gd name="connsiteX5" fmla="*/ 469 w 730791"/>
                <a:gd name="connsiteY5" fmla="*/ 434813 h 666010"/>
                <a:gd name="connsiteX0" fmla="*/ 469 w 730791"/>
                <a:gd name="connsiteY0" fmla="*/ 433464 h 664661"/>
                <a:gd name="connsiteX1" fmla="*/ 297649 w 730791"/>
                <a:gd name="connsiteY1" fmla="*/ 90564 h 664661"/>
                <a:gd name="connsiteX2" fmla="*/ 651979 w 730791"/>
                <a:gd name="connsiteY2" fmla="*/ 10554 h 664661"/>
                <a:gd name="connsiteX3" fmla="*/ 709129 w 730791"/>
                <a:gd name="connsiteY3" fmla="*/ 296304 h 664661"/>
                <a:gd name="connsiteX4" fmla="*/ 366229 w 730791"/>
                <a:gd name="connsiteY4" fmla="*/ 662064 h 664661"/>
                <a:gd name="connsiteX5" fmla="*/ 469 w 730791"/>
                <a:gd name="connsiteY5" fmla="*/ 433464 h 664661"/>
                <a:gd name="connsiteX0" fmla="*/ 469 w 730791"/>
                <a:gd name="connsiteY0" fmla="*/ 433464 h 664661"/>
                <a:gd name="connsiteX1" fmla="*/ 297649 w 730791"/>
                <a:gd name="connsiteY1" fmla="*/ 90564 h 664661"/>
                <a:gd name="connsiteX2" fmla="*/ 651979 w 730791"/>
                <a:gd name="connsiteY2" fmla="*/ 10554 h 664661"/>
                <a:gd name="connsiteX3" fmla="*/ 709129 w 730791"/>
                <a:gd name="connsiteY3" fmla="*/ 296304 h 664661"/>
                <a:gd name="connsiteX4" fmla="*/ 366229 w 730791"/>
                <a:gd name="connsiteY4" fmla="*/ 662064 h 664661"/>
                <a:gd name="connsiteX5" fmla="*/ 469 w 730791"/>
                <a:gd name="connsiteY5" fmla="*/ 433464 h 664661"/>
                <a:gd name="connsiteX0" fmla="*/ 469 w 710653"/>
                <a:gd name="connsiteY0" fmla="*/ 433464 h 664661"/>
                <a:gd name="connsiteX1" fmla="*/ 297649 w 710653"/>
                <a:gd name="connsiteY1" fmla="*/ 90564 h 664661"/>
                <a:gd name="connsiteX2" fmla="*/ 651979 w 710653"/>
                <a:gd name="connsiteY2" fmla="*/ 10554 h 664661"/>
                <a:gd name="connsiteX3" fmla="*/ 709129 w 710653"/>
                <a:gd name="connsiteY3" fmla="*/ 296304 h 664661"/>
                <a:gd name="connsiteX4" fmla="*/ 366229 w 710653"/>
                <a:gd name="connsiteY4" fmla="*/ 662064 h 664661"/>
                <a:gd name="connsiteX5" fmla="*/ 469 w 710653"/>
                <a:gd name="connsiteY5" fmla="*/ 433464 h 664661"/>
                <a:gd name="connsiteX0" fmla="*/ 469 w 710653"/>
                <a:gd name="connsiteY0" fmla="*/ 433464 h 664661"/>
                <a:gd name="connsiteX1" fmla="*/ 297649 w 710653"/>
                <a:gd name="connsiteY1" fmla="*/ 90564 h 664661"/>
                <a:gd name="connsiteX2" fmla="*/ 651979 w 710653"/>
                <a:gd name="connsiteY2" fmla="*/ 10554 h 664661"/>
                <a:gd name="connsiteX3" fmla="*/ 709129 w 710653"/>
                <a:gd name="connsiteY3" fmla="*/ 296304 h 664661"/>
                <a:gd name="connsiteX4" fmla="*/ 366229 w 710653"/>
                <a:gd name="connsiteY4" fmla="*/ 662064 h 664661"/>
                <a:gd name="connsiteX5" fmla="*/ 469 w 710653"/>
                <a:gd name="connsiteY5" fmla="*/ 433464 h 664661"/>
                <a:gd name="connsiteX0" fmla="*/ 469 w 710653"/>
                <a:gd name="connsiteY0" fmla="*/ 433464 h 664661"/>
                <a:gd name="connsiteX1" fmla="*/ 297649 w 710653"/>
                <a:gd name="connsiteY1" fmla="*/ 90564 h 664661"/>
                <a:gd name="connsiteX2" fmla="*/ 651979 w 710653"/>
                <a:gd name="connsiteY2" fmla="*/ 10554 h 664661"/>
                <a:gd name="connsiteX3" fmla="*/ 709129 w 710653"/>
                <a:gd name="connsiteY3" fmla="*/ 296304 h 664661"/>
                <a:gd name="connsiteX4" fmla="*/ 366229 w 710653"/>
                <a:gd name="connsiteY4" fmla="*/ 662064 h 664661"/>
                <a:gd name="connsiteX5" fmla="*/ 469 w 710653"/>
                <a:gd name="connsiteY5" fmla="*/ 433464 h 664661"/>
                <a:gd name="connsiteX0" fmla="*/ 531 w 710817"/>
                <a:gd name="connsiteY0" fmla="*/ 438731 h 669984"/>
                <a:gd name="connsiteX1" fmla="*/ 293803 w 710817"/>
                <a:gd name="connsiteY1" fmla="*/ 72385 h 669984"/>
                <a:gd name="connsiteX2" fmla="*/ 652041 w 710817"/>
                <a:gd name="connsiteY2" fmla="*/ 15821 h 669984"/>
                <a:gd name="connsiteX3" fmla="*/ 709191 w 710817"/>
                <a:gd name="connsiteY3" fmla="*/ 301571 h 669984"/>
                <a:gd name="connsiteX4" fmla="*/ 366291 w 710817"/>
                <a:gd name="connsiteY4" fmla="*/ 667331 h 669984"/>
                <a:gd name="connsiteX5" fmla="*/ 531 w 710817"/>
                <a:gd name="connsiteY5" fmla="*/ 438731 h 669984"/>
                <a:gd name="connsiteX0" fmla="*/ 531 w 709332"/>
                <a:gd name="connsiteY0" fmla="*/ 431937 h 663190"/>
                <a:gd name="connsiteX1" fmla="*/ 293803 w 709332"/>
                <a:gd name="connsiteY1" fmla="*/ 65591 h 663190"/>
                <a:gd name="connsiteX2" fmla="*/ 652041 w 709332"/>
                <a:gd name="connsiteY2" fmla="*/ 9027 h 663190"/>
                <a:gd name="connsiteX3" fmla="*/ 709191 w 709332"/>
                <a:gd name="connsiteY3" fmla="*/ 294777 h 663190"/>
                <a:gd name="connsiteX4" fmla="*/ 366291 w 709332"/>
                <a:gd name="connsiteY4" fmla="*/ 660537 h 663190"/>
                <a:gd name="connsiteX5" fmla="*/ 531 w 709332"/>
                <a:gd name="connsiteY5" fmla="*/ 431937 h 663190"/>
                <a:gd name="connsiteX0" fmla="*/ 531 w 701684"/>
                <a:gd name="connsiteY0" fmla="*/ 440728 h 670878"/>
                <a:gd name="connsiteX1" fmla="*/ 293803 w 701684"/>
                <a:gd name="connsiteY1" fmla="*/ 74382 h 670878"/>
                <a:gd name="connsiteX2" fmla="*/ 652041 w 701684"/>
                <a:gd name="connsiteY2" fmla="*/ 17818 h 670878"/>
                <a:gd name="connsiteX3" fmla="*/ 697468 w 701684"/>
                <a:gd name="connsiteY3" fmla="*/ 330922 h 670878"/>
                <a:gd name="connsiteX4" fmla="*/ 366291 w 701684"/>
                <a:gd name="connsiteY4" fmla="*/ 669328 h 670878"/>
                <a:gd name="connsiteX5" fmla="*/ 531 w 701684"/>
                <a:gd name="connsiteY5" fmla="*/ 440728 h 670878"/>
                <a:gd name="connsiteX0" fmla="*/ 531 w 698454"/>
                <a:gd name="connsiteY0" fmla="*/ 432217 h 662367"/>
                <a:gd name="connsiteX1" fmla="*/ 293803 w 698454"/>
                <a:gd name="connsiteY1" fmla="*/ 65871 h 662367"/>
                <a:gd name="connsiteX2" fmla="*/ 652041 w 698454"/>
                <a:gd name="connsiteY2" fmla="*/ 9307 h 662367"/>
                <a:gd name="connsiteX3" fmla="*/ 697468 w 698454"/>
                <a:gd name="connsiteY3" fmla="*/ 322411 h 662367"/>
                <a:gd name="connsiteX4" fmla="*/ 366291 w 698454"/>
                <a:gd name="connsiteY4" fmla="*/ 660817 h 662367"/>
                <a:gd name="connsiteX5" fmla="*/ 531 w 698454"/>
                <a:gd name="connsiteY5" fmla="*/ 432217 h 662367"/>
                <a:gd name="connsiteX0" fmla="*/ 531 w 698454"/>
                <a:gd name="connsiteY0" fmla="*/ 432217 h 661046"/>
                <a:gd name="connsiteX1" fmla="*/ 293803 w 698454"/>
                <a:gd name="connsiteY1" fmla="*/ 65871 h 661046"/>
                <a:gd name="connsiteX2" fmla="*/ 652041 w 698454"/>
                <a:gd name="connsiteY2" fmla="*/ 9307 h 661046"/>
                <a:gd name="connsiteX3" fmla="*/ 697468 w 698454"/>
                <a:gd name="connsiteY3" fmla="*/ 322411 h 661046"/>
                <a:gd name="connsiteX4" fmla="*/ 366291 w 698454"/>
                <a:gd name="connsiteY4" fmla="*/ 660817 h 661046"/>
                <a:gd name="connsiteX5" fmla="*/ 531 w 698454"/>
                <a:gd name="connsiteY5" fmla="*/ 432217 h 661046"/>
                <a:gd name="connsiteX0" fmla="*/ 531 w 698454"/>
                <a:gd name="connsiteY0" fmla="*/ 432217 h 660989"/>
                <a:gd name="connsiteX1" fmla="*/ 293803 w 698454"/>
                <a:gd name="connsiteY1" fmla="*/ 65871 h 660989"/>
                <a:gd name="connsiteX2" fmla="*/ 652041 w 698454"/>
                <a:gd name="connsiteY2" fmla="*/ 9307 h 660989"/>
                <a:gd name="connsiteX3" fmla="*/ 697468 w 698454"/>
                <a:gd name="connsiteY3" fmla="*/ 322411 h 660989"/>
                <a:gd name="connsiteX4" fmla="*/ 366291 w 698454"/>
                <a:gd name="connsiteY4" fmla="*/ 660817 h 660989"/>
                <a:gd name="connsiteX5" fmla="*/ 531 w 698454"/>
                <a:gd name="connsiteY5" fmla="*/ 432217 h 660989"/>
                <a:gd name="connsiteX0" fmla="*/ 600 w 675077"/>
                <a:gd name="connsiteY0" fmla="*/ 420494 h 661744"/>
                <a:gd name="connsiteX1" fmla="*/ 270426 w 675077"/>
                <a:gd name="connsiteY1" fmla="*/ 65871 h 661744"/>
                <a:gd name="connsiteX2" fmla="*/ 628664 w 675077"/>
                <a:gd name="connsiteY2" fmla="*/ 9307 h 661744"/>
                <a:gd name="connsiteX3" fmla="*/ 674091 w 675077"/>
                <a:gd name="connsiteY3" fmla="*/ 322411 h 661744"/>
                <a:gd name="connsiteX4" fmla="*/ 342914 w 675077"/>
                <a:gd name="connsiteY4" fmla="*/ 660817 h 661744"/>
                <a:gd name="connsiteX5" fmla="*/ 600 w 675077"/>
                <a:gd name="connsiteY5" fmla="*/ 420494 h 661744"/>
                <a:gd name="connsiteX0" fmla="*/ 563 w 686763"/>
                <a:gd name="connsiteY0" fmla="*/ 416587 h 661661"/>
                <a:gd name="connsiteX1" fmla="*/ 282112 w 686763"/>
                <a:gd name="connsiteY1" fmla="*/ 65871 h 661661"/>
                <a:gd name="connsiteX2" fmla="*/ 640350 w 686763"/>
                <a:gd name="connsiteY2" fmla="*/ 9307 h 661661"/>
                <a:gd name="connsiteX3" fmla="*/ 685777 w 686763"/>
                <a:gd name="connsiteY3" fmla="*/ 322411 h 661661"/>
                <a:gd name="connsiteX4" fmla="*/ 354600 w 686763"/>
                <a:gd name="connsiteY4" fmla="*/ 660817 h 661661"/>
                <a:gd name="connsiteX5" fmla="*/ 563 w 686763"/>
                <a:gd name="connsiteY5" fmla="*/ 416587 h 6616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86763" h="661661">
                  <a:moveTo>
                    <a:pt x="563" y="416587"/>
                  </a:moveTo>
                  <a:cubicBezTo>
                    <a:pt x="-11518" y="364321"/>
                    <a:pt x="173527" y="136356"/>
                    <a:pt x="282112" y="65871"/>
                  </a:cubicBezTo>
                  <a:cubicBezTo>
                    <a:pt x="470707" y="6816"/>
                    <a:pt x="588704" y="-13911"/>
                    <a:pt x="640350" y="9307"/>
                  </a:cubicBezTo>
                  <a:cubicBezTo>
                    <a:pt x="691996" y="32525"/>
                    <a:pt x="687682" y="168106"/>
                    <a:pt x="685777" y="322411"/>
                  </a:cubicBezTo>
                  <a:cubicBezTo>
                    <a:pt x="638152" y="430996"/>
                    <a:pt x="468802" y="645121"/>
                    <a:pt x="354600" y="660817"/>
                  </a:cubicBezTo>
                  <a:cubicBezTo>
                    <a:pt x="240398" y="676513"/>
                    <a:pt x="12644" y="468853"/>
                    <a:pt x="563" y="416587"/>
                  </a:cubicBezTo>
                  <a:close/>
                </a:path>
              </a:pathLst>
            </a:custGeom>
            <a:noFill/>
            <a:ln w="25400" cap="rnd">
              <a:solidFill>
                <a:srgbClr val="697DA9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75" name="任意多边形 114"/>
            <p:cNvSpPr/>
            <p:nvPr/>
          </p:nvSpPr>
          <p:spPr>
            <a:xfrm>
              <a:off x="5805065" y="3288003"/>
              <a:ext cx="679667" cy="667240"/>
            </a:xfrm>
            <a:custGeom>
              <a:avLst/>
              <a:gdLst>
                <a:gd name="connsiteX0" fmla="*/ 469 w 730791"/>
                <a:gd name="connsiteY0" fmla="*/ 434813 h 666010"/>
                <a:gd name="connsiteX1" fmla="*/ 297649 w 730791"/>
                <a:gd name="connsiteY1" fmla="*/ 91913 h 666010"/>
                <a:gd name="connsiteX2" fmla="*/ 651979 w 730791"/>
                <a:gd name="connsiteY2" fmla="*/ 11903 h 666010"/>
                <a:gd name="connsiteX3" fmla="*/ 709129 w 730791"/>
                <a:gd name="connsiteY3" fmla="*/ 297653 h 666010"/>
                <a:gd name="connsiteX4" fmla="*/ 366229 w 730791"/>
                <a:gd name="connsiteY4" fmla="*/ 663413 h 666010"/>
                <a:gd name="connsiteX5" fmla="*/ 469 w 730791"/>
                <a:gd name="connsiteY5" fmla="*/ 434813 h 666010"/>
                <a:gd name="connsiteX0" fmla="*/ 469 w 730791"/>
                <a:gd name="connsiteY0" fmla="*/ 434813 h 666010"/>
                <a:gd name="connsiteX1" fmla="*/ 297649 w 730791"/>
                <a:gd name="connsiteY1" fmla="*/ 91913 h 666010"/>
                <a:gd name="connsiteX2" fmla="*/ 651979 w 730791"/>
                <a:gd name="connsiteY2" fmla="*/ 11903 h 666010"/>
                <a:gd name="connsiteX3" fmla="*/ 709129 w 730791"/>
                <a:gd name="connsiteY3" fmla="*/ 297653 h 666010"/>
                <a:gd name="connsiteX4" fmla="*/ 366229 w 730791"/>
                <a:gd name="connsiteY4" fmla="*/ 663413 h 666010"/>
                <a:gd name="connsiteX5" fmla="*/ 469 w 730791"/>
                <a:gd name="connsiteY5" fmla="*/ 434813 h 666010"/>
                <a:gd name="connsiteX0" fmla="*/ 469 w 730791"/>
                <a:gd name="connsiteY0" fmla="*/ 433464 h 664661"/>
                <a:gd name="connsiteX1" fmla="*/ 297649 w 730791"/>
                <a:gd name="connsiteY1" fmla="*/ 90564 h 664661"/>
                <a:gd name="connsiteX2" fmla="*/ 651979 w 730791"/>
                <a:gd name="connsiteY2" fmla="*/ 10554 h 664661"/>
                <a:gd name="connsiteX3" fmla="*/ 709129 w 730791"/>
                <a:gd name="connsiteY3" fmla="*/ 296304 h 664661"/>
                <a:gd name="connsiteX4" fmla="*/ 366229 w 730791"/>
                <a:gd name="connsiteY4" fmla="*/ 662064 h 664661"/>
                <a:gd name="connsiteX5" fmla="*/ 469 w 730791"/>
                <a:gd name="connsiteY5" fmla="*/ 433464 h 664661"/>
                <a:gd name="connsiteX0" fmla="*/ 469 w 730791"/>
                <a:gd name="connsiteY0" fmla="*/ 433464 h 664661"/>
                <a:gd name="connsiteX1" fmla="*/ 297649 w 730791"/>
                <a:gd name="connsiteY1" fmla="*/ 90564 h 664661"/>
                <a:gd name="connsiteX2" fmla="*/ 651979 w 730791"/>
                <a:gd name="connsiteY2" fmla="*/ 10554 h 664661"/>
                <a:gd name="connsiteX3" fmla="*/ 709129 w 730791"/>
                <a:gd name="connsiteY3" fmla="*/ 296304 h 664661"/>
                <a:gd name="connsiteX4" fmla="*/ 366229 w 730791"/>
                <a:gd name="connsiteY4" fmla="*/ 662064 h 664661"/>
                <a:gd name="connsiteX5" fmla="*/ 469 w 730791"/>
                <a:gd name="connsiteY5" fmla="*/ 433464 h 664661"/>
                <a:gd name="connsiteX0" fmla="*/ 469 w 710653"/>
                <a:gd name="connsiteY0" fmla="*/ 433464 h 664661"/>
                <a:gd name="connsiteX1" fmla="*/ 297649 w 710653"/>
                <a:gd name="connsiteY1" fmla="*/ 90564 h 664661"/>
                <a:gd name="connsiteX2" fmla="*/ 651979 w 710653"/>
                <a:gd name="connsiteY2" fmla="*/ 10554 h 664661"/>
                <a:gd name="connsiteX3" fmla="*/ 709129 w 710653"/>
                <a:gd name="connsiteY3" fmla="*/ 296304 h 664661"/>
                <a:gd name="connsiteX4" fmla="*/ 366229 w 710653"/>
                <a:gd name="connsiteY4" fmla="*/ 662064 h 664661"/>
                <a:gd name="connsiteX5" fmla="*/ 469 w 710653"/>
                <a:gd name="connsiteY5" fmla="*/ 433464 h 664661"/>
                <a:gd name="connsiteX0" fmla="*/ 469 w 710653"/>
                <a:gd name="connsiteY0" fmla="*/ 433464 h 664661"/>
                <a:gd name="connsiteX1" fmla="*/ 297649 w 710653"/>
                <a:gd name="connsiteY1" fmla="*/ 90564 h 664661"/>
                <a:gd name="connsiteX2" fmla="*/ 651979 w 710653"/>
                <a:gd name="connsiteY2" fmla="*/ 10554 h 664661"/>
                <a:gd name="connsiteX3" fmla="*/ 709129 w 710653"/>
                <a:gd name="connsiteY3" fmla="*/ 296304 h 664661"/>
                <a:gd name="connsiteX4" fmla="*/ 366229 w 710653"/>
                <a:gd name="connsiteY4" fmla="*/ 662064 h 664661"/>
                <a:gd name="connsiteX5" fmla="*/ 469 w 710653"/>
                <a:gd name="connsiteY5" fmla="*/ 433464 h 664661"/>
                <a:gd name="connsiteX0" fmla="*/ 469 w 710653"/>
                <a:gd name="connsiteY0" fmla="*/ 433464 h 664661"/>
                <a:gd name="connsiteX1" fmla="*/ 297649 w 710653"/>
                <a:gd name="connsiteY1" fmla="*/ 90564 h 664661"/>
                <a:gd name="connsiteX2" fmla="*/ 651979 w 710653"/>
                <a:gd name="connsiteY2" fmla="*/ 10554 h 664661"/>
                <a:gd name="connsiteX3" fmla="*/ 709129 w 710653"/>
                <a:gd name="connsiteY3" fmla="*/ 296304 h 664661"/>
                <a:gd name="connsiteX4" fmla="*/ 366229 w 710653"/>
                <a:gd name="connsiteY4" fmla="*/ 662064 h 664661"/>
                <a:gd name="connsiteX5" fmla="*/ 469 w 710653"/>
                <a:gd name="connsiteY5" fmla="*/ 433464 h 664661"/>
                <a:gd name="connsiteX0" fmla="*/ 531 w 710817"/>
                <a:gd name="connsiteY0" fmla="*/ 438731 h 669984"/>
                <a:gd name="connsiteX1" fmla="*/ 293803 w 710817"/>
                <a:gd name="connsiteY1" fmla="*/ 72385 h 669984"/>
                <a:gd name="connsiteX2" fmla="*/ 652041 w 710817"/>
                <a:gd name="connsiteY2" fmla="*/ 15821 h 669984"/>
                <a:gd name="connsiteX3" fmla="*/ 709191 w 710817"/>
                <a:gd name="connsiteY3" fmla="*/ 301571 h 669984"/>
                <a:gd name="connsiteX4" fmla="*/ 366291 w 710817"/>
                <a:gd name="connsiteY4" fmla="*/ 667331 h 669984"/>
                <a:gd name="connsiteX5" fmla="*/ 531 w 710817"/>
                <a:gd name="connsiteY5" fmla="*/ 438731 h 669984"/>
                <a:gd name="connsiteX0" fmla="*/ 531 w 709332"/>
                <a:gd name="connsiteY0" fmla="*/ 431937 h 663190"/>
                <a:gd name="connsiteX1" fmla="*/ 293803 w 709332"/>
                <a:gd name="connsiteY1" fmla="*/ 65591 h 663190"/>
                <a:gd name="connsiteX2" fmla="*/ 652041 w 709332"/>
                <a:gd name="connsiteY2" fmla="*/ 9027 h 663190"/>
                <a:gd name="connsiteX3" fmla="*/ 709191 w 709332"/>
                <a:gd name="connsiteY3" fmla="*/ 294777 h 663190"/>
                <a:gd name="connsiteX4" fmla="*/ 366291 w 709332"/>
                <a:gd name="connsiteY4" fmla="*/ 660537 h 663190"/>
                <a:gd name="connsiteX5" fmla="*/ 531 w 709332"/>
                <a:gd name="connsiteY5" fmla="*/ 431937 h 663190"/>
                <a:gd name="connsiteX0" fmla="*/ 531 w 701684"/>
                <a:gd name="connsiteY0" fmla="*/ 440728 h 670878"/>
                <a:gd name="connsiteX1" fmla="*/ 293803 w 701684"/>
                <a:gd name="connsiteY1" fmla="*/ 74382 h 670878"/>
                <a:gd name="connsiteX2" fmla="*/ 652041 w 701684"/>
                <a:gd name="connsiteY2" fmla="*/ 17818 h 670878"/>
                <a:gd name="connsiteX3" fmla="*/ 697468 w 701684"/>
                <a:gd name="connsiteY3" fmla="*/ 330922 h 670878"/>
                <a:gd name="connsiteX4" fmla="*/ 366291 w 701684"/>
                <a:gd name="connsiteY4" fmla="*/ 669328 h 670878"/>
                <a:gd name="connsiteX5" fmla="*/ 531 w 701684"/>
                <a:gd name="connsiteY5" fmla="*/ 440728 h 670878"/>
                <a:gd name="connsiteX0" fmla="*/ 531 w 698454"/>
                <a:gd name="connsiteY0" fmla="*/ 432217 h 662367"/>
                <a:gd name="connsiteX1" fmla="*/ 293803 w 698454"/>
                <a:gd name="connsiteY1" fmla="*/ 65871 h 662367"/>
                <a:gd name="connsiteX2" fmla="*/ 652041 w 698454"/>
                <a:gd name="connsiteY2" fmla="*/ 9307 h 662367"/>
                <a:gd name="connsiteX3" fmla="*/ 697468 w 698454"/>
                <a:gd name="connsiteY3" fmla="*/ 322411 h 662367"/>
                <a:gd name="connsiteX4" fmla="*/ 366291 w 698454"/>
                <a:gd name="connsiteY4" fmla="*/ 660817 h 662367"/>
                <a:gd name="connsiteX5" fmla="*/ 531 w 698454"/>
                <a:gd name="connsiteY5" fmla="*/ 432217 h 662367"/>
                <a:gd name="connsiteX0" fmla="*/ 531 w 698454"/>
                <a:gd name="connsiteY0" fmla="*/ 432217 h 661046"/>
                <a:gd name="connsiteX1" fmla="*/ 293803 w 698454"/>
                <a:gd name="connsiteY1" fmla="*/ 65871 h 661046"/>
                <a:gd name="connsiteX2" fmla="*/ 652041 w 698454"/>
                <a:gd name="connsiteY2" fmla="*/ 9307 h 661046"/>
                <a:gd name="connsiteX3" fmla="*/ 697468 w 698454"/>
                <a:gd name="connsiteY3" fmla="*/ 322411 h 661046"/>
                <a:gd name="connsiteX4" fmla="*/ 366291 w 698454"/>
                <a:gd name="connsiteY4" fmla="*/ 660817 h 661046"/>
                <a:gd name="connsiteX5" fmla="*/ 531 w 698454"/>
                <a:gd name="connsiteY5" fmla="*/ 432217 h 661046"/>
                <a:gd name="connsiteX0" fmla="*/ 531 w 698454"/>
                <a:gd name="connsiteY0" fmla="*/ 432217 h 660989"/>
                <a:gd name="connsiteX1" fmla="*/ 293803 w 698454"/>
                <a:gd name="connsiteY1" fmla="*/ 65871 h 660989"/>
                <a:gd name="connsiteX2" fmla="*/ 652041 w 698454"/>
                <a:gd name="connsiteY2" fmla="*/ 9307 h 660989"/>
                <a:gd name="connsiteX3" fmla="*/ 697468 w 698454"/>
                <a:gd name="connsiteY3" fmla="*/ 322411 h 660989"/>
                <a:gd name="connsiteX4" fmla="*/ 366291 w 698454"/>
                <a:gd name="connsiteY4" fmla="*/ 660817 h 660989"/>
                <a:gd name="connsiteX5" fmla="*/ 531 w 698454"/>
                <a:gd name="connsiteY5" fmla="*/ 432217 h 660989"/>
                <a:gd name="connsiteX0" fmla="*/ 600 w 675077"/>
                <a:gd name="connsiteY0" fmla="*/ 420494 h 661744"/>
                <a:gd name="connsiteX1" fmla="*/ 270426 w 675077"/>
                <a:gd name="connsiteY1" fmla="*/ 65871 h 661744"/>
                <a:gd name="connsiteX2" fmla="*/ 628664 w 675077"/>
                <a:gd name="connsiteY2" fmla="*/ 9307 h 661744"/>
                <a:gd name="connsiteX3" fmla="*/ 674091 w 675077"/>
                <a:gd name="connsiteY3" fmla="*/ 322411 h 661744"/>
                <a:gd name="connsiteX4" fmla="*/ 342914 w 675077"/>
                <a:gd name="connsiteY4" fmla="*/ 660817 h 661744"/>
                <a:gd name="connsiteX5" fmla="*/ 600 w 675077"/>
                <a:gd name="connsiteY5" fmla="*/ 420494 h 661744"/>
                <a:gd name="connsiteX0" fmla="*/ 563 w 686763"/>
                <a:gd name="connsiteY0" fmla="*/ 416587 h 661661"/>
                <a:gd name="connsiteX1" fmla="*/ 282112 w 686763"/>
                <a:gd name="connsiteY1" fmla="*/ 65871 h 661661"/>
                <a:gd name="connsiteX2" fmla="*/ 640350 w 686763"/>
                <a:gd name="connsiteY2" fmla="*/ 9307 h 661661"/>
                <a:gd name="connsiteX3" fmla="*/ 685777 w 686763"/>
                <a:gd name="connsiteY3" fmla="*/ 322411 h 661661"/>
                <a:gd name="connsiteX4" fmla="*/ 354600 w 686763"/>
                <a:gd name="connsiteY4" fmla="*/ 660817 h 661661"/>
                <a:gd name="connsiteX5" fmla="*/ 563 w 686763"/>
                <a:gd name="connsiteY5" fmla="*/ 416587 h 661661"/>
                <a:gd name="connsiteX0" fmla="*/ 757 w 637215"/>
                <a:gd name="connsiteY0" fmla="*/ 416587 h 661661"/>
                <a:gd name="connsiteX1" fmla="*/ 232564 w 637215"/>
                <a:gd name="connsiteY1" fmla="*/ 65871 h 661661"/>
                <a:gd name="connsiteX2" fmla="*/ 590802 w 637215"/>
                <a:gd name="connsiteY2" fmla="*/ 9307 h 661661"/>
                <a:gd name="connsiteX3" fmla="*/ 636229 w 637215"/>
                <a:gd name="connsiteY3" fmla="*/ 322411 h 661661"/>
                <a:gd name="connsiteX4" fmla="*/ 305052 w 637215"/>
                <a:gd name="connsiteY4" fmla="*/ 660817 h 661661"/>
                <a:gd name="connsiteX5" fmla="*/ 757 w 637215"/>
                <a:gd name="connsiteY5" fmla="*/ 416587 h 661661"/>
                <a:gd name="connsiteX0" fmla="*/ 363 w 639171"/>
                <a:gd name="connsiteY0" fmla="*/ 418480 h 663748"/>
                <a:gd name="connsiteX1" fmla="*/ 252068 w 639171"/>
                <a:gd name="connsiteY1" fmla="*/ 97609 h 663748"/>
                <a:gd name="connsiteX2" fmla="*/ 590408 w 639171"/>
                <a:gd name="connsiteY2" fmla="*/ 11200 h 663748"/>
                <a:gd name="connsiteX3" fmla="*/ 635835 w 639171"/>
                <a:gd name="connsiteY3" fmla="*/ 324304 h 663748"/>
                <a:gd name="connsiteX4" fmla="*/ 304658 w 639171"/>
                <a:gd name="connsiteY4" fmla="*/ 662710 h 663748"/>
                <a:gd name="connsiteX5" fmla="*/ 363 w 639171"/>
                <a:gd name="connsiteY5" fmla="*/ 418480 h 663748"/>
                <a:gd name="connsiteX0" fmla="*/ 363 w 639171"/>
                <a:gd name="connsiteY0" fmla="*/ 418480 h 663750"/>
                <a:gd name="connsiteX1" fmla="*/ 252068 w 639171"/>
                <a:gd name="connsiteY1" fmla="*/ 97609 h 663750"/>
                <a:gd name="connsiteX2" fmla="*/ 590408 w 639171"/>
                <a:gd name="connsiteY2" fmla="*/ 11200 h 663750"/>
                <a:gd name="connsiteX3" fmla="*/ 635835 w 639171"/>
                <a:gd name="connsiteY3" fmla="*/ 324304 h 663750"/>
                <a:gd name="connsiteX4" fmla="*/ 304658 w 639171"/>
                <a:gd name="connsiteY4" fmla="*/ 662710 h 663750"/>
                <a:gd name="connsiteX5" fmla="*/ 363 w 639171"/>
                <a:gd name="connsiteY5" fmla="*/ 418480 h 663750"/>
                <a:gd name="connsiteX0" fmla="*/ 755 w 640444"/>
                <a:gd name="connsiteY0" fmla="*/ 422546 h 667835"/>
                <a:gd name="connsiteX1" fmla="*/ 232562 w 640444"/>
                <a:gd name="connsiteY1" fmla="*/ 81777 h 667835"/>
                <a:gd name="connsiteX2" fmla="*/ 590800 w 640444"/>
                <a:gd name="connsiteY2" fmla="*/ 15266 h 667835"/>
                <a:gd name="connsiteX3" fmla="*/ 636227 w 640444"/>
                <a:gd name="connsiteY3" fmla="*/ 328370 h 667835"/>
                <a:gd name="connsiteX4" fmla="*/ 305050 w 640444"/>
                <a:gd name="connsiteY4" fmla="*/ 666776 h 667835"/>
                <a:gd name="connsiteX5" fmla="*/ 755 w 640444"/>
                <a:gd name="connsiteY5" fmla="*/ 422546 h 667835"/>
                <a:gd name="connsiteX0" fmla="*/ 217 w 639905"/>
                <a:gd name="connsiteY0" fmla="*/ 422546 h 667568"/>
                <a:gd name="connsiteX1" fmla="*/ 232024 w 639905"/>
                <a:gd name="connsiteY1" fmla="*/ 81777 h 667568"/>
                <a:gd name="connsiteX2" fmla="*/ 590262 w 639905"/>
                <a:gd name="connsiteY2" fmla="*/ 15266 h 667568"/>
                <a:gd name="connsiteX3" fmla="*/ 635689 w 639905"/>
                <a:gd name="connsiteY3" fmla="*/ 328370 h 667568"/>
                <a:gd name="connsiteX4" fmla="*/ 304512 w 639905"/>
                <a:gd name="connsiteY4" fmla="*/ 666776 h 667568"/>
                <a:gd name="connsiteX5" fmla="*/ 217 w 639905"/>
                <a:gd name="connsiteY5" fmla="*/ 422546 h 667568"/>
                <a:gd name="connsiteX0" fmla="*/ 185 w 679669"/>
                <a:gd name="connsiteY0" fmla="*/ 402649 h 667240"/>
                <a:gd name="connsiteX1" fmla="*/ 271788 w 679669"/>
                <a:gd name="connsiteY1" fmla="*/ 81777 h 667240"/>
                <a:gd name="connsiteX2" fmla="*/ 630026 w 679669"/>
                <a:gd name="connsiteY2" fmla="*/ 15266 h 667240"/>
                <a:gd name="connsiteX3" fmla="*/ 675453 w 679669"/>
                <a:gd name="connsiteY3" fmla="*/ 328370 h 667240"/>
                <a:gd name="connsiteX4" fmla="*/ 344276 w 679669"/>
                <a:gd name="connsiteY4" fmla="*/ 666776 h 667240"/>
                <a:gd name="connsiteX5" fmla="*/ 185 w 679669"/>
                <a:gd name="connsiteY5" fmla="*/ 402649 h 6672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79669" h="667240">
                  <a:moveTo>
                    <a:pt x="185" y="402649"/>
                  </a:moveTo>
                  <a:cubicBezTo>
                    <a:pt x="8002" y="364842"/>
                    <a:pt x="163203" y="152262"/>
                    <a:pt x="271788" y="81777"/>
                  </a:cubicBezTo>
                  <a:cubicBezTo>
                    <a:pt x="460383" y="22722"/>
                    <a:pt x="562749" y="-25833"/>
                    <a:pt x="630026" y="15266"/>
                  </a:cubicBezTo>
                  <a:cubicBezTo>
                    <a:pt x="697304" y="56365"/>
                    <a:pt x="677358" y="174065"/>
                    <a:pt x="675453" y="328370"/>
                  </a:cubicBezTo>
                  <a:cubicBezTo>
                    <a:pt x="627828" y="436955"/>
                    <a:pt x="456821" y="654396"/>
                    <a:pt x="344276" y="666776"/>
                  </a:cubicBezTo>
                  <a:cubicBezTo>
                    <a:pt x="231731" y="679156"/>
                    <a:pt x="-7632" y="440456"/>
                    <a:pt x="185" y="402649"/>
                  </a:cubicBezTo>
                  <a:close/>
                </a:path>
              </a:pathLst>
            </a:custGeom>
            <a:solidFill>
              <a:schemeClr val="bg1"/>
            </a:solidFill>
            <a:ln w="25400" cap="rnd">
              <a:solidFill>
                <a:srgbClr val="697DA9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76" name="椭圆 31"/>
            <p:cNvSpPr/>
            <p:nvPr/>
          </p:nvSpPr>
          <p:spPr>
            <a:xfrm>
              <a:off x="6249821" y="3447064"/>
              <a:ext cx="107962" cy="98387"/>
            </a:xfrm>
            <a:custGeom>
              <a:avLst/>
              <a:gdLst>
                <a:gd name="connsiteX0" fmla="*/ 0 w 656493"/>
                <a:gd name="connsiteY0" fmla="*/ 316523 h 633046"/>
                <a:gd name="connsiteX1" fmla="*/ 328247 w 656493"/>
                <a:gd name="connsiteY1" fmla="*/ 0 h 633046"/>
                <a:gd name="connsiteX2" fmla="*/ 656494 w 656493"/>
                <a:gd name="connsiteY2" fmla="*/ 316523 h 633046"/>
                <a:gd name="connsiteX3" fmla="*/ 328247 w 656493"/>
                <a:gd name="connsiteY3" fmla="*/ 633046 h 633046"/>
                <a:gd name="connsiteX4" fmla="*/ 0 w 656493"/>
                <a:gd name="connsiteY4" fmla="*/ 316523 h 633046"/>
                <a:gd name="connsiteX0" fmla="*/ 328247 w 656494"/>
                <a:gd name="connsiteY0" fmla="*/ 0 h 633046"/>
                <a:gd name="connsiteX1" fmla="*/ 656494 w 656494"/>
                <a:gd name="connsiteY1" fmla="*/ 316523 h 633046"/>
                <a:gd name="connsiteX2" fmla="*/ 328247 w 656494"/>
                <a:gd name="connsiteY2" fmla="*/ 633046 h 633046"/>
                <a:gd name="connsiteX3" fmla="*/ 0 w 656494"/>
                <a:gd name="connsiteY3" fmla="*/ 316523 h 633046"/>
                <a:gd name="connsiteX4" fmla="*/ 419687 w 656494"/>
                <a:gd name="connsiteY4" fmla="*/ 91440 h 633046"/>
                <a:gd name="connsiteX0" fmla="*/ 402964 w 731211"/>
                <a:gd name="connsiteY0" fmla="*/ 0 h 633046"/>
                <a:gd name="connsiteX1" fmla="*/ 731211 w 731211"/>
                <a:gd name="connsiteY1" fmla="*/ 316523 h 633046"/>
                <a:gd name="connsiteX2" fmla="*/ 402964 w 731211"/>
                <a:gd name="connsiteY2" fmla="*/ 633046 h 633046"/>
                <a:gd name="connsiteX3" fmla="*/ 74717 w 731211"/>
                <a:gd name="connsiteY3" fmla="*/ 316523 h 633046"/>
                <a:gd name="connsiteX4" fmla="*/ 161895 w 731211"/>
                <a:gd name="connsiteY4" fmla="*/ 152400 h 633046"/>
                <a:gd name="connsiteX0" fmla="*/ 353700 w 681947"/>
                <a:gd name="connsiteY0" fmla="*/ 0 h 633046"/>
                <a:gd name="connsiteX1" fmla="*/ 681947 w 681947"/>
                <a:gd name="connsiteY1" fmla="*/ 316523 h 633046"/>
                <a:gd name="connsiteX2" fmla="*/ 353700 w 681947"/>
                <a:gd name="connsiteY2" fmla="*/ 633046 h 633046"/>
                <a:gd name="connsiteX3" fmla="*/ 25453 w 681947"/>
                <a:gd name="connsiteY3" fmla="*/ 316523 h 633046"/>
                <a:gd name="connsiteX4" fmla="*/ 112631 w 681947"/>
                <a:gd name="connsiteY4" fmla="*/ 152400 h 633046"/>
                <a:gd name="connsiteX0" fmla="*/ 341249 w 669496"/>
                <a:gd name="connsiteY0" fmla="*/ 0 h 633046"/>
                <a:gd name="connsiteX1" fmla="*/ 669496 w 669496"/>
                <a:gd name="connsiteY1" fmla="*/ 316523 h 633046"/>
                <a:gd name="connsiteX2" fmla="*/ 341249 w 669496"/>
                <a:gd name="connsiteY2" fmla="*/ 633046 h 633046"/>
                <a:gd name="connsiteX3" fmla="*/ 13002 w 669496"/>
                <a:gd name="connsiteY3" fmla="*/ 316523 h 633046"/>
                <a:gd name="connsiteX4" fmla="*/ 100180 w 669496"/>
                <a:gd name="connsiteY4" fmla="*/ 152400 h 633046"/>
                <a:gd name="connsiteX0" fmla="*/ 347951 w 676198"/>
                <a:gd name="connsiteY0" fmla="*/ 0 h 633046"/>
                <a:gd name="connsiteX1" fmla="*/ 676198 w 676198"/>
                <a:gd name="connsiteY1" fmla="*/ 316523 h 633046"/>
                <a:gd name="connsiteX2" fmla="*/ 347951 w 676198"/>
                <a:gd name="connsiteY2" fmla="*/ 633046 h 633046"/>
                <a:gd name="connsiteX3" fmla="*/ 19704 w 676198"/>
                <a:gd name="connsiteY3" fmla="*/ 316523 h 633046"/>
                <a:gd name="connsiteX4" fmla="*/ 79173 w 676198"/>
                <a:gd name="connsiteY4" fmla="*/ 113607 h 633046"/>
                <a:gd name="connsiteX0" fmla="*/ 333371 w 661618"/>
                <a:gd name="connsiteY0" fmla="*/ 0 h 633046"/>
                <a:gd name="connsiteX1" fmla="*/ 661618 w 661618"/>
                <a:gd name="connsiteY1" fmla="*/ 316523 h 633046"/>
                <a:gd name="connsiteX2" fmla="*/ 333371 w 661618"/>
                <a:gd name="connsiteY2" fmla="*/ 633046 h 633046"/>
                <a:gd name="connsiteX3" fmla="*/ 5124 w 661618"/>
                <a:gd name="connsiteY3" fmla="*/ 316523 h 633046"/>
                <a:gd name="connsiteX4" fmla="*/ 64593 w 661618"/>
                <a:gd name="connsiteY4" fmla="*/ 113607 h 633046"/>
                <a:gd name="connsiteX0" fmla="*/ 178200 w 661618"/>
                <a:gd name="connsiteY0" fmla="*/ 0 h 583170"/>
                <a:gd name="connsiteX1" fmla="*/ 661618 w 661618"/>
                <a:gd name="connsiteY1" fmla="*/ 266647 h 583170"/>
                <a:gd name="connsiteX2" fmla="*/ 333371 w 661618"/>
                <a:gd name="connsiteY2" fmla="*/ 583170 h 583170"/>
                <a:gd name="connsiteX3" fmla="*/ 5124 w 661618"/>
                <a:gd name="connsiteY3" fmla="*/ 266647 h 583170"/>
                <a:gd name="connsiteX4" fmla="*/ 64593 w 661618"/>
                <a:gd name="connsiteY4" fmla="*/ 63731 h 583170"/>
                <a:gd name="connsiteX0" fmla="*/ 178200 w 662133"/>
                <a:gd name="connsiteY0" fmla="*/ 66578 h 649748"/>
                <a:gd name="connsiteX1" fmla="*/ 412660 w 662133"/>
                <a:gd name="connsiteY1" fmla="*/ 10947 h 649748"/>
                <a:gd name="connsiteX2" fmla="*/ 661618 w 662133"/>
                <a:gd name="connsiteY2" fmla="*/ 333225 h 649748"/>
                <a:gd name="connsiteX3" fmla="*/ 333371 w 662133"/>
                <a:gd name="connsiteY3" fmla="*/ 649748 h 649748"/>
                <a:gd name="connsiteX4" fmla="*/ 5124 w 662133"/>
                <a:gd name="connsiteY4" fmla="*/ 333225 h 649748"/>
                <a:gd name="connsiteX5" fmla="*/ 64593 w 662133"/>
                <a:gd name="connsiteY5" fmla="*/ 130309 h 649748"/>
                <a:gd name="connsiteX0" fmla="*/ 178200 w 662148"/>
                <a:gd name="connsiteY0" fmla="*/ 66578 h 649748"/>
                <a:gd name="connsiteX1" fmla="*/ 412660 w 662148"/>
                <a:gd name="connsiteY1" fmla="*/ 10947 h 649748"/>
                <a:gd name="connsiteX2" fmla="*/ 661618 w 662148"/>
                <a:gd name="connsiteY2" fmla="*/ 333225 h 649748"/>
                <a:gd name="connsiteX3" fmla="*/ 333371 w 662148"/>
                <a:gd name="connsiteY3" fmla="*/ 649748 h 649748"/>
                <a:gd name="connsiteX4" fmla="*/ 5124 w 662148"/>
                <a:gd name="connsiteY4" fmla="*/ 333225 h 649748"/>
                <a:gd name="connsiteX5" fmla="*/ 64593 w 662148"/>
                <a:gd name="connsiteY5" fmla="*/ 130309 h 649748"/>
                <a:gd name="connsiteX0" fmla="*/ 178200 w 662148"/>
                <a:gd name="connsiteY0" fmla="*/ 61032 h 644202"/>
                <a:gd name="connsiteX1" fmla="*/ 412660 w 662148"/>
                <a:gd name="connsiteY1" fmla="*/ 5401 h 644202"/>
                <a:gd name="connsiteX2" fmla="*/ 661618 w 662148"/>
                <a:gd name="connsiteY2" fmla="*/ 327679 h 644202"/>
                <a:gd name="connsiteX3" fmla="*/ 333371 w 662148"/>
                <a:gd name="connsiteY3" fmla="*/ 644202 h 644202"/>
                <a:gd name="connsiteX4" fmla="*/ 5124 w 662148"/>
                <a:gd name="connsiteY4" fmla="*/ 327679 h 644202"/>
                <a:gd name="connsiteX5" fmla="*/ 64593 w 662148"/>
                <a:gd name="connsiteY5" fmla="*/ 124763 h 644202"/>
                <a:gd name="connsiteX0" fmla="*/ 178200 w 662148"/>
                <a:gd name="connsiteY0" fmla="*/ 75865 h 659035"/>
                <a:gd name="connsiteX1" fmla="*/ 168819 w 662148"/>
                <a:gd name="connsiteY1" fmla="*/ 31317 h 659035"/>
                <a:gd name="connsiteX2" fmla="*/ 412660 w 662148"/>
                <a:gd name="connsiteY2" fmla="*/ 20234 h 659035"/>
                <a:gd name="connsiteX3" fmla="*/ 661618 w 662148"/>
                <a:gd name="connsiteY3" fmla="*/ 342512 h 659035"/>
                <a:gd name="connsiteX4" fmla="*/ 333371 w 662148"/>
                <a:gd name="connsiteY4" fmla="*/ 659035 h 659035"/>
                <a:gd name="connsiteX5" fmla="*/ 5124 w 662148"/>
                <a:gd name="connsiteY5" fmla="*/ 342512 h 659035"/>
                <a:gd name="connsiteX6" fmla="*/ 64593 w 662148"/>
                <a:gd name="connsiteY6" fmla="*/ 139596 h 659035"/>
                <a:gd name="connsiteX0" fmla="*/ 178200 w 662148"/>
                <a:gd name="connsiteY0" fmla="*/ 68901 h 652071"/>
                <a:gd name="connsiteX1" fmla="*/ 130026 w 662148"/>
                <a:gd name="connsiteY1" fmla="*/ 68688 h 652071"/>
                <a:gd name="connsiteX2" fmla="*/ 412660 w 662148"/>
                <a:gd name="connsiteY2" fmla="*/ 13270 h 652071"/>
                <a:gd name="connsiteX3" fmla="*/ 661618 w 662148"/>
                <a:gd name="connsiteY3" fmla="*/ 335548 h 652071"/>
                <a:gd name="connsiteX4" fmla="*/ 333371 w 662148"/>
                <a:gd name="connsiteY4" fmla="*/ 652071 h 652071"/>
                <a:gd name="connsiteX5" fmla="*/ 5124 w 662148"/>
                <a:gd name="connsiteY5" fmla="*/ 335548 h 652071"/>
                <a:gd name="connsiteX6" fmla="*/ 64593 w 662148"/>
                <a:gd name="connsiteY6" fmla="*/ 132632 h 652071"/>
                <a:gd name="connsiteX0" fmla="*/ 178200 w 662220"/>
                <a:gd name="connsiteY0" fmla="*/ 68901 h 652071"/>
                <a:gd name="connsiteX1" fmla="*/ 130026 w 662220"/>
                <a:gd name="connsiteY1" fmla="*/ 68688 h 652071"/>
                <a:gd name="connsiteX2" fmla="*/ 412660 w 662220"/>
                <a:gd name="connsiteY2" fmla="*/ 13270 h 652071"/>
                <a:gd name="connsiteX3" fmla="*/ 661618 w 662220"/>
                <a:gd name="connsiteY3" fmla="*/ 335548 h 652071"/>
                <a:gd name="connsiteX4" fmla="*/ 333371 w 662220"/>
                <a:gd name="connsiteY4" fmla="*/ 652071 h 652071"/>
                <a:gd name="connsiteX5" fmla="*/ 5124 w 662220"/>
                <a:gd name="connsiteY5" fmla="*/ 335548 h 652071"/>
                <a:gd name="connsiteX6" fmla="*/ 64593 w 662220"/>
                <a:gd name="connsiteY6" fmla="*/ 132632 h 652071"/>
                <a:gd name="connsiteX0" fmla="*/ 178200 w 662220"/>
                <a:gd name="connsiteY0" fmla="*/ 58449 h 641619"/>
                <a:gd name="connsiteX1" fmla="*/ 130026 w 662220"/>
                <a:gd name="connsiteY1" fmla="*/ 58236 h 641619"/>
                <a:gd name="connsiteX2" fmla="*/ 412660 w 662220"/>
                <a:gd name="connsiteY2" fmla="*/ 2818 h 641619"/>
                <a:gd name="connsiteX3" fmla="*/ 661618 w 662220"/>
                <a:gd name="connsiteY3" fmla="*/ 325096 h 641619"/>
                <a:gd name="connsiteX4" fmla="*/ 333371 w 662220"/>
                <a:gd name="connsiteY4" fmla="*/ 641619 h 641619"/>
                <a:gd name="connsiteX5" fmla="*/ 5124 w 662220"/>
                <a:gd name="connsiteY5" fmla="*/ 325096 h 641619"/>
                <a:gd name="connsiteX6" fmla="*/ 64593 w 662220"/>
                <a:gd name="connsiteY6" fmla="*/ 122180 h 641619"/>
                <a:gd name="connsiteX0" fmla="*/ 178200 w 662220"/>
                <a:gd name="connsiteY0" fmla="*/ 58449 h 641619"/>
                <a:gd name="connsiteX1" fmla="*/ 130026 w 662220"/>
                <a:gd name="connsiteY1" fmla="*/ 58236 h 641619"/>
                <a:gd name="connsiteX2" fmla="*/ 412660 w 662220"/>
                <a:gd name="connsiteY2" fmla="*/ 2818 h 641619"/>
                <a:gd name="connsiteX3" fmla="*/ 661618 w 662220"/>
                <a:gd name="connsiteY3" fmla="*/ 325096 h 641619"/>
                <a:gd name="connsiteX4" fmla="*/ 333371 w 662220"/>
                <a:gd name="connsiteY4" fmla="*/ 641619 h 641619"/>
                <a:gd name="connsiteX5" fmla="*/ 5124 w 662220"/>
                <a:gd name="connsiteY5" fmla="*/ 325096 h 641619"/>
                <a:gd name="connsiteX6" fmla="*/ 64593 w 662220"/>
                <a:gd name="connsiteY6" fmla="*/ 122180 h 641619"/>
                <a:gd name="connsiteX0" fmla="*/ 178200 w 662220"/>
                <a:gd name="connsiteY0" fmla="*/ 58449 h 641619"/>
                <a:gd name="connsiteX1" fmla="*/ 130026 w 662220"/>
                <a:gd name="connsiteY1" fmla="*/ 58236 h 641619"/>
                <a:gd name="connsiteX2" fmla="*/ 412660 w 662220"/>
                <a:gd name="connsiteY2" fmla="*/ 2818 h 641619"/>
                <a:gd name="connsiteX3" fmla="*/ 661618 w 662220"/>
                <a:gd name="connsiteY3" fmla="*/ 325096 h 641619"/>
                <a:gd name="connsiteX4" fmla="*/ 333371 w 662220"/>
                <a:gd name="connsiteY4" fmla="*/ 641619 h 641619"/>
                <a:gd name="connsiteX5" fmla="*/ 5124 w 662220"/>
                <a:gd name="connsiteY5" fmla="*/ 325096 h 641619"/>
                <a:gd name="connsiteX6" fmla="*/ 64593 w 662220"/>
                <a:gd name="connsiteY6" fmla="*/ 122180 h 641619"/>
                <a:gd name="connsiteX0" fmla="*/ 178200 w 662220"/>
                <a:gd name="connsiteY0" fmla="*/ 58449 h 641619"/>
                <a:gd name="connsiteX1" fmla="*/ 130026 w 662220"/>
                <a:gd name="connsiteY1" fmla="*/ 58236 h 641619"/>
                <a:gd name="connsiteX2" fmla="*/ 412660 w 662220"/>
                <a:gd name="connsiteY2" fmla="*/ 2818 h 641619"/>
                <a:gd name="connsiteX3" fmla="*/ 661618 w 662220"/>
                <a:gd name="connsiteY3" fmla="*/ 325096 h 641619"/>
                <a:gd name="connsiteX4" fmla="*/ 333371 w 662220"/>
                <a:gd name="connsiteY4" fmla="*/ 641619 h 641619"/>
                <a:gd name="connsiteX5" fmla="*/ 5124 w 662220"/>
                <a:gd name="connsiteY5" fmla="*/ 325096 h 641619"/>
                <a:gd name="connsiteX6" fmla="*/ 64593 w 662220"/>
                <a:gd name="connsiteY6" fmla="*/ 122180 h 641619"/>
                <a:gd name="connsiteX0" fmla="*/ 178200 w 662220"/>
                <a:gd name="connsiteY0" fmla="*/ 58449 h 641619"/>
                <a:gd name="connsiteX1" fmla="*/ 130026 w 662220"/>
                <a:gd name="connsiteY1" fmla="*/ 58236 h 641619"/>
                <a:gd name="connsiteX2" fmla="*/ 412660 w 662220"/>
                <a:gd name="connsiteY2" fmla="*/ 2818 h 641619"/>
                <a:gd name="connsiteX3" fmla="*/ 661618 w 662220"/>
                <a:gd name="connsiteY3" fmla="*/ 325096 h 641619"/>
                <a:gd name="connsiteX4" fmla="*/ 333371 w 662220"/>
                <a:gd name="connsiteY4" fmla="*/ 641619 h 641619"/>
                <a:gd name="connsiteX5" fmla="*/ 5124 w 662220"/>
                <a:gd name="connsiteY5" fmla="*/ 325096 h 641619"/>
                <a:gd name="connsiteX6" fmla="*/ 64593 w 662220"/>
                <a:gd name="connsiteY6" fmla="*/ 122180 h 641619"/>
                <a:gd name="connsiteX0" fmla="*/ 176252 w 660272"/>
                <a:gd name="connsiteY0" fmla="*/ 58449 h 641619"/>
                <a:gd name="connsiteX1" fmla="*/ 128078 w 660272"/>
                <a:gd name="connsiteY1" fmla="*/ 58236 h 641619"/>
                <a:gd name="connsiteX2" fmla="*/ 410712 w 660272"/>
                <a:gd name="connsiteY2" fmla="*/ 2818 h 641619"/>
                <a:gd name="connsiteX3" fmla="*/ 659670 w 660272"/>
                <a:gd name="connsiteY3" fmla="*/ 325096 h 641619"/>
                <a:gd name="connsiteX4" fmla="*/ 331423 w 660272"/>
                <a:gd name="connsiteY4" fmla="*/ 641619 h 641619"/>
                <a:gd name="connsiteX5" fmla="*/ 3176 w 660272"/>
                <a:gd name="connsiteY5" fmla="*/ 325096 h 641619"/>
                <a:gd name="connsiteX6" fmla="*/ 62645 w 660272"/>
                <a:gd name="connsiteY6" fmla="*/ 122180 h 641619"/>
                <a:gd name="connsiteX0" fmla="*/ 253837 w 660272"/>
                <a:gd name="connsiteY0" fmla="*/ 30740 h 641619"/>
                <a:gd name="connsiteX1" fmla="*/ 128078 w 660272"/>
                <a:gd name="connsiteY1" fmla="*/ 58236 h 641619"/>
                <a:gd name="connsiteX2" fmla="*/ 410712 w 660272"/>
                <a:gd name="connsiteY2" fmla="*/ 2818 h 641619"/>
                <a:gd name="connsiteX3" fmla="*/ 659670 w 660272"/>
                <a:gd name="connsiteY3" fmla="*/ 325096 h 641619"/>
                <a:gd name="connsiteX4" fmla="*/ 331423 w 660272"/>
                <a:gd name="connsiteY4" fmla="*/ 641619 h 641619"/>
                <a:gd name="connsiteX5" fmla="*/ 3176 w 660272"/>
                <a:gd name="connsiteY5" fmla="*/ 325096 h 641619"/>
                <a:gd name="connsiteX6" fmla="*/ 62645 w 660272"/>
                <a:gd name="connsiteY6" fmla="*/ 122180 h 641619"/>
                <a:gd name="connsiteX0" fmla="*/ 253837 w 660191"/>
                <a:gd name="connsiteY0" fmla="*/ 41069 h 651948"/>
                <a:gd name="connsiteX1" fmla="*/ 161329 w 660191"/>
                <a:gd name="connsiteY1" fmla="*/ 63023 h 651948"/>
                <a:gd name="connsiteX2" fmla="*/ 410712 w 660191"/>
                <a:gd name="connsiteY2" fmla="*/ 13147 h 651948"/>
                <a:gd name="connsiteX3" fmla="*/ 659670 w 660191"/>
                <a:gd name="connsiteY3" fmla="*/ 335425 h 651948"/>
                <a:gd name="connsiteX4" fmla="*/ 331423 w 660191"/>
                <a:gd name="connsiteY4" fmla="*/ 651948 h 651948"/>
                <a:gd name="connsiteX5" fmla="*/ 3176 w 660191"/>
                <a:gd name="connsiteY5" fmla="*/ 335425 h 651948"/>
                <a:gd name="connsiteX6" fmla="*/ 62645 w 660191"/>
                <a:gd name="connsiteY6" fmla="*/ 132509 h 651948"/>
                <a:gd name="connsiteX0" fmla="*/ 253837 w 660897"/>
                <a:gd name="connsiteY0" fmla="*/ 45475 h 656354"/>
                <a:gd name="connsiteX1" fmla="*/ 161329 w 660897"/>
                <a:gd name="connsiteY1" fmla="*/ 67429 h 656354"/>
                <a:gd name="connsiteX2" fmla="*/ 410712 w 660897"/>
                <a:gd name="connsiteY2" fmla="*/ 17553 h 656354"/>
                <a:gd name="connsiteX3" fmla="*/ 659670 w 660897"/>
                <a:gd name="connsiteY3" fmla="*/ 339831 h 656354"/>
                <a:gd name="connsiteX4" fmla="*/ 331423 w 660897"/>
                <a:gd name="connsiteY4" fmla="*/ 656354 h 656354"/>
                <a:gd name="connsiteX5" fmla="*/ 3176 w 660897"/>
                <a:gd name="connsiteY5" fmla="*/ 339831 h 656354"/>
                <a:gd name="connsiteX6" fmla="*/ 62645 w 660897"/>
                <a:gd name="connsiteY6" fmla="*/ 136915 h 656354"/>
                <a:gd name="connsiteX0" fmla="*/ 253837 w 660406"/>
                <a:gd name="connsiteY0" fmla="*/ 41070 h 651949"/>
                <a:gd name="connsiteX1" fmla="*/ 161329 w 660406"/>
                <a:gd name="connsiteY1" fmla="*/ 63024 h 651949"/>
                <a:gd name="connsiteX2" fmla="*/ 410712 w 660406"/>
                <a:gd name="connsiteY2" fmla="*/ 13148 h 651949"/>
                <a:gd name="connsiteX3" fmla="*/ 659670 w 660406"/>
                <a:gd name="connsiteY3" fmla="*/ 335426 h 651949"/>
                <a:gd name="connsiteX4" fmla="*/ 331423 w 660406"/>
                <a:gd name="connsiteY4" fmla="*/ 651949 h 651949"/>
                <a:gd name="connsiteX5" fmla="*/ 3176 w 660406"/>
                <a:gd name="connsiteY5" fmla="*/ 335426 h 651949"/>
                <a:gd name="connsiteX6" fmla="*/ 62645 w 660406"/>
                <a:gd name="connsiteY6" fmla="*/ 132510 h 651949"/>
                <a:gd name="connsiteX0" fmla="*/ 161329 w 660406"/>
                <a:gd name="connsiteY0" fmla="*/ 63024 h 651949"/>
                <a:gd name="connsiteX1" fmla="*/ 410712 w 660406"/>
                <a:gd name="connsiteY1" fmla="*/ 13148 h 651949"/>
                <a:gd name="connsiteX2" fmla="*/ 659670 w 660406"/>
                <a:gd name="connsiteY2" fmla="*/ 335426 h 651949"/>
                <a:gd name="connsiteX3" fmla="*/ 331423 w 660406"/>
                <a:gd name="connsiteY3" fmla="*/ 651949 h 651949"/>
                <a:gd name="connsiteX4" fmla="*/ 3176 w 660406"/>
                <a:gd name="connsiteY4" fmla="*/ 335426 h 651949"/>
                <a:gd name="connsiteX5" fmla="*/ 62645 w 660406"/>
                <a:gd name="connsiteY5" fmla="*/ 132510 h 651949"/>
                <a:gd name="connsiteX0" fmla="*/ 128078 w 660207"/>
                <a:gd name="connsiteY0" fmla="*/ 63024 h 651949"/>
                <a:gd name="connsiteX1" fmla="*/ 410712 w 660207"/>
                <a:gd name="connsiteY1" fmla="*/ 13148 h 651949"/>
                <a:gd name="connsiteX2" fmla="*/ 659670 w 660207"/>
                <a:gd name="connsiteY2" fmla="*/ 335426 h 651949"/>
                <a:gd name="connsiteX3" fmla="*/ 331423 w 660207"/>
                <a:gd name="connsiteY3" fmla="*/ 651949 h 651949"/>
                <a:gd name="connsiteX4" fmla="*/ 3176 w 660207"/>
                <a:gd name="connsiteY4" fmla="*/ 335426 h 651949"/>
                <a:gd name="connsiteX5" fmla="*/ 62645 w 660207"/>
                <a:gd name="connsiteY5" fmla="*/ 132510 h 651949"/>
                <a:gd name="connsiteX0" fmla="*/ 128078 w 660438"/>
                <a:gd name="connsiteY0" fmla="*/ 60888 h 649813"/>
                <a:gd name="connsiteX1" fmla="*/ 410712 w 660438"/>
                <a:gd name="connsiteY1" fmla="*/ 11012 h 649813"/>
                <a:gd name="connsiteX2" fmla="*/ 659670 w 660438"/>
                <a:gd name="connsiteY2" fmla="*/ 333290 h 649813"/>
                <a:gd name="connsiteX3" fmla="*/ 331423 w 660438"/>
                <a:gd name="connsiteY3" fmla="*/ 649813 h 649813"/>
                <a:gd name="connsiteX4" fmla="*/ 3176 w 660438"/>
                <a:gd name="connsiteY4" fmla="*/ 333290 h 649813"/>
                <a:gd name="connsiteX5" fmla="*/ 62645 w 660438"/>
                <a:gd name="connsiteY5" fmla="*/ 130374 h 649813"/>
                <a:gd name="connsiteX0" fmla="*/ 128078 w 660438"/>
                <a:gd name="connsiteY0" fmla="*/ 64927 h 653852"/>
                <a:gd name="connsiteX1" fmla="*/ 410712 w 660438"/>
                <a:gd name="connsiteY1" fmla="*/ 15051 h 653852"/>
                <a:gd name="connsiteX2" fmla="*/ 659670 w 660438"/>
                <a:gd name="connsiteY2" fmla="*/ 337329 h 653852"/>
                <a:gd name="connsiteX3" fmla="*/ 331423 w 660438"/>
                <a:gd name="connsiteY3" fmla="*/ 653852 h 653852"/>
                <a:gd name="connsiteX4" fmla="*/ 3176 w 660438"/>
                <a:gd name="connsiteY4" fmla="*/ 337329 h 653852"/>
                <a:gd name="connsiteX5" fmla="*/ 62645 w 660438"/>
                <a:gd name="connsiteY5" fmla="*/ 134413 h 6538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60438" h="653852">
                  <a:moveTo>
                    <a:pt x="128078" y="64927"/>
                  </a:moveTo>
                  <a:cubicBezTo>
                    <a:pt x="200406" y="22404"/>
                    <a:pt x="266694" y="-24807"/>
                    <a:pt x="410712" y="15051"/>
                  </a:cubicBezTo>
                  <a:cubicBezTo>
                    <a:pt x="554730" y="54909"/>
                    <a:pt x="671038" y="190221"/>
                    <a:pt x="659670" y="337329"/>
                  </a:cubicBezTo>
                  <a:cubicBezTo>
                    <a:pt x="648302" y="484437"/>
                    <a:pt x="512709" y="653852"/>
                    <a:pt x="331423" y="653852"/>
                  </a:cubicBezTo>
                  <a:cubicBezTo>
                    <a:pt x="150137" y="653852"/>
                    <a:pt x="14721" y="457153"/>
                    <a:pt x="3176" y="337329"/>
                  </a:cubicBezTo>
                  <a:cubicBezTo>
                    <a:pt x="-8369" y="217505"/>
                    <a:pt x="11590" y="209227"/>
                    <a:pt x="62645" y="134413"/>
                  </a:cubicBezTo>
                </a:path>
              </a:pathLst>
            </a:custGeom>
            <a:noFill/>
            <a:ln w="25400" cap="rnd">
              <a:solidFill>
                <a:srgbClr val="697DA9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</p:grpSp>
      <p:grpSp>
        <p:nvGrpSpPr>
          <p:cNvPr id="8" name="组合 116"/>
          <p:cNvGrpSpPr/>
          <p:nvPr/>
        </p:nvGrpSpPr>
        <p:grpSpPr>
          <a:xfrm>
            <a:off x="3640377" y="4881831"/>
            <a:ext cx="465253" cy="517530"/>
            <a:chOff x="5376001" y="4090869"/>
            <a:chExt cx="465375" cy="517530"/>
          </a:xfrm>
        </p:grpSpPr>
        <p:sp>
          <p:nvSpPr>
            <p:cNvPr id="80" name="任意多边形 117"/>
            <p:cNvSpPr/>
            <p:nvPr/>
          </p:nvSpPr>
          <p:spPr>
            <a:xfrm rot="20467880">
              <a:off x="5376001" y="4090869"/>
              <a:ext cx="465375" cy="517530"/>
            </a:xfrm>
            <a:custGeom>
              <a:avLst/>
              <a:gdLst>
                <a:gd name="connsiteX0" fmla="*/ 1621800 w 2167466"/>
                <a:gd name="connsiteY0" fmla="*/ 548964 h 2167466"/>
                <a:gd name="connsiteX1" fmla="*/ 1941574 w 2167466"/>
                <a:gd name="connsiteY1" fmla="*/ 452590 h 2167466"/>
                <a:gd name="connsiteX2" fmla="*/ 2059240 w 2167466"/>
                <a:gd name="connsiteY2" fmla="*/ 656392 h 2167466"/>
                <a:gd name="connsiteX3" fmla="*/ 1815890 w 2167466"/>
                <a:gd name="connsiteY3" fmla="*/ 885138 h 2167466"/>
                <a:gd name="connsiteX4" fmla="*/ 1815890 w 2167466"/>
                <a:gd name="connsiteY4" fmla="*/ 1282328 h 2167466"/>
                <a:gd name="connsiteX5" fmla="*/ 2059240 w 2167466"/>
                <a:gd name="connsiteY5" fmla="*/ 1511074 h 2167466"/>
                <a:gd name="connsiteX6" fmla="*/ 1941574 w 2167466"/>
                <a:gd name="connsiteY6" fmla="*/ 1714876 h 2167466"/>
                <a:gd name="connsiteX7" fmla="*/ 1621800 w 2167466"/>
                <a:gd name="connsiteY7" fmla="*/ 1618502 h 2167466"/>
                <a:gd name="connsiteX8" fmla="*/ 1277823 w 2167466"/>
                <a:gd name="connsiteY8" fmla="*/ 1817097 h 2167466"/>
                <a:gd name="connsiteX9" fmla="*/ 1201398 w 2167466"/>
                <a:gd name="connsiteY9" fmla="*/ 2142217 h 2167466"/>
                <a:gd name="connsiteX10" fmla="*/ 966068 w 2167466"/>
                <a:gd name="connsiteY10" fmla="*/ 2142217 h 2167466"/>
                <a:gd name="connsiteX11" fmla="*/ 889643 w 2167466"/>
                <a:gd name="connsiteY11" fmla="*/ 1817097 h 2167466"/>
                <a:gd name="connsiteX12" fmla="*/ 545666 w 2167466"/>
                <a:gd name="connsiteY12" fmla="*/ 1618502 h 2167466"/>
                <a:gd name="connsiteX13" fmla="*/ 225892 w 2167466"/>
                <a:gd name="connsiteY13" fmla="*/ 1714876 h 2167466"/>
                <a:gd name="connsiteX14" fmla="*/ 108226 w 2167466"/>
                <a:gd name="connsiteY14" fmla="*/ 1511074 h 2167466"/>
                <a:gd name="connsiteX15" fmla="*/ 351576 w 2167466"/>
                <a:gd name="connsiteY15" fmla="*/ 1282328 h 2167466"/>
                <a:gd name="connsiteX16" fmla="*/ 351576 w 2167466"/>
                <a:gd name="connsiteY16" fmla="*/ 885138 h 2167466"/>
                <a:gd name="connsiteX17" fmla="*/ 108226 w 2167466"/>
                <a:gd name="connsiteY17" fmla="*/ 656392 h 2167466"/>
                <a:gd name="connsiteX18" fmla="*/ 225892 w 2167466"/>
                <a:gd name="connsiteY18" fmla="*/ 452590 h 2167466"/>
                <a:gd name="connsiteX19" fmla="*/ 545666 w 2167466"/>
                <a:gd name="connsiteY19" fmla="*/ 548964 h 2167466"/>
                <a:gd name="connsiteX20" fmla="*/ 889643 w 2167466"/>
                <a:gd name="connsiteY20" fmla="*/ 350369 h 2167466"/>
                <a:gd name="connsiteX21" fmla="*/ 966068 w 2167466"/>
                <a:gd name="connsiteY21" fmla="*/ 25249 h 2167466"/>
                <a:gd name="connsiteX22" fmla="*/ 1201398 w 2167466"/>
                <a:gd name="connsiteY22" fmla="*/ 25249 h 2167466"/>
                <a:gd name="connsiteX23" fmla="*/ 1277823 w 2167466"/>
                <a:gd name="connsiteY23" fmla="*/ 350369 h 2167466"/>
                <a:gd name="connsiteX24" fmla="*/ 1621800 w 2167466"/>
                <a:gd name="connsiteY24" fmla="*/ 548964 h 2167466"/>
                <a:gd name="connsiteX0" fmla="*/ 1517526 w 1954966"/>
                <a:gd name="connsiteY0" fmla="*/ 523716 h 2116969"/>
                <a:gd name="connsiteX1" fmla="*/ 1837300 w 1954966"/>
                <a:gd name="connsiteY1" fmla="*/ 427342 h 2116969"/>
                <a:gd name="connsiteX2" fmla="*/ 1954966 w 1954966"/>
                <a:gd name="connsiteY2" fmla="*/ 631144 h 2116969"/>
                <a:gd name="connsiteX3" fmla="*/ 1711616 w 1954966"/>
                <a:gd name="connsiteY3" fmla="*/ 859890 h 2116969"/>
                <a:gd name="connsiteX4" fmla="*/ 1711616 w 1954966"/>
                <a:gd name="connsiteY4" fmla="*/ 1257080 h 2116969"/>
                <a:gd name="connsiteX5" fmla="*/ 1954966 w 1954966"/>
                <a:gd name="connsiteY5" fmla="*/ 1485826 h 2116969"/>
                <a:gd name="connsiteX6" fmla="*/ 1837300 w 1954966"/>
                <a:gd name="connsiteY6" fmla="*/ 1689628 h 2116969"/>
                <a:gd name="connsiteX7" fmla="*/ 1517526 w 1954966"/>
                <a:gd name="connsiteY7" fmla="*/ 1593254 h 2116969"/>
                <a:gd name="connsiteX8" fmla="*/ 1173549 w 1954966"/>
                <a:gd name="connsiteY8" fmla="*/ 1791849 h 2116969"/>
                <a:gd name="connsiteX9" fmla="*/ 1097124 w 1954966"/>
                <a:gd name="connsiteY9" fmla="*/ 2116969 h 2116969"/>
                <a:gd name="connsiteX10" fmla="*/ 861794 w 1954966"/>
                <a:gd name="connsiteY10" fmla="*/ 2116969 h 2116969"/>
                <a:gd name="connsiteX11" fmla="*/ 785369 w 1954966"/>
                <a:gd name="connsiteY11" fmla="*/ 1791849 h 2116969"/>
                <a:gd name="connsiteX12" fmla="*/ 441392 w 1954966"/>
                <a:gd name="connsiteY12" fmla="*/ 1593254 h 2116969"/>
                <a:gd name="connsiteX13" fmla="*/ 121618 w 1954966"/>
                <a:gd name="connsiteY13" fmla="*/ 1689628 h 2116969"/>
                <a:gd name="connsiteX14" fmla="*/ 3952 w 1954966"/>
                <a:gd name="connsiteY14" fmla="*/ 1485826 h 2116969"/>
                <a:gd name="connsiteX15" fmla="*/ 247302 w 1954966"/>
                <a:gd name="connsiteY15" fmla="*/ 1257080 h 2116969"/>
                <a:gd name="connsiteX16" fmla="*/ 247302 w 1954966"/>
                <a:gd name="connsiteY16" fmla="*/ 859890 h 2116969"/>
                <a:gd name="connsiteX17" fmla="*/ 3952 w 1954966"/>
                <a:gd name="connsiteY17" fmla="*/ 631144 h 2116969"/>
                <a:gd name="connsiteX18" fmla="*/ 121618 w 1954966"/>
                <a:gd name="connsiteY18" fmla="*/ 427342 h 2116969"/>
                <a:gd name="connsiteX19" fmla="*/ 441392 w 1954966"/>
                <a:gd name="connsiteY19" fmla="*/ 523716 h 2116969"/>
                <a:gd name="connsiteX20" fmla="*/ 785369 w 1954966"/>
                <a:gd name="connsiteY20" fmla="*/ 325121 h 2116969"/>
                <a:gd name="connsiteX21" fmla="*/ 861794 w 1954966"/>
                <a:gd name="connsiteY21" fmla="*/ 1 h 2116969"/>
                <a:gd name="connsiteX22" fmla="*/ 1097124 w 1954966"/>
                <a:gd name="connsiteY22" fmla="*/ 1 h 2116969"/>
                <a:gd name="connsiteX23" fmla="*/ 1173549 w 1954966"/>
                <a:gd name="connsiteY23" fmla="*/ 325121 h 2116969"/>
                <a:gd name="connsiteX24" fmla="*/ 1517526 w 1954966"/>
                <a:gd name="connsiteY24" fmla="*/ 523716 h 2116969"/>
                <a:gd name="connsiteX0" fmla="*/ 1539857 w 1977297"/>
                <a:gd name="connsiteY0" fmla="*/ 523714 h 2116967"/>
                <a:gd name="connsiteX1" fmla="*/ 1859631 w 1977297"/>
                <a:gd name="connsiteY1" fmla="*/ 427340 h 2116967"/>
                <a:gd name="connsiteX2" fmla="*/ 1977297 w 1977297"/>
                <a:gd name="connsiteY2" fmla="*/ 631142 h 2116967"/>
                <a:gd name="connsiteX3" fmla="*/ 1733947 w 1977297"/>
                <a:gd name="connsiteY3" fmla="*/ 859888 h 2116967"/>
                <a:gd name="connsiteX4" fmla="*/ 1733947 w 1977297"/>
                <a:gd name="connsiteY4" fmla="*/ 1257078 h 2116967"/>
                <a:gd name="connsiteX5" fmla="*/ 1977297 w 1977297"/>
                <a:gd name="connsiteY5" fmla="*/ 1485824 h 2116967"/>
                <a:gd name="connsiteX6" fmla="*/ 1859631 w 1977297"/>
                <a:gd name="connsiteY6" fmla="*/ 1689626 h 2116967"/>
                <a:gd name="connsiteX7" fmla="*/ 1539857 w 1977297"/>
                <a:gd name="connsiteY7" fmla="*/ 1593252 h 2116967"/>
                <a:gd name="connsiteX8" fmla="*/ 1195880 w 1977297"/>
                <a:gd name="connsiteY8" fmla="*/ 1791847 h 2116967"/>
                <a:gd name="connsiteX9" fmla="*/ 1119455 w 1977297"/>
                <a:gd name="connsiteY9" fmla="*/ 2116967 h 2116967"/>
                <a:gd name="connsiteX10" fmla="*/ 884125 w 1977297"/>
                <a:gd name="connsiteY10" fmla="*/ 2116967 h 2116967"/>
                <a:gd name="connsiteX11" fmla="*/ 807700 w 1977297"/>
                <a:gd name="connsiteY11" fmla="*/ 1791847 h 2116967"/>
                <a:gd name="connsiteX12" fmla="*/ 463723 w 1977297"/>
                <a:gd name="connsiteY12" fmla="*/ 1593252 h 2116967"/>
                <a:gd name="connsiteX13" fmla="*/ 143949 w 1977297"/>
                <a:gd name="connsiteY13" fmla="*/ 1689626 h 2116967"/>
                <a:gd name="connsiteX14" fmla="*/ 26283 w 1977297"/>
                <a:gd name="connsiteY14" fmla="*/ 1485824 h 2116967"/>
                <a:gd name="connsiteX15" fmla="*/ 269633 w 1977297"/>
                <a:gd name="connsiteY15" fmla="*/ 1257078 h 2116967"/>
                <a:gd name="connsiteX16" fmla="*/ 269633 w 1977297"/>
                <a:gd name="connsiteY16" fmla="*/ 859888 h 2116967"/>
                <a:gd name="connsiteX17" fmla="*/ 26283 w 1977297"/>
                <a:gd name="connsiteY17" fmla="*/ 631142 h 2116967"/>
                <a:gd name="connsiteX18" fmla="*/ 143949 w 1977297"/>
                <a:gd name="connsiteY18" fmla="*/ 427340 h 2116967"/>
                <a:gd name="connsiteX19" fmla="*/ 463723 w 1977297"/>
                <a:gd name="connsiteY19" fmla="*/ 523714 h 2116967"/>
                <a:gd name="connsiteX20" fmla="*/ 807700 w 1977297"/>
                <a:gd name="connsiteY20" fmla="*/ 325119 h 2116967"/>
                <a:gd name="connsiteX21" fmla="*/ 884125 w 1977297"/>
                <a:gd name="connsiteY21" fmla="*/ -1 h 2116967"/>
                <a:gd name="connsiteX22" fmla="*/ 1119455 w 1977297"/>
                <a:gd name="connsiteY22" fmla="*/ -1 h 2116967"/>
                <a:gd name="connsiteX23" fmla="*/ 1195880 w 1977297"/>
                <a:gd name="connsiteY23" fmla="*/ 325119 h 2116967"/>
                <a:gd name="connsiteX24" fmla="*/ 1539857 w 1977297"/>
                <a:gd name="connsiteY24" fmla="*/ 523714 h 2116967"/>
                <a:gd name="connsiteX0" fmla="*/ 1539859 w 1977299"/>
                <a:gd name="connsiteY0" fmla="*/ 523716 h 2116969"/>
                <a:gd name="connsiteX1" fmla="*/ 1859633 w 1977299"/>
                <a:gd name="connsiteY1" fmla="*/ 427342 h 2116969"/>
                <a:gd name="connsiteX2" fmla="*/ 1977299 w 1977299"/>
                <a:gd name="connsiteY2" fmla="*/ 631144 h 2116969"/>
                <a:gd name="connsiteX3" fmla="*/ 1733949 w 1977299"/>
                <a:gd name="connsiteY3" fmla="*/ 859890 h 2116969"/>
                <a:gd name="connsiteX4" fmla="*/ 1733949 w 1977299"/>
                <a:gd name="connsiteY4" fmla="*/ 1257080 h 2116969"/>
                <a:gd name="connsiteX5" fmla="*/ 1977299 w 1977299"/>
                <a:gd name="connsiteY5" fmla="*/ 1485826 h 2116969"/>
                <a:gd name="connsiteX6" fmla="*/ 1859633 w 1977299"/>
                <a:gd name="connsiteY6" fmla="*/ 1689628 h 2116969"/>
                <a:gd name="connsiteX7" fmla="*/ 1539859 w 1977299"/>
                <a:gd name="connsiteY7" fmla="*/ 1593254 h 2116969"/>
                <a:gd name="connsiteX8" fmla="*/ 1195882 w 1977299"/>
                <a:gd name="connsiteY8" fmla="*/ 1791849 h 2116969"/>
                <a:gd name="connsiteX9" fmla="*/ 1119457 w 1977299"/>
                <a:gd name="connsiteY9" fmla="*/ 2116969 h 2116969"/>
                <a:gd name="connsiteX10" fmla="*/ 884127 w 1977299"/>
                <a:gd name="connsiteY10" fmla="*/ 2116969 h 2116969"/>
                <a:gd name="connsiteX11" fmla="*/ 807702 w 1977299"/>
                <a:gd name="connsiteY11" fmla="*/ 1791849 h 2116969"/>
                <a:gd name="connsiteX12" fmla="*/ 463725 w 1977299"/>
                <a:gd name="connsiteY12" fmla="*/ 1593254 h 2116969"/>
                <a:gd name="connsiteX13" fmla="*/ 143951 w 1977299"/>
                <a:gd name="connsiteY13" fmla="*/ 1689628 h 2116969"/>
                <a:gd name="connsiteX14" fmla="*/ 26285 w 1977299"/>
                <a:gd name="connsiteY14" fmla="*/ 1485826 h 2116969"/>
                <a:gd name="connsiteX15" fmla="*/ 269635 w 1977299"/>
                <a:gd name="connsiteY15" fmla="*/ 1257080 h 2116969"/>
                <a:gd name="connsiteX16" fmla="*/ 269635 w 1977299"/>
                <a:gd name="connsiteY16" fmla="*/ 859890 h 2116969"/>
                <a:gd name="connsiteX17" fmla="*/ 26285 w 1977299"/>
                <a:gd name="connsiteY17" fmla="*/ 631144 h 2116969"/>
                <a:gd name="connsiteX18" fmla="*/ 143951 w 1977299"/>
                <a:gd name="connsiteY18" fmla="*/ 427342 h 2116969"/>
                <a:gd name="connsiteX19" fmla="*/ 463725 w 1977299"/>
                <a:gd name="connsiteY19" fmla="*/ 523716 h 2116969"/>
                <a:gd name="connsiteX20" fmla="*/ 807702 w 1977299"/>
                <a:gd name="connsiteY20" fmla="*/ 325121 h 2116969"/>
                <a:gd name="connsiteX21" fmla="*/ 884127 w 1977299"/>
                <a:gd name="connsiteY21" fmla="*/ 1 h 2116969"/>
                <a:gd name="connsiteX22" fmla="*/ 1119457 w 1977299"/>
                <a:gd name="connsiteY22" fmla="*/ 1 h 2116969"/>
                <a:gd name="connsiteX23" fmla="*/ 1195882 w 1977299"/>
                <a:gd name="connsiteY23" fmla="*/ 325121 h 2116969"/>
                <a:gd name="connsiteX24" fmla="*/ 1539859 w 1977299"/>
                <a:gd name="connsiteY24" fmla="*/ 523716 h 2116969"/>
                <a:gd name="connsiteX0" fmla="*/ 1539859 w 1977299"/>
                <a:gd name="connsiteY0" fmla="*/ 523714 h 2116967"/>
                <a:gd name="connsiteX1" fmla="*/ 1859633 w 1977299"/>
                <a:gd name="connsiteY1" fmla="*/ 427340 h 2116967"/>
                <a:gd name="connsiteX2" fmla="*/ 1977299 w 1977299"/>
                <a:gd name="connsiteY2" fmla="*/ 631142 h 2116967"/>
                <a:gd name="connsiteX3" fmla="*/ 1733949 w 1977299"/>
                <a:gd name="connsiteY3" fmla="*/ 859888 h 2116967"/>
                <a:gd name="connsiteX4" fmla="*/ 1733949 w 1977299"/>
                <a:gd name="connsiteY4" fmla="*/ 1257078 h 2116967"/>
                <a:gd name="connsiteX5" fmla="*/ 1977299 w 1977299"/>
                <a:gd name="connsiteY5" fmla="*/ 1485824 h 2116967"/>
                <a:gd name="connsiteX6" fmla="*/ 1859633 w 1977299"/>
                <a:gd name="connsiteY6" fmla="*/ 1689626 h 2116967"/>
                <a:gd name="connsiteX7" fmla="*/ 1539859 w 1977299"/>
                <a:gd name="connsiteY7" fmla="*/ 1593252 h 2116967"/>
                <a:gd name="connsiteX8" fmla="*/ 1195882 w 1977299"/>
                <a:gd name="connsiteY8" fmla="*/ 1791847 h 2116967"/>
                <a:gd name="connsiteX9" fmla="*/ 1119457 w 1977299"/>
                <a:gd name="connsiteY9" fmla="*/ 2116967 h 2116967"/>
                <a:gd name="connsiteX10" fmla="*/ 884127 w 1977299"/>
                <a:gd name="connsiteY10" fmla="*/ 2116967 h 2116967"/>
                <a:gd name="connsiteX11" fmla="*/ 807702 w 1977299"/>
                <a:gd name="connsiteY11" fmla="*/ 1791847 h 2116967"/>
                <a:gd name="connsiteX12" fmla="*/ 463725 w 1977299"/>
                <a:gd name="connsiteY12" fmla="*/ 1593252 h 2116967"/>
                <a:gd name="connsiteX13" fmla="*/ 143951 w 1977299"/>
                <a:gd name="connsiteY13" fmla="*/ 1689626 h 2116967"/>
                <a:gd name="connsiteX14" fmla="*/ 26285 w 1977299"/>
                <a:gd name="connsiteY14" fmla="*/ 1485824 h 2116967"/>
                <a:gd name="connsiteX15" fmla="*/ 269635 w 1977299"/>
                <a:gd name="connsiteY15" fmla="*/ 1257078 h 2116967"/>
                <a:gd name="connsiteX16" fmla="*/ 269635 w 1977299"/>
                <a:gd name="connsiteY16" fmla="*/ 859888 h 2116967"/>
                <a:gd name="connsiteX17" fmla="*/ 26285 w 1977299"/>
                <a:gd name="connsiteY17" fmla="*/ 631142 h 2116967"/>
                <a:gd name="connsiteX18" fmla="*/ 143951 w 1977299"/>
                <a:gd name="connsiteY18" fmla="*/ 427340 h 2116967"/>
                <a:gd name="connsiteX19" fmla="*/ 463725 w 1977299"/>
                <a:gd name="connsiteY19" fmla="*/ 523714 h 2116967"/>
                <a:gd name="connsiteX20" fmla="*/ 807702 w 1977299"/>
                <a:gd name="connsiteY20" fmla="*/ 325119 h 2116967"/>
                <a:gd name="connsiteX21" fmla="*/ 884127 w 1977299"/>
                <a:gd name="connsiteY21" fmla="*/ -1 h 2116967"/>
                <a:gd name="connsiteX22" fmla="*/ 1119457 w 1977299"/>
                <a:gd name="connsiteY22" fmla="*/ -1 h 2116967"/>
                <a:gd name="connsiteX23" fmla="*/ 1195882 w 1977299"/>
                <a:gd name="connsiteY23" fmla="*/ 325119 h 2116967"/>
                <a:gd name="connsiteX24" fmla="*/ 1539859 w 1977299"/>
                <a:gd name="connsiteY24" fmla="*/ 523714 h 2116967"/>
                <a:gd name="connsiteX0" fmla="*/ 1539859 w 1977299"/>
                <a:gd name="connsiteY0" fmla="*/ 523716 h 2157608"/>
                <a:gd name="connsiteX1" fmla="*/ 1859633 w 1977299"/>
                <a:gd name="connsiteY1" fmla="*/ 427342 h 2157608"/>
                <a:gd name="connsiteX2" fmla="*/ 1977299 w 1977299"/>
                <a:gd name="connsiteY2" fmla="*/ 631144 h 2157608"/>
                <a:gd name="connsiteX3" fmla="*/ 1733949 w 1977299"/>
                <a:gd name="connsiteY3" fmla="*/ 859890 h 2157608"/>
                <a:gd name="connsiteX4" fmla="*/ 1733949 w 1977299"/>
                <a:gd name="connsiteY4" fmla="*/ 1257080 h 2157608"/>
                <a:gd name="connsiteX5" fmla="*/ 1977299 w 1977299"/>
                <a:gd name="connsiteY5" fmla="*/ 1485826 h 2157608"/>
                <a:gd name="connsiteX6" fmla="*/ 1859633 w 1977299"/>
                <a:gd name="connsiteY6" fmla="*/ 1689628 h 2157608"/>
                <a:gd name="connsiteX7" fmla="*/ 1539859 w 1977299"/>
                <a:gd name="connsiteY7" fmla="*/ 1593254 h 2157608"/>
                <a:gd name="connsiteX8" fmla="*/ 1195882 w 1977299"/>
                <a:gd name="connsiteY8" fmla="*/ 1791849 h 2157608"/>
                <a:gd name="connsiteX9" fmla="*/ 1119457 w 1977299"/>
                <a:gd name="connsiteY9" fmla="*/ 2116969 h 2157608"/>
                <a:gd name="connsiteX10" fmla="*/ 884127 w 1977299"/>
                <a:gd name="connsiteY10" fmla="*/ 2116969 h 2157608"/>
                <a:gd name="connsiteX11" fmla="*/ 807702 w 1977299"/>
                <a:gd name="connsiteY11" fmla="*/ 1791849 h 2157608"/>
                <a:gd name="connsiteX12" fmla="*/ 463725 w 1977299"/>
                <a:gd name="connsiteY12" fmla="*/ 1593254 h 2157608"/>
                <a:gd name="connsiteX13" fmla="*/ 143951 w 1977299"/>
                <a:gd name="connsiteY13" fmla="*/ 1689628 h 2157608"/>
                <a:gd name="connsiteX14" fmla="*/ 26285 w 1977299"/>
                <a:gd name="connsiteY14" fmla="*/ 1485826 h 2157608"/>
                <a:gd name="connsiteX15" fmla="*/ 269635 w 1977299"/>
                <a:gd name="connsiteY15" fmla="*/ 1257080 h 2157608"/>
                <a:gd name="connsiteX16" fmla="*/ 269635 w 1977299"/>
                <a:gd name="connsiteY16" fmla="*/ 859890 h 2157608"/>
                <a:gd name="connsiteX17" fmla="*/ 26285 w 1977299"/>
                <a:gd name="connsiteY17" fmla="*/ 631144 h 2157608"/>
                <a:gd name="connsiteX18" fmla="*/ 143951 w 1977299"/>
                <a:gd name="connsiteY18" fmla="*/ 427342 h 2157608"/>
                <a:gd name="connsiteX19" fmla="*/ 463725 w 1977299"/>
                <a:gd name="connsiteY19" fmla="*/ 523716 h 2157608"/>
                <a:gd name="connsiteX20" fmla="*/ 807702 w 1977299"/>
                <a:gd name="connsiteY20" fmla="*/ 325121 h 2157608"/>
                <a:gd name="connsiteX21" fmla="*/ 884127 w 1977299"/>
                <a:gd name="connsiteY21" fmla="*/ 1 h 2157608"/>
                <a:gd name="connsiteX22" fmla="*/ 1119457 w 1977299"/>
                <a:gd name="connsiteY22" fmla="*/ 1 h 2157608"/>
                <a:gd name="connsiteX23" fmla="*/ 1195882 w 1977299"/>
                <a:gd name="connsiteY23" fmla="*/ 325121 h 2157608"/>
                <a:gd name="connsiteX24" fmla="*/ 1539859 w 1977299"/>
                <a:gd name="connsiteY24" fmla="*/ 523716 h 2157608"/>
                <a:gd name="connsiteX0" fmla="*/ 1539859 w 1977299"/>
                <a:gd name="connsiteY0" fmla="*/ 523714 h 2179536"/>
                <a:gd name="connsiteX1" fmla="*/ 1859633 w 1977299"/>
                <a:gd name="connsiteY1" fmla="*/ 427340 h 2179536"/>
                <a:gd name="connsiteX2" fmla="*/ 1977299 w 1977299"/>
                <a:gd name="connsiteY2" fmla="*/ 631142 h 2179536"/>
                <a:gd name="connsiteX3" fmla="*/ 1733949 w 1977299"/>
                <a:gd name="connsiteY3" fmla="*/ 859888 h 2179536"/>
                <a:gd name="connsiteX4" fmla="*/ 1733949 w 1977299"/>
                <a:gd name="connsiteY4" fmla="*/ 1257078 h 2179536"/>
                <a:gd name="connsiteX5" fmla="*/ 1977299 w 1977299"/>
                <a:gd name="connsiteY5" fmla="*/ 1485824 h 2179536"/>
                <a:gd name="connsiteX6" fmla="*/ 1859633 w 1977299"/>
                <a:gd name="connsiteY6" fmla="*/ 1689626 h 2179536"/>
                <a:gd name="connsiteX7" fmla="*/ 1539859 w 1977299"/>
                <a:gd name="connsiteY7" fmla="*/ 1593252 h 2179536"/>
                <a:gd name="connsiteX8" fmla="*/ 1195882 w 1977299"/>
                <a:gd name="connsiteY8" fmla="*/ 1791847 h 2179536"/>
                <a:gd name="connsiteX9" fmla="*/ 1119457 w 1977299"/>
                <a:gd name="connsiteY9" fmla="*/ 2116967 h 2179536"/>
                <a:gd name="connsiteX10" fmla="*/ 884127 w 1977299"/>
                <a:gd name="connsiteY10" fmla="*/ 2116967 h 2179536"/>
                <a:gd name="connsiteX11" fmla="*/ 807702 w 1977299"/>
                <a:gd name="connsiteY11" fmla="*/ 1791847 h 2179536"/>
                <a:gd name="connsiteX12" fmla="*/ 463725 w 1977299"/>
                <a:gd name="connsiteY12" fmla="*/ 1593252 h 2179536"/>
                <a:gd name="connsiteX13" fmla="*/ 143951 w 1977299"/>
                <a:gd name="connsiteY13" fmla="*/ 1689626 h 2179536"/>
                <a:gd name="connsiteX14" fmla="*/ 26285 w 1977299"/>
                <a:gd name="connsiteY14" fmla="*/ 1485824 h 2179536"/>
                <a:gd name="connsiteX15" fmla="*/ 269635 w 1977299"/>
                <a:gd name="connsiteY15" fmla="*/ 1257078 h 2179536"/>
                <a:gd name="connsiteX16" fmla="*/ 269635 w 1977299"/>
                <a:gd name="connsiteY16" fmla="*/ 859888 h 2179536"/>
                <a:gd name="connsiteX17" fmla="*/ 26285 w 1977299"/>
                <a:gd name="connsiteY17" fmla="*/ 631142 h 2179536"/>
                <a:gd name="connsiteX18" fmla="*/ 143951 w 1977299"/>
                <a:gd name="connsiteY18" fmla="*/ 427340 h 2179536"/>
                <a:gd name="connsiteX19" fmla="*/ 463725 w 1977299"/>
                <a:gd name="connsiteY19" fmla="*/ 523714 h 2179536"/>
                <a:gd name="connsiteX20" fmla="*/ 807702 w 1977299"/>
                <a:gd name="connsiteY20" fmla="*/ 325119 h 2179536"/>
                <a:gd name="connsiteX21" fmla="*/ 884127 w 1977299"/>
                <a:gd name="connsiteY21" fmla="*/ -1 h 2179536"/>
                <a:gd name="connsiteX22" fmla="*/ 1119457 w 1977299"/>
                <a:gd name="connsiteY22" fmla="*/ -1 h 2179536"/>
                <a:gd name="connsiteX23" fmla="*/ 1195882 w 1977299"/>
                <a:gd name="connsiteY23" fmla="*/ 325119 h 2179536"/>
                <a:gd name="connsiteX24" fmla="*/ 1539859 w 1977299"/>
                <a:gd name="connsiteY24" fmla="*/ 523714 h 2179536"/>
                <a:gd name="connsiteX0" fmla="*/ 1539859 w 1981249"/>
                <a:gd name="connsiteY0" fmla="*/ 523716 h 2179538"/>
                <a:gd name="connsiteX1" fmla="*/ 1859633 w 1981249"/>
                <a:gd name="connsiteY1" fmla="*/ 427342 h 2179538"/>
                <a:gd name="connsiteX2" fmla="*/ 1977299 w 1981249"/>
                <a:gd name="connsiteY2" fmla="*/ 631144 h 2179538"/>
                <a:gd name="connsiteX3" fmla="*/ 1733949 w 1981249"/>
                <a:gd name="connsiteY3" fmla="*/ 859890 h 2179538"/>
                <a:gd name="connsiteX4" fmla="*/ 1733949 w 1981249"/>
                <a:gd name="connsiteY4" fmla="*/ 1257080 h 2179538"/>
                <a:gd name="connsiteX5" fmla="*/ 1977299 w 1981249"/>
                <a:gd name="connsiteY5" fmla="*/ 1485826 h 2179538"/>
                <a:gd name="connsiteX6" fmla="*/ 1859633 w 1981249"/>
                <a:gd name="connsiteY6" fmla="*/ 1689628 h 2179538"/>
                <a:gd name="connsiteX7" fmla="*/ 1539859 w 1981249"/>
                <a:gd name="connsiteY7" fmla="*/ 1593254 h 2179538"/>
                <a:gd name="connsiteX8" fmla="*/ 1195882 w 1981249"/>
                <a:gd name="connsiteY8" fmla="*/ 1791849 h 2179538"/>
                <a:gd name="connsiteX9" fmla="*/ 1119457 w 1981249"/>
                <a:gd name="connsiteY9" fmla="*/ 2116969 h 2179538"/>
                <a:gd name="connsiteX10" fmla="*/ 884127 w 1981249"/>
                <a:gd name="connsiteY10" fmla="*/ 2116969 h 2179538"/>
                <a:gd name="connsiteX11" fmla="*/ 807702 w 1981249"/>
                <a:gd name="connsiteY11" fmla="*/ 1791849 h 2179538"/>
                <a:gd name="connsiteX12" fmla="*/ 463725 w 1981249"/>
                <a:gd name="connsiteY12" fmla="*/ 1593254 h 2179538"/>
                <a:gd name="connsiteX13" fmla="*/ 143951 w 1981249"/>
                <a:gd name="connsiteY13" fmla="*/ 1689628 h 2179538"/>
                <a:gd name="connsiteX14" fmla="*/ 26285 w 1981249"/>
                <a:gd name="connsiteY14" fmla="*/ 1485826 h 2179538"/>
                <a:gd name="connsiteX15" fmla="*/ 269635 w 1981249"/>
                <a:gd name="connsiteY15" fmla="*/ 1257080 h 2179538"/>
                <a:gd name="connsiteX16" fmla="*/ 269635 w 1981249"/>
                <a:gd name="connsiteY16" fmla="*/ 859890 h 2179538"/>
                <a:gd name="connsiteX17" fmla="*/ 26285 w 1981249"/>
                <a:gd name="connsiteY17" fmla="*/ 631144 h 2179538"/>
                <a:gd name="connsiteX18" fmla="*/ 143951 w 1981249"/>
                <a:gd name="connsiteY18" fmla="*/ 427342 h 2179538"/>
                <a:gd name="connsiteX19" fmla="*/ 463725 w 1981249"/>
                <a:gd name="connsiteY19" fmla="*/ 523716 h 2179538"/>
                <a:gd name="connsiteX20" fmla="*/ 807702 w 1981249"/>
                <a:gd name="connsiteY20" fmla="*/ 325121 h 2179538"/>
                <a:gd name="connsiteX21" fmla="*/ 884127 w 1981249"/>
                <a:gd name="connsiteY21" fmla="*/ 1 h 2179538"/>
                <a:gd name="connsiteX22" fmla="*/ 1119457 w 1981249"/>
                <a:gd name="connsiteY22" fmla="*/ 1 h 2179538"/>
                <a:gd name="connsiteX23" fmla="*/ 1195882 w 1981249"/>
                <a:gd name="connsiteY23" fmla="*/ 325121 h 2179538"/>
                <a:gd name="connsiteX24" fmla="*/ 1539859 w 1981249"/>
                <a:gd name="connsiteY24" fmla="*/ 523716 h 2179538"/>
                <a:gd name="connsiteX0" fmla="*/ 1539859 w 2003583"/>
                <a:gd name="connsiteY0" fmla="*/ 523714 h 2179536"/>
                <a:gd name="connsiteX1" fmla="*/ 1859633 w 2003583"/>
                <a:gd name="connsiteY1" fmla="*/ 427340 h 2179536"/>
                <a:gd name="connsiteX2" fmla="*/ 1977299 w 2003583"/>
                <a:gd name="connsiteY2" fmla="*/ 631142 h 2179536"/>
                <a:gd name="connsiteX3" fmla="*/ 1733949 w 2003583"/>
                <a:gd name="connsiteY3" fmla="*/ 859888 h 2179536"/>
                <a:gd name="connsiteX4" fmla="*/ 1733949 w 2003583"/>
                <a:gd name="connsiteY4" fmla="*/ 1257078 h 2179536"/>
                <a:gd name="connsiteX5" fmla="*/ 1977299 w 2003583"/>
                <a:gd name="connsiteY5" fmla="*/ 1485824 h 2179536"/>
                <a:gd name="connsiteX6" fmla="*/ 1859633 w 2003583"/>
                <a:gd name="connsiteY6" fmla="*/ 1689626 h 2179536"/>
                <a:gd name="connsiteX7" fmla="*/ 1539859 w 2003583"/>
                <a:gd name="connsiteY7" fmla="*/ 1593252 h 2179536"/>
                <a:gd name="connsiteX8" fmla="*/ 1195882 w 2003583"/>
                <a:gd name="connsiteY8" fmla="*/ 1791847 h 2179536"/>
                <a:gd name="connsiteX9" fmla="*/ 1119457 w 2003583"/>
                <a:gd name="connsiteY9" fmla="*/ 2116967 h 2179536"/>
                <a:gd name="connsiteX10" fmla="*/ 884127 w 2003583"/>
                <a:gd name="connsiteY10" fmla="*/ 2116967 h 2179536"/>
                <a:gd name="connsiteX11" fmla="*/ 807702 w 2003583"/>
                <a:gd name="connsiteY11" fmla="*/ 1791847 h 2179536"/>
                <a:gd name="connsiteX12" fmla="*/ 463725 w 2003583"/>
                <a:gd name="connsiteY12" fmla="*/ 1593252 h 2179536"/>
                <a:gd name="connsiteX13" fmla="*/ 143951 w 2003583"/>
                <a:gd name="connsiteY13" fmla="*/ 1689626 h 2179536"/>
                <a:gd name="connsiteX14" fmla="*/ 26285 w 2003583"/>
                <a:gd name="connsiteY14" fmla="*/ 1485824 h 2179536"/>
                <a:gd name="connsiteX15" fmla="*/ 269635 w 2003583"/>
                <a:gd name="connsiteY15" fmla="*/ 1257078 h 2179536"/>
                <a:gd name="connsiteX16" fmla="*/ 269635 w 2003583"/>
                <a:gd name="connsiteY16" fmla="*/ 859888 h 2179536"/>
                <a:gd name="connsiteX17" fmla="*/ 26285 w 2003583"/>
                <a:gd name="connsiteY17" fmla="*/ 631142 h 2179536"/>
                <a:gd name="connsiteX18" fmla="*/ 143951 w 2003583"/>
                <a:gd name="connsiteY18" fmla="*/ 427340 h 2179536"/>
                <a:gd name="connsiteX19" fmla="*/ 463725 w 2003583"/>
                <a:gd name="connsiteY19" fmla="*/ 523714 h 2179536"/>
                <a:gd name="connsiteX20" fmla="*/ 807702 w 2003583"/>
                <a:gd name="connsiteY20" fmla="*/ 325119 h 2179536"/>
                <a:gd name="connsiteX21" fmla="*/ 884127 w 2003583"/>
                <a:gd name="connsiteY21" fmla="*/ -1 h 2179536"/>
                <a:gd name="connsiteX22" fmla="*/ 1119457 w 2003583"/>
                <a:gd name="connsiteY22" fmla="*/ -1 h 2179536"/>
                <a:gd name="connsiteX23" fmla="*/ 1195882 w 2003583"/>
                <a:gd name="connsiteY23" fmla="*/ 325119 h 2179536"/>
                <a:gd name="connsiteX24" fmla="*/ 1539859 w 2003583"/>
                <a:gd name="connsiteY24" fmla="*/ 523714 h 2179536"/>
                <a:gd name="connsiteX0" fmla="*/ 1539859 w 2003583"/>
                <a:gd name="connsiteY0" fmla="*/ 523716 h 2179538"/>
                <a:gd name="connsiteX1" fmla="*/ 1859633 w 2003583"/>
                <a:gd name="connsiteY1" fmla="*/ 427342 h 2179538"/>
                <a:gd name="connsiteX2" fmla="*/ 1977299 w 2003583"/>
                <a:gd name="connsiteY2" fmla="*/ 631144 h 2179538"/>
                <a:gd name="connsiteX3" fmla="*/ 1733949 w 2003583"/>
                <a:gd name="connsiteY3" fmla="*/ 859890 h 2179538"/>
                <a:gd name="connsiteX4" fmla="*/ 1733949 w 2003583"/>
                <a:gd name="connsiteY4" fmla="*/ 1257080 h 2179538"/>
                <a:gd name="connsiteX5" fmla="*/ 1977299 w 2003583"/>
                <a:gd name="connsiteY5" fmla="*/ 1485826 h 2179538"/>
                <a:gd name="connsiteX6" fmla="*/ 1859633 w 2003583"/>
                <a:gd name="connsiteY6" fmla="*/ 1689628 h 2179538"/>
                <a:gd name="connsiteX7" fmla="*/ 1539859 w 2003583"/>
                <a:gd name="connsiteY7" fmla="*/ 1593254 h 2179538"/>
                <a:gd name="connsiteX8" fmla="*/ 1195882 w 2003583"/>
                <a:gd name="connsiteY8" fmla="*/ 1791849 h 2179538"/>
                <a:gd name="connsiteX9" fmla="*/ 1119457 w 2003583"/>
                <a:gd name="connsiteY9" fmla="*/ 2116969 h 2179538"/>
                <a:gd name="connsiteX10" fmla="*/ 884127 w 2003583"/>
                <a:gd name="connsiteY10" fmla="*/ 2116969 h 2179538"/>
                <a:gd name="connsiteX11" fmla="*/ 807702 w 2003583"/>
                <a:gd name="connsiteY11" fmla="*/ 1791849 h 2179538"/>
                <a:gd name="connsiteX12" fmla="*/ 463725 w 2003583"/>
                <a:gd name="connsiteY12" fmla="*/ 1593254 h 2179538"/>
                <a:gd name="connsiteX13" fmla="*/ 143951 w 2003583"/>
                <a:gd name="connsiteY13" fmla="*/ 1689628 h 2179538"/>
                <a:gd name="connsiteX14" fmla="*/ 26285 w 2003583"/>
                <a:gd name="connsiteY14" fmla="*/ 1485826 h 2179538"/>
                <a:gd name="connsiteX15" fmla="*/ 269635 w 2003583"/>
                <a:gd name="connsiteY15" fmla="*/ 1257080 h 2179538"/>
                <a:gd name="connsiteX16" fmla="*/ 269635 w 2003583"/>
                <a:gd name="connsiteY16" fmla="*/ 859890 h 2179538"/>
                <a:gd name="connsiteX17" fmla="*/ 26285 w 2003583"/>
                <a:gd name="connsiteY17" fmla="*/ 631144 h 2179538"/>
                <a:gd name="connsiteX18" fmla="*/ 143951 w 2003583"/>
                <a:gd name="connsiteY18" fmla="*/ 427342 h 2179538"/>
                <a:gd name="connsiteX19" fmla="*/ 463725 w 2003583"/>
                <a:gd name="connsiteY19" fmla="*/ 523716 h 2179538"/>
                <a:gd name="connsiteX20" fmla="*/ 807702 w 2003583"/>
                <a:gd name="connsiteY20" fmla="*/ 325121 h 2179538"/>
                <a:gd name="connsiteX21" fmla="*/ 884127 w 2003583"/>
                <a:gd name="connsiteY21" fmla="*/ 1 h 2179538"/>
                <a:gd name="connsiteX22" fmla="*/ 1119457 w 2003583"/>
                <a:gd name="connsiteY22" fmla="*/ 1 h 2179538"/>
                <a:gd name="connsiteX23" fmla="*/ 1195882 w 2003583"/>
                <a:gd name="connsiteY23" fmla="*/ 325121 h 2179538"/>
                <a:gd name="connsiteX24" fmla="*/ 1539859 w 2003583"/>
                <a:gd name="connsiteY24" fmla="*/ 523716 h 2179538"/>
                <a:gd name="connsiteX0" fmla="*/ 1539859 w 2003583"/>
                <a:gd name="connsiteY0" fmla="*/ 523714 h 2179536"/>
                <a:gd name="connsiteX1" fmla="*/ 1859633 w 2003583"/>
                <a:gd name="connsiteY1" fmla="*/ 427340 h 2179536"/>
                <a:gd name="connsiteX2" fmla="*/ 1977299 w 2003583"/>
                <a:gd name="connsiteY2" fmla="*/ 631142 h 2179536"/>
                <a:gd name="connsiteX3" fmla="*/ 1733949 w 2003583"/>
                <a:gd name="connsiteY3" fmla="*/ 859888 h 2179536"/>
                <a:gd name="connsiteX4" fmla="*/ 1733949 w 2003583"/>
                <a:gd name="connsiteY4" fmla="*/ 1257078 h 2179536"/>
                <a:gd name="connsiteX5" fmla="*/ 1977299 w 2003583"/>
                <a:gd name="connsiteY5" fmla="*/ 1485824 h 2179536"/>
                <a:gd name="connsiteX6" fmla="*/ 1859633 w 2003583"/>
                <a:gd name="connsiteY6" fmla="*/ 1689626 h 2179536"/>
                <a:gd name="connsiteX7" fmla="*/ 1539859 w 2003583"/>
                <a:gd name="connsiteY7" fmla="*/ 1593252 h 2179536"/>
                <a:gd name="connsiteX8" fmla="*/ 1195882 w 2003583"/>
                <a:gd name="connsiteY8" fmla="*/ 1791847 h 2179536"/>
                <a:gd name="connsiteX9" fmla="*/ 1119457 w 2003583"/>
                <a:gd name="connsiteY9" fmla="*/ 2116967 h 2179536"/>
                <a:gd name="connsiteX10" fmla="*/ 884127 w 2003583"/>
                <a:gd name="connsiteY10" fmla="*/ 2116967 h 2179536"/>
                <a:gd name="connsiteX11" fmla="*/ 807702 w 2003583"/>
                <a:gd name="connsiteY11" fmla="*/ 1791847 h 2179536"/>
                <a:gd name="connsiteX12" fmla="*/ 463725 w 2003583"/>
                <a:gd name="connsiteY12" fmla="*/ 1593252 h 2179536"/>
                <a:gd name="connsiteX13" fmla="*/ 143951 w 2003583"/>
                <a:gd name="connsiteY13" fmla="*/ 1689626 h 2179536"/>
                <a:gd name="connsiteX14" fmla="*/ 26285 w 2003583"/>
                <a:gd name="connsiteY14" fmla="*/ 1485824 h 2179536"/>
                <a:gd name="connsiteX15" fmla="*/ 269635 w 2003583"/>
                <a:gd name="connsiteY15" fmla="*/ 1257078 h 2179536"/>
                <a:gd name="connsiteX16" fmla="*/ 269635 w 2003583"/>
                <a:gd name="connsiteY16" fmla="*/ 859888 h 2179536"/>
                <a:gd name="connsiteX17" fmla="*/ 26285 w 2003583"/>
                <a:gd name="connsiteY17" fmla="*/ 631142 h 2179536"/>
                <a:gd name="connsiteX18" fmla="*/ 143951 w 2003583"/>
                <a:gd name="connsiteY18" fmla="*/ 427340 h 2179536"/>
                <a:gd name="connsiteX19" fmla="*/ 463725 w 2003583"/>
                <a:gd name="connsiteY19" fmla="*/ 523714 h 2179536"/>
                <a:gd name="connsiteX20" fmla="*/ 807702 w 2003583"/>
                <a:gd name="connsiteY20" fmla="*/ 325119 h 2179536"/>
                <a:gd name="connsiteX21" fmla="*/ 884127 w 2003583"/>
                <a:gd name="connsiteY21" fmla="*/ -1 h 2179536"/>
                <a:gd name="connsiteX22" fmla="*/ 1119457 w 2003583"/>
                <a:gd name="connsiteY22" fmla="*/ -1 h 2179536"/>
                <a:gd name="connsiteX23" fmla="*/ 1195882 w 2003583"/>
                <a:gd name="connsiteY23" fmla="*/ 325119 h 2179536"/>
                <a:gd name="connsiteX24" fmla="*/ 1539859 w 2003583"/>
                <a:gd name="connsiteY24" fmla="*/ 523714 h 2179536"/>
                <a:gd name="connsiteX0" fmla="*/ 1539859 w 2003583"/>
                <a:gd name="connsiteY0" fmla="*/ 564355 h 2220177"/>
                <a:gd name="connsiteX1" fmla="*/ 1859633 w 2003583"/>
                <a:gd name="connsiteY1" fmla="*/ 467981 h 2220177"/>
                <a:gd name="connsiteX2" fmla="*/ 1977299 w 2003583"/>
                <a:gd name="connsiteY2" fmla="*/ 671783 h 2220177"/>
                <a:gd name="connsiteX3" fmla="*/ 1733949 w 2003583"/>
                <a:gd name="connsiteY3" fmla="*/ 900529 h 2220177"/>
                <a:gd name="connsiteX4" fmla="*/ 1733949 w 2003583"/>
                <a:gd name="connsiteY4" fmla="*/ 1297719 h 2220177"/>
                <a:gd name="connsiteX5" fmla="*/ 1977299 w 2003583"/>
                <a:gd name="connsiteY5" fmla="*/ 1526465 h 2220177"/>
                <a:gd name="connsiteX6" fmla="*/ 1859633 w 2003583"/>
                <a:gd name="connsiteY6" fmla="*/ 1730267 h 2220177"/>
                <a:gd name="connsiteX7" fmla="*/ 1539859 w 2003583"/>
                <a:gd name="connsiteY7" fmla="*/ 1633893 h 2220177"/>
                <a:gd name="connsiteX8" fmla="*/ 1195882 w 2003583"/>
                <a:gd name="connsiteY8" fmla="*/ 1832488 h 2220177"/>
                <a:gd name="connsiteX9" fmla="*/ 1119457 w 2003583"/>
                <a:gd name="connsiteY9" fmla="*/ 2157608 h 2220177"/>
                <a:gd name="connsiteX10" fmla="*/ 884127 w 2003583"/>
                <a:gd name="connsiteY10" fmla="*/ 2157608 h 2220177"/>
                <a:gd name="connsiteX11" fmla="*/ 807702 w 2003583"/>
                <a:gd name="connsiteY11" fmla="*/ 1832488 h 2220177"/>
                <a:gd name="connsiteX12" fmla="*/ 463725 w 2003583"/>
                <a:gd name="connsiteY12" fmla="*/ 1633893 h 2220177"/>
                <a:gd name="connsiteX13" fmla="*/ 143951 w 2003583"/>
                <a:gd name="connsiteY13" fmla="*/ 1730267 h 2220177"/>
                <a:gd name="connsiteX14" fmla="*/ 26285 w 2003583"/>
                <a:gd name="connsiteY14" fmla="*/ 1526465 h 2220177"/>
                <a:gd name="connsiteX15" fmla="*/ 269635 w 2003583"/>
                <a:gd name="connsiteY15" fmla="*/ 1297719 h 2220177"/>
                <a:gd name="connsiteX16" fmla="*/ 269635 w 2003583"/>
                <a:gd name="connsiteY16" fmla="*/ 900529 h 2220177"/>
                <a:gd name="connsiteX17" fmla="*/ 26285 w 2003583"/>
                <a:gd name="connsiteY17" fmla="*/ 671783 h 2220177"/>
                <a:gd name="connsiteX18" fmla="*/ 143951 w 2003583"/>
                <a:gd name="connsiteY18" fmla="*/ 467981 h 2220177"/>
                <a:gd name="connsiteX19" fmla="*/ 463725 w 2003583"/>
                <a:gd name="connsiteY19" fmla="*/ 564355 h 2220177"/>
                <a:gd name="connsiteX20" fmla="*/ 807702 w 2003583"/>
                <a:gd name="connsiteY20" fmla="*/ 365760 h 2220177"/>
                <a:gd name="connsiteX21" fmla="*/ 884127 w 2003583"/>
                <a:gd name="connsiteY21" fmla="*/ 40640 h 2220177"/>
                <a:gd name="connsiteX22" fmla="*/ 1119457 w 2003583"/>
                <a:gd name="connsiteY22" fmla="*/ 40640 h 2220177"/>
                <a:gd name="connsiteX23" fmla="*/ 1195882 w 2003583"/>
                <a:gd name="connsiteY23" fmla="*/ 365760 h 2220177"/>
                <a:gd name="connsiteX24" fmla="*/ 1539859 w 2003583"/>
                <a:gd name="connsiteY24" fmla="*/ 564355 h 2220177"/>
                <a:gd name="connsiteX0" fmla="*/ 1539859 w 2003583"/>
                <a:gd name="connsiteY0" fmla="*/ 586285 h 2242107"/>
                <a:gd name="connsiteX1" fmla="*/ 1859633 w 2003583"/>
                <a:gd name="connsiteY1" fmla="*/ 489911 h 2242107"/>
                <a:gd name="connsiteX2" fmla="*/ 1977299 w 2003583"/>
                <a:gd name="connsiteY2" fmla="*/ 693713 h 2242107"/>
                <a:gd name="connsiteX3" fmla="*/ 1733949 w 2003583"/>
                <a:gd name="connsiteY3" fmla="*/ 922459 h 2242107"/>
                <a:gd name="connsiteX4" fmla="*/ 1733949 w 2003583"/>
                <a:gd name="connsiteY4" fmla="*/ 1319649 h 2242107"/>
                <a:gd name="connsiteX5" fmla="*/ 1977299 w 2003583"/>
                <a:gd name="connsiteY5" fmla="*/ 1548395 h 2242107"/>
                <a:gd name="connsiteX6" fmla="*/ 1859633 w 2003583"/>
                <a:gd name="connsiteY6" fmla="*/ 1752197 h 2242107"/>
                <a:gd name="connsiteX7" fmla="*/ 1539859 w 2003583"/>
                <a:gd name="connsiteY7" fmla="*/ 1655823 h 2242107"/>
                <a:gd name="connsiteX8" fmla="*/ 1195882 w 2003583"/>
                <a:gd name="connsiteY8" fmla="*/ 1854418 h 2242107"/>
                <a:gd name="connsiteX9" fmla="*/ 1119457 w 2003583"/>
                <a:gd name="connsiteY9" fmla="*/ 2179538 h 2242107"/>
                <a:gd name="connsiteX10" fmla="*/ 884127 w 2003583"/>
                <a:gd name="connsiteY10" fmla="*/ 2179538 h 2242107"/>
                <a:gd name="connsiteX11" fmla="*/ 807702 w 2003583"/>
                <a:gd name="connsiteY11" fmla="*/ 1854418 h 2242107"/>
                <a:gd name="connsiteX12" fmla="*/ 463725 w 2003583"/>
                <a:gd name="connsiteY12" fmla="*/ 1655823 h 2242107"/>
                <a:gd name="connsiteX13" fmla="*/ 143951 w 2003583"/>
                <a:gd name="connsiteY13" fmla="*/ 1752197 h 2242107"/>
                <a:gd name="connsiteX14" fmla="*/ 26285 w 2003583"/>
                <a:gd name="connsiteY14" fmla="*/ 1548395 h 2242107"/>
                <a:gd name="connsiteX15" fmla="*/ 269635 w 2003583"/>
                <a:gd name="connsiteY15" fmla="*/ 1319649 h 2242107"/>
                <a:gd name="connsiteX16" fmla="*/ 269635 w 2003583"/>
                <a:gd name="connsiteY16" fmla="*/ 922459 h 2242107"/>
                <a:gd name="connsiteX17" fmla="*/ 26285 w 2003583"/>
                <a:gd name="connsiteY17" fmla="*/ 693713 h 2242107"/>
                <a:gd name="connsiteX18" fmla="*/ 143951 w 2003583"/>
                <a:gd name="connsiteY18" fmla="*/ 489911 h 2242107"/>
                <a:gd name="connsiteX19" fmla="*/ 463725 w 2003583"/>
                <a:gd name="connsiteY19" fmla="*/ 586285 h 2242107"/>
                <a:gd name="connsiteX20" fmla="*/ 807702 w 2003583"/>
                <a:gd name="connsiteY20" fmla="*/ 387690 h 2242107"/>
                <a:gd name="connsiteX21" fmla="*/ 884127 w 2003583"/>
                <a:gd name="connsiteY21" fmla="*/ 62570 h 2242107"/>
                <a:gd name="connsiteX22" fmla="*/ 1119457 w 2003583"/>
                <a:gd name="connsiteY22" fmla="*/ 62570 h 2242107"/>
                <a:gd name="connsiteX23" fmla="*/ 1195882 w 2003583"/>
                <a:gd name="connsiteY23" fmla="*/ 387690 h 2242107"/>
                <a:gd name="connsiteX24" fmla="*/ 1539859 w 2003583"/>
                <a:gd name="connsiteY24" fmla="*/ 586285 h 2242107"/>
                <a:gd name="connsiteX0" fmla="*/ 1539859 w 2003583"/>
                <a:gd name="connsiteY0" fmla="*/ 586285 h 2242107"/>
                <a:gd name="connsiteX1" fmla="*/ 1859633 w 2003583"/>
                <a:gd name="connsiteY1" fmla="*/ 489911 h 2242107"/>
                <a:gd name="connsiteX2" fmla="*/ 1977299 w 2003583"/>
                <a:gd name="connsiteY2" fmla="*/ 693713 h 2242107"/>
                <a:gd name="connsiteX3" fmla="*/ 1733949 w 2003583"/>
                <a:gd name="connsiteY3" fmla="*/ 922459 h 2242107"/>
                <a:gd name="connsiteX4" fmla="*/ 1733949 w 2003583"/>
                <a:gd name="connsiteY4" fmla="*/ 1319649 h 2242107"/>
                <a:gd name="connsiteX5" fmla="*/ 1977299 w 2003583"/>
                <a:gd name="connsiteY5" fmla="*/ 1548395 h 2242107"/>
                <a:gd name="connsiteX6" fmla="*/ 1859633 w 2003583"/>
                <a:gd name="connsiteY6" fmla="*/ 1752197 h 2242107"/>
                <a:gd name="connsiteX7" fmla="*/ 1539859 w 2003583"/>
                <a:gd name="connsiteY7" fmla="*/ 1655823 h 2242107"/>
                <a:gd name="connsiteX8" fmla="*/ 1195882 w 2003583"/>
                <a:gd name="connsiteY8" fmla="*/ 1854418 h 2242107"/>
                <a:gd name="connsiteX9" fmla="*/ 1119457 w 2003583"/>
                <a:gd name="connsiteY9" fmla="*/ 2179538 h 2242107"/>
                <a:gd name="connsiteX10" fmla="*/ 884127 w 2003583"/>
                <a:gd name="connsiteY10" fmla="*/ 2179538 h 2242107"/>
                <a:gd name="connsiteX11" fmla="*/ 807702 w 2003583"/>
                <a:gd name="connsiteY11" fmla="*/ 1854418 h 2242107"/>
                <a:gd name="connsiteX12" fmla="*/ 463725 w 2003583"/>
                <a:gd name="connsiteY12" fmla="*/ 1655823 h 2242107"/>
                <a:gd name="connsiteX13" fmla="*/ 143951 w 2003583"/>
                <a:gd name="connsiteY13" fmla="*/ 1752197 h 2242107"/>
                <a:gd name="connsiteX14" fmla="*/ 26285 w 2003583"/>
                <a:gd name="connsiteY14" fmla="*/ 1548395 h 2242107"/>
                <a:gd name="connsiteX15" fmla="*/ 269635 w 2003583"/>
                <a:gd name="connsiteY15" fmla="*/ 1319649 h 2242107"/>
                <a:gd name="connsiteX16" fmla="*/ 269635 w 2003583"/>
                <a:gd name="connsiteY16" fmla="*/ 922459 h 2242107"/>
                <a:gd name="connsiteX17" fmla="*/ 26285 w 2003583"/>
                <a:gd name="connsiteY17" fmla="*/ 693713 h 2242107"/>
                <a:gd name="connsiteX18" fmla="*/ 143951 w 2003583"/>
                <a:gd name="connsiteY18" fmla="*/ 489911 h 2242107"/>
                <a:gd name="connsiteX19" fmla="*/ 463725 w 2003583"/>
                <a:gd name="connsiteY19" fmla="*/ 586285 h 2242107"/>
                <a:gd name="connsiteX20" fmla="*/ 807702 w 2003583"/>
                <a:gd name="connsiteY20" fmla="*/ 387690 h 2242107"/>
                <a:gd name="connsiteX21" fmla="*/ 884127 w 2003583"/>
                <a:gd name="connsiteY21" fmla="*/ 62570 h 2242107"/>
                <a:gd name="connsiteX22" fmla="*/ 1119457 w 2003583"/>
                <a:gd name="connsiteY22" fmla="*/ 62570 h 2242107"/>
                <a:gd name="connsiteX23" fmla="*/ 1195882 w 2003583"/>
                <a:gd name="connsiteY23" fmla="*/ 387690 h 2242107"/>
                <a:gd name="connsiteX24" fmla="*/ 1539859 w 2003583"/>
                <a:gd name="connsiteY24" fmla="*/ 586285 h 2242107"/>
                <a:gd name="connsiteX0" fmla="*/ 1539859 w 2003583"/>
                <a:gd name="connsiteY0" fmla="*/ 586285 h 2242107"/>
                <a:gd name="connsiteX1" fmla="*/ 1859633 w 2003583"/>
                <a:gd name="connsiteY1" fmla="*/ 489911 h 2242107"/>
                <a:gd name="connsiteX2" fmla="*/ 1977299 w 2003583"/>
                <a:gd name="connsiteY2" fmla="*/ 693713 h 2242107"/>
                <a:gd name="connsiteX3" fmla="*/ 1733949 w 2003583"/>
                <a:gd name="connsiteY3" fmla="*/ 922459 h 2242107"/>
                <a:gd name="connsiteX4" fmla="*/ 1733949 w 2003583"/>
                <a:gd name="connsiteY4" fmla="*/ 1319649 h 2242107"/>
                <a:gd name="connsiteX5" fmla="*/ 1977299 w 2003583"/>
                <a:gd name="connsiteY5" fmla="*/ 1548395 h 2242107"/>
                <a:gd name="connsiteX6" fmla="*/ 1859633 w 2003583"/>
                <a:gd name="connsiteY6" fmla="*/ 1752197 h 2242107"/>
                <a:gd name="connsiteX7" fmla="*/ 1539859 w 2003583"/>
                <a:gd name="connsiteY7" fmla="*/ 1655823 h 2242107"/>
                <a:gd name="connsiteX8" fmla="*/ 1195882 w 2003583"/>
                <a:gd name="connsiteY8" fmla="*/ 1854418 h 2242107"/>
                <a:gd name="connsiteX9" fmla="*/ 1119457 w 2003583"/>
                <a:gd name="connsiteY9" fmla="*/ 2179538 h 2242107"/>
                <a:gd name="connsiteX10" fmla="*/ 884127 w 2003583"/>
                <a:gd name="connsiteY10" fmla="*/ 2179538 h 2242107"/>
                <a:gd name="connsiteX11" fmla="*/ 807702 w 2003583"/>
                <a:gd name="connsiteY11" fmla="*/ 1854418 h 2242107"/>
                <a:gd name="connsiteX12" fmla="*/ 463725 w 2003583"/>
                <a:gd name="connsiteY12" fmla="*/ 1655823 h 2242107"/>
                <a:gd name="connsiteX13" fmla="*/ 143951 w 2003583"/>
                <a:gd name="connsiteY13" fmla="*/ 1752197 h 2242107"/>
                <a:gd name="connsiteX14" fmla="*/ 26285 w 2003583"/>
                <a:gd name="connsiteY14" fmla="*/ 1548395 h 2242107"/>
                <a:gd name="connsiteX15" fmla="*/ 269635 w 2003583"/>
                <a:gd name="connsiteY15" fmla="*/ 1319649 h 2242107"/>
                <a:gd name="connsiteX16" fmla="*/ 269635 w 2003583"/>
                <a:gd name="connsiteY16" fmla="*/ 922459 h 2242107"/>
                <a:gd name="connsiteX17" fmla="*/ 26285 w 2003583"/>
                <a:gd name="connsiteY17" fmla="*/ 693713 h 2242107"/>
                <a:gd name="connsiteX18" fmla="*/ 143951 w 2003583"/>
                <a:gd name="connsiteY18" fmla="*/ 489911 h 2242107"/>
                <a:gd name="connsiteX19" fmla="*/ 463725 w 2003583"/>
                <a:gd name="connsiteY19" fmla="*/ 586285 h 2242107"/>
                <a:gd name="connsiteX20" fmla="*/ 807702 w 2003583"/>
                <a:gd name="connsiteY20" fmla="*/ 387690 h 2242107"/>
                <a:gd name="connsiteX21" fmla="*/ 884127 w 2003583"/>
                <a:gd name="connsiteY21" fmla="*/ 62570 h 2242107"/>
                <a:gd name="connsiteX22" fmla="*/ 1119457 w 2003583"/>
                <a:gd name="connsiteY22" fmla="*/ 62570 h 2242107"/>
                <a:gd name="connsiteX23" fmla="*/ 1195882 w 2003583"/>
                <a:gd name="connsiteY23" fmla="*/ 387690 h 2242107"/>
                <a:gd name="connsiteX24" fmla="*/ 1539859 w 2003583"/>
                <a:gd name="connsiteY24" fmla="*/ 586285 h 2242107"/>
                <a:gd name="connsiteX0" fmla="*/ 1539859 w 2003583"/>
                <a:gd name="connsiteY0" fmla="*/ 586285 h 2242107"/>
                <a:gd name="connsiteX1" fmla="*/ 1859633 w 2003583"/>
                <a:gd name="connsiteY1" fmla="*/ 489911 h 2242107"/>
                <a:gd name="connsiteX2" fmla="*/ 1977299 w 2003583"/>
                <a:gd name="connsiteY2" fmla="*/ 693713 h 2242107"/>
                <a:gd name="connsiteX3" fmla="*/ 1733949 w 2003583"/>
                <a:gd name="connsiteY3" fmla="*/ 922459 h 2242107"/>
                <a:gd name="connsiteX4" fmla="*/ 1733949 w 2003583"/>
                <a:gd name="connsiteY4" fmla="*/ 1319649 h 2242107"/>
                <a:gd name="connsiteX5" fmla="*/ 1977299 w 2003583"/>
                <a:gd name="connsiteY5" fmla="*/ 1548395 h 2242107"/>
                <a:gd name="connsiteX6" fmla="*/ 1859633 w 2003583"/>
                <a:gd name="connsiteY6" fmla="*/ 1752197 h 2242107"/>
                <a:gd name="connsiteX7" fmla="*/ 1539859 w 2003583"/>
                <a:gd name="connsiteY7" fmla="*/ 1655823 h 2242107"/>
                <a:gd name="connsiteX8" fmla="*/ 1195882 w 2003583"/>
                <a:gd name="connsiteY8" fmla="*/ 1854418 h 2242107"/>
                <a:gd name="connsiteX9" fmla="*/ 1119457 w 2003583"/>
                <a:gd name="connsiteY9" fmla="*/ 2179538 h 2242107"/>
                <a:gd name="connsiteX10" fmla="*/ 884127 w 2003583"/>
                <a:gd name="connsiteY10" fmla="*/ 2179538 h 2242107"/>
                <a:gd name="connsiteX11" fmla="*/ 807702 w 2003583"/>
                <a:gd name="connsiteY11" fmla="*/ 1854418 h 2242107"/>
                <a:gd name="connsiteX12" fmla="*/ 463725 w 2003583"/>
                <a:gd name="connsiteY12" fmla="*/ 1655823 h 2242107"/>
                <a:gd name="connsiteX13" fmla="*/ 143951 w 2003583"/>
                <a:gd name="connsiteY13" fmla="*/ 1752197 h 2242107"/>
                <a:gd name="connsiteX14" fmla="*/ 26285 w 2003583"/>
                <a:gd name="connsiteY14" fmla="*/ 1548395 h 2242107"/>
                <a:gd name="connsiteX15" fmla="*/ 269635 w 2003583"/>
                <a:gd name="connsiteY15" fmla="*/ 1319649 h 2242107"/>
                <a:gd name="connsiteX16" fmla="*/ 269635 w 2003583"/>
                <a:gd name="connsiteY16" fmla="*/ 922459 h 2242107"/>
                <a:gd name="connsiteX17" fmla="*/ 26285 w 2003583"/>
                <a:gd name="connsiteY17" fmla="*/ 693713 h 2242107"/>
                <a:gd name="connsiteX18" fmla="*/ 143951 w 2003583"/>
                <a:gd name="connsiteY18" fmla="*/ 489911 h 2242107"/>
                <a:gd name="connsiteX19" fmla="*/ 463725 w 2003583"/>
                <a:gd name="connsiteY19" fmla="*/ 586285 h 2242107"/>
                <a:gd name="connsiteX20" fmla="*/ 807702 w 2003583"/>
                <a:gd name="connsiteY20" fmla="*/ 387690 h 2242107"/>
                <a:gd name="connsiteX21" fmla="*/ 884127 w 2003583"/>
                <a:gd name="connsiteY21" fmla="*/ 62570 h 2242107"/>
                <a:gd name="connsiteX22" fmla="*/ 1119457 w 2003583"/>
                <a:gd name="connsiteY22" fmla="*/ 62570 h 2242107"/>
                <a:gd name="connsiteX23" fmla="*/ 1195882 w 2003583"/>
                <a:gd name="connsiteY23" fmla="*/ 387690 h 2242107"/>
                <a:gd name="connsiteX24" fmla="*/ 1539859 w 2003583"/>
                <a:gd name="connsiteY24" fmla="*/ 586285 h 2242107"/>
                <a:gd name="connsiteX0" fmla="*/ 1539859 w 2003583"/>
                <a:gd name="connsiteY0" fmla="*/ 586285 h 2242107"/>
                <a:gd name="connsiteX1" fmla="*/ 1859633 w 2003583"/>
                <a:gd name="connsiteY1" fmla="*/ 489911 h 2242107"/>
                <a:gd name="connsiteX2" fmla="*/ 1977299 w 2003583"/>
                <a:gd name="connsiteY2" fmla="*/ 693713 h 2242107"/>
                <a:gd name="connsiteX3" fmla="*/ 1733949 w 2003583"/>
                <a:gd name="connsiteY3" fmla="*/ 922459 h 2242107"/>
                <a:gd name="connsiteX4" fmla="*/ 1733949 w 2003583"/>
                <a:gd name="connsiteY4" fmla="*/ 1319649 h 2242107"/>
                <a:gd name="connsiteX5" fmla="*/ 1977299 w 2003583"/>
                <a:gd name="connsiteY5" fmla="*/ 1548395 h 2242107"/>
                <a:gd name="connsiteX6" fmla="*/ 1859633 w 2003583"/>
                <a:gd name="connsiteY6" fmla="*/ 1752197 h 2242107"/>
                <a:gd name="connsiteX7" fmla="*/ 1539859 w 2003583"/>
                <a:gd name="connsiteY7" fmla="*/ 1655823 h 2242107"/>
                <a:gd name="connsiteX8" fmla="*/ 1195882 w 2003583"/>
                <a:gd name="connsiteY8" fmla="*/ 1854418 h 2242107"/>
                <a:gd name="connsiteX9" fmla="*/ 1119457 w 2003583"/>
                <a:gd name="connsiteY9" fmla="*/ 2179538 h 2242107"/>
                <a:gd name="connsiteX10" fmla="*/ 884127 w 2003583"/>
                <a:gd name="connsiteY10" fmla="*/ 2179538 h 2242107"/>
                <a:gd name="connsiteX11" fmla="*/ 807702 w 2003583"/>
                <a:gd name="connsiteY11" fmla="*/ 1854418 h 2242107"/>
                <a:gd name="connsiteX12" fmla="*/ 463725 w 2003583"/>
                <a:gd name="connsiteY12" fmla="*/ 1655823 h 2242107"/>
                <a:gd name="connsiteX13" fmla="*/ 143951 w 2003583"/>
                <a:gd name="connsiteY13" fmla="*/ 1752197 h 2242107"/>
                <a:gd name="connsiteX14" fmla="*/ 26285 w 2003583"/>
                <a:gd name="connsiteY14" fmla="*/ 1548395 h 2242107"/>
                <a:gd name="connsiteX15" fmla="*/ 269635 w 2003583"/>
                <a:gd name="connsiteY15" fmla="*/ 1319649 h 2242107"/>
                <a:gd name="connsiteX16" fmla="*/ 269635 w 2003583"/>
                <a:gd name="connsiteY16" fmla="*/ 922459 h 2242107"/>
                <a:gd name="connsiteX17" fmla="*/ 26285 w 2003583"/>
                <a:gd name="connsiteY17" fmla="*/ 693713 h 2242107"/>
                <a:gd name="connsiteX18" fmla="*/ 143951 w 2003583"/>
                <a:gd name="connsiteY18" fmla="*/ 489911 h 2242107"/>
                <a:gd name="connsiteX19" fmla="*/ 463725 w 2003583"/>
                <a:gd name="connsiteY19" fmla="*/ 586285 h 2242107"/>
                <a:gd name="connsiteX20" fmla="*/ 807702 w 2003583"/>
                <a:gd name="connsiteY20" fmla="*/ 387690 h 2242107"/>
                <a:gd name="connsiteX21" fmla="*/ 884127 w 2003583"/>
                <a:gd name="connsiteY21" fmla="*/ 62570 h 2242107"/>
                <a:gd name="connsiteX22" fmla="*/ 1119457 w 2003583"/>
                <a:gd name="connsiteY22" fmla="*/ 62570 h 2242107"/>
                <a:gd name="connsiteX23" fmla="*/ 1195882 w 2003583"/>
                <a:gd name="connsiteY23" fmla="*/ 387690 h 2242107"/>
                <a:gd name="connsiteX24" fmla="*/ 1539859 w 2003583"/>
                <a:gd name="connsiteY24" fmla="*/ 586285 h 2242107"/>
                <a:gd name="connsiteX0" fmla="*/ 1539859 w 2003583"/>
                <a:gd name="connsiteY0" fmla="*/ 586285 h 2242107"/>
                <a:gd name="connsiteX1" fmla="*/ 1859633 w 2003583"/>
                <a:gd name="connsiteY1" fmla="*/ 489911 h 2242107"/>
                <a:gd name="connsiteX2" fmla="*/ 1977299 w 2003583"/>
                <a:gd name="connsiteY2" fmla="*/ 693713 h 2242107"/>
                <a:gd name="connsiteX3" fmla="*/ 1733949 w 2003583"/>
                <a:gd name="connsiteY3" fmla="*/ 922459 h 2242107"/>
                <a:gd name="connsiteX4" fmla="*/ 1733949 w 2003583"/>
                <a:gd name="connsiteY4" fmla="*/ 1319649 h 2242107"/>
                <a:gd name="connsiteX5" fmla="*/ 1977299 w 2003583"/>
                <a:gd name="connsiteY5" fmla="*/ 1548395 h 2242107"/>
                <a:gd name="connsiteX6" fmla="*/ 1859633 w 2003583"/>
                <a:gd name="connsiteY6" fmla="*/ 1752197 h 2242107"/>
                <a:gd name="connsiteX7" fmla="*/ 1539859 w 2003583"/>
                <a:gd name="connsiteY7" fmla="*/ 1655823 h 2242107"/>
                <a:gd name="connsiteX8" fmla="*/ 1195882 w 2003583"/>
                <a:gd name="connsiteY8" fmla="*/ 1854418 h 2242107"/>
                <a:gd name="connsiteX9" fmla="*/ 1119457 w 2003583"/>
                <a:gd name="connsiteY9" fmla="*/ 2179538 h 2242107"/>
                <a:gd name="connsiteX10" fmla="*/ 884127 w 2003583"/>
                <a:gd name="connsiteY10" fmla="*/ 2179538 h 2242107"/>
                <a:gd name="connsiteX11" fmla="*/ 807702 w 2003583"/>
                <a:gd name="connsiteY11" fmla="*/ 1854418 h 2242107"/>
                <a:gd name="connsiteX12" fmla="*/ 463725 w 2003583"/>
                <a:gd name="connsiteY12" fmla="*/ 1655823 h 2242107"/>
                <a:gd name="connsiteX13" fmla="*/ 143951 w 2003583"/>
                <a:gd name="connsiteY13" fmla="*/ 1752197 h 2242107"/>
                <a:gd name="connsiteX14" fmla="*/ 26285 w 2003583"/>
                <a:gd name="connsiteY14" fmla="*/ 1548395 h 2242107"/>
                <a:gd name="connsiteX15" fmla="*/ 269635 w 2003583"/>
                <a:gd name="connsiteY15" fmla="*/ 1319649 h 2242107"/>
                <a:gd name="connsiteX16" fmla="*/ 269635 w 2003583"/>
                <a:gd name="connsiteY16" fmla="*/ 922459 h 2242107"/>
                <a:gd name="connsiteX17" fmla="*/ 26285 w 2003583"/>
                <a:gd name="connsiteY17" fmla="*/ 693713 h 2242107"/>
                <a:gd name="connsiteX18" fmla="*/ 143951 w 2003583"/>
                <a:gd name="connsiteY18" fmla="*/ 489911 h 2242107"/>
                <a:gd name="connsiteX19" fmla="*/ 463725 w 2003583"/>
                <a:gd name="connsiteY19" fmla="*/ 586285 h 2242107"/>
                <a:gd name="connsiteX20" fmla="*/ 807702 w 2003583"/>
                <a:gd name="connsiteY20" fmla="*/ 387690 h 2242107"/>
                <a:gd name="connsiteX21" fmla="*/ 884127 w 2003583"/>
                <a:gd name="connsiteY21" fmla="*/ 62570 h 2242107"/>
                <a:gd name="connsiteX22" fmla="*/ 1119457 w 2003583"/>
                <a:gd name="connsiteY22" fmla="*/ 62570 h 2242107"/>
                <a:gd name="connsiteX23" fmla="*/ 1195882 w 2003583"/>
                <a:gd name="connsiteY23" fmla="*/ 387690 h 2242107"/>
                <a:gd name="connsiteX24" fmla="*/ 1539859 w 2003583"/>
                <a:gd name="connsiteY24" fmla="*/ 586285 h 2242107"/>
                <a:gd name="connsiteX0" fmla="*/ 1539859 w 2003583"/>
                <a:gd name="connsiteY0" fmla="*/ 586285 h 2242107"/>
                <a:gd name="connsiteX1" fmla="*/ 1859633 w 2003583"/>
                <a:gd name="connsiteY1" fmla="*/ 489911 h 2242107"/>
                <a:gd name="connsiteX2" fmla="*/ 1977299 w 2003583"/>
                <a:gd name="connsiteY2" fmla="*/ 693713 h 2242107"/>
                <a:gd name="connsiteX3" fmla="*/ 1733949 w 2003583"/>
                <a:gd name="connsiteY3" fmla="*/ 922459 h 2242107"/>
                <a:gd name="connsiteX4" fmla="*/ 1733949 w 2003583"/>
                <a:gd name="connsiteY4" fmla="*/ 1319649 h 2242107"/>
                <a:gd name="connsiteX5" fmla="*/ 1977299 w 2003583"/>
                <a:gd name="connsiteY5" fmla="*/ 1548395 h 2242107"/>
                <a:gd name="connsiteX6" fmla="*/ 1859633 w 2003583"/>
                <a:gd name="connsiteY6" fmla="*/ 1752197 h 2242107"/>
                <a:gd name="connsiteX7" fmla="*/ 1539859 w 2003583"/>
                <a:gd name="connsiteY7" fmla="*/ 1655823 h 2242107"/>
                <a:gd name="connsiteX8" fmla="*/ 1195882 w 2003583"/>
                <a:gd name="connsiteY8" fmla="*/ 1854418 h 2242107"/>
                <a:gd name="connsiteX9" fmla="*/ 1119457 w 2003583"/>
                <a:gd name="connsiteY9" fmla="*/ 2179538 h 2242107"/>
                <a:gd name="connsiteX10" fmla="*/ 884127 w 2003583"/>
                <a:gd name="connsiteY10" fmla="*/ 2179538 h 2242107"/>
                <a:gd name="connsiteX11" fmla="*/ 807702 w 2003583"/>
                <a:gd name="connsiteY11" fmla="*/ 1854418 h 2242107"/>
                <a:gd name="connsiteX12" fmla="*/ 463725 w 2003583"/>
                <a:gd name="connsiteY12" fmla="*/ 1655823 h 2242107"/>
                <a:gd name="connsiteX13" fmla="*/ 143951 w 2003583"/>
                <a:gd name="connsiteY13" fmla="*/ 1752197 h 2242107"/>
                <a:gd name="connsiteX14" fmla="*/ 26285 w 2003583"/>
                <a:gd name="connsiteY14" fmla="*/ 1548395 h 2242107"/>
                <a:gd name="connsiteX15" fmla="*/ 269635 w 2003583"/>
                <a:gd name="connsiteY15" fmla="*/ 1319649 h 2242107"/>
                <a:gd name="connsiteX16" fmla="*/ 269635 w 2003583"/>
                <a:gd name="connsiteY16" fmla="*/ 922459 h 2242107"/>
                <a:gd name="connsiteX17" fmla="*/ 26285 w 2003583"/>
                <a:gd name="connsiteY17" fmla="*/ 693713 h 2242107"/>
                <a:gd name="connsiteX18" fmla="*/ 143951 w 2003583"/>
                <a:gd name="connsiteY18" fmla="*/ 489911 h 2242107"/>
                <a:gd name="connsiteX19" fmla="*/ 463725 w 2003583"/>
                <a:gd name="connsiteY19" fmla="*/ 586285 h 2242107"/>
                <a:gd name="connsiteX20" fmla="*/ 807702 w 2003583"/>
                <a:gd name="connsiteY20" fmla="*/ 387690 h 2242107"/>
                <a:gd name="connsiteX21" fmla="*/ 884127 w 2003583"/>
                <a:gd name="connsiteY21" fmla="*/ 62570 h 2242107"/>
                <a:gd name="connsiteX22" fmla="*/ 1119457 w 2003583"/>
                <a:gd name="connsiteY22" fmla="*/ 62570 h 2242107"/>
                <a:gd name="connsiteX23" fmla="*/ 1195882 w 2003583"/>
                <a:gd name="connsiteY23" fmla="*/ 387690 h 2242107"/>
                <a:gd name="connsiteX24" fmla="*/ 1539859 w 2003583"/>
                <a:gd name="connsiteY24" fmla="*/ 586285 h 2242107"/>
                <a:gd name="connsiteX0" fmla="*/ 1539859 w 2003583"/>
                <a:gd name="connsiteY0" fmla="*/ 586285 h 2242107"/>
                <a:gd name="connsiteX1" fmla="*/ 1859633 w 2003583"/>
                <a:gd name="connsiteY1" fmla="*/ 489911 h 2242107"/>
                <a:gd name="connsiteX2" fmla="*/ 1977299 w 2003583"/>
                <a:gd name="connsiteY2" fmla="*/ 693713 h 2242107"/>
                <a:gd name="connsiteX3" fmla="*/ 1733949 w 2003583"/>
                <a:gd name="connsiteY3" fmla="*/ 922459 h 2242107"/>
                <a:gd name="connsiteX4" fmla="*/ 1733949 w 2003583"/>
                <a:gd name="connsiteY4" fmla="*/ 1319649 h 2242107"/>
                <a:gd name="connsiteX5" fmla="*/ 1977299 w 2003583"/>
                <a:gd name="connsiteY5" fmla="*/ 1548395 h 2242107"/>
                <a:gd name="connsiteX6" fmla="*/ 1859633 w 2003583"/>
                <a:gd name="connsiteY6" fmla="*/ 1752197 h 2242107"/>
                <a:gd name="connsiteX7" fmla="*/ 1539859 w 2003583"/>
                <a:gd name="connsiteY7" fmla="*/ 1655823 h 2242107"/>
                <a:gd name="connsiteX8" fmla="*/ 1195882 w 2003583"/>
                <a:gd name="connsiteY8" fmla="*/ 1854418 h 2242107"/>
                <a:gd name="connsiteX9" fmla="*/ 1119457 w 2003583"/>
                <a:gd name="connsiteY9" fmla="*/ 2179538 h 2242107"/>
                <a:gd name="connsiteX10" fmla="*/ 884127 w 2003583"/>
                <a:gd name="connsiteY10" fmla="*/ 2179538 h 2242107"/>
                <a:gd name="connsiteX11" fmla="*/ 807702 w 2003583"/>
                <a:gd name="connsiteY11" fmla="*/ 1854418 h 2242107"/>
                <a:gd name="connsiteX12" fmla="*/ 463725 w 2003583"/>
                <a:gd name="connsiteY12" fmla="*/ 1655823 h 2242107"/>
                <a:gd name="connsiteX13" fmla="*/ 143951 w 2003583"/>
                <a:gd name="connsiteY13" fmla="*/ 1752197 h 2242107"/>
                <a:gd name="connsiteX14" fmla="*/ 26285 w 2003583"/>
                <a:gd name="connsiteY14" fmla="*/ 1548395 h 2242107"/>
                <a:gd name="connsiteX15" fmla="*/ 269635 w 2003583"/>
                <a:gd name="connsiteY15" fmla="*/ 1319649 h 2242107"/>
                <a:gd name="connsiteX16" fmla="*/ 269635 w 2003583"/>
                <a:gd name="connsiteY16" fmla="*/ 922459 h 2242107"/>
                <a:gd name="connsiteX17" fmla="*/ 26285 w 2003583"/>
                <a:gd name="connsiteY17" fmla="*/ 693713 h 2242107"/>
                <a:gd name="connsiteX18" fmla="*/ 143951 w 2003583"/>
                <a:gd name="connsiteY18" fmla="*/ 489911 h 2242107"/>
                <a:gd name="connsiteX19" fmla="*/ 463725 w 2003583"/>
                <a:gd name="connsiteY19" fmla="*/ 586285 h 2242107"/>
                <a:gd name="connsiteX20" fmla="*/ 807702 w 2003583"/>
                <a:gd name="connsiteY20" fmla="*/ 387690 h 2242107"/>
                <a:gd name="connsiteX21" fmla="*/ 884127 w 2003583"/>
                <a:gd name="connsiteY21" fmla="*/ 62570 h 2242107"/>
                <a:gd name="connsiteX22" fmla="*/ 1119457 w 2003583"/>
                <a:gd name="connsiteY22" fmla="*/ 62570 h 2242107"/>
                <a:gd name="connsiteX23" fmla="*/ 1195882 w 2003583"/>
                <a:gd name="connsiteY23" fmla="*/ 387690 h 2242107"/>
                <a:gd name="connsiteX24" fmla="*/ 1539859 w 2003583"/>
                <a:gd name="connsiteY24" fmla="*/ 586285 h 2242107"/>
                <a:gd name="connsiteX0" fmla="*/ 1539859 w 2003583"/>
                <a:gd name="connsiteY0" fmla="*/ 586285 h 2242107"/>
                <a:gd name="connsiteX1" fmla="*/ 1859633 w 2003583"/>
                <a:gd name="connsiteY1" fmla="*/ 489911 h 2242107"/>
                <a:gd name="connsiteX2" fmla="*/ 1977299 w 2003583"/>
                <a:gd name="connsiteY2" fmla="*/ 693713 h 2242107"/>
                <a:gd name="connsiteX3" fmla="*/ 1733949 w 2003583"/>
                <a:gd name="connsiteY3" fmla="*/ 922459 h 2242107"/>
                <a:gd name="connsiteX4" fmla="*/ 1733949 w 2003583"/>
                <a:gd name="connsiteY4" fmla="*/ 1319649 h 2242107"/>
                <a:gd name="connsiteX5" fmla="*/ 1977299 w 2003583"/>
                <a:gd name="connsiteY5" fmla="*/ 1548395 h 2242107"/>
                <a:gd name="connsiteX6" fmla="*/ 1859633 w 2003583"/>
                <a:gd name="connsiteY6" fmla="*/ 1752197 h 2242107"/>
                <a:gd name="connsiteX7" fmla="*/ 1539859 w 2003583"/>
                <a:gd name="connsiteY7" fmla="*/ 1655823 h 2242107"/>
                <a:gd name="connsiteX8" fmla="*/ 1195882 w 2003583"/>
                <a:gd name="connsiteY8" fmla="*/ 1854418 h 2242107"/>
                <a:gd name="connsiteX9" fmla="*/ 1119457 w 2003583"/>
                <a:gd name="connsiteY9" fmla="*/ 2179538 h 2242107"/>
                <a:gd name="connsiteX10" fmla="*/ 884127 w 2003583"/>
                <a:gd name="connsiteY10" fmla="*/ 2179538 h 2242107"/>
                <a:gd name="connsiteX11" fmla="*/ 807702 w 2003583"/>
                <a:gd name="connsiteY11" fmla="*/ 1854418 h 2242107"/>
                <a:gd name="connsiteX12" fmla="*/ 463725 w 2003583"/>
                <a:gd name="connsiteY12" fmla="*/ 1655823 h 2242107"/>
                <a:gd name="connsiteX13" fmla="*/ 143951 w 2003583"/>
                <a:gd name="connsiteY13" fmla="*/ 1752197 h 2242107"/>
                <a:gd name="connsiteX14" fmla="*/ 26285 w 2003583"/>
                <a:gd name="connsiteY14" fmla="*/ 1548395 h 2242107"/>
                <a:gd name="connsiteX15" fmla="*/ 269635 w 2003583"/>
                <a:gd name="connsiteY15" fmla="*/ 1319649 h 2242107"/>
                <a:gd name="connsiteX16" fmla="*/ 269635 w 2003583"/>
                <a:gd name="connsiteY16" fmla="*/ 922459 h 2242107"/>
                <a:gd name="connsiteX17" fmla="*/ 26285 w 2003583"/>
                <a:gd name="connsiteY17" fmla="*/ 693713 h 2242107"/>
                <a:gd name="connsiteX18" fmla="*/ 143951 w 2003583"/>
                <a:gd name="connsiteY18" fmla="*/ 489911 h 2242107"/>
                <a:gd name="connsiteX19" fmla="*/ 463725 w 2003583"/>
                <a:gd name="connsiteY19" fmla="*/ 586285 h 2242107"/>
                <a:gd name="connsiteX20" fmla="*/ 807702 w 2003583"/>
                <a:gd name="connsiteY20" fmla="*/ 387690 h 2242107"/>
                <a:gd name="connsiteX21" fmla="*/ 884127 w 2003583"/>
                <a:gd name="connsiteY21" fmla="*/ 62570 h 2242107"/>
                <a:gd name="connsiteX22" fmla="*/ 1119457 w 2003583"/>
                <a:gd name="connsiteY22" fmla="*/ 62570 h 2242107"/>
                <a:gd name="connsiteX23" fmla="*/ 1195882 w 2003583"/>
                <a:gd name="connsiteY23" fmla="*/ 387690 h 2242107"/>
                <a:gd name="connsiteX24" fmla="*/ 1539859 w 2003583"/>
                <a:gd name="connsiteY24" fmla="*/ 586285 h 2242107"/>
                <a:gd name="connsiteX0" fmla="*/ 1539859 w 2003583"/>
                <a:gd name="connsiteY0" fmla="*/ 586285 h 2242107"/>
                <a:gd name="connsiteX1" fmla="*/ 1859633 w 2003583"/>
                <a:gd name="connsiteY1" fmla="*/ 489911 h 2242107"/>
                <a:gd name="connsiteX2" fmla="*/ 1977299 w 2003583"/>
                <a:gd name="connsiteY2" fmla="*/ 693713 h 2242107"/>
                <a:gd name="connsiteX3" fmla="*/ 1733949 w 2003583"/>
                <a:gd name="connsiteY3" fmla="*/ 922459 h 2242107"/>
                <a:gd name="connsiteX4" fmla="*/ 1733949 w 2003583"/>
                <a:gd name="connsiteY4" fmla="*/ 1319649 h 2242107"/>
                <a:gd name="connsiteX5" fmla="*/ 1977299 w 2003583"/>
                <a:gd name="connsiteY5" fmla="*/ 1548395 h 2242107"/>
                <a:gd name="connsiteX6" fmla="*/ 1859633 w 2003583"/>
                <a:gd name="connsiteY6" fmla="*/ 1752197 h 2242107"/>
                <a:gd name="connsiteX7" fmla="*/ 1539859 w 2003583"/>
                <a:gd name="connsiteY7" fmla="*/ 1655823 h 2242107"/>
                <a:gd name="connsiteX8" fmla="*/ 1195882 w 2003583"/>
                <a:gd name="connsiteY8" fmla="*/ 1854418 h 2242107"/>
                <a:gd name="connsiteX9" fmla="*/ 1119457 w 2003583"/>
                <a:gd name="connsiteY9" fmla="*/ 2179538 h 2242107"/>
                <a:gd name="connsiteX10" fmla="*/ 884127 w 2003583"/>
                <a:gd name="connsiteY10" fmla="*/ 2179538 h 2242107"/>
                <a:gd name="connsiteX11" fmla="*/ 807702 w 2003583"/>
                <a:gd name="connsiteY11" fmla="*/ 1854418 h 2242107"/>
                <a:gd name="connsiteX12" fmla="*/ 463725 w 2003583"/>
                <a:gd name="connsiteY12" fmla="*/ 1655823 h 2242107"/>
                <a:gd name="connsiteX13" fmla="*/ 143951 w 2003583"/>
                <a:gd name="connsiteY13" fmla="*/ 1752197 h 2242107"/>
                <a:gd name="connsiteX14" fmla="*/ 26285 w 2003583"/>
                <a:gd name="connsiteY14" fmla="*/ 1548395 h 2242107"/>
                <a:gd name="connsiteX15" fmla="*/ 269635 w 2003583"/>
                <a:gd name="connsiteY15" fmla="*/ 1319649 h 2242107"/>
                <a:gd name="connsiteX16" fmla="*/ 269635 w 2003583"/>
                <a:gd name="connsiteY16" fmla="*/ 922459 h 2242107"/>
                <a:gd name="connsiteX17" fmla="*/ 26285 w 2003583"/>
                <a:gd name="connsiteY17" fmla="*/ 693713 h 2242107"/>
                <a:gd name="connsiteX18" fmla="*/ 143951 w 2003583"/>
                <a:gd name="connsiteY18" fmla="*/ 489911 h 2242107"/>
                <a:gd name="connsiteX19" fmla="*/ 463725 w 2003583"/>
                <a:gd name="connsiteY19" fmla="*/ 586285 h 2242107"/>
                <a:gd name="connsiteX20" fmla="*/ 807702 w 2003583"/>
                <a:gd name="connsiteY20" fmla="*/ 387690 h 2242107"/>
                <a:gd name="connsiteX21" fmla="*/ 884127 w 2003583"/>
                <a:gd name="connsiteY21" fmla="*/ 62570 h 2242107"/>
                <a:gd name="connsiteX22" fmla="*/ 1119457 w 2003583"/>
                <a:gd name="connsiteY22" fmla="*/ 62570 h 2242107"/>
                <a:gd name="connsiteX23" fmla="*/ 1195882 w 2003583"/>
                <a:gd name="connsiteY23" fmla="*/ 387690 h 2242107"/>
                <a:gd name="connsiteX24" fmla="*/ 1539859 w 2003583"/>
                <a:gd name="connsiteY24" fmla="*/ 586285 h 2242107"/>
                <a:gd name="connsiteX0" fmla="*/ 1539859 w 2003583"/>
                <a:gd name="connsiteY0" fmla="*/ 586285 h 2242107"/>
                <a:gd name="connsiteX1" fmla="*/ 1815989 w 2003583"/>
                <a:gd name="connsiteY1" fmla="*/ 481182 h 2242107"/>
                <a:gd name="connsiteX2" fmla="*/ 1977299 w 2003583"/>
                <a:gd name="connsiteY2" fmla="*/ 693713 h 2242107"/>
                <a:gd name="connsiteX3" fmla="*/ 1733949 w 2003583"/>
                <a:gd name="connsiteY3" fmla="*/ 922459 h 2242107"/>
                <a:gd name="connsiteX4" fmla="*/ 1733949 w 2003583"/>
                <a:gd name="connsiteY4" fmla="*/ 1319649 h 2242107"/>
                <a:gd name="connsiteX5" fmla="*/ 1977299 w 2003583"/>
                <a:gd name="connsiteY5" fmla="*/ 1548395 h 2242107"/>
                <a:gd name="connsiteX6" fmla="*/ 1859633 w 2003583"/>
                <a:gd name="connsiteY6" fmla="*/ 1752197 h 2242107"/>
                <a:gd name="connsiteX7" fmla="*/ 1539859 w 2003583"/>
                <a:gd name="connsiteY7" fmla="*/ 1655823 h 2242107"/>
                <a:gd name="connsiteX8" fmla="*/ 1195882 w 2003583"/>
                <a:gd name="connsiteY8" fmla="*/ 1854418 h 2242107"/>
                <a:gd name="connsiteX9" fmla="*/ 1119457 w 2003583"/>
                <a:gd name="connsiteY9" fmla="*/ 2179538 h 2242107"/>
                <a:gd name="connsiteX10" fmla="*/ 884127 w 2003583"/>
                <a:gd name="connsiteY10" fmla="*/ 2179538 h 2242107"/>
                <a:gd name="connsiteX11" fmla="*/ 807702 w 2003583"/>
                <a:gd name="connsiteY11" fmla="*/ 1854418 h 2242107"/>
                <a:gd name="connsiteX12" fmla="*/ 463725 w 2003583"/>
                <a:gd name="connsiteY12" fmla="*/ 1655823 h 2242107"/>
                <a:gd name="connsiteX13" fmla="*/ 143951 w 2003583"/>
                <a:gd name="connsiteY13" fmla="*/ 1752197 h 2242107"/>
                <a:gd name="connsiteX14" fmla="*/ 26285 w 2003583"/>
                <a:gd name="connsiteY14" fmla="*/ 1548395 h 2242107"/>
                <a:gd name="connsiteX15" fmla="*/ 269635 w 2003583"/>
                <a:gd name="connsiteY15" fmla="*/ 1319649 h 2242107"/>
                <a:gd name="connsiteX16" fmla="*/ 269635 w 2003583"/>
                <a:gd name="connsiteY16" fmla="*/ 922459 h 2242107"/>
                <a:gd name="connsiteX17" fmla="*/ 26285 w 2003583"/>
                <a:gd name="connsiteY17" fmla="*/ 693713 h 2242107"/>
                <a:gd name="connsiteX18" fmla="*/ 143951 w 2003583"/>
                <a:gd name="connsiteY18" fmla="*/ 489911 h 2242107"/>
                <a:gd name="connsiteX19" fmla="*/ 463725 w 2003583"/>
                <a:gd name="connsiteY19" fmla="*/ 586285 h 2242107"/>
                <a:gd name="connsiteX20" fmla="*/ 807702 w 2003583"/>
                <a:gd name="connsiteY20" fmla="*/ 387690 h 2242107"/>
                <a:gd name="connsiteX21" fmla="*/ 884127 w 2003583"/>
                <a:gd name="connsiteY21" fmla="*/ 62570 h 2242107"/>
                <a:gd name="connsiteX22" fmla="*/ 1119457 w 2003583"/>
                <a:gd name="connsiteY22" fmla="*/ 62570 h 2242107"/>
                <a:gd name="connsiteX23" fmla="*/ 1195882 w 2003583"/>
                <a:gd name="connsiteY23" fmla="*/ 387690 h 2242107"/>
                <a:gd name="connsiteX24" fmla="*/ 1539859 w 2003583"/>
                <a:gd name="connsiteY24" fmla="*/ 586285 h 2242107"/>
                <a:gd name="connsiteX0" fmla="*/ 1539859 w 2003583"/>
                <a:gd name="connsiteY0" fmla="*/ 586285 h 2225306"/>
                <a:gd name="connsiteX1" fmla="*/ 1815989 w 2003583"/>
                <a:gd name="connsiteY1" fmla="*/ 481182 h 2225306"/>
                <a:gd name="connsiteX2" fmla="*/ 1977299 w 2003583"/>
                <a:gd name="connsiteY2" fmla="*/ 693713 h 2225306"/>
                <a:gd name="connsiteX3" fmla="*/ 1733949 w 2003583"/>
                <a:gd name="connsiteY3" fmla="*/ 922459 h 2225306"/>
                <a:gd name="connsiteX4" fmla="*/ 1733949 w 2003583"/>
                <a:gd name="connsiteY4" fmla="*/ 1319649 h 2225306"/>
                <a:gd name="connsiteX5" fmla="*/ 1977299 w 2003583"/>
                <a:gd name="connsiteY5" fmla="*/ 1548395 h 2225306"/>
                <a:gd name="connsiteX6" fmla="*/ 1859633 w 2003583"/>
                <a:gd name="connsiteY6" fmla="*/ 1752197 h 2225306"/>
                <a:gd name="connsiteX7" fmla="*/ 1539859 w 2003583"/>
                <a:gd name="connsiteY7" fmla="*/ 1655823 h 2225306"/>
                <a:gd name="connsiteX8" fmla="*/ 1195882 w 2003583"/>
                <a:gd name="connsiteY8" fmla="*/ 1854418 h 2225306"/>
                <a:gd name="connsiteX9" fmla="*/ 1119457 w 2003583"/>
                <a:gd name="connsiteY9" fmla="*/ 2179538 h 2225306"/>
                <a:gd name="connsiteX10" fmla="*/ 849212 w 2003583"/>
                <a:gd name="connsiteY10" fmla="*/ 2188266 h 2225306"/>
                <a:gd name="connsiteX11" fmla="*/ 807702 w 2003583"/>
                <a:gd name="connsiteY11" fmla="*/ 1854418 h 2225306"/>
                <a:gd name="connsiteX12" fmla="*/ 463725 w 2003583"/>
                <a:gd name="connsiteY12" fmla="*/ 1655823 h 2225306"/>
                <a:gd name="connsiteX13" fmla="*/ 143951 w 2003583"/>
                <a:gd name="connsiteY13" fmla="*/ 1752197 h 2225306"/>
                <a:gd name="connsiteX14" fmla="*/ 26285 w 2003583"/>
                <a:gd name="connsiteY14" fmla="*/ 1548395 h 2225306"/>
                <a:gd name="connsiteX15" fmla="*/ 269635 w 2003583"/>
                <a:gd name="connsiteY15" fmla="*/ 1319649 h 2225306"/>
                <a:gd name="connsiteX16" fmla="*/ 269635 w 2003583"/>
                <a:gd name="connsiteY16" fmla="*/ 922459 h 2225306"/>
                <a:gd name="connsiteX17" fmla="*/ 26285 w 2003583"/>
                <a:gd name="connsiteY17" fmla="*/ 693713 h 2225306"/>
                <a:gd name="connsiteX18" fmla="*/ 143951 w 2003583"/>
                <a:gd name="connsiteY18" fmla="*/ 489911 h 2225306"/>
                <a:gd name="connsiteX19" fmla="*/ 463725 w 2003583"/>
                <a:gd name="connsiteY19" fmla="*/ 586285 h 2225306"/>
                <a:gd name="connsiteX20" fmla="*/ 807702 w 2003583"/>
                <a:gd name="connsiteY20" fmla="*/ 387690 h 2225306"/>
                <a:gd name="connsiteX21" fmla="*/ 884127 w 2003583"/>
                <a:gd name="connsiteY21" fmla="*/ 62570 h 2225306"/>
                <a:gd name="connsiteX22" fmla="*/ 1119457 w 2003583"/>
                <a:gd name="connsiteY22" fmla="*/ 62570 h 2225306"/>
                <a:gd name="connsiteX23" fmla="*/ 1195882 w 2003583"/>
                <a:gd name="connsiteY23" fmla="*/ 387690 h 2225306"/>
                <a:gd name="connsiteX24" fmla="*/ 1539859 w 2003583"/>
                <a:gd name="connsiteY24" fmla="*/ 586285 h 2225306"/>
                <a:gd name="connsiteX0" fmla="*/ 1551437 w 2015161"/>
                <a:gd name="connsiteY0" fmla="*/ 586285 h 2225304"/>
                <a:gd name="connsiteX1" fmla="*/ 1827567 w 2015161"/>
                <a:gd name="connsiteY1" fmla="*/ 481182 h 2225304"/>
                <a:gd name="connsiteX2" fmla="*/ 1988877 w 2015161"/>
                <a:gd name="connsiteY2" fmla="*/ 693713 h 2225304"/>
                <a:gd name="connsiteX3" fmla="*/ 1745527 w 2015161"/>
                <a:gd name="connsiteY3" fmla="*/ 922459 h 2225304"/>
                <a:gd name="connsiteX4" fmla="*/ 1745527 w 2015161"/>
                <a:gd name="connsiteY4" fmla="*/ 1319649 h 2225304"/>
                <a:gd name="connsiteX5" fmla="*/ 1988877 w 2015161"/>
                <a:gd name="connsiteY5" fmla="*/ 1548395 h 2225304"/>
                <a:gd name="connsiteX6" fmla="*/ 1871211 w 2015161"/>
                <a:gd name="connsiteY6" fmla="*/ 1752197 h 2225304"/>
                <a:gd name="connsiteX7" fmla="*/ 1551437 w 2015161"/>
                <a:gd name="connsiteY7" fmla="*/ 1655823 h 2225304"/>
                <a:gd name="connsiteX8" fmla="*/ 1207460 w 2015161"/>
                <a:gd name="connsiteY8" fmla="*/ 1854418 h 2225304"/>
                <a:gd name="connsiteX9" fmla="*/ 1131035 w 2015161"/>
                <a:gd name="connsiteY9" fmla="*/ 2179538 h 2225304"/>
                <a:gd name="connsiteX10" fmla="*/ 860790 w 2015161"/>
                <a:gd name="connsiteY10" fmla="*/ 2188266 h 2225304"/>
                <a:gd name="connsiteX11" fmla="*/ 819280 w 2015161"/>
                <a:gd name="connsiteY11" fmla="*/ 1854418 h 2225304"/>
                <a:gd name="connsiteX12" fmla="*/ 475303 w 2015161"/>
                <a:gd name="connsiteY12" fmla="*/ 1655823 h 2225304"/>
                <a:gd name="connsiteX13" fmla="*/ 155529 w 2015161"/>
                <a:gd name="connsiteY13" fmla="*/ 1752197 h 2225304"/>
                <a:gd name="connsiteX14" fmla="*/ 2948 w 2015161"/>
                <a:gd name="connsiteY14" fmla="*/ 1522210 h 2225304"/>
                <a:gd name="connsiteX15" fmla="*/ 281213 w 2015161"/>
                <a:gd name="connsiteY15" fmla="*/ 1319649 h 2225304"/>
                <a:gd name="connsiteX16" fmla="*/ 281213 w 2015161"/>
                <a:gd name="connsiteY16" fmla="*/ 922459 h 2225304"/>
                <a:gd name="connsiteX17" fmla="*/ 37863 w 2015161"/>
                <a:gd name="connsiteY17" fmla="*/ 693713 h 2225304"/>
                <a:gd name="connsiteX18" fmla="*/ 155529 w 2015161"/>
                <a:gd name="connsiteY18" fmla="*/ 489911 h 2225304"/>
                <a:gd name="connsiteX19" fmla="*/ 475303 w 2015161"/>
                <a:gd name="connsiteY19" fmla="*/ 586285 h 2225304"/>
                <a:gd name="connsiteX20" fmla="*/ 819280 w 2015161"/>
                <a:gd name="connsiteY20" fmla="*/ 387690 h 2225304"/>
                <a:gd name="connsiteX21" fmla="*/ 895705 w 2015161"/>
                <a:gd name="connsiteY21" fmla="*/ 62570 h 2225304"/>
                <a:gd name="connsiteX22" fmla="*/ 1131035 w 2015161"/>
                <a:gd name="connsiteY22" fmla="*/ 62570 h 2225304"/>
                <a:gd name="connsiteX23" fmla="*/ 1207460 w 2015161"/>
                <a:gd name="connsiteY23" fmla="*/ 387690 h 2225304"/>
                <a:gd name="connsiteX24" fmla="*/ 1551437 w 2015161"/>
                <a:gd name="connsiteY24" fmla="*/ 586285 h 2225304"/>
                <a:gd name="connsiteX0" fmla="*/ 1551439 w 2015163"/>
                <a:gd name="connsiteY0" fmla="*/ 586285 h 2225306"/>
                <a:gd name="connsiteX1" fmla="*/ 1827569 w 2015163"/>
                <a:gd name="connsiteY1" fmla="*/ 481182 h 2225306"/>
                <a:gd name="connsiteX2" fmla="*/ 1988879 w 2015163"/>
                <a:gd name="connsiteY2" fmla="*/ 693713 h 2225306"/>
                <a:gd name="connsiteX3" fmla="*/ 1745529 w 2015163"/>
                <a:gd name="connsiteY3" fmla="*/ 922459 h 2225306"/>
                <a:gd name="connsiteX4" fmla="*/ 1745529 w 2015163"/>
                <a:gd name="connsiteY4" fmla="*/ 1319649 h 2225306"/>
                <a:gd name="connsiteX5" fmla="*/ 1988879 w 2015163"/>
                <a:gd name="connsiteY5" fmla="*/ 1548395 h 2225306"/>
                <a:gd name="connsiteX6" fmla="*/ 1871213 w 2015163"/>
                <a:gd name="connsiteY6" fmla="*/ 1752197 h 2225306"/>
                <a:gd name="connsiteX7" fmla="*/ 1551439 w 2015163"/>
                <a:gd name="connsiteY7" fmla="*/ 1655823 h 2225306"/>
                <a:gd name="connsiteX8" fmla="*/ 1207462 w 2015163"/>
                <a:gd name="connsiteY8" fmla="*/ 1854418 h 2225306"/>
                <a:gd name="connsiteX9" fmla="*/ 1131037 w 2015163"/>
                <a:gd name="connsiteY9" fmla="*/ 2179538 h 2225306"/>
                <a:gd name="connsiteX10" fmla="*/ 860792 w 2015163"/>
                <a:gd name="connsiteY10" fmla="*/ 2188266 h 2225306"/>
                <a:gd name="connsiteX11" fmla="*/ 819282 w 2015163"/>
                <a:gd name="connsiteY11" fmla="*/ 1854418 h 2225306"/>
                <a:gd name="connsiteX12" fmla="*/ 475305 w 2015163"/>
                <a:gd name="connsiteY12" fmla="*/ 1655823 h 2225306"/>
                <a:gd name="connsiteX13" fmla="*/ 155531 w 2015163"/>
                <a:gd name="connsiteY13" fmla="*/ 1752197 h 2225306"/>
                <a:gd name="connsiteX14" fmla="*/ 2950 w 2015163"/>
                <a:gd name="connsiteY14" fmla="*/ 1522210 h 2225306"/>
                <a:gd name="connsiteX15" fmla="*/ 281215 w 2015163"/>
                <a:gd name="connsiteY15" fmla="*/ 1319649 h 2225306"/>
                <a:gd name="connsiteX16" fmla="*/ 281215 w 2015163"/>
                <a:gd name="connsiteY16" fmla="*/ 922459 h 2225306"/>
                <a:gd name="connsiteX17" fmla="*/ 37865 w 2015163"/>
                <a:gd name="connsiteY17" fmla="*/ 693713 h 2225306"/>
                <a:gd name="connsiteX18" fmla="*/ 155531 w 2015163"/>
                <a:gd name="connsiteY18" fmla="*/ 463725 h 2225306"/>
                <a:gd name="connsiteX19" fmla="*/ 475305 w 2015163"/>
                <a:gd name="connsiteY19" fmla="*/ 586285 h 2225306"/>
                <a:gd name="connsiteX20" fmla="*/ 819282 w 2015163"/>
                <a:gd name="connsiteY20" fmla="*/ 387690 h 2225306"/>
                <a:gd name="connsiteX21" fmla="*/ 895707 w 2015163"/>
                <a:gd name="connsiteY21" fmla="*/ 62570 h 2225306"/>
                <a:gd name="connsiteX22" fmla="*/ 1131037 w 2015163"/>
                <a:gd name="connsiteY22" fmla="*/ 62570 h 2225306"/>
                <a:gd name="connsiteX23" fmla="*/ 1207462 w 2015163"/>
                <a:gd name="connsiteY23" fmla="*/ 387690 h 2225306"/>
                <a:gd name="connsiteX24" fmla="*/ 1551439 w 2015163"/>
                <a:gd name="connsiteY24" fmla="*/ 586285 h 2225306"/>
                <a:gd name="connsiteX0" fmla="*/ 1551439 w 2015163"/>
                <a:gd name="connsiteY0" fmla="*/ 575030 h 2214049"/>
                <a:gd name="connsiteX1" fmla="*/ 1827569 w 2015163"/>
                <a:gd name="connsiteY1" fmla="*/ 469927 h 2214049"/>
                <a:gd name="connsiteX2" fmla="*/ 1988879 w 2015163"/>
                <a:gd name="connsiteY2" fmla="*/ 682458 h 2214049"/>
                <a:gd name="connsiteX3" fmla="*/ 1745529 w 2015163"/>
                <a:gd name="connsiteY3" fmla="*/ 911204 h 2214049"/>
                <a:gd name="connsiteX4" fmla="*/ 1745529 w 2015163"/>
                <a:gd name="connsiteY4" fmla="*/ 1308394 h 2214049"/>
                <a:gd name="connsiteX5" fmla="*/ 1988879 w 2015163"/>
                <a:gd name="connsiteY5" fmla="*/ 1537140 h 2214049"/>
                <a:gd name="connsiteX6" fmla="*/ 1871213 w 2015163"/>
                <a:gd name="connsiteY6" fmla="*/ 1740942 h 2214049"/>
                <a:gd name="connsiteX7" fmla="*/ 1551439 w 2015163"/>
                <a:gd name="connsiteY7" fmla="*/ 1644568 h 2214049"/>
                <a:gd name="connsiteX8" fmla="*/ 1207462 w 2015163"/>
                <a:gd name="connsiteY8" fmla="*/ 1843163 h 2214049"/>
                <a:gd name="connsiteX9" fmla="*/ 1131037 w 2015163"/>
                <a:gd name="connsiteY9" fmla="*/ 2168283 h 2214049"/>
                <a:gd name="connsiteX10" fmla="*/ 860792 w 2015163"/>
                <a:gd name="connsiteY10" fmla="*/ 2177011 h 2214049"/>
                <a:gd name="connsiteX11" fmla="*/ 819282 w 2015163"/>
                <a:gd name="connsiteY11" fmla="*/ 1843163 h 2214049"/>
                <a:gd name="connsiteX12" fmla="*/ 475305 w 2015163"/>
                <a:gd name="connsiteY12" fmla="*/ 1644568 h 2214049"/>
                <a:gd name="connsiteX13" fmla="*/ 155531 w 2015163"/>
                <a:gd name="connsiteY13" fmla="*/ 1740942 h 2214049"/>
                <a:gd name="connsiteX14" fmla="*/ 2950 w 2015163"/>
                <a:gd name="connsiteY14" fmla="*/ 1510955 h 2214049"/>
                <a:gd name="connsiteX15" fmla="*/ 281215 w 2015163"/>
                <a:gd name="connsiteY15" fmla="*/ 1308394 h 2214049"/>
                <a:gd name="connsiteX16" fmla="*/ 281215 w 2015163"/>
                <a:gd name="connsiteY16" fmla="*/ 911204 h 2214049"/>
                <a:gd name="connsiteX17" fmla="*/ 37865 w 2015163"/>
                <a:gd name="connsiteY17" fmla="*/ 682458 h 2214049"/>
                <a:gd name="connsiteX18" fmla="*/ 155531 w 2015163"/>
                <a:gd name="connsiteY18" fmla="*/ 452470 h 2214049"/>
                <a:gd name="connsiteX19" fmla="*/ 475305 w 2015163"/>
                <a:gd name="connsiteY19" fmla="*/ 575030 h 2214049"/>
                <a:gd name="connsiteX20" fmla="*/ 819282 w 2015163"/>
                <a:gd name="connsiteY20" fmla="*/ 376435 h 2214049"/>
                <a:gd name="connsiteX21" fmla="*/ 895707 w 2015163"/>
                <a:gd name="connsiteY21" fmla="*/ 51315 h 2214049"/>
                <a:gd name="connsiteX22" fmla="*/ 1165952 w 2015163"/>
                <a:gd name="connsiteY22" fmla="*/ 33857 h 2214049"/>
                <a:gd name="connsiteX23" fmla="*/ 1207462 w 2015163"/>
                <a:gd name="connsiteY23" fmla="*/ 376435 h 2214049"/>
                <a:gd name="connsiteX24" fmla="*/ 1551439 w 2015163"/>
                <a:gd name="connsiteY24" fmla="*/ 575030 h 2214049"/>
                <a:gd name="connsiteX0" fmla="*/ 1551439 w 2015163"/>
                <a:gd name="connsiteY0" fmla="*/ 575028 h 2214049"/>
                <a:gd name="connsiteX1" fmla="*/ 1810111 w 2015163"/>
                <a:gd name="connsiteY1" fmla="*/ 443740 h 2214049"/>
                <a:gd name="connsiteX2" fmla="*/ 1988879 w 2015163"/>
                <a:gd name="connsiteY2" fmla="*/ 682456 h 2214049"/>
                <a:gd name="connsiteX3" fmla="*/ 1745529 w 2015163"/>
                <a:gd name="connsiteY3" fmla="*/ 911202 h 2214049"/>
                <a:gd name="connsiteX4" fmla="*/ 1745529 w 2015163"/>
                <a:gd name="connsiteY4" fmla="*/ 1308392 h 2214049"/>
                <a:gd name="connsiteX5" fmla="*/ 1988879 w 2015163"/>
                <a:gd name="connsiteY5" fmla="*/ 1537138 h 2214049"/>
                <a:gd name="connsiteX6" fmla="*/ 1871213 w 2015163"/>
                <a:gd name="connsiteY6" fmla="*/ 1740940 h 2214049"/>
                <a:gd name="connsiteX7" fmla="*/ 1551439 w 2015163"/>
                <a:gd name="connsiteY7" fmla="*/ 1644566 h 2214049"/>
                <a:gd name="connsiteX8" fmla="*/ 1207462 w 2015163"/>
                <a:gd name="connsiteY8" fmla="*/ 1843161 h 2214049"/>
                <a:gd name="connsiteX9" fmla="*/ 1131037 w 2015163"/>
                <a:gd name="connsiteY9" fmla="*/ 2168281 h 2214049"/>
                <a:gd name="connsiteX10" fmla="*/ 860792 w 2015163"/>
                <a:gd name="connsiteY10" fmla="*/ 2177009 h 2214049"/>
                <a:gd name="connsiteX11" fmla="*/ 819282 w 2015163"/>
                <a:gd name="connsiteY11" fmla="*/ 1843161 h 2214049"/>
                <a:gd name="connsiteX12" fmla="*/ 475305 w 2015163"/>
                <a:gd name="connsiteY12" fmla="*/ 1644566 h 2214049"/>
                <a:gd name="connsiteX13" fmla="*/ 155531 w 2015163"/>
                <a:gd name="connsiteY13" fmla="*/ 1740940 h 2214049"/>
                <a:gd name="connsiteX14" fmla="*/ 2950 w 2015163"/>
                <a:gd name="connsiteY14" fmla="*/ 1510953 h 2214049"/>
                <a:gd name="connsiteX15" fmla="*/ 281215 w 2015163"/>
                <a:gd name="connsiteY15" fmla="*/ 1308392 h 2214049"/>
                <a:gd name="connsiteX16" fmla="*/ 281215 w 2015163"/>
                <a:gd name="connsiteY16" fmla="*/ 911202 h 2214049"/>
                <a:gd name="connsiteX17" fmla="*/ 37865 w 2015163"/>
                <a:gd name="connsiteY17" fmla="*/ 682456 h 2214049"/>
                <a:gd name="connsiteX18" fmla="*/ 155531 w 2015163"/>
                <a:gd name="connsiteY18" fmla="*/ 452468 h 2214049"/>
                <a:gd name="connsiteX19" fmla="*/ 475305 w 2015163"/>
                <a:gd name="connsiteY19" fmla="*/ 575028 h 2214049"/>
                <a:gd name="connsiteX20" fmla="*/ 819282 w 2015163"/>
                <a:gd name="connsiteY20" fmla="*/ 376433 h 2214049"/>
                <a:gd name="connsiteX21" fmla="*/ 895707 w 2015163"/>
                <a:gd name="connsiteY21" fmla="*/ 51313 h 2214049"/>
                <a:gd name="connsiteX22" fmla="*/ 1165952 w 2015163"/>
                <a:gd name="connsiteY22" fmla="*/ 33855 h 2214049"/>
                <a:gd name="connsiteX23" fmla="*/ 1207462 w 2015163"/>
                <a:gd name="connsiteY23" fmla="*/ 376433 h 2214049"/>
                <a:gd name="connsiteX24" fmla="*/ 1551439 w 2015163"/>
                <a:gd name="connsiteY24" fmla="*/ 575028 h 2214049"/>
                <a:gd name="connsiteX0" fmla="*/ 1551439 w 1990924"/>
                <a:gd name="connsiteY0" fmla="*/ 575028 h 2214047"/>
                <a:gd name="connsiteX1" fmla="*/ 1810111 w 1990924"/>
                <a:gd name="connsiteY1" fmla="*/ 443740 h 2214047"/>
                <a:gd name="connsiteX2" fmla="*/ 1988879 w 1990924"/>
                <a:gd name="connsiteY2" fmla="*/ 682456 h 2214047"/>
                <a:gd name="connsiteX3" fmla="*/ 1745529 w 1990924"/>
                <a:gd name="connsiteY3" fmla="*/ 911202 h 2214047"/>
                <a:gd name="connsiteX4" fmla="*/ 1745529 w 1990924"/>
                <a:gd name="connsiteY4" fmla="*/ 1308392 h 2214047"/>
                <a:gd name="connsiteX5" fmla="*/ 1988879 w 1990924"/>
                <a:gd name="connsiteY5" fmla="*/ 1537138 h 2214047"/>
                <a:gd name="connsiteX6" fmla="*/ 1845026 w 1990924"/>
                <a:gd name="connsiteY6" fmla="*/ 1775854 h 2214047"/>
                <a:gd name="connsiteX7" fmla="*/ 1551439 w 1990924"/>
                <a:gd name="connsiteY7" fmla="*/ 1644566 h 2214047"/>
                <a:gd name="connsiteX8" fmla="*/ 1207462 w 1990924"/>
                <a:gd name="connsiteY8" fmla="*/ 1843161 h 2214047"/>
                <a:gd name="connsiteX9" fmla="*/ 1131037 w 1990924"/>
                <a:gd name="connsiteY9" fmla="*/ 2168281 h 2214047"/>
                <a:gd name="connsiteX10" fmla="*/ 860792 w 1990924"/>
                <a:gd name="connsiteY10" fmla="*/ 2177009 h 2214047"/>
                <a:gd name="connsiteX11" fmla="*/ 819282 w 1990924"/>
                <a:gd name="connsiteY11" fmla="*/ 1843161 h 2214047"/>
                <a:gd name="connsiteX12" fmla="*/ 475305 w 1990924"/>
                <a:gd name="connsiteY12" fmla="*/ 1644566 h 2214047"/>
                <a:gd name="connsiteX13" fmla="*/ 155531 w 1990924"/>
                <a:gd name="connsiteY13" fmla="*/ 1740940 h 2214047"/>
                <a:gd name="connsiteX14" fmla="*/ 2950 w 1990924"/>
                <a:gd name="connsiteY14" fmla="*/ 1510953 h 2214047"/>
                <a:gd name="connsiteX15" fmla="*/ 281215 w 1990924"/>
                <a:gd name="connsiteY15" fmla="*/ 1308392 h 2214047"/>
                <a:gd name="connsiteX16" fmla="*/ 281215 w 1990924"/>
                <a:gd name="connsiteY16" fmla="*/ 911202 h 2214047"/>
                <a:gd name="connsiteX17" fmla="*/ 37865 w 1990924"/>
                <a:gd name="connsiteY17" fmla="*/ 682456 h 2214047"/>
                <a:gd name="connsiteX18" fmla="*/ 155531 w 1990924"/>
                <a:gd name="connsiteY18" fmla="*/ 452468 h 2214047"/>
                <a:gd name="connsiteX19" fmla="*/ 475305 w 1990924"/>
                <a:gd name="connsiteY19" fmla="*/ 575028 h 2214047"/>
                <a:gd name="connsiteX20" fmla="*/ 819282 w 1990924"/>
                <a:gd name="connsiteY20" fmla="*/ 376433 h 2214047"/>
                <a:gd name="connsiteX21" fmla="*/ 895707 w 1990924"/>
                <a:gd name="connsiteY21" fmla="*/ 51313 h 2214047"/>
                <a:gd name="connsiteX22" fmla="*/ 1165952 w 1990924"/>
                <a:gd name="connsiteY22" fmla="*/ 33855 h 2214047"/>
                <a:gd name="connsiteX23" fmla="*/ 1207462 w 1990924"/>
                <a:gd name="connsiteY23" fmla="*/ 376433 h 2214047"/>
                <a:gd name="connsiteX24" fmla="*/ 1551439 w 1990924"/>
                <a:gd name="connsiteY24" fmla="*/ 575028 h 22140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1990924" h="2214047">
                  <a:moveTo>
                    <a:pt x="1551439" y="575028"/>
                  </a:moveTo>
                  <a:lnTo>
                    <a:pt x="1810111" y="443740"/>
                  </a:lnTo>
                  <a:cubicBezTo>
                    <a:pt x="1916702" y="411615"/>
                    <a:pt x="1999643" y="604546"/>
                    <a:pt x="1988879" y="682456"/>
                  </a:cubicBezTo>
                  <a:cubicBezTo>
                    <a:pt x="1978115" y="760366"/>
                    <a:pt x="1855917" y="833066"/>
                    <a:pt x="1745529" y="911202"/>
                  </a:cubicBezTo>
                  <a:cubicBezTo>
                    <a:pt x="1780804" y="1041249"/>
                    <a:pt x="1780804" y="1178345"/>
                    <a:pt x="1745529" y="1308392"/>
                  </a:cubicBezTo>
                  <a:cubicBezTo>
                    <a:pt x="1826646" y="1384641"/>
                    <a:pt x="1972296" y="1459228"/>
                    <a:pt x="1988879" y="1537138"/>
                  </a:cubicBezTo>
                  <a:cubicBezTo>
                    <a:pt x="2005462" y="1615048"/>
                    <a:pt x="1917933" y="1757949"/>
                    <a:pt x="1845026" y="1775854"/>
                  </a:cubicBezTo>
                  <a:cubicBezTo>
                    <a:pt x="1772119" y="1793759"/>
                    <a:pt x="1679522" y="1697359"/>
                    <a:pt x="1551439" y="1644566"/>
                  </a:cubicBezTo>
                  <a:cubicBezTo>
                    <a:pt x="1456452" y="1740139"/>
                    <a:pt x="1337724" y="1808687"/>
                    <a:pt x="1207462" y="1843161"/>
                  </a:cubicBezTo>
                  <a:cubicBezTo>
                    <a:pt x="1181987" y="1951534"/>
                    <a:pt x="1188815" y="2112640"/>
                    <a:pt x="1131037" y="2168281"/>
                  </a:cubicBezTo>
                  <a:cubicBezTo>
                    <a:pt x="1073259" y="2223922"/>
                    <a:pt x="912751" y="2231196"/>
                    <a:pt x="860792" y="2177009"/>
                  </a:cubicBezTo>
                  <a:cubicBezTo>
                    <a:pt x="808833" y="2122822"/>
                    <a:pt x="810792" y="1947903"/>
                    <a:pt x="819282" y="1843161"/>
                  </a:cubicBezTo>
                  <a:cubicBezTo>
                    <a:pt x="689020" y="1808686"/>
                    <a:pt x="570292" y="1740138"/>
                    <a:pt x="475305" y="1644566"/>
                  </a:cubicBezTo>
                  <a:cubicBezTo>
                    <a:pt x="368714" y="1676691"/>
                    <a:pt x="234257" y="1763209"/>
                    <a:pt x="155531" y="1740940"/>
                  </a:cubicBezTo>
                  <a:cubicBezTo>
                    <a:pt x="76805" y="1718671"/>
                    <a:pt x="-17997" y="1583044"/>
                    <a:pt x="2950" y="1510953"/>
                  </a:cubicBezTo>
                  <a:cubicBezTo>
                    <a:pt x="23897" y="1438862"/>
                    <a:pt x="223198" y="1360342"/>
                    <a:pt x="281215" y="1308392"/>
                  </a:cubicBezTo>
                  <a:cubicBezTo>
                    <a:pt x="245940" y="1178345"/>
                    <a:pt x="245940" y="1041249"/>
                    <a:pt x="281215" y="911202"/>
                  </a:cubicBezTo>
                  <a:cubicBezTo>
                    <a:pt x="200098" y="834953"/>
                    <a:pt x="58812" y="758912"/>
                    <a:pt x="37865" y="682456"/>
                  </a:cubicBezTo>
                  <a:cubicBezTo>
                    <a:pt x="16918" y="606000"/>
                    <a:pt x="82624" y="470373"/>
                    <a:pt x="155531" y="452468"/>
                  </a:cubicBezTo>
                  <a:cubicBezTo>
                    <a:pt x="228438" y="434563"/>
                    <a:pt x="364680" y="530965"/>
                    <a:pt x="475305" y="575028"/>
                  </a:cubicBezTo>
                  <a:cubicBezTo>
                    <a:pt x="570292" y="479455"/>
                    <a:pt x="689020" y="410907"/>
                    <a:pt x="819282" y="376433"/>
                  </a:cubicBezTo>
                  <a:cubicBezTo>
                    <a:pt x="844757" y="268060"/>
                    <a:pt x="837929" y="108409"/>
                    <a:pt x="895707" y="51313"/>
                  </a:cubicBezTo>
                  <a:cubicBezTo>
                    <a:pt x="953485" y="-5783"/>
                    <a:pt x="1113993" y="-20332"/>
                    <a:pt x="1165952" y="33855"/>
                  </a:cubicBezTo>
                  <a:cubicBezTo>
                    <a:pt x="1217911" y="88042"/>
                    <a:pt x="1198495" y="254233"/>
                    <a:pt x="1207462" y="376433"/>
                  </a:cubicBezTo>
                  <a:cubicBezTo>
                    <a:pt x="1337724" y="410908"/>
                    <a:pt x="1456452" y="479456"/>
                    <a:pt x="1551439" y="575028"/>
                  </a:cubicBezTo>
                  <a:close/>
                </a:path>
              </a:pathLst>
            </a:custGeom>
            <a:noFill/>
            <a:ln w="25400">
              <a:solidFill>
                <a:srgbClr val="697DA9"/>
              </a:solidFill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583766" tIns="587064" rIns="583766" bIns="587064" numCol="1" spcCol="1270" anchor="ctr" anchorCtr="0">
              <a:noAutofit/>
            </a:bodyPr>
            <a:lstStyle/>
            <a:p>
              <a:pPr lvl="0" algn="ctr" defTabSz="13335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zh-CN" altLang="en-US" sz="3000" kern="1200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81" name="椭圆 31"/>
            <p:cNvSpPr/>
            <p:nvPr/>
          </p:nvSpPr>
          <p:spPr>
            <a:xfrm>
              <a:off x="5549224" y="4295444"/>
              <a:ext cx="118928" cy="108381"/>
            </a:xfrm>
            <a:custGeom>
              <a:avLst/>
              <a:gdLst>
                <a:gd name="connsiteX0" fmla="*/ 0 w 656493"/>
                <a:gd name="connsiteY0" fmla="*/ 316523 h 633046"/>
                <a:gd name="connsiteX1" fmla="*/ 328247 w 656493"/>
                <a:gd name="connsiteY1" fmla="*/ 0 h 633046"/>
                <a:gd name="connsiteX2" fmla="*/ 656494 w 656493"/>
                <a:gd name="connsiteY2" fmla="*/ 316523 h 633046"/>
                <a:gd name="connsiteX3" fmla="*/ 328247 w 656493"/>
                <a:gd name="connsiteY3" fmla="*/ 633046 h 633046"/>
                <a:gd name="connsiteX4" fmla="*/ 0 w 656493"/>
                <a:gd name="connsiteY4" fmla="*/ 316523 h 633046"/>
                <a:gd name="connsiteX0" fmla="*/ 328247 w 656494"/>
                <a:gd name="connsiteY0" fmla="*/ 0 h 633046"/>
                <a:gd name="connsiteX1" fmla="*/ 656494 w 656494"/>
                <a:gd name="connsiteY1" fmla="*/ 316523 h 633046"/>
                <a:gd name="connsiteX2" fmla="*/ 328247 w 656494"/>
                <a:gd name="connsiteY2" fmla="*/ 633046 h 633046"/>
                <a:gd name="connsiteX3" fmla="*/ 0 w 656494"/>
                <a:gd name="connsiteY3" fmla="*/ 316523 h 633046"/>
                <a:gd name="connsiteX4" fmla="*/ 419687 w 656494"/>
                <a:gd name="connsiteY4" fmla="*/ 91440 h 633046"/>
                <a:gd name="connsiteX0" fmla="*/ 402964 w 731211"/>
                <a:gd name="connsiteY0" fmla="*/ 0 h 633046"/>
                <a:gd name="connsiteX1" fmla="*/ 731211 w 731211"/>
                <a:gd name="connsiteY1" fmla="*/ 316523 h 633046"/>
                <a:gd name="connsiteX2" fmla="*/ 402964 w 731211"/>
                <a:gd name="connsiteY2" fmla="*/ 633046 h 633046"/>
                <a:gd name="connsiteX3" fmla="*/ 74717 w 731211"/>
                <a:gd name="connsiteY3" fmla="*/ 316523 h 633046"/>
                <a:gd name="connsiteX4" fmla="*/ 161895 w 731211"/>
                <a:gd name="connsiteY4" fmla="*/ 152400 h 633046"/>
                <a:gd name="connsiteX0" fmla="*/ 353700 w 681947"/>
                <a:gd name="connsiteY0" fmla="*/ 0 h 633046"/>
                <a:gd name="connsiteX1" fmla="*/ 681947 w 681947"/>
                <a:gd name="connsiteY1" fmla="*/ 316523 h 633046"/>
                <a:gd name="connsiteX2" fmla="*/ 353700 w 681947"/>
                <a:gd name="connsiteY2" fmla="*/ 633046 h 633046"/>
                <a:gd name="connsiteX3" fmla="*/ 25453 w 681947"/>
                <a:gd name="connsiteY3" fmla="*/ 316523 h 633046"/>
                <a:gd name="connsiteX4" fmla="*/ 112631 w 681947"/>
                <a:gd name="connsiteY4" fmla="*/ 152400 h 633046"/>
                <a:gd name="connsiteX0" fmla="*/ 341249 w 669496"/>
                <a:gd name="connsiteY0" fmla="*/ 0 h 633046"/>
                <a:gd name="connsiteX1" fmla="*/ 669496 w 669496"/>
                <a:gd name="connsiteY1" fmla="*/ 316523 h 633046"/>
                <a:gd name="connsiteX2" fmla="*/ 341249 w 669496"/>
                <a:gd name="connsiteY2" fmla="*/ 633046 h 633046"/>
                <a:gd name="connsiteX3" fmla="*/ 13002 w 669496"/>
                <a:gd name="connsiteY3" fmla="*/ 316523 h 633046"/>
                <a:gd name="connsiteX4" fmla="*/ 100180 w 669496"/>
                <a:gd name="connsiteY4" fmla="*/ 152400 h 633046"/>
                <a:gd name="connsiteX0" fmla="*/ 347951 w 676198"/>
                <a:gd name="connsiteY0" fmla="*/ 0 h 633046"/>
                <a:gd name="connsiteX1" fmla="*/ 676198 w 676198"/>
                <a:gd name="connsiteY1" fmla="*/ 316523 h 633046"/>
                <a:gd name="connsiteX2" fmla="*/ 347951 w 676198"/>
                <a:gd name="connsiteY2" fmla="*/ 633046 h 633046"/>
                <a:gd name="connsiteX3" fmla="*/ 19704 w 676198"/>
                <a:gd name="connsiteY3" fmla="*/ 316523 h 633046"/>
                <a:gd name="connsiteX4" fmla="*/ 79173 w 676198"/>
                <a:gd name="connsiteY4" fmla="*/ 113607 h 633046"/>
                <a:gd name="connsiteX0" fmla="*/ 333371 w 661618"/>
                <a:gd name="connsiteY0" fmla="*/ 0 h 633046"/>
                <a:gd name="connsiteX1" fmla="*/ 661618 w 661618"/>
                <a:gd name="connsiteY1" fmla="*/ 316523 h 633046"/>
                <a:gd name="connsiteX2" fmla="*/ 333371 w 661618"/>
                <a:gd name="connsiteY2" fmla="*/ 633046 h 633046"/>
                <a:gd name="connsiteX3" fmla="*/ 5124 w 661618"/>
                <a:gd name="connsiteY3" fmla="*/ 316523 h 633046"/>
                <a:gd name="connsiteX4" fmla="*/ 64593 w 661618"/>
                <a:gd name="connsiteY4" fmla="*/ 113607 h 633046"/>
                <a:gd name="connsiteX0" fmla="*/ 178200 w 661618"/>
                <a:gd name="connsiteY0" fmla="*/ 0 h 583170"/>
                <a:gd name="connsiteX1" fmla="*/ 661618 w 661618"/>
                <a:gd name="connsiteY1" fmla="*/ 266647 h 583170"/>
                <a:gd name="connsiteX2" fmla="*/ 333371 w 661618"/>
                <a:gd name="connsiteY2" fmla="*/ 583170 h 583170"/>
                <a:gd name="connsiteX3" fmla="*/ 5124 w 661618"/>
                <a:gd name="connsiteY3" fmla="*/ 266647 h 583170"/>
                <a:gd name="connsiteX4" fmla="*/ 64593 w 661618"/>
                <a:gd name="connsiteY4" fmla="*/ 63731 h 583170"/>
                <a:gd name="connsiteX0" fmla="*/ 178200 w 662133"/>
                <a:gd name="connsiteY0" fmla="*/ 66578 h 649748"/>
                <a:gd name="connsiteX1" fmla="*/ 412660 w 662133"/>
                <a:gd name="connsiteY1" fmla="*/ 10947 h 649748"/>
                <a:gd name="connsiteX2" fmla="*/ 661618 w 662133"/>
                <a:gd name="connsiteY2" fmla="*/ 333225 h 649748"/>
                <a:gd name="connsiteX3" fmla="*/ 333371 w 662133"/>
                <a:gd name="connsiteY3" fmla="*/ 649748 h 649748"/>
                <a:gd name="connsiteX4" fmla="*/ 5124 w 662133"/>
                <a:gd name="connsiteY4" fmla="*/ 333225 h 649748"/>
                <a:gd name="connsiteX5" fmla="*/ 64593 w 662133"/>
                <a:gd name="connsiteY5" fmla="*/ 130309 h 649748"/>
                <a:gd name="connsiteX0" fmla="*/ 178200 w 662148"/>
                <a:gd name="connsiteY0" fmla="*/ 66578 h 649748"/>
                <a:gd name="connsiteX1" fmla="*/ 412660 w 662148"/>
                <a:gd name="connsiteY1" fmla="*/ 10947 h 649748"/>
                <a:gd name="connsiteX2" fmla="*/ 661618 w 662148"/>
                <a:gd name="connsiteY2" fmla="*/ 333225 h 649748"/>
                <a:gd name="connsiteX3" fmla="*/ 333371 w 662148"/>
                <a:gd name="connsiteY3" fmla="*/ 649748 h 649748"/>
                <a:gd name="connsiteX4" fmla="*/ 5124 w 662148"/>
                <a:gd name="connsiteY4" fmla="*/ 333225 h 649748"/>
                <a:gd name="connsiteX5" fmla="*/ 64593 w 662148"/>
                <a:gd name="connsiteY5" fmla="*/ 130309 h 649748"/>
                <a:gd name="connsiteX0" fmla="*/ 178200 w 662148"/>
                <a:gd name="connsiteY0" fmla="*/ 61032 h 644202"/>
                <a:gd name="connsiteX1" fmla="*/ 412660 w 662148"/>
                <a:gd name="connsiteY1" fmla="*/ 5401 h 644202"/>
                <a:gd name="connsiteX2" fmla="*/ 661618 w 662148"/>
                <a:gd name="connsiteY2" fmla="*/ 327679 h 644202"/>
                <a:gd name="connsiteX3" fmla="*/ 333371 w 662148"/>
                <a:gd name="connsiteY3" fmla="*/ 644202 h 644202"/>
                <a:gd name="connsiteX4" fmla="*/ 5124 w 662148"/>
                <a:gd name="connsiteY4" fmla="*/ 327679 h 644202"/>
                <a:gd name="connsiteX5" fmla="*/ 64593 w 662148"/>
                <a:gd name="connsiteY5" fmla="*/ 124763 h 644202"/>
                <a:gd name="connsiteX0" fmla="*/ 178200 w 662148"/>
                <a:gd name="connsiteY0" fmla="*/ 75865 h 659035"/>
                <a:gd name="connsiteX1" fmla="*/ 168819 w 662148"/>
                <a:gd name="connsiteY1" fmla="*/ 31317 h 659035"/>
                <a:gd name="connsiteX2" fmla="*/ 412660 w 662148"/>
                <a:gd name="connsiteY2" fmla="*/ 20234 h 659035"/>
                <a:gd name="connsiteX3" fmla="*/ 661618 w 662148"/>
                <a:gd name="connsiteY3" fmla="*/ 342512 h 659035"/>
                <a:gd name="connsiteX4" fmla="*/ 333371 w 662148"/>
                <a:gd name="connsiteY4" fmla="*/ 659035 h 659035"/>
                <a:gd name="connsiteX5" fmla="*/ 5124 w 662148"/>
                <a:gd name="connsiteY5" fmla="*/ 342512 h 659035"/>
                <a:gd name="connsiteX6" fmla="*/ 64593 w 662148"/>
                <a:gd name="connsiteY6" fmla="*/ 139596 h 659035"/>
                <a:gd name="connsiteX0" fmla="*/ 178200 w 662148"/>
                <a:gd name="connsiteY0" fmla="*/ 68901 h 652071"/>
                <a:gd name="connsiteX1" fmla="*/ 130026 w 662148"/>
                <a:gd name="connsiteY1" fmla="*/ 68688 h 652071"/>
                <a:gd name="connsiteX2" fmla="*/ 412660 w 662148"/>
                <a:gd name="connsiteY2" fmla="*/ 13270 h 652071"/>
                <a:gd name="connsiteX3" fmla="*/ 661618 w 662148"/>
                <a:gd name="connsiteY3" fmla="*/ 335548 h 652071"/>
                <a:gd name="connsiteX4" fmla="*/ 333371 w 662148"/>
                <a:gd name="connsiteY4" fmla="*/ 652071 h 652071"/>
                <a:gd name="connsiteX5" fmla="*/ 5124 w 662148"/>
                <a:gd name="connsiteY5" fmla="*/ 335548 h 652071"/>
                <a:gd name="connsiteX6" fmla="*/ 64593 w 662148"/>
                <a:gd name="connsiteY6" fmla="*/ 132632 h 652071"/>
                <a:gd name="connsiteX0" fmla="*/ 178200 w 662220"/>
                <a:gd name="connsiteY0" fmla="*/ 68901 h 652071"/>
                <a:gd name="connsiteX1" fmla="*/ 130026 w 662220"/>
                <a:gd name="connsiteY1" fmla="*/ 68688 h 652071"/>
                <a:gd name="connsiteX2" fmla="*/ 412660 w 662220"/>
                <a:gd name="connsiteY2" fmla="*/ 13270 h 652071"/>
                <a:gd name="connsiteX3" fmla="*/ 661618 w 662220"/>
                <a:gd name="connsiteY3" fmla="*/ 335548 h 652071"/>
                <a:gd name="connsiteX4" fmla="*/ 333371 w 662220"/>
                <a:gd name="connsiteY4" fmla="*/ 652071 h 652071"/>
                <a:gd name="connsiteX5" fmla="*/ 5124 w 662220"/>
                <a:gd name="connsiteY5" fmla="*/ 335548 h 652071"/>
                <a:gd name="connsiteX6" fmla="*/ 64593 w 662220"/>
                <a:gd name="connsiteY6" fmla="*/ 132632 h 652071"/>
                <a:gd name="connsiteX0" fmla="*/ 178200 w 662220"/>
                <a:gd name="connsiteY0" fmla="*/ 58449 h 641619"/>
                <a:gd name="connsiteX1" fmla="*/ 130026 w 662220"/>
                <a:gd name="connsiteY1" fmla="*/ 58236 h 641619"/>
                <a:gd name="connsiteX2" fmla="*/ 412660 w 662220"/>
                <a:gd name="connsiteY2" fmla="*/ 2818 h 641619"/>
                <a:gd name="connsiteX3" fmla="*/ 661618 w 662220"/>
                <a:gd name="connsiteY3" fmla="*/ 325096 h 641619"/>
                <a:gd name="connsiteX4" fmla="*/ 333371 w 662220"/>
                <a:gd name="connsiteY4" fmla="*/ 641619 h 641619"/>
                <a:gd name="connsiteX5" fmla="*/ 5124 w 662220"/>
                <a:gd name="connsiteY5" fmla="*/ 325096 h 641619"/>
                <a:gd name="connsiteX6" fmla="*/ 64593 w 662220"/>
                <a:gd name="connsiteY6" fmla="*/ 122180 h 641619"/>
                <a:gd name="connsiteX0" fmla="*/ 178200 w 662220"/>
                <a:gd name="connsiteY0" fmla="*/ 58449 h 641619"/>
                <a:gd name="connsiteX1" fmla="*/ 130026 w 662220"/>
                <a:gd name="connsiteY1" fmla="*/ 58236 h 641619"/>
                <a:gd name="connsiteX2" fmla="*/ 412660 w 662220"/>
                <a:gd name="connsiteY2" fmla="*/ 2818 h 641619"/>
                <a:gd name="connsiteX3" fmla="*/ 661618 w 662220"/>
                <a:gd name="connsiteY3" fmla="*/ 325096 h 641619"/>
                <a:gd name="connsiteX4" fmla="*/ 333371 w 662220"/>
                <a:gd name="connsiteY4" fmla="*/ 641619 h 641619"/>
                <a:gd name="connsiteX5" fmla="*/ 5124 w 662220"/>
                <a:gd name="connsiteY5" fmla="*/ 325096 h 641619"/>
                <a:gd name="connsiteX6" fmla="*/ 64593 w 662220"/>
                <a:gd name="connsiteY6" fmla="*/ 122180 h 641619"/>
                <a:gd name="connsiteX0" fmla="*/ 178200 w 662220"/>
                <a:gd name="connsiteY0" fmla="*/ 58449 h 641619"/>
                <a:gd name="connsiteX1" fmla="*/ 130026 w 662220"/>
                <a:gd name="connsiteY1" fmla="*/ 58236 h 641619"/>
                <a:gd name="connsiteX2" fmla="*/ 412660 w 662220"/>
                <a:gd name="connsiteY2" fmla="*/ 2818 h 641619"/>
                <a:gd name="connsiteX3" fmla="*/ 661618 w 662220"/>
                <a:gd name="connsiteY3" fmla="*/ 325096 h 641619"/>
                <a:gd name="connsiteX4" fmla="*/ 333371 w 662220"/>
                <a:gd name="connsiteY4" fmla="*/ 641619 h 641619"/>
                <a:gd name="connsiteX5" fmla="*/ 5124 w 662220"/>
                <a:gd name="connsiteY5" fmla="*/ 325096 h 641619"/>
                <a:gd name="connsiteX6" fmla="*/ 64593 w 662220"/>
                <a:gd name="connsiteY6" fmla="*/ 122180 h 641619"/>
                <a:gd name="connsiteX0" fmla="*/ 178200 w 662220"/>
                <a:gd name="connsiteY0" fmla="*/ 58449 h 641619"/>
                <a:gd name="connsiteX1" fmla="*/ 130026 w 662220"/>
                <a:gd name="connsiteY1" fmla="*/ 58236 h 641619"/>
                <a:gd name="connsiteX2" fmla="*/ 412660 w 662220"/>
                <a:gd name="connsiteY2" fmla="*/ 2818 h 641619"/>
                <a:gd name="connsiteX3" fmla="*/ 661618 w 662220"/>
                <a:gd name="connsiteY3" fmla="*/ 325096 h 641619"/>
                <a:gd name="connsiteX4" fmla="*/ 333371 w 662220"/>
                <a:gd name="connsiteY4" fmla="*/ 641619 h 641619"/>
                <a:gd name="connsiteX5" fmla="*/ 5124 w 662220"/>
                <a:gd name="connsiteY5" fmla="*/ 325096 h 641619"/>
                <a:gd name="connsiteX6" fmla="*/ 64593 w 662220"/>
                <a:gd name="connsiteY6" fmla="*/ 122180 h 641619"/>
                <a:gd name="connsiteX0" fmla="*/ 178200 w 662220"/>
                <a:gd name="connsiteY0" fmla="*/ 58449 h 641619"/>
                <a:gd name="connsiteX1" fmla="*/ 130026 w 662220"/>
                <a:gd name="connsiteY1" fmla="*/ 58236 h 641619"/>
                <a:gd name="connsiteX2" fmla="*/ 412660 w 662220"/>
                <a:gd name="connsiteY2" fmla="*/ 2818 h 641619"/>
                <a:gd name="connsiteX3" fmla="*/ 661618 w 662220"/>
                <a:gd name="connsiteY3" fmla="*/ 325096 h 641619"/>
                <a:gd name="connsiteX4" fmla="*/ 333371 w 662220"/>
                <a:gd name="connsiteY4" fmla="*/ 641619 h 641619"/>
                <a:gd name="connsiteX5" fmla="*/ 5124 w 662220"/>
                <a:gd name="connsiteY5" fmla="*/ 325096 h 641619"/>
                <a:gd name="connsiteX6" fmla="*/ 64593 w 662220"/>
                <a:gd name="connsiteY6" fmla="*/ 122180 h 641619"/>
                <a:gd name="connsiteX0" fmla="*/ 176252 w 660272"/>
                <a:gd name="connsiteY0" fmla="*/ 58449 h 641619"/>
                <a:gd name="connsiteX1" fmla="*/ 128078 w 660272"/>
                <a:gd name="connsiteY1" fmla="*/ 58236 h 641619"/>
                <a:gd name="connsiteX2" fmla="*/ 410712 w 660272"/>
                <a:gd name="connsiteY2" fmla="*/ 2818 h 641619"/>
                <a:gd name="connsiteX3" fmla="*/ 659670 w 660272"/>
                <a:gd name="connsiteY3" fmla="*/ 325096 h 641619"/>
                <a:gd name="connsiteX4" fmla="*/ 331423 w 660272"/>
                <a:gd name="connsiteY4" fmla="*/ 641619 h 641619"/>
                <a:gd name="connsiteX5" fmla="*/ 3176 w 660272"/>
                <a:gd name="connsiteY5" fmla="*/ 325096 h 641619"/>
                <a:gd name="connsiteX6" fmla="*/ 62645 w 660272"/>
                <a:gd name="connsiteY6" fmla="*/ 122180 h 641619"/>
                <a:gd name="connsiteX0" fmla="*/ 253837 w 660272"/>
                <a:gd name="connsiteY0" fmla="*/ 30740 h 641619"/>
                <a:gd name="connsiteX1" fmla="*/ 128078 w 660272"/>
                <a:gd name="connsiteY1" fmla="*/ 58236 h 641619"/>
                <a:gd name="connsiteX2" fmla="*/ 410712 w 660272"/>
                <a:gd name="connsiteY2" fmla="*/ 2818 h 641619"/>
                <a:gd name="connsiteX3" fmla="*/ 659670 w 660272"/>
                <a:gd name="connsiteY3" fmla="*/ 325096 h 641619"/>
                <a:gd name="connsiteX4" fmla="*/ 331423 w 660272"/>
                <a:gd name="connsiteY4" fmla="*/ 641619 h 641619"/>
                <a:gd name="connsiteX5" fmla="*/ 3176 w 660272"/>
                <a:gd name="connsiteY5" fmla="*/ 325096 h 641619"/>
                <a:gd name="connsiteX6" fmla="*/ 62645 w 660272"/>
                <a:gd name="connsiteY6" fmla="*/ 122180 h 641619"/>
                <a:gd name="connsiteX0" fmla="*/ 253837 w 660191"/>
                <a:gd name="connsiteY0" fmla="*/ 41069 h 651948"/>
                <a:gd name="connsiteX1" fmla="*/ 161329 w 660191"/>
                <a:gd name="connsiteY1" fmla="*/ 63023 h 651948"/>
                <a:gd name="connsiteX2" fmla="*/ 410712 w 660191"/>
                <a:gd name="connsiteY2" fmla="*/ 13147 h 651948"/>
                <a:gd name="connsiteX3" fmla="*/ 659670 w 660191"/>
                <a:gd name="connsiteY3" fmla="*/ 335425 h 651948"/>
                <a:gd name="connsiteX4" fmla="*/ 331423 w 660191"/>
                <a:gd name="connsiteY4" fmla="*/ 651948 h 651948"/>
                <a:gd name="connsiteX5" fmla="*/ 3176 w 660191"/>
                <a:gd name="connsiteY5" fmla="*/ 335425 h 651948"/>
                <a:gd name="connsiteX6" fmla="*/ 62645 w 660191"/>
                <a:gd name="connsiteY6" fmla="*/ 132509 h 651948"/>
                <a:gd name="connsiteX0" fmla="*/ 253837 w 660897"/>
                <a:gd name="connsiteY0" fmla="*/ 45475 h 656354"/>
                <a:gd name="connsiteX1" fmla="*/ 161329 w 660897"/>
                <a:gd name="connsiteY1" fmla="*/ 67429 h 656354"/>
                <a:gd name="connsiteX2" fmla="*/ 410712 w 660897"/>
                <a:gd name="connsiteY2" fmla="*/ 17553 h 656354"/>
                <a:gd name="connsiteX3" fmla="*/ 659670 w 660897"/>
                <a:gd name="connsiteY3" fmla="*/ 339831 h 656354"/>
                <a:gd name="connsiteX4" fmla="*/ 331423 w 660897"/>
                <a:gd name="connsiteY4" fmla="*/ 656354 h 656354"/>
                <a:gd name="connsiteX5" fmla="*/ 3176 w 660897"/>
                <a:gd name="connsiteY5" fmla="*/ 339831 h 656354"/>
                <a:gd name="connsiteX6" fmla="*/ 62645 w 660897"/>
                <a:gd name="connsiteY6" fmla="*/ 136915 h 656354"/>
                <a:gd name="connsiteX0" fmla="*/ 253837 w 660406"/>
                <a:gd name="connsiteY0" fmla="*/ 41070 h 651949"/>
                <a:gd name="connsiteX1" fmla="*/ 161329 w 660406"/>
                <a:gd name="connsiteY1" fmla="*/ 63024 h 651949"/>
                <a:gd name="connsiteX2" fmla="*/ 410712 w 660406"/>
                <a:gd name="connsiteY2" fmla="*/ 13148 h 651949"/>
                <a:gd name="connsiteX3" fmla="*/ 659670 w 660406"/>
                <a:gd name="connsiteY3" fmla="*/ 335426 h 651949"/>
                <a:gd name="connsiteX4" fmla="*/ 331423 w 660406"/>
                <a:gd name="connsiteY4" fmla="*/ 651949 h 651949"/>
                <a:gd name="connsiteX5" fmla="*/ 3176 w 660406"/>
                <a:gd name="connsiteY5" fmla="*/ 335426 h 651949"/>
                <a:gd name="connsiteX6" fmla="*/ 62645 w 660406"/>
                <a:gd name="connsiteY6" fmla="*/ 132510 h 651949"/>
                <a:gd name="connsiteX0" fmla="*/ 161329 w 660406"/>
                <a:gd name="connsiteY0" fmla="*/ 63024 h 651949"/>
                <a:gd name="connsiteX1" fmla="*/ 410712 w 660406"/>
                <a:gd name="connsiteY1" fmla="*/ 13148 h 651949"/>
                <a:gd name="connsiteX2" fmla="*/ 659670 w 660406"/>
                <a:gd name="connsiteY2" fmla="*/ 335426 h 651949"/>
                <a:gd name="connsiteX3" fmla="*/ 331423 w 660406"/>
                <a:gd name="connsiteY3" fmla="*/ 651949 h 651949"/>
                <a:gd name="connsiteX4" fmla="*/ 3176 w 660406"/>
                <a:gd name="connsiteY4" fmla="*/ 335426 h 651949"/>
                <a:gd name="connsiteX5" fmla="*/ 62645 w 660406"/>
                <a:gd name="connsiteY5" fmla="*/ 132510 h 651949"/>
                <a:gd name="connsiteX0" fmla="*/ 128078 w 660207"/>
                <a:gd name="connsiteY0" fmla="*/ 63024 h 651949"/>
                <a:gd name="connsiteX1" fmla="*/ 410712 w 660207"/>
                <a:gd name="connsiteY1" fmla="*/ 13148 h 651949"/>
                <a:gd name="connsiteX2" fmla="*/ 659670 w 660207"/>
                <a:gd name="connsiteY2" fmla="*/ 335426 h 651949"/>
                <a:gd name="connsiteX3" fmla="*/ 331423 w 660207"/>
                <a:gd name="connsiteY3" fmla="*/ 651949 h 651949"/>
                <a:gd name="connsiteX4" fmla="*/ 3176 w 660207"/>
                <a:gd name="connsiteY4" fmla="*/ 335426 h 651949"/>
                <a:gd name="connsiteX5" fmla="*/ 62645 w 660207"/>
                <a:gd name="connsiteY5" fmla="*/ 132510 h 651949"/>
                <a:gd name="connsiteX0" fmla="*/ 128078 w 660438"/>
                <a:gd name="connsiteY0" fmla="*/ 60888 h 649813"/>
                <a:gd name="connsiteX1" fmla="*/ 410712 w 660438"/>
                <a:gd name="connsiteY1" fmla="*/ 11012 h 649813"/>
                <a:gd name="connsiteX2" fmla="*/ 659670 w 660438"/>
                <a:gd name="connsiteY2" fmla="*/ 333290 h 649813"/>
                <a:gd name="connsiteX3" fmla="*/ 331423 w 660438"/>
                <a:gd name="connsiteY3" fmla="*/ 649813 h 649813"/>
                <a:gd name="connsiteX4" fmla="*/ 3176 w 660438"/>
                <a:gd name="connsiteY4" fmla="*/ 333290 h 649813"/>
                <a:gd name="connsiteX5" fmla="*/ 62645 w 660438"/>
                <a:gd name="connsiteY5" fmla="*/ 130374 h 649813"/>
                <a:gd name="connsiteX0" fmla="*/ 128078 w 660438"/>
                <a:gd name="connsiteY0" fmla="*/ 64927 h 653852"/>
                <a:gd name="connsiteX1" fmla="*/ 410712 w 660438"/>
                <a:gd name="connsiteY1" fmla="*/ 15051 h 653852"/>
                <a:gd name="connsiteX2" fmla="*/ 659670 w 660438"/>
                <a:gd name="connsiteY2" fmla="*/ 337329 h 653852"/>
                <a:gd name="connsiteX3" fmla="*/ 331423 w 660438"/>
                <a:gd name="connsiteY3" fmla="*/ 653852 h 653852"/>
                <a:gd name="connsiteX4" fmla="*/ 3176 w 660438"/>
                <a:gd name="connsiteY4" fmla="*/ 337329 h 653852"/>
                <a:gd name="connsiteX5" fmla="*/ 62645 w 660438"/>
                <a:gd name="connsiteY5" fmla="*/ 134413 h 6538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60438" h="653852">
                  <a:moveTo>
                    <a:pt x="128078" y="64927"/>
                  </a:moveTo>
                  <a:cubicBezTo>
                    <a:pt x="200406" y="22404"/>
                    <a:pt x="266694" y="-24807"/>
                    <a:pt x="410712" y="15051"/>
                  </a:cubicBezTo>
                  <a:cubicBezTo>
                    <a:pt x="554730" y="54909"/>
                    <a:pt x="671038" y="190221"/>
                    <a:pt x="659670" y="337329"/>
                  </a:cubicBezTo>
                  <a:cubicBezTo>
                    <a:pt x="648302" y="484437"/>
                    <a:pt x="512709" y="653852"/>
                    <a:pt x="331423" y="653852"/>
                  </a:cubicBezTo>
                  <a:cubicBezTo>
                    <a:pt x="150137" y="653852"/>
                    <a:pt x="14721" y="457153"/>
                    <a:pt x="3176" y="337329"/>
                  </a:cubicBezTo>
                  <a:cubicBezTo>
                    <a:pt x="-8369" y="217505"/>
                    <a:pt x="11590" y="209227"/>
                    <a:pt x="62645" y="134413"/>
                  </a:cubicBezTo>
                </a:path>
              </a:pathLst>
            </a:custGeom>
            <a:noFill/>
            <a:ln w="25400" cap="rnd">
              <a:solidFill>
                <a:srgbClr val="697DA9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</p:grpSp>
      <p:grpSp>
        <p:nvGrpSpPr>
          <p:cNvPr id="9" name="组合 119"/>
          <p:cNvGrpSpPr/>
          <p:nvPr/>
        </p:nvGrpSpPr>
        <p:grpSpPr>
          <a:xfrm rot="20595534" flipH="1">
            <a:off x="3531723" y="5693626"/>
            <a:ext cx="378773" cy="501909"/>
            <a:chOff x="6349289" y="689341"/>
            <a:chExt cx="240568" cy="318691"/>
          </a:xfrm>
        </p:grpSpPr>
        <p:grpSp>
          <p:nvGrpSpPr>
            <p:cNvPr id="10" name="组合 120"/>
            <p:cNvGrpSpPr/>
            <p:nvPr/>
          </p:nvGrpSpPr>
          <p:grpSpPr>
            <a:xfrm rot="735509">
              <a:off x="6349289" y="689341"/>
              <a:ext cx="240568" cy="279631"/>
              <a:chOff x="7319233" y="478676"/>
              <a:chExt cx="580936" cy="675267"/>
            </a:xfrm>
          </p:grpSpPr>
          <p:sp>
            <p:nvSpPr>
              <p:cNvPr id="90" name="任意多边形 122"/>
              <p:cNvSpPr/>
              <p:nvPr/>
            </p:nvSpPr>
            <p:spPr>
              <a:xfrm>
                <a:off x="7319233" y="478676"/>
                <a:ext cx="580936" cy="675267"/>
              </a:xfrm>
              <a:custGeom>
                <a:avLst/>
                <a:gdLst>
                  <a:gd name="connsiteX0" fmla="*/ 169694 w 579891"/>
                  <a:gd name="connsiteY0" fmla="*/ 674526 h 674526"/>
                  <a:gd name="connsiteX1" fmla="*/ 193757 w 579891"/>
                  <a:gd name="connsiteY1" fmla="*/ 421863 h 674526"/>
                  <a:gd name="connsiteX2" fmla="*/ 1252 w 579891"/>
                  <a:gd name="connsiteY2" fmla="*/ 241390 h 674526"/>
                  <a:gd name="connsiteX3" fmla="*/ 302041 w 579891"/>
                  <a:gd name="connsiteY3" fmla="*/ 758 h 674526"/>
                  <a:gd name="connsiteX4" fmla="*/ 578768 w 579891"/>
                  <a:gd name="connsiteY4" fmla="*/ 325611 h 674526"/>
                  <a:gd name="connsiteX5" fmla="*/ 398294 w 579891"/>
                  <a:gd name="connsiteY5" fmla="*/ 457958 h 674526"/>
                  <a:gd name="connsiteX6" fmla="*/ 362199 w 579891"/>
                  <a:gd name="connsiteY6" fmla="*/ 638432 h 674526"/>
                  <a:gd name="connsiteX7" fmla="*/ 193757 w 579891"/>
                  <a:gd name="connsiteY7" fmla="*/ 626400 h 674526"/>
                  <a:gd name="connsiteX0" fmla="*/ 168660 w 578857"/>
                  <a:gd name="connsiteY0" fmla="*/ 675267 h 675267"/>
                  <a:gd name="connsiteX1" fmla="*/ 192723 w 578857"/>
                  <a:gd name="connsiteY1" fmla="*/ 422604 h 675267"/>
                  <a:gd name="connsiteX2" fmla="*/ 218 w 578857"/>
                  <a:gd name="connsiteY2" fmla="*/ 242131 h 675267"/>
                  <a:gd name="connsiteX3" fmla="*/ 301007 w 578857"/>
                  <a:gd name="connsiteY3" fmla="*/ 1499 h 675267"/>
                  <a:gd name="connsiteX4" fmla="*/ 577734 w 578857"/>
                  <a:gd name="connsiteY4" fmla="*/ 326352 h 675267"/>
                  <a:gd name="connsiteX5" fmla="*/ 397260 w 578857"/>
                  <a:gd name="connsiteY5" fmla="*/ 458699 h 675267"/>
                  <a:gd name="connsiteX6" fmla="*/ 361165 w 578857"/>
                  <a:gd name="connsiteY6" fmla="*/ 639173 h 675267"/>
                  <a:gd name="connsiteX7" fmla="*/ 192723 w 578857"/>
                  <a:gd name="connsiteY7" fmla="*/ 627141 h 675267"/>
                  <a:gd name="connsiteX0" fmla="*/ 168660 w 580183"/>
                  <a:gd name="connsiteY0" fmla="*/ 675267 h 675267"/>
                  <a:gd name="connsiteX1" fmla="*/ 192723 w 580183"/>
                  <a:gd name="connsiteY1" fmla="*/ 422604 h 675267"/>
                  <a:gd name="connsiteX2" fmla="*/ 218 w 580183"/>
                  <a:gd name="connsiteY2" fmla="*/ 242131 h 675267"/>
                  <a:gd name="connsiteX3" fmla="*/ 301007 w 580183"/>
                  <a:gd name="connsiteY3" fmla="*/ 1499 h 675267"/>
                  <a:gd name="connsiteX4" fmla="*/ 577734 w 580183"/>
                  <a:gd name="connsiteY4" fmla="*/ 326352 h 675267"/>
                  <a:gd name="connsiteX5" fmla="*/ 397260 w 580183"/>
                  <a:gd name="connsiteY5" fmla="*/ 458699 h 675267"/>
                  <a:gd name="connsiteX6" fmla="*/ 361165 w 580183"/>
                  <a:gd name="connsiteY6" fmla="*/ 639173 h 675267"/>
                  <a:gd name="connsiteX7" fmla="*/ 192723 w 580183"/>
                  <a:gd name="connsiteY7" fmla="*/ 627141 h 675267"/>
                  <a:gd name="connsiteX0" fmla="*/ 168726 w 580936"/>
                  <a:gd name="connsiteY0" fmla="*/ 675267 h 675267"/>
                  <a:gd name="connsiteX1" fmla="*/ 192789 w 580936"/>
                  <a:gd name="connsiteY1" fmla="*/ 422604 h 675267"/>
                  <a:gd name="connsiteX2" fmla="*/ 284 w 580936"/>
                  <a:gd name="connsiteY2" fmla="*/ 242131 h 675267"/>
                  <a:gd name="connsiteX3" fmla="*/ 301073 w 580936"/>
                  <a:gd name="connsiteY3" fmla="*/ 1499 h 675267"/>
                  <a:gd name="connsiteX4" fmla="*/ 577800 w 580936"/>
                  <a:gd name="connsiteY4" fmla="*/ 326352 h 675267"/>
                  <a:gd name="connsiteX5" fmla="*/ 397326 w 580936"/>
                  <a:gd name="connsiteY5" fmla="*/ 458699 h 675267"/>
                  <a:gd name="connsiteX6" fmla="*/ 361231 w 580936"/>
                  <a:gd name="connsiteY6" fmla="*/ 639173 h 675267"/>
                  <a:gd name="connsiteX7" fmla="*/ 192789 w 580936"/>
                  <a:gd name="connsiteY7" fmla="*/ 627141 h 6752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580936" h="675267">
                    <a:moveTo>
                      <a:pt x="168726" y="675267"/>
                    </a:moveTo>
                    <a:cubicBezTo>
                      <a:pt x="194794" y="585030"/>
                      <a:pt x="220863" y="494793"/>
                      <a:pt x="192789" y="422604"/>
                    </a:cubicBezTo>
                    <a:cubicBezTo>
                      <a:pt x="164715" y="350415"/>
                      <a:pt x="8239" y="411989"/>
                      <a:pt x="284" y="242131"/>
                    </a:cubicBezTo>
                    <a:cubicBezTo>
                      <a:pt x="-7671" y="72273"/>
                      <a:pt x="152816" y="-12538"/>
                      <a:pt x="301073" y="1499"/>
                    </a:cubicBezTo>
                    <a:cubicBezTo>
                      <a:pt x="449330" y="15536"/>
                      <a:pt x="605094" y="137477"/>
                      <a:pt x="577800" y="326352"/>
                    </a:cubicBezTo>
                    <a:cubicBezTo>
                      <a:pt x="550506" y="515227"/>
                      <a:pt x="433421" y="406562"/>
                      <a:pt x="397326" y="458699"/>
                    </a:cubicBezTo>
                    <a:cubicBezTo>
                      <a:pt x="361231" y="510836"/>
                      <a:pt x="395321" y="611099"/>
                      <a:pt x="361231" y="639173"/>
                    </a:cubicBezTo>
                    <a:cubicBezTo>
                      <a:pt x="327142" y="667247"/>
                      <a:pt x="259965" y="647194"/>
                      <a:pt x="192789" y="627141"/>
                    </a:cubicBezTo>
                  </a:path>
                </a:pathLst>
              </a:custGeom>
              <a:noFill/>
              <a:ln w="22225" cap="rnd">
                <a:solidFill>
                  <a:srgbClr val="697DA9"/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91" name="任意多边形 123"/>
              <p:cNvSpPr/>
              <p:nvPr/>
            </p:nvSpPr>
            <p:spPr>
              <a:xfrm>
                <a:off x="7575219" y="695628"/>
                <a:ext cx="173947" cy="400785"/>
              </a:xfrm>
              <a:custGeom>
                <a:avLst/>
                <a:gdLst>
                  <a:gd name="connsiteX0" fmla="*/ 0 w 173947"/>
                  <a:gd name="connsiteY0" fmla="*/ 2090 h 400785"/>
                  <a:gd name="connsiteX1" fmla="*/ 173346 w 173947"/>
                  <a:gd name="connsiteY1" fmla="*/ 23758 h 400785"/>
                  <a:gd name="connsiteX2" fmla="*/ 56337 w 173947"/>
                  <a:gd name="connsiteY2" fmla="*/ 28091 h 400785"/>
                  <a:gd name="connsiteX3" fmla="*/ 34669 w 173947"/>
                  <a:gd name="connsiteY3" fmla="*/ 400785 h 40078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73947" h="400785">
                    <a:moveTo>
                      <a:pt x="0" y="2090"/>
                    </a:moveTo>
                    <a:cubicBezTo>
                      <a:pt x="81978" y="10757"/>
                      <a:pt x="163957" y="19425"/>
                      <a:pt x="173346" y="23758"/>
                    </a:cubicBezTo>
                    <a:cubicBezTo>
                      <a:pt x="182735" y="28091"/>
                      <a:pt x="79450" y="-34747"/>
                      <a:pt x="56337" y="28091"/>
                    </a:cubicBezTo>
                    <a:cubicBezTo>
                      <a:pt x="33224" y="90929"/>
                      <a:pt x="33946" y="245857"/>
                      <a:pt x="34669" y="400785"/>
                    </a:cubicBezTo>
                  </a:path>
                </a:pathLst>
              </a:custGeom>
              <a:noFill/>
              <a:ln w="22225" cap="rnd">
                <a:solidFill>
                  <a:srgbClr val="697DA9"/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</p:grpSp>
        <p:sp>
          <p:nvSpPr>
            <p:cNvPr id="85" name="任意多边形 121"/>
            <p:cNvSpPr/>
            <p:nvPr/>
          </p:nvSpPr>
          <p:spPr>
            <a:xfrm>
              <a:off x="6385067" y="953531"/>
              <a:ext cx="82602" cy="54501"/>
            </a:xfrm>
            <a:custGeom>
              <a:avLst/>
              <a:gdLst>
                <a:gd name="connsiteX0" fmla="*/ 248 w 76868"/>
                <a:gd name="connsiteY0" fmla="*/ 393 h 59632"/>
                <a:gd name="connsiteX1" fmla="*/ 54325 w 76868"/>
                <a:gd name="connsiteY1" fmla="*/ 32348 h 59632"/>
                <a:gd name="connsiteX2" fmla="*/ 76448 w 76868"/>
                <a:gd name="connsiteY2" fmla="*/ 5309 h 59632"/>
                <a:gd name="connsiteX3" fmla="*/ 37119 w 76868"/>
                <a:gd name="connsiteY3" fmla="*/ 59387 h 59632"/>
                <a:gd name="connsiteX4" fmla="*/ 248 w 76868"/>
                <a:gd name="connsiteY4" fmla="*/ 393 h 59632"/>
                <a:gd name="connsiteX0" fmla="*/ 12434 w 89054"/>
                <a:gd name="connsiteY0" fmla="*/ 4 h 59773"/>
                <a:gd name="connsiteX1" fmla="*/ 66511 w 89054"/>
                <a:gd name="connsiteY1" fmla="*/ 31959 h 59773"/>
                <a:gd name="connsiteX2" fmla="*/ 88634 w 89054"/>
                <a:gd name="connsiteY2" fmla="*/ 4920 h 59773"/>
                <a:gd name="connsiteX3" fmla="*/ 49305 w 89054"/>
                <a:gd name="connsiteY3" fmla="*/ 58998 h 59773"/>
                <a:gd name="connsiteX4" fmla="*/ 2601 w 89054"/>
                <a:gd name="connsiteY4" fmla="*/ 34417 h 59773"/>
                <a:gd name="connsiteX5" fmla="*/ 12434 w 89054"/>
                <a:gd name="connsiteY5" fmla="*/ 4 h 59773"/>
                <a:gd name="connsiteX0" fmla="*/ 12434 w 89054"/>
                <a:gd name="connsiteY0" fmla="*/ 4 h 50472"/>
                <a:gd name="connsiteX1" fmla="*/ 66511 w 89054"/>
                <a:gd name="connsiteY1" fmla="*/ 31959 h 50472"/>
                <a:gd name="connsiteX2" fmla="*/ 88634 w 89054"/>
                <a:gd name="connsiteY2" fmla="*/ 4920 h 50472"/>
                <a:gd name="connsiteX3" fmla="*/ 56679 w 89054"/>
                <a:gd name="connsiteY3" fmla="*/ 49165 h 50472"/>
                <a:gd name="connsiteX4" fmla="*/ 2601 w 89054"/>
                <a:gd name="connsiteY4" fmla="*/ 34417 h 50472"/>
                <a:gd name="connsiteX5" fmla="*/ 12434 w 89054"/>
                <a:gd name="connsiteY5" fmla="*/ 4 h 50472"/>
                <a:gd name="connsiteX0" fmla="*/ 10471 w 87091"/>
                <a:gd name="connsiteY0" fmla="*/ 132 h 49570"/>
                <a:gd name="connsiteX1" fmla="*/ 64548 w 87091"/>
                <a:gd name="connsiteY1" fmla="*/ 32087 h 49570"/>
                <a:gd name="connsiteX2" fmla="*/ 86671 w 87091"/>
                <a:gd name="connsiteY2" fmla="*/ 5048 h 49570"/>
                <a:gd name="connsiteX3" fmla="*/ 54716 w 87091"/>
                <a:gd name="connsiteY3" fmla="*/ 49293 h 49570"/>
                <a:gd name="connsiteX4" fmla="*/ 3097 w 87091"/>
                <a:gd name="connsiteY4" fmla="*/ 22255 h 49570"/>
                <a:gd name="connsiteX5" fmla="*/ 10471 w 87091"/>
                <a:gd name="connsiteY5" fmla="*/ 132 h 49570"/>
                <a:gd name="connsiteX0" fmla="*/ 10471 w 87091"/>
                <a:gd name="connsiteY0" fmla="*/ 132 h 54436"/>
                <a:gd name="connsiteX1" fmla="*/ 64548 w 87091"/>
                <a:gd name="connsiteY1" fmla="*/ 32087 h 54436"/>
                <a:gd name="connsiteX2" fmla="*/ 86671 w 87091"/>
                <a:gd name="connsiteY2" fmla="*/ 5048 h 54436"/>
                <a:gd name="connsiteX3" fmla="*/ 59632 w 87091"/>
                <a:gd name="connsiteY3" fmla="*/ 54209 h 54436"/>
                <a:gd name="connsiteX4" fmla="*/ 3097 w 87091"/>
                <a:gd name="connsiteY4" fmla="*/ 22255 h 54436"/>
                <a:gd name="connsiteX5" fmla="*/ 10471 w 87091"/>
                <a:gd name="connsiteY5" fmla="*/ 132 h 54436"/>
                <a:gd name="connsiteX0" fmla="*/ 11326 w 92270"/>
                <a:gd name="connsiteY0" fmla="*/ 197 h 54501"/>
                <a:gd name="connsiteX1" fmla="*/ 85068 w 92270"/>
                <a:gd name="connsiteY1" fmla="*/ 34610 h 54501"/>
                <a:gd name="connsiteX2" fmla="*/ 87526 w 92270"/>
                <a:gd name="connsiteY2" fmla="*/ 5113 h 54501"/>
                <a:gd name="connsiteX3" fmla="*/ 60487 w 92270"/>
                <a:gd name="connsiteY3" fmla="*/ 54274 h 54501"/>
                <a:gd name="connsiteX4" fmla="*/ 3952 w 92270"/>
                <a:gd name="connsiteY4" fmla="*/ 22320 h 54501"/>
                <a:gd name="connsiteX5" fmla="*/ 11326 w 92270"/>
                <a:gd name="connsiteY5" fmla="*/ 197 h 54501"/>
                <a:gd name="connsiteX0" fmla="*/ 7096 w 88040"/>
                <a:gd name="connsiteY0" fmla="*/ 197 h 54501"/>
                <a:gd name="connsiteX1" fmla="*/ 80838 w 88040"/>
                <a:gd name="connsiteY1" fmla="*/ 34610 h 54501"/>
                <a:gd name="connsiteX2" fmla="*/ 83296 w 88040"/>
                <a:gd name="connsiteY2" fmla="*/ 5113 h 54501"/>
                <a:gd name="connsiteX3" fmla="*/ 56257 w 88040"/>
                <a:gd name="connsiteY3" fmla="*/ 54274 h 54501"/>
                <a:gd name="connsiteX4" fmla="*/ 7096 w 88040"/>
                <a:gd name="connsiteY4" fmla="*/ 22320 h 54501"/>
                <a:gd name="connsiteX5" fmla="*/ 7096 w 88040"/>
                <a:gd name="connsiteY5" fmla="*/ 197 h 54501"/>
                <a:gd name="connsiteX0" fmla="*/ 6579 w 84329"/>
                <a:gd name="connsiteY0" fmla="*/ 133 h 54437"/>
                <a:gd name="connsiteX1" fmla="*/ 72947 w 84329"/>
                <a:gd name="connsiteY1" fmla="*/ 32088 h 54437"/>
                <a:gd name="connsiteX2" fmla="*/ 82779 w 84329"/>
                <a:gd name="connsiteY2" fmla="*/ 5049 h 54437"/>
                <a:gd name="connsiteX3" fmla="*/ 55740 w 84329"/>
                <a:gd name="connsiteY3" fmla="*/ 54210 h 54437"/>
                <a:gd name="connsiteX4" fmla="*/ 6579 w 84329"/>
                <a:gd name="connsiteY4" fmla="*/ 22256 h 54437"/>
                <a:gd name="connsiteX5" fmla="*/ 6579 w 84329"/>
                <a:gd name="connsiteY5" fmla="*/ 133 h 54437"/>
                <a:gd name="connsiteX0" fmla="*/ 5902 w 82602"/>
                <a:gd name="connsiteY0" fmla="*/ 197 h 54501"/>
                <a:gd name="connsiteX1" fmla="*/ 62437 w 82602"/>
                <a:gd name="connsiteY1" fmla="*/ 34610 h 54501"/>
                <a:gd name="connsiteX2" fmla="*/ 82102 w 82602"/>
                <a:gd name="connsiteY2" fmla="*/ 5113 h 54501"/>
                <a:gd name="connsiteX3" fmla="*/ 55063 w 82602"/>
                <a:gd name="connsiteY3" fmla="*/ 54274 h 54501"/>
                <a:gd name="connsiteX4" fmla="*/ 5902 w 82602"/>
                <a:gd name="connsiteY4" fmla="*/ 22320 h 54501"/>
                <a:gd name="connsiteX5" fmla="*/ 5902 w 82602"/>
                <a:gd name="connsiteY5" fmla="*/ 197 h 545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82602" h="54501">
                  <a:moveTo>
                    <a:pt x="5902" y="197"/>
                  </a:moveTo>
                  <a:cubicBezTo>
                    <a:pt x="15325" y="2245"/>
                    <a:pt x="49737" y="33791"/>
                    <a:pt x="62437" y="34610"/>
                  </a:cubicBezTo>
                  <a:cubicBezTo>
                    <a:pt x="75137" y="35429"/>
                    <a:pt x="84970" y="607"/>
                    <a:pt x="82102" y="5113"/>
                  </a:cubicBezTo>
                  <a:cubicBezTo>
                    <a:pt x="79234" y="9620"/>
                    <a:pt x="67763" y="51406"/>
                    <a:pt x="55063" y="54274"/>
                  </a:cubicBezTo>
                  <a:cubicBezTo>
                    <a:pt x="42363" y="57142"/>
                    <a:pt x="12047" y="32152"/>
                    <a:pt x="5902" y="22320"/>
                  </a:cubicBezTo>
                  <a:cubicBezTo>
                    <a:pt x="-243" y="12488"/>
                    <a:pt x="-3521" y="-1851"/>
                    <a:pt x="5902" y="197"/>
                  </a:cubicBezTo>
                  <a:close/>
                </a:path>
              </a:pathLst>
            </a:custGeom>
            <a:noFill/>
            <a:ln w="22225" cap="rnd">
              <a:solidFill>
                <a:srgbClr val="697DA9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</p:grpSp>
      <p:pic>
        <p:nvPicPr>
          <p:cNvPr id="93" name="图片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2970785"/>
            <a:ext cx="3436400" cy="3437295"/>
          </a:xfrm>
          <a:prstGeom prst="rect">
            <a:avLst/>
          </a:prstGeom>
        </p:spPr>
      </p:pic>
      <p:grpSp>
        <p:nvGrpSpPr>
          <p:cNvPr id="11" name="组合 91"/>
          <p:cNvGrpSpPr/>
          <p:nvPr/>
        </p:nvGrpSpPr>
        <p:grpSpPr>
          <a:xfrm>
            <a:off x="518923" y="6366660"/>
            <a:ext cx="3424605" cy="117458"/>
            <a:chOff x="1717000" y="5597856"/>
            <a:chExt cx="4320000" cy="156725"/>
          </a:xfrm>
        </p:grpSpPr>
        <p:sp>
          <p:nvSpPr>
            <p:cNvPr id="99" name="任意多边形 92"/>
            <p:cNvSpPr/>
            <p:nvPr/>
          </p:nvSpPr>
          <p:spPr>
            <a:xfrm>
              <a:off x="1717000" y="5597856"/>
              <a:ext cx="4320000" cy="33630"/>
            </a:xfrm>
            <a:custGeom>
              <a:avLst/>
              <a:gdLst>
                <a:gd name="connsiteX0" fmla="*/ 0 w 6074229"/>
                <a:gd name="connsiteY0" fmla="*/ 0 h 39188"/>
                <a:gd name="connsiteX1" fmla="*/ 1685109 w 6074229"/>
                <a:gd name="connsiteY1" fmla="*/ 13063 h 39188"/>
                <a:gd name="connsiteX2" fmla="*/ 3775166 w 6074229"/>
                <a:gd name="connsiteY2" fmla="*/ 39188 h 39188"/>
                <a:gd name="connsiteX3" fmla="*/ 5133703 w 6074229"/>
                <a:gd name="connsiteY3" fmla="*/ 26125 h 39188"/>
                <a:gd name="connsiteX4" fmla="*/ 6074229 w 6074229"/>
                <a:gd name="connsiteY4" fmla="*/ 13063 h 391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74229" h="39188">
                  <a:moveTo>
                    <a:pt x="0" y="0"/>
                  </a:moveTo>
                  <a:lnTo>
                    <a:pt x="1685109" y="13063"/>
                  </a:lnTo>
                  <a:lnTo>
                    <a:pt x="3775166" y="39188"/>
                  </a:lnTo>
                  <a:lnTo>
                    <a:pt x="5133703" y="26125"/>
                  </a:lnTo>
                  <a:lnTo>
                    <a:pt x="6074229" y="13063"/>
                  </a:lnTo>
                </a:path>
              </a:pathLst>
            </a:custGeom>
            <a:noFill/>
            <a:ln w="25400" cap="rnd">
              <a:solidFill>
                <a:schemeClr val="accent1">
                  <a:lumMod val="50000"/>
                </a:schemeClr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100" name="任意多边形 93"/>
            <p:cNvSpPr/>
            <p:nvPr/>
          </p:nvSpPr>
          <p:spPr>
            <a:xfrm>
              <a:off x="1930198" y="5615641"/>
              <a:ext cx="210987" cy="129682"/>
            </a:xfrm>
            <a:custGeom>
              <a:avLst/>
              <a:gdLst>
                <a:gd name="connsiteX0" fmla="*/ 210987 w 210987"/>
                <a:gd name="connsiteY0" fmla="*/ 0 h 151115"/>
                <a:gd name="connsiteX1" fmla="*/ 15044 w 210987"/>
                <a:gd name="connsiteY1" fmla="*/ 143692 h 151115"/>
                <a:gd name="connsiteX2" fmla="*/ 28107 w 210987"/>
                <a:gd name="connsiteY2" fmla="*/ 117566 h 151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10987" h="151115">
                  <a:moveTo>
                    <a:pt x="210987" y="0"/>
                  </a:moveTo>
                  <a:cubicBezTo>
                    <a:pt x="128255" y="62049"/>
                    <a:pt x="45524" y="124098"/>
                    <a:pt x="15044" y="143692"/>
                  </a:cubicBezTo>
                  <a:cubicBezTo>
                    <a:pt x="-15436" y="163286"/>
                    <a:pt x="6335" y="140426"/>
                    <a:pt x="28107" y="117566"/>
                  </a:cubicBezTo>
                </a:path>
              </a:pathLst>
            </a:custGeom>
            <a:noFill/>
            <a:ln w="19050" cap="rnd">
              <a:solidFill>
                <a:schemeClr val="accent1">
                  <a:lumMod val="50000"/>
                </a:schemeClr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101" name="任意多边形 94"/>
            <p:cNvSpPr/>
            <p:nvPr/>
          </p:nvSpPr>
          <p:spPr>
            <a:xfrm>
              <a:off x="2224383" y="5620119"/>
              <a:ext cx="197130" cy="123884"/>
            </a:xfrm>
            <a:custGeom>
              <a:avLst/>
              <a:gdLst>
                <a:gd name="connsiteX0" fmla="*/ 210987 w 210987"/>
                <a:gd name="connsiteY0" fmla="*/ 0 h 151115"/>
                <a:gd name="connsiteX1" fmla="*/ 15044 w 210987"/>
                <a:gd name="connsiteY1" fmla="*/ 143692 h 151115"/>
                <a:gd name="connsiteX2" fmla="*/ 28107 w 210987"/>
                <a:gd name="connsiteY2" fmla="*/ 117566 h 151115"/>
                <a:gd name="connsiteX0" fmla="*/ 197130 w 197130"/>
                <a:gd name="connsiteY0" fmla="*/ 0 h 144359"/>
                <a:gd name="connsiteX1" fmla="*/ 1187 w 197130"/>
                <a:gd name="connsiteY1" fmla="*/ 143692 h 144359"/>
                <a:gd name="connsiteX2" fmla="*/ 115850 w 197130"/>
                <a:gd name="connsiteY2" fmla="*/ 51825 h 1443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97130" h="144359">
                  <a:moveTo>
                    <a:pt x="197130" y="0"/>
                  </a:moveTo>
                  <a:cubicBezTo>
                    <a:pt x="114398" y="62049"/>
                    <a:pt x="14734" y="135055"/>
                    <a:pt x="1187" y="143692"/>
                  </a:cubicBezTo>
                  <a:cubicBezTo>
                    <a:pt x="-12360" y="152329"/>
                    <a:pt x="94078" y="74685"/>
                    <a:pt x="115850" y="51825"/>
                  </a:cubicBezTo>
                </a:path>
              </a:pathLst>
            </a:custGeom>
            <a:noFill/>
            <a:ln w="19050" cap="rnd">
              <a:solidFill>
                <a:schemeClr val="accent1">
                  <a:lumMod val="50000"/>
                </a:schemeClr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102" name="任意多边形 95"/>
            <p:cNvSpPr/>
            <p:nvPr/>
          </p:nvSpPr>
          <p:spPr>
            <a:xfrm>
              <a:off x="2509506" y="5604211"/>
              <a:ext cx="161365" cy="128221"/>
            </a:xfrm>
            <a:custGeom>
              <a:avLst/>
              <a:gdLst>
                <a:gd name="connsiteX0" fmla="*/ 161365 w 161365"/>
                <a:gd name="connsiteY0" fmla="*/ 0 h 149412"/>
                <a:gd name="connsiteX1" fmla="*/ 0 w 161365"/>
                <a:gd name="connsiteY1" fmla="*/ 149412 h 1494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61365" h="149412">
                  <a:moveTo>
                    <a:pt x="161365" y="0"/>
                  </a:moveTo>
                  <a:lnTo>
                    <a:pt x="0" y="149412"/>
                  </a:lnTo>
                </a:path>
              </a:pathLst>
            </a:custGeom>
            <a:noFill/>
            <a:ln w="19050" cap="rnd">
              <a:solidFill>
                <a:schemeClr val="accent1">
                  <a:lumMod val="50000"/>
                </a:schemeClr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103" name="任意多边形 96"/>
            <p:cNvSpPr/>
            <p:nvPr/>
          </p:nvSpPr>
          <p:spPr>
            <a:xfrm>
              <a:off x="2742619" y="5616648"/>
              <a:ext cx="210987" cy="129682"/>
            </a:xfrm>
            <a:custGeom>
              <a:avLst/>
              <a:gdLst>
                <a:gd name="connsiteX0" fmla="*/ 210987 w 210987"/>
                <a:gd name="connsiteY0" fmla="*/ 0 h 151115"/>
                <a:gd name="connsiteX1" fmla="*/ 15044 w 210987"/>
                <a:gd name="connsiteY1" fmla="*/ 143692 h 151115"/>
                <a:gd name="connsiteX2" fmla="*/ 28107 w 210987"/>
                <a:gd name="connsiteY2" fmla="*/ 117566 h 151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10987" h="151115">
                  <a:moveTo>
                    <a:pt x="210987" y="0"/>
                  </a:moveTo>
                  <a:cubicBezTo>
                    <a:pt x="128255" y="62049"/>
                    <a:pt x="45524" y="124098"/>
                    <a:pt x="15044" y="143692"/>
                  </a:cubicBezTo>
                  <a:cubicBezTo>
                    <a:pt x="-15436" y="163286"/>
                    <a:pt x="6335" y="140426"/>
                    <a:pt x="28107" y="117566"/>
                  </a:cubicBezTo>
                </a:path>
              </a:pathLst>
            </a:custGeom>
            <a:noFill/>
            <a:ln w="19050" cap="rnd">
              <a:solidFill>
                <a:schemeClr val="accent1">
                  <a:lumMod val="50000"/>
                </a:schemeClr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grpSp>
          <p:nvGrpSpPr>
            <p:cNvPr id="12" name="组合 97"/>
            <p:cNvGrpSpPr/>
            <p:nvPr/>
          </p:nvGrpSpPr>
          <p:grpSpPr>
            <a:xfrm>
              <a:off x="3036804" y="5605218"/>
              <a:ext cx="1311708" cy="148199"/>
              <a:chOff x="3036804" y="5605218"/>
              <a:chExt cx="1311708" cy="148199"/>
            </a:xfrm>
          </p:grpSpPr>
          <p:sp>
            <p:nvSpPr>
              <p:cNvPr id="111" name="任意多边形 104"/>
              <p:cNvSpPr/>
              <p:nvPr/>
            </p:nvSpPr>
            <p:spPr>
              <a:xfrm>
                <a:off x="3036804" y="5621127"/>
                <a:ext cx="197130" cy="123884"/>
              </a:xfrm>
              <a:custGeom>
                <a:avLst/>
                <a:gdLst>
                  <a:gd name="connsiteX0" fmla="*/ 210987 w 210987"/>
                  <a:gd name="connsiteY0" fmla="*/ 0 h 151115"/>
                  <a:gd name="connsiteX1" fmla="*/ 15044 w 210987"/>
                  <a:gd name="connsiteY1" fmla="*/ 143692 h 151115"/>
                  <a:gd name="connsiteX2" fmla="*/ 28107 w 210987"/>
                  <a:gd name="connsiteY2" fmla="*/ 117566 h 151115"/>
                  <a:gd name="connsiteX0" fmla="*/ 197130 w 197130"/>
                  <a:gd name="connsiteY0" fmla="*/ 0 h 144359"/>
                  <a:gd name="connsiteX1" fmla="*/ 1187 w 197130"/>
                  <a:gd name="connsiteY1" fmla="*/ 143692 h 144359"/>
                  <a:gd name="connsiteX2" fmla="*/ 115850 w 197130"/>
                  <a:gd name="connsiteY2" fmla="*/ 51825 h 1443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97130" h="144359">
                    <a:moveTo>
                      <a:pt x="197130" y="0"/>
                    </a:moveTo>
                    <a:cubicBezTo>
                      <a:pt x="114398" y="62049"/>
                      <a:pt x="14734" y="135055"/>
                      <a:pt x="1187" y="143692"/>
                    </a:cubicBezTo>
                    <a:cubicBezTo>
                      <a:pt x="-12360" y="152329"/>
                      <a:pt x="94078" y="74685"/>
                      <a:pt x="115850" y="51825"/>
                    </a:cubicBezTo>
                  </a:path>
                </a:pathLst>
              </a:custGeom>
              <a:noFill/>
              <a:ln w="19050" cap="rnd">
                <a:solidFill>
                  <a:schemeClr val="accent1">
                    <a:lumMod val="50000"/>
                  </a:schemeClr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13" name="任意多边形 105"/>
              <p:cNvSpPr/>
              <p:nvPr/>
            </p:nvSpPr>
            <p:spPr>
              <a:xfrm>
                <a:off x="3321927" y="5605218"/>
                <a:ext cx="161365" cy="128221"/>
              </a:xfrm>
              <a:custGeom>
                <a:avLst/>
                <a:gdLst>
                  <a:gd name="connsiteX0" fmla="*/ 161365 w 161365"/>
                  <a:gd name="connsiteY0" fmla="*/ 0 h 149412"/>
                  <a:gd name="connsiteX1" fmla="*/ 0 w 161365"/>
                  <a:gd name="connsiteY1" fmla="*/ 149412 h 1494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61365" h="149412">
                    <a:moveTo>
                      <a:pt x="161365" y="0"/>
                    </a:moveTo>
                    <a:lnTo>
                      <a:pt x="0" y="149412"/>
                    </a:lnTo>
                  </a:path>
                </a:pathLst>
              </a:custGeom>
              <a:noFill/>
              <a:ln w="19050" cap="rnd">
                <a:solidFill>
                  <a:schemeClr val="accent1">
                    <a:lumMod val="50000"/>
                  </a:schemeClr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14" name="任意多边形 106"/>
              <p:cNvSpPr/>
              <p:nvPr/>
            </p:nvSpPr>
            <p:spPr>
              <a:xfrm>
                <a:off x="3607839" y="5623735"/>
                <a:ext cx="210987" cy="129682"/>
              </a:xfrm>
              <a:custGeom>
                <a:avLst/>
                <a:gdLst>
                  <a:gd name="connsiteX0" fmla="*/ 210987 w 210987"/>
                  <a:gd name="connsiteY0" fmla="*/ 0 h 151115"/>
                  <a:gd name="connsiteX1" fmla="*/ 15044 w 210987"/>
                  <a:gd name="connsiteY1" fmla="*/ 143692 h 151115"/>
                  <a:gd name="connsiteX2" fmla="*/ 28107 w 210987"/>
                  <a:gd name="connsiteY2" fmla="*/ 117566 h 1511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210987" h="151115">
                    <a:moveTo>
                      <a:pt x="210987" y="0"/>
                    </a:moveTo>
                    <a:cubicBezTo>
                      <a:pt x="128255" y="62049"/>
                      <a:pt x="45524" y="124098"/>
                      <a:pt x="15044" y="143692"/>
                    </a:cubicBezTo>
                    <a:cubicBezTo>
                      <a:pt x="-15436" y="163286"/>
                      <a:pt x="6335" y="140426"/>
                      <a:pt x="28107" y="117566"/>
                    </a:cubicBezTo>
                  </a:path>
                </a:pathLst>
              </a:custGeom>
              <a:noFill/>
              <a:ln w="19050" cap="rnd">
                <a:solidFill>
                  <a:schemeClr val="accent1">
                    <a:lumMod val="50000"/>
                  </a:schemeClr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15" name="任意多边形 107"/>
              <p:cNvSpPr/>
              <p:nvPr/>
            </p:nvSpPr>
            <p:spPr>
              <a:xfrm>
                <a:off x="3902024" y="5628214"/>
                <a:ext cx="197130" cy="123884"/>
              </a:xfrm>
              <a:custGeom>
                <a:avLst/>
                <a:gdLst>
                  <a:gd name="connsiteX0" fmla="*/ 210987 w 210987"/>
                  <a:gd name="connsiteY0" fmla="*/ 0 h 151115"/>
                  <a:gd name="connsiteX1" fmla="*/ 15044 w 210987"/>
                  <a:gd name="connsiteY1" fmla="*/ 143692 h 151115"/>
                  <a:gd name="connsiteX2" fmla="*/ 28107 w 210987"/>
                  <a:gd name="connsiteY2" fmla="*/ 117566 h 151115"/>
                  <a:gd name="connsiteX0" fmla="*/ 197130 w 197130"/>
                  <a:gd name="connsiteY0" fmla="*/ 0 h 144359"/>
                  <a:gd name="connsiteX1" fmla="*/ 1187 w 197130"/>
                  <a:gd name="connsiteY1" fmla="*/ 143692 h 144359"/>
                  <a:gd name="connsiteX2" fmla="*/ 115850 w 197130"/>
                  <a:gd name="connsiteY2" fmla="*/ 51825 h 1443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97130" h="144359">
                    <a:moveTo>
                      <a:pt x="197130" y="0"/>
                    </a:moveTo>
                    <a:cubicBezTo>
                      <a:pt x="114398" y="62049"/>
                      <a:pt x="14734" y="135055"/>
                      <a:pt x="1187" y="143692"/>
                    </a:cubicBezTo>
                    <a:cubicBezTo>
                      <a:pt x="-12360" y="152329"/>
                      <a:pt x="94078" y="74685"/>
                      <a:pt x="115850" y="51825"/>
                    </a:cubicBezTo>
                  </a:path>
                </a:pathLst>
              </a:custGeom>
              <a:noFill/>
              <a:ln w="19050" cap="rnd">
                <a:solidFill>
                  <a:schemeClr val="accent1">
                    <a:lumMod val="50000"/>
                  </a:schemeClr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16" name="任意多边形 108"/>
              <p:cNvSpPr/>
              <p:nvPr/>
            </p:nvSpPr>
            <p:spPr>
              <a:xfrm>
                <a:off x="4187147" y="5612305"/>
                <a:ext cx="161365" cy="128221"/>
              </a:xfrm>
              <a:custGeom>
                <a:avLst/>
                <a:gdLst>
                  <a:gd name="connsiteX0" fmla="*/ 161365 w 161365"/>
                  <a:gd name="connsiteY0" fmla="*/ 0 h 149412"/>
                  <a:gd name="connsiteX1" fmla="*/ 0 w 161365"/>
                  <a:gd name="connsiteY1" fmla="*/ 149412 h 1494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61365" h="149412">
                    <a:moveTo>
                      <a:pt x="161365" y="0"/>
                    </a:moveTo>
                    <a:lnTo>
                      <a:pt x="0" y="149412"/>
                    </a:lnTo>
                  </a:path>
                </a:pathLst>
              </a:custGeom>
              <a:noFill/>
              <a:ln w="19050" cap="rnd">
                <a:solidFill>
                  <a:schemeClr val="accent1">
                    <a:lumMod val="50000"/>
                  </a:schemeClr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</p:grpSp>
        <p:grpSp>
          <p:nvGrpSpPr>
            <p:cNvPr id="13" name="组合 98"/>
            <p:cNvGrpSpPr/>
            <p:nvPr/>
          </p:nvGrpSpPr>
          <p:grpSpPr>
            <a:xfrm>
              <a:off x="4461628" y="5606382"/>
              <a:ext cx="1311708" cy="148199"/>
              <a:chOff x="3036804" y="5605218"/>
              <a:chExt cx="1311708" cy="148199"/>
            </a:xfrm>
          </p:grpSpPr>
          <p:sp>
            <p:nvSpPr>
              <p:cNvPr id="106" name="任意多边形 99"/>
              <p:cNvSpPr/>
              <p:nvPr/>
            </p:nvSpPr>
            <p:spPr>
              <a:xfrm>
                <a:off x="3036804" y="5621127"/>
                <a:ext cx="197130" cy="123884"/>
              </a:xfrm>
              <a:custGeom>
                <a:avLst/>
                <a:gdLst>
                  <a:gd name="connsiteX0" fmla="*/ 210987 w 210987"/>
                  <a:gd name="connsiteY0" fmla="*/ 0 h 151115"/>
                  <a:gd name="connsiteX1" fmla="*/ 15044 w 210987"/>
                  <a:gd name="connsiteY1" fmla="*/ 143692 h 151115"/>
                  <a:gd name="connsiteX2" fmla="*/ 28107 w 210987"/>
                  <a:gd name="connsiteY2" fmla="*/ 117566 h 151115"/>
                  <a:gd name="connsiteX0" fmla="*/ 197130 w 197130"/>
                  <a:gd name="connsiteY0" fmla="*/ 0 h 144359"/>
                  <a:gd name="connsiteX1" fmla="*/ 1187 w 197130"/>
                  <a:gd name="connsiteY1" fmla="*/ 143692 h 144359"/>
                  <a:gd name="connsiteX2" fmla="*/ 115850 w 197130"/>
                  <a:gd name="connsiteY2" fmla="*/ 51825 h 1443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97130" h="144359">
                    <a:moveTo>
                      <a:pt x="197130" y="0"/>
                    </a:moveTo>
                    <a:cubicBezTo>
                      <a:pt x="114398" y="62049"/>
                      <a:pt x="14734" y="135055"/>
                      <a:pt x="1187" y="143692"/>
                    </a:cubicBezTo>
                    <a:cubicBezTo>
                      <a:pt x="-12360" y="152329"/>
                      <a:pt x="94078" y="74685"/>
                      <a:pt x="115850" y="51825"/>
                    </a:cubicBezTo>
                  </a:path>
                </a:pathLst>
              </a:custGeom>
              <a:noFill/>
              <a:ln w="19050" cap="rnd">
                <a:solidFill>
                  <a:schemeClr val="accent1">
                    <a:lumMod val="50000"/>
                  </a:schemeClr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07" name="任意多边形 100"/>
              <p:cNvSpPr/>
              <p:nvPr/>
            </p:nvSpPr>
            <p:spPr>
              <a:xfrm>
                <a:off x="3321927" y="5605218"/>
                <a:ext cx="161365" cy="128221"/>
              </a:xfrm>
              <a:custGeom>
                <a:avLst/>
                <a:gdLst>
                  <a:gd name="connsiteX0" fmla="*/ 161365 w 161365"/>
                  <a:gd name="connsiteY0" fmla="*/ 0 h 149412"/>
                  <a:gd name="connsiteX1" fmla="*/ 0 w 161365"/>
                  <a:gd name="connsiteY1" fmla="*/ 149412 h 1494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61365" h="149412">
                    <a:moveTo>
                      <a:pt x="161365" y="0"/>
                    </a:moveTo>
                    <a:lnTo>
                      <a:pt x="0" y="149412"/>
                    </a:lnTo>
                  </a:path>
                </a:pathLst>
              </a:custGeom>
              <a:noFill/>
              <a:ln w="19050" cap="rnd">
                <a:solidFill>
                  <a:schemeClr val="accent1">
                    <a:lumMod val="50000"/>
                  </a:schemeClr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08" name="任意多边形 101"/>
              <p:cNvSpPr/>
              <p:nvPr/>
            </p:nvSpPr>
            <p:spPr>
              <a:xfrm>
                <a:off x="3607839" y="5623735"/>
                <a:ext cx="210987" cy="129682"/>
              </a:xfrm>
              <a:custGeom>
                <a:avLst/>
                <a:gdLst>
                  <a:gd name="connsiteX0" fmla="*/ 210987 w 210987"/>
                  <a:gd name="connsiteY0" fmla="*/ 0 h 151115"/>
                  <a:gd name="connsiteX1" fmla="*/ 15044 w 210987"/>
                  <a:gd name="connsiteY1" fmla="*/ 143692 h 151115"/>
                  <a:gd name="connsiteX2" fmla="*/ 28107 w 210987"/>
                  <a:gd name="connsiteY2" fmla="*/ 117566 h 1511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210987" h="151115">
                    <a:moveTo>
                      <a:pt x="210987" y="0"/>
                    </a:moveTo>
                    <a:cubicBezTo>
                      <a:pt x="128255" y="62049"/>
                      <a:pt x="45524" y="124098"/>
                      <a:pt x="15044" y="143692"/>
                    </a:cubicBezTo>
                    <a:cubicBezTo>
                      <a:pt x="-15436" y="163286"/>
                      <a:pt x="6335" y="140426"/>
                      <a:pt x="28107" y="117566"/>
                    </a:cubicBezTo>
                  </a:path>
                </a:pathLst>
              </a:custGeom>
              <a:noFill/>
              <a:ln w="19050" cap="rnd">
                <a:solidFill>
                  <a:schemeClr val="accent1">
                    <a:lumMod val="50000"/>
                  </a:schemeClr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09" name="任意多边形 102"/>
              <p:cNvSpPr/>
              <p:nvPr/>
            </p:nvSpPr>
            <p:spPr>
              <a:xfrm>
                <a:off x="3902024" y="5628214"/>
                <a:ext cx="197130" cy="123884"/>
              </a:xfrm>
              <a:custGeom>
                <a:avLst/>
                <a:gdLst>
                  <a:gd name="connsiteX0" fmla="*/ 210987 w 210987"/>
                  <a:gd name="connsiteY0" fmla="*/ 0 h 151115"/>
                  <a:gd name="connsiteX1" fmla="*/ 15044 w 210987"/>
                  <a:gd name="connsiteY1" fmla="*/ 143692 h 151115"/>
                  <a:gd name="connsiteX2" fmla="*/ 28107 w 210987"/>
                  <a:gd name="connsiteY2" fmla="*/ 117566 h 151115"/>
                  <a:gd name="connsiteX0" fmla="*/ 197130 w 197130"/>
                  <a:gd name="connsiteY0" fmla="*/ 0 h 144359"/>
                  <a:gd name="connsiteX1" fmla="*/ 1187 w 197130"/>
                  <a:gd name="connsiteY1" fmla="*/ 143692 h 144359"/>
                  <a:gd name="connsiteX2" fmla="*/ 115850 w 197130"/>
                  <a:gd name="connsiteY2" fmla="*/ 51825 h 1443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97130" h="144359">
                    <a:moveTo>
                      <a:pt x="197130" y="0"/>
                    </a:moveTo>
                    <a:cubicBezTo>
                      <a:pt x="114398" y="62049"/>
                      <a:pt x="14734" y="135055"/>
                      <a:pt x="1187" y="143692"/>
                    </a:cubicBezTo>
                    <a:cubicBezTo>
                      <a:pt x="-12360" y="152329"/>
                      <a:pt x="94078" y="74685"/>
                      <a:pt x="115850" y="51825"/>
                    </a:cubicBezTo>
                  </a:path>
                </a:pathLst>
              </a:custGeom>
              <a:noFill/>
              <a:ln w="19050" cap="rnd">
                <a:solidFill>
                  <a:schemeClr val="accent1">
                    <a:lumMod val="50000"/>
                  </a:schemeClr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10" name="任意多边形 103"/>
              <p:cNvSpPr/>
              <p:nvPr/>
            </p:nvSpPr>
            <p:spPr>
              <a:xfrm>
                <a:off x="4187147" y="5612305"/>
                <a:ext cx="161365" cy="128221"/>
              </a:xfrm>
              <a:custGeom>
                <a:avLst/>
                <a:gdLst>
                  <a:gd name="connsiteX0" fmla="*/ 161365 w 161365"/>
                  <a:gd name="connsiteY0" fmla="*/ 0 h 149412"/>
                  <a:gd name="connsiteX1" fmla="*/ 0 w 161365"/>
                  <a:gd name="connsiteY1" fmla="*/ 149412 h 1494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61365" h="149412">
                    <a:moveTo>
                      <a:pt x="161365" y="0"/>
                    </a:moveTo>
                    <a:lnTo>
                      <a:pt x="0" y="149412"/>
                    </a:lnTo>
                  </a:path>
                </a:pathLst>
              </a:custGeom>
              <a:noFill/>
              <a:ln w="19050" cap="rnd">
                <a:solidFill>
                  <a:schemeClr val="accent1">
                    <a:lumMod val="50000"/>
                  </a:schemeClr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</p:grp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" grpId="0"/>
      <p:bldP spid="64" grpId="0"/>
      <p:bldP spid="6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Kết quả hình ảnh cho nền trắng"/>
          <p:cNvPicPr>
            <a:picLocks noChangeAspect="1" noChangeArrowheads="1"/>
          </p:cNvPicPr>
          <p:nvPr/>
        </p:nvPicPr>
        <p:blipFill>
          <a:blip r:embed="rId2"/>
          <a:srcRect r="29408" b="29046"/>
          <a:stretch>
            <a:fillRect/>
          </a:stretch>
        </p:blipFill>
        <p:spPr bwMode="auto">
          <a:xfrm>
            <a:off x="534853" y="484497"/>
            <a:ext cx="11129922" cy="5887915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818652" y="614143"/>
            <a:ext cx="312452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000" b="1" i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en-US" sz="4000" b="1" i="1" u="sng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Tác</a:t>
            </a:r>
            <a:r>
              <a:rPr lang="en-US" sz="4000" b="1" i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i="1" u="sng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giả</a:t>
            </a:r>
            <a:endParaRPr lang="en-US" sz="4000" b="1" i="1" u="sng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5" name="Picture 14" descr="—Pngtree—vietnam flag of circle brush_3608763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124514" y="2164319"/>
            <a:ext cx="674250" cy="674425"/>
          </a:xfrm>
          <a:prstGeom prst="rect">
            <a:avLst/>
          </a:prstGeom>
        </p:spPr>
      </p:pic>
      <p:sp>
        <p:nvSpPr>
          <p:cNvPr id="11265" name="Rectangle 1"/>
          <p:cNvSpPr>
            <a:spLocks noChangeArrowheads="1"/>
          </p:cNvSpPr>
          <p:nvPr/>
        </p:nvSpPr>
        <p:spPr bwMode="auto">
          <a:xfrm>
            <a:off x="2142142" y="2088114"/>
            <a:ext cx="5130222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39750" algn="l"/>
              </a:tabLst>
            </a:pP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Hồ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Chí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Minh (1890 – 1969) 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quê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ở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Nghệ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An</a:t>
            </a:r>
            <a:endParaRPr kumimoji="0" lang="en-US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8" name="Picture 17" descr="—Pngtree—vietnam flag of circle brush_3608763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140431" y="4200122"/>
            <a:ext cx="674250" cy="674425"/>
          </a:xfrm>
          <a:prstGeom prst="rect">
            <a:avLst/>
          </a:prstGeom>
        </p:spPr>
      </p:pic>
      <p:sp>
        <p:nvSpPr>
          <p:cNvPr id="19" name="Rectangle 1"/>
          <p:cNvSpPr>
            <a:spLocks noChangeArrowheads="1"/>
          </p:cNvSpPr>
          <p:nvPr/>
        </p:nvSpPr>
        <p:spPr bwMode="auto">
          <a:xfrm>
            <a:off x="2130771" y="3673531"/>
            <a:ext cx="5130222" cy="1815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39750" algn="l"/>
              </a:tabLst>
            </a:pP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Là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vị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lãnh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tụ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thiên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tài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một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nhà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văn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nhà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thơ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lớn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của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dân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tộc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một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chiến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sĩ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cộng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sản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quốc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tế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một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Danh</a:t>
            </a:r>
            <a:r>
              <a:rPr kumimoji="0" lang="en-US" sz="28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nhân</a:t>
            </a:r>
            <a:r>
              <a:rPr kumimoji="0" lang="en-US" sz="28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văn</a:t>
            </a:r>
            <a:r>
              <a:rPr kumimoji="0" lang="en-US" sz="28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hóa</a:t>
            </a:r>
            <a:r>
              <a:rPr kumimoji="0" lang="en-US" sz="28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thế</a:t>
            </a:r>
            <a:r>
              <a:rPr kumimoji="0" lang="en-US" sz="28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giới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endParaRPr kumimoji="0" lang="en-US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Picture 4" descr="C:\Documents and Settings\THANH TAI\My Documents\Downloads\images.jpg"/>
          <p:cNvPicPr>
            <a:picLocks noChangeAspect="1" noChangeArrowheads="1"/>
          </p:cNvPicPr>
          <p:nvPr/>
        </p:nvPicPr>
        <p:blipFill>
          <a:blip r:embed="rId4"/>
          <a:srcRect l="4309" r="4839"/>
          <a:stretch>
            <a:fillRect/>
          </a:stretch>
        </p:blipFill>
        <p:spPr bwMode="auto">
          <a:xfrm>
            <a:off x="7707184" y="1273737"/>
            <a:ext cx="3917682" cy="422631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0" dur="500"/>
                                        <p:tgtEl>
                                          <p:spTgt spid="112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1265" grpId="0"/>
      <p:bldP spid="19" grpId="0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Tien\Downloads\GAME PP\HA NOI\67916024_361791171408886_2309680669866852352_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721" y="222738"/>
            <a:ext cx="11680957" cy="61780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3" descr="C:\Users\ADMIN\Desktop\Tai nguyen thiet ke tro choi\Bảng gỗ\49f1b87228eb6bdb68e300357ebeb9ca (2).jp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>
                        <a14:foregroundMark x1="86711" y1="13242" x2="90864" y2="83105"/>
                        <a14:foregroundMark x1="88870" y1="10959" x2="38040" y2="9132"/>
                        <a14:foregroundMark x1="50831" y1="6849" x2="79402" y2="4110"/>
                        <a14:foregroundMark x1="33887" y1="10959" x2="16944" y2="19178"/>
                        <a14:foregroundMark x1="15947" y1="34247" x2="11462" y2="55708"/>
                        <a14:foregroundMark x1="7973" y1="75342" x2="5150" y2="85845"/>
                        <a14:foregroundMark x1="15449" y1="31050" x2="18439" y2="30137"/>
                        <a14:foregroundMark x1="6478" y1="91781" x2="68771" y2="83105"/>
                        <a14:foregroundMark x1="67774" y1="89041" x2="94684" y2="94521"/>
                        <a14:foregroundMark x1="69767" y1="87671" x2="89867" y2="88584"/>
                        <a14:foregroundMark x1="98671" y1="44749" x2="87375" y2="54338"/>
                        <a14:foregroundMark x1="13953" y1="30137" x2="19767" y2="31050"/>
                        <a14:backgroundMark x1="88206" y1="19178" x2="85216" y2="18265"/>
                        <a14:backgroundMark x1="91362" y1="60274" x2="87375" y2="5890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5470" y="4443953"/>
            <a:ext cx="7414869" cy="18967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/>
          <p:nvPr/>
        </p:nvSpPr>
        <p:spPr>
          <a:xfrm rot="20861924">
            <a:off x="5633463" y="4932567"/>
            <a:ext cx="3453500" cy="6096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57150">
            <a:solidFill>
              <a:srgbClr val="FF0000"/>
            </a:solidFill>
            <a:prstDash val="solid"/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rgbClr val="FF0000"/>
                </a:solidFill>
              </a:rPr>
              <a:t>THE END</a:t>
            </a:r>
            <a:endParaRPr lang="en-US" sz="3200" b="1" dirty="0">
              <a:solidFill>
                <a:srgbClr val="FF0000"/>
              </a:solidFill>
            </a:endParaRPr>
          </a:p>
        </p:txBody>
      </p:sp>
      <p:pic>
        <p:nvPicPr>
          <p:cNvPr id="7" name="Picture 4" descr="D:\GIAO AN\MAU POWER POINT DEP\ANH DONG PP\2-ctu.vn_anh_dong_mau_slide_powerpoint_dep_(17).gif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61912" y="4843042"/>
            <a:ext cx="1726750" cy="1295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5" descr="D:\GIAO AN\MAU POWER POINT DEP\ANH DONG PP\Phao hoa.gif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73" y="0"/>
            <a:ext cx="2945633" cy="26517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5" descr="D:\GIAO AN\MAU POWER POINT DEP\ANH DONG PP\Phao hoa.gif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4058" y="0"/>
            <a:ext cx="2945633" cy="26517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5" descr="D:\GIAO AN\MAU POWER POINT DEP\ANH DONG PP\Phao hoa.gif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7271" y="0"/>
            <a:ext cx="2945633" cy="26517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5" descr="D:\GIAO AN\MAU POWER POINT DEP\ANH DONG PP\Phao hoa.gif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9794" y="2333905"/>
            <a:ext cx="2945633" cy="26517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5" descr="D:\GIAO AN\MAU POWER POINT DEP\ANH DONG PP\Phao hoa.gif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820" y="152400"/>
            <a:ext cx="2945633" cy="26517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5" descr="D:\GIAO AN\MAU POWER POINT DEP\ANH DONG PP\Phao hoa.gif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820" y="2214888"/>
            <a:ext cx="2945633" cy="26517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5" descr="D:\GIAO AN\MAU POWER POINT DEP\ANH DONG PP\Phao hoa.gif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8162" y="2161177"/>
            <a:ext cx="2945633" cy="26517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5" descr="D:\GIAO AN\MAU POWER POINT DEP\ANH DONG PP\Phao hoa.gif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3030" y="1693825"/>
            <a:ext cx="2945633" cy="26517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5" descr="D:\GIAO AN\MAU POWER POINT DEP\ANH DONG PP\Phao hoa.gif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7271" y="835297"/>
            <a:ext cx="2945633" cy="26517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5" descr="D:\GIAO AN\MAU POWER POINT DEP\ANH DONG PP\Phao hoa.gif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4058" y="2021809"/>
            <a:ext cx="2945633" cy="26517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5" descr="D:\GIAO AN\MAU POWER POINT DEP\ANH DONG PP\Phao hoa.gif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820" y="987697"/>
            <a:ext cx="2945633" cy="26517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5" descr="D:\GIAO AN\MAU POWER POINT DEP\ANH DONG PP\Phao hoa.gif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820" y="3050185"/>
            <a:ext cx="2945633" cy="26517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5" descr="D:\GIAO AN\MAU POWER POINT DEP\ANH DONG PP\Phao hoa.gif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9030" y="-28909"/>
            <a:ext cx="2945633" cy="26517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963366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Tien\Downloads\GAME PP\HA NOI\8_ltb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404" y="17762"/>
            <a:ext cx="11976444" cy="66878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3" descr="C:\Users\ADMIN\Desktop\Tai nguyen thiet ke tro choi\Bảng gỗ\49f1b87228eb6bdb68e300357ebeb9ca (2).jp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>
                        <a14:foregroundMark x1="86711" y1="13242" x2="90864" y2="83105"/>
                        <a14:foregroundMark x1="88870" y1="10959" x2="38040" y2="9132"/>
                        <a14:foregroundMark x1="50831" y1="6849" x2="79402" y2="4110"/>
                        <a14:foregroundMark x1="33887" y1="10959" x2="16944" y2="19178"/>
                        <a14:foregroundMark x1="15947" y1="34247" x2="11462" y2="55708"/>
                        <a14:foregroundMark x1="7973" y1="75342" x2="5150" y2="85845"/>
                        <a14:foregroundMark x1="15449" y1="31050" x2="18439" y2="30137"/>
                        <a14:foregroundMark x1="6478" y1="91781" x2="68771" y2="83105"/>
                        <a14:foregroundMark x1="67774" y1="89041" x2="94684" y2="94521"/>
                        <a14:foregroundMark x1="69767" y1="87671" x2="89867" y2="88584"/>
                        <a14:foregroundMark x1="98671" y1="44749" x2="87375" y2="54338"/>
                        <a14:foregroundMark x1="13953" y1="30137" x2="19767" y2="31050"/>
                        <a14:backgroundMark x1="88206" y1="19178" x2="85216" y2="18265"/>
                        <a14:backgroundMark x1="91362" y1="60274" x2="87375" y2="58904"/>
                      </a14:backgroundRemoval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294" y="89238"/>
            <a:ext cx="11274663" cy="19681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706662" y="304800"/>
            <a:ext cx="6590266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800" b="1" smtClean="0">
                <a:latin typeface="UVN Bach Tuyet Nang" pitchFamily="18" charset="0"/>
                <a:cs typeface="Arial" panose="020B0604020202020204" pitchFamily="34" charset="0"/>
              </a:rPr>
              <a:t>HÀ NỘI </a:t>
            </a:r>
          </a:p>
          <a:p>
            <a:pPr algn="ctr">
              <a:lnSpc>
                <a:spcPct val="150000"/>
              </a:lnSpc>
            </a:pPr>
            <a:r>
              <a:rPr lang="en-US" sz="2800" b="1" smtClean="0">
                <a:latin typeface="UVN Bach Tuyet Nang" pitchFamily="18" charset="0"/>
                <a:cs typeface="Arial" panose="020B0604020202020204" pitchFamily="34" charset="0"/>
              </a:rPr>
              <a:t> ĐIỆN BIÊN PHỦ TRÊN KHÔNG</a:t>
            </a:r>
            <a:endParaRPr lang="en-US" sz="2800" b="1" dirty="0">
              <a:latin typeface="UVN Bach Tuyet Nang" pitchFamily="18" charset="0"/>
              <a:cs typeface="Arial" panose="020B0604020202020204" pitchFamily="34" charset="0"/>
            </a:endParaRPr>
          </a:p>
        </p:txBody>
      </p:sp>
      <p:pic>
        <p:nvPicPr>
          <p:cNvPr id="7" name="Picture 11" descr="C:\Users\ADMIN\Desktop\Tai nguyen thiet ke tro choi\Angry birds epic birds\1505573783630 (2).png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 cstate="print">
            <a:grayscl/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43625" y="2061029"/>
            <a:ext cx="2024802" cy="8751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3207529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2000" fill="hold"/>
                                        <p:tgtEl>
                                          <p:spTgt spid="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6" grpId="1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2">
            <a:alpha val="94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" name="Picture 3" descr="C:\Users\Tien\Downloads\GAME PP\HA NOI\875272-1557190293725600464577-crop-155719030285434871201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220" b="96829" l="2576" r="95152">
                        <a14:foregroundMark x1="88485" y1="68293" x2="88030" y2="68293"/>
                        <a14:foregroundMark x1="88030" y1="65610" x2="88030" y2="65610"/>
                        <a14:foregroundMark x1="88030" y1="62195" x2="88030" y2="62195"/>
                        <a14:foregroundMark x1="88182" y1="61951" x2="88182" y2="61951"/>
                        <a14:foregroundMark x1="88182" y1="61951" x2="88182" y2="61951"/>
                        <a14:foregroundMark x1="90606" y1="53902" x2="90606" y2="53902"/>
                        <a14:foregroundMark x1="75303" y1="37805" x2="75303" y2="37805"/>
                        <a14:foregroundMark x1="74545" y1="32439" x2="74545" y2="32439"/>
                        <a14:foregroundMark x1="75909" y1="30732" x2="75909" y2="30732"/>
                        <a14:foregroundMark x1="78182" y1="30244" x2="78182" y2="30244"/>
                        <a14:foregroundMark x1="79394" y1="32683" x2="79394" y2="32683"/>
                        <a14:foregroundMark x1="78485" y1="33659" x2="78485" y2="33659"/>
                        <a14:foregroundMark x1="78485" y1="33659" x2="78485" y2="33659"/>
                        <a14:foregroundMark x1="78485" y1="33659" x2="78485" y2="33659"/>
                        <a14:foregroundMark x1="75909" y1="31220" x2="75909" y2="31220"/>
                        <a14:foregroundMark x1="73939" y1="30976" x2="73939" y2="30976"/>
                        <a14:foregroundMark x1="73030" y1="30976" x2="73030" y2="30976"/>
                        <a14:foregroundMark x1="40303" y1="20244" x2="40303" y2="20244"/>
                        <a14:foregroundMark x1="41515" y1="19268" x2="41515" y2="19268"/>
                        <a14:foregroundMark x1="43333" y1="18537" x2="43333" y2="18537"/>
                        <a14:foregroundMark x1="43788" y1="17561" x2="43788" y2="17561"/>
                        <a14:foregroundMark x1="45152" y1="19024" x2="45152" y2="19024"/>
                        <a14:foregroundMark x1="45152" y1="21463" x2="45152" y2="21463"/>
                        <a14:foregroundMark x1="41212" y1="16585" x2="41212" y2="16585"/>
                        <a14:foregroundMark x1="40455" y1="16829" x2="40455" y2="16829"/>
                        <a14:foregroundMark x1="41970" y1="16829" x2="41970" y2="16829"/>
                        <a14:foregroundMark x1="42727" y1="16585" x2="42727" y2="16585"/>
                        <a14:foregroundMark x1="34848" y1="7561" x2="34848" y2="7561"/>
                        <a14:foregroundMark x1="34848" y1="5854" x2="34848" y2="5854"/>
                        <a14:foregroundMark x1="34848" y1="4146" x2="34848" y2="4146"/>
                        <a14:foregroundMark x1="34848" y1="4146" x2="34848" y2="4146"/>
                        <a14:foregroundMark x1="34848" y1="3902" x2="34848" y2="3902"/>
                        <a14:foregroundMark x1="34848" y1="2439" x2="34848" y2="2439"/>
                        <a14:foregroundMark x1="34848" y1="2439" x2="34848" y2="2439"/>
                        <a14:foregroundMark x1="34848" y1="2195" x2="34848" y2="2195"/>
                        <a14:foregroundMark x1="84848" y1="92439" x2="84848" y2="92439"/>
                        <a14:foregroundMark x1="83182" y1="87317" x2="83182" y2="87317"/>
                        <a14:foregroundMark x1="81061" y1="39756" x2="81061" y2="39756"/>
                        <a14:foregroundMark x1="81970" y1="41707" x2="81970" y2="41707"/>
                        <a14:foregroundMark x1="35455" y1="2195" x2="35455" y2="2195"/>
                        <a14:foregroundMark x1="35455" y1="2195" x2="35455" y2="2195"/>
                        <a14:foregroundMark x1="28939" y1="62927" x2="28939" y2="62927"/>
                        <a14:foregroundMark x1="32273" y1="66585" x2="32273" y2="66585"/>
                        <a14:foregroundMark x1="34394" y1="68780" x2="34394" y2="68780"/>
                        <a14:foregroundMark x1="34091" y1="75610" x2="34091" y2="75610"/>
                        <a14:foregroundMark x1="27424" y1="81220" x2="27424" y2="81220"/>
                        <a14:foregroundMark x1="27121" y1="81707" x2="25606" y2="82439"/>
                        <a14:foregroundMark x1="23030" y1="83902" x2="23030" y2="83902"/>
                        <a14:foregroundMark x1="38485" y1="90244" x2="38485" y2="90244"/>
                        <a14:foregroundMark x1="40455" y1="85854" x2="40455" y2="85854"/>
                        <a14:foregroundMark x1="41818" y1="80000" x2="41818" y2="80000"/>
                        <a14:foregroundMark x1="41818" y1="80000" x2="41818" y2="80000"/>
                        <a14:foregroundMark x1="38485" y1="92195" x2="38182" y2="92927"/>
                        <a14:foregroundMark x1="38182" y1="92927" x2="38182" y2="92927"/>
                        <a14:foregroundMark x1="37121" y1="92927" x2="37121" y2="92927"/>
                        <a14:foregroundMark x1="60152" y1="68049" x2="60152" y2="68049"/>
                        <a14:foregroundMark x1="55152" y1="67073" x2="55152" y2="67073"/>
                        <a14:foregroundMark x1="42727" y1="27561" x2="42727" y2="27561"/>
                        <a14:foregroundMark x1="42879" y1="30000" x2="42879" y2="30000"/>
                        <a14:foregroundMark x1="35474" y1="17571" x2="35474" y2="17571"/>
                        <a14:foregroundMark x1="40449" y1="33850" x2="40449" y2="33850"/>
                        <a14:foregroundMark x1="45425" y1="39018" x2="45425" y2="39018"/>
                        <a14:foregroundMark x1="42697" y1="37468" x2="42697" y2="37468"/>
                        <a14:foregroundMark x1="43660" y1="45220" x2="43660" y2="45220"/>
                        <a14:foregroundMark x1="50562" y1="66408" x2="50562" y2="66408"/>
                        <a14:foregroundMark x1="48957" y1="64083" x2="48957" y2="64083"/>
                        <a14:backgroundMark x1="22424" y1="65610" x2="22424" y2="65610"/>
                        <a14:backgroundMark x1="14394" y1="71707" x2="14394" y2="71707"/>
                        <a14:backgroundMark x1="11364" y1="73902" x2="11364" y2="73902"/>
                        <a14:backgroundMark x1="25606" y1="55610" x2="25606" y2="55610"/>
                        <a14:backgroundMark x1="25303" y1="63171" x2="25303" y2="63171"/>
                        <a14:backgroundMark x1="29394" y1="59268" x2="29394" y2="59268"/>
                        <a14:backgroundMark x1="51043" y1="57623" x2="51043" y2="57623"/>
                        <a14:backgroundMark x1="49759" y1="53488" x2="49759" y2="53488"/>
                        <a14:backgroundMark x1="49759" y1="50646" x2="49759" y2="5064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-125757" y="4876800"/>
            <a:ext cx="4251225" cy="1981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7" name="Picture 5" descr="C:\Users\Tien\Downloads\GAME PP\HA NOI\68924896_361791251408878_680818428847587328_n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3274" b="89881" l="7576" r="96970">
                        <a14:foregroundMark x1="17424" y1="17560" x2="17424" y2="17560"/>
                        <a14:foregroundMark x1="20833" y1="24405" x2="20833" y2="24405"/>
                        <a14:foregroundMark x1="13068" y1="34524" x2="13068" y2="34524"/>
                        <a14:foregroundMark x1="12121" y1="34821" x2="12121" y2="34821"/>
                        <a14:foregroundMark x1="11553" y1="33929" x2="11553" y2="33929"/>
                        <a14:foregroundMark x1="11364" y1="30357" x2="11364" y2="30357"/>
                        <a14:foregroundMark x1="11553" y1="26786" x2="11553" y2="26786"/>
                        <a14:foregroundMark x1="11553" y1="23512" x2="11553" y2="23512"/>
                        <a14:foregroundMark x1="23674" y1="25000" x2="23674" y2="25000"/>
                        <a14:foregroundMark x1="30871" y1="28571" x2="30871" y2="28571"/>
                        <a14:foregroundMark x1="32386" y1="29464" x2="32386" y2="29464"/>
                        <a14:backgroundMark x1="14583" y1="29464" x2="14583" y2="29464"/>
                        <a14:backgroundMark x1="16288" y1="25298" x2="16288" y2="25298"/>
                        <a14:backgroundMark x1="8523" y1="38690" x2="8523" y2="38690"/>
                        <a14:backgroundMark x1="14583" y1="46131" x2="14583" y2="46131"/>
                        <a14:backgroundMark x1="31439" y1="43452" x2="31439" y2="43452"/>
                        <a14:backgroundMark x1="44318" y1="53571" x2="44318" y2="5357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217081">
            <a:off x="783930" y="271649"/>
            <a:ext cx="3194908" cy="1525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8" descr="D:\GIAO AN\MAU POWER POINT DEP\ANH DONG PP\6-mau_slide_powerpoint_dep_ctu.vn_(84).gif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1074" y="82215"/>
            <a:ext cx="1453647" cy="15359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9" name="Picture 5" descr="C:\Users\Tien\Downloads\GAME PP\HA NOI\68924896_361791251408878_680818428847587328_n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3274" b="89881" l="7576" r="96970">
                        <a14:foregroundMark x1="17424" y1="17560" x2="17424" y2="17560"/>
                        <a14:foregroundMark x1="20833" y1="24405" x2="20833" y2="24405"/>
                        <a14:foregroundMark x1="13068" y1="34524" x2="13068" y2="34524"/>
                        <a14:foregroundMark x1="12121" y1="34821" x2="12121" y2="34821"/>
                        <a14:foregroundMark x1="11553" y1="33929" x2="11553" y2="33929"/>
                        <a14:foregroundMark x1="11364" y1="30357" x2="11364" y2="30357"/>
                        <a14:foregroundMark x1="11553" y1="26786" x2="11553" y2="26786"/>
                        <a14:foregroundMark x1="11553" y1="23512" x2="11553" y2="23512"/>
                        <a14:foregroundMark x1="23674" y1="25000" x2="23674" y2="25000"/>
                        <a14:foregroundMark x1="30871" y1="28571" x2="30871" y2="28571"/>
                        <a14:foregroundMark x1="32386" y1="29464" x2="32386" y2="29464"/>
                        <a14:backgroundMark x1="14583" y1="29464" x2="14583" y2="29464"/>
                        <a14:backgroundMark x1="16288" y1="25298" x2="16288" y2="25298"/>
                        <a14:backgroundMark x1="8523" y1="38690" x2="8523" y2="38690"/>
                        <a14:backgroundMark x1="14583" y1="46131" x2="14583" y2="46131"/>
                        <a14:backgroundMark x1="31439" y1="43452" x2="31439" y2="43452"/>
                        <a14:backgroundMark x1="44318" y1="53571" x2="44318" y2="53571"/>
                      </a14:backgroundRemoval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217081">
            <a:off x="546972" y="2264958"/>
            <a:ext cx="2688501" cy="12834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0" name="Picture 8" descr="D:\GIAO AN\MAU POWER POINT DEP\ANH DONG PP\6-mau_slide_powerpoint_dep_ctu.vn_(84).gif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4635" y="1813402"/>
            <a:ext cx="1453647" cy="15359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" name="Picture 5" descr="C:\Users\Tien\Downloads\GAME PP\HA NOI\68924896_361791251408878_680818428847587328_n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3274" b="89881" l="7576" r="96970">
                        <a14:foregroundMark x1="17424" y1="17560" x2="17424" y2="17560"/>
                        <a14:foregroundMark x1="20833" y1="24405" x2="20833" y2="24405"/>
                        <a14:foregroundMark x1="13068" y1="34524" x2="13068" y2="34524"/>
                        <a14:foregroundMark x1="12121" y1="34821" x2="12121" y2="34821"/>
                        <a14:foregroundMark x1="11553" y1="33929" x2="11553" y2="33929"/>
                        <a14:foregroundMark x1="11364" y1="30357" x2="11364" y2="30357"/>
                        <a14:foregroundMark x1="11553" y1="26786" x2="11553" y2="26786"/>
                        <a14:foregroundMark x1="11553" y1="23512" x2="11553" y2="23512"/>
                        <a14:foregroundMark x1="23674" y1="25000" x2="23674" y2="25000"/>
                        <a14:foregroundMark x1="30871" y1="28571" x2="30871" y2="28571"/>
                        <a14:foregroundMark x1="32386" y1="29464" x2="32386" y2="29464"/>
                        <a14:backgroundMark x1="14583" y1="29464" x2="14583" y2="29464"/>
                        <a14:backgroundMark x1="16288" y1="25298" x2="16288" y2="25298"/>
                        <a14:backgroundMark x1="8523" y1="38690" x2="8523" y2="38690"/>
                        <a14:backgroundMark x1="14583" y1="46131" x2="14583" y2="46131"/>
                        <a14:backgroundMark x1="31439" y1="43452" x2="31439" y2="43452"/>
                        <a14:backgroundMark x1="44318" y1="53571" x2="44318" y2="5357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217081">
            <a:off x="4486802" y="503114"/>
            <a:ext cx="3194908" cy="1525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2" name="Picture 8" descr="D:\GIAO AN\MAU POWER POINT DEP\ANH DONG PP\6-mau_slide_powerpoint_dep_ctu.vn_(84).gif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43947" y="313680"/>
            <a:ext cx="1453647" cy="15359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3" name="Picture 5" descr="C:\Users\Tien\Downloads\GAME PP\HA NOI\68924896_361791251408878_680818428847587328_n.jpg"/>
          <p:cNvPicPr>
            <a:picLocks noChangeAspect="1" noChangeArrowheads="1"/>
          </p:cNvPicPr>
          <p:nvPr/>
        </p:nvPicPr>
        <p:blipFill>
          <a:blip r:embed="rId9" cstate="print"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3274" b="89881" l="7576" r="96970">
                        <a14:foregroundMark x1="17424" y1="17560" x2="17424" y2="17560"/>
                        <a14:foregroundMark x1="20833" y1="24405" x2="20833" y2="24405"/>
                        <a14:foregroundMark x1="13068" y1="34524" x2="13068" y2="34524"/>
                        <a14:foregroundMark x1="12121" y1="34821" x2="12121" y2="34821"/>
                        <a14:foregroundMark x1="11553" y1="33929" x2="11553" y2="33929"/>
                        <a14:foregroundMark x1="11364" y1="30357" x2="11364" y2="30357"/>
                        <a14:foregroundMark x1="11553" y1="26786" x2="11553" y2="26786"/>
                        <a14:foregroundMark x1="11553" y1="23512" x2="11553" y2="23512"/>
                        <a14:foregroundMark x1="23674" y1="25000" x2="23674" y2="25000"/>
                        <a14:foregroundMark x1="30871" y1="28571" x2="30871" y2="28571"/>
                        <a14:foregroundMark x1="32386" y1="29464" x2="32386" y2="29464"/>
                        <a14:backgroundMark x1="14583" y1="29464" x2="14583" y2="29464"/>
                        <a14:backgroundMark x1="16288" y1="25298" x2="16288" y2="25298"/>
                        <a14:backgroundMark x1="8523" y1="38690" x2="8523" y2="38690"/>
                        <a14:backgroundMark x1="14583" y1="46131" x2="14583" y2="46131"/>
                        <a14:backgroundMark x1="31439" y1="43452" x2="31439" y2="43452"/>
                        <a14:backgroundMark x1="44318" y1="53571" x2="44318" y2="5357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217081">
            <a:off x="8252715" y="305718"/>
            <a:ext cx="2856684" cy="13637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4" name="Picture 8" descr="D:\GIAO AN\MAU POWER POINT DEP\ANH DONG PP\6-mau_slide_powerpoint_dep_ctu.vn_(84).gif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40046" y="190834"/>
            <a:ext cx="1453647" cy="15359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5" name="Picture 5" descr="C:\Users\Tien\Downloads\GAME PP\HA NOI\68924896_361791251408878_680818428847587328_n.jp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3274" b="89881" l="7576" r="96970">
                        <a14:foregroundMark x1="17424" y1="17560" x2="17424" y2="17560"/>
                        <a14:foregroundMark x1="20833" y1="24405" x2="20833" y2="24405"/>
                        <a14:foregroundMark x1="13068" y1="34524" x2="13068" y2="34524"/>
                        <a14:foregroundMark x1="12121" y1="34821" x2="12121" y2="34821"/>
                        <a14:foregroundMark x1="11553" y1="33929" x2="11553" y2="33929"/>
                        <a14:foregroundMark x1="11364" y1="30357" x2="11364" y2="30357"/>
                        <a14:foregroundMark x1="11553" y1="26786" x2="11553" y2="26786"/>
                        <a14:foregroundMark x1="11553" y1="23512" x2="11553" y2="23512"/>
                        <a14:foregroundMark x1="23674" y1="25000" x2="23674" y2="25000"/>
                        <a14:foregroundMark x1="30871" y1="28571" x2="30871" y2="28571"/>
                        <a14:foregroundMark x1="32386" y1="29464" x2="32386" y2="29464"/>
                        <a14:backgroundMark x1="14583" y1="29464" x2="14583" y2="29464"/>
                        <a14:backgroundMark x1="16288" y1="25298" x2="16288" y2="25298"/>
                        <a14:backgroundMark x1="8523" y1="38690" x2="8523" y2="38690"/>
                        <a14:backgroundMark x1="14583" y1="46131" x2="14583" y2="46131"/>
                        <a14:backgroundMark x1="31439" y1="43452" x2="31439" y2="43452"/>
                        <a14:backgroundMark x1="44318" y1="53571" x2="44318" y2="5357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217081">
            <a:off x="3215253" y="2484258"/>
            <a:ext cx="2798527" cy="13360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6" name="Picture 8" descr="D:\GIAO AN\MAU POWER POINT DEP\ANH DONG PP\6-mau_slide_powerpoint_dep_ctu.vn_(84).gif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7150" y="2202137"/>
            <a:ext cx="1453647" cy="15359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9" name="Picture 5" descr="C:\Users\Tien\Downloads\GAME PP\HA NOI\68924896_361791251408878_680818428847587328_n.jpg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3274" b="89881" l="7576" r="96970">
                        <a14:foregroundMark x1="17424" y1="17560" x2="17424" y2="17560"/>
                        <a14:foregroundMark x1="20833" y1="24405" x2="20833" y2="24405"/>
                        <a14:foregroundMark x1="13068" y1="34524" x2="13068" y2="34524"/>
                        <a14:foregroundMark x1="12121" y1="34821" x2="12121" y2="34821"/>
                        <a14:foregroundMark x1="11553" y1="33929" x2="11553" y2="33929"/>
                        <a14:foregroundMark x1="11364" y1="30357" x2="11364" y2="30357"/>
                        <a14:foregroundMark x1="11553" y1="26786" x2="11553" y2="26786"/>
                        <a14:foregroundMark x1="11553" y1="23512" x2="11553" y2="23512"/>
                        <a14:foregroundMark x1="23674" y1="25000" x2="23674" y2="25000"/>
                        <a14:foregroundMark x1="30871" y1="28571" x2="30871" y2="28571"/>
                        <a14:foregroundMark x1="32386" y1="29464" x2="32386" y2="29464"/>
                        <a14:backgroundMark x1="14583" y1="29464" x2="14583" y2="29464"/>
                        <a14:backgroundMark x1="16288" y1="25298" x2="16288" y2="25298"/>
                        <a14:backgroundMark x1="8523" y1="38690" x2="8523" y2="38690"/>
                        <a14:backgroundMark x1="14583" y1="46131" x2="14583" y2="46131"/>
                        <a14:backgroundMark x1="31439" y1="43452" x2="31439" y2="43452"/>
                        <a14:backgroundMark x1="44318" y1="53571" x2="44318" y2="53571"/>
                      </a14:backgroundRemoval>
                    </a14:imgEffect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217081">
            <a:off x="7933026" y="1826463"/>
            <a:ext cx="3693143" cy="17630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0" name="Picture 8" descr="D:\GIAO AN\MAU POWER POINT DEP\ANH DONG PP\6-mau_slide_powerpoint_dep_ctu.vn_(84).gif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09336" y="1894922"/>
            <a:ext cx="1453647" cy="15359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6" name="Picture 14">
            <a:hlinkClick r:id="rId14" action="ppaction://hlinksldjump"/>
          </p:cNvPr>
          <p:cNvPicPr>
            <a:picLocks noChangeAspect="1" noChangeArrowheads="1"/>
          </p:cNvPicPr>
          <p:nvPr/>
        </p:nvPicPr>
        <p:blipFill>
          <a:blip r:embed="rId1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03502" y="4669878"/>
            <a:ext cx="1218883" cy="22071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87" name="Picture 15">
            <a:hlinkClick r:id="rId16" action="ppaction://hlinksldjump"/>
          </p:cNvPr>
          <p:cNvPicPr>
            <a:picLocks noChangeAspect="1" noChangeArrowheads="1"/>
          </p:cNvPicPr>
          <p:nvPr/>
        </p:nvPicPr>
        <p:blipFill>
          <a:blip r:embed="rId1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4971" y="4669879"/>
            <a:ext cx="1218883" cy="21881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88" name="Picture 16">
            <a:hlinkClick r:id="rId18" action="ppaction://hlinksldjump"/>
          </p:cNvPr>
          <p:cNvPicPr>
            <a:picLocks noChangeAspect="1" noChangeArrowheads="1"/>
          </p:cNvPicPr>
          <p:nvPr/>
        </p:nvPicPr>
        <p:blipFill>
          <a:blip r:embed="rId1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5427" y="4669879"/>
            <a:ext cx="1218883" cy="21881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89" name="Picture 17">
            <a:hlinkClick r:id="rId20" action="ppaction://hlinksldjump"/>
          </p:cNvPr>
          <p:cNvPicPr>
            <a:picLocks noChangeAspect="1" noChangeArrowheads="1"/>
          </p:cNvPicPr>
          <p:nvPr/>
        </p:nvPicPr>
        <p:blipFill>
          <a:blip r:embed="rId2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25883" y="4669878"/>
            <a:ext cx="1218883" cy="21881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90" name="Picture 18">
            <a:hlinkClick r:id="rId22" action="ppaction://hlinksldjump"/>
          </p:cNvPr>
          <p:cNvPicPr>
            <a:picLocks noChangeAspect="1" noChangeArrowheads="1"/>
          </p:cNvPicPr>
          <p:nvPr/>
        </p:nvPicPr>
        <p:blipFill>
          <a:blip r:embed="rId2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46339" y="4669878"/>
            <a:ext cx="1218883" cy="21881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91" name="Picture 19">
            <a:hlinkClick r:id="rId24" action="ppaction://hlinksldjump"/>
          </p:cNvPr>
          <p:cNvPicPr>
            <a:picLocks noChangeAspect="1" noChangeArrowheads="1"/>
          </p:cNvPicPr>
          <p:nvPr/>
        </p:nvPicPr>
        <p:blipFill>
          <a:blip r:embed="rId2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66795" y="4669880"/>
            <a:ext cx="1218883" cy="21881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3" name="Picture 2" descr="Káº¿t quáº£ hÃ¬nh áº£nh cho icon Äá»ng há»">
            <a:hlinkClick r:id="rId26" action="ppaction://hlinksldjump"/>
          </p:cNvPr>
          <p:cNvPicPr>
            <a:picLocks noChangeAspect="1" noChangeArrowheads="1"/>
          </p:cNvPicPr>
          <p:nvPr/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51780" y="17770"/>
            <a:ext cx="526104" cy="395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8645666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07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2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2" presetClass="exit" presetSubtype="4" fill="hold" nodeType="withEffect">
                                  <p:stCondLst>
                                    <p:cond delay="13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5" dur="800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800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799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77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6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42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2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2000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2" presetClass="exit" presetSubtype="4" fill="hold" nodeType="withEffect">
                                  <p:stCondLst>
                                    <p:cond delay="13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1" dur="800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800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799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9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7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"/>
                            </p:stCondLst>
                            <p:childTnLst>
                              <p:par>
                                <p:cTn id="41" presetID="42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2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2000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000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2" presetClass="exit" presetSubtype="4" fill="hold" nodeType="withEffect">
                                  <p:stCondLst>
                                    <p:cond delay="13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7" dur="800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800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799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1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7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500"/>
                            </p:stCondLst>
                            <p:childTnLst>
                              <p:par>
                                <p:cTn id="57" presetID="42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2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2000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2000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2" presetClass="exit" presetSubtype="4" fill="hold" nodeType="withEffect">
                                  <p:stCondLst>
                                    <p:cond delay="13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3" dur="800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800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799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3"/>
                  </p:tgtEl>
                </p:cond>
              </p:nextCondLst>
            </p:seq>
            <p:seq concurrent="1" nextAc="seek">
              <p:cTn id="66" restart="whenNotActive" fill="hold" evtFilter="cancelBubble" nodeType="interactiveSeq">
                <p:stCondLst>
                  <p:cond evt="onClick" delay="0">
                    <p:tgtEl>
                      <p:spTgt spid="7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7" fill="hold">
                      <p:stCondLst>
                        <p:cond delay="0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500"/>
                            </p:stCondLst>
                            <p:childTnLst>
                              <p:par>
                                <p:cTn id="73" presetID="42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4" dur="20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2000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2000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2" presetClass="exit" presetSubtype="4" fill="hold" nodeType="withEffect">
                                  <p:stCondLst>
                                    <p:cond delay="13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9" dur="800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800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799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5"/>
                  </p:tgtEl>
                </p:cond>
              </p:nextCondLst>
            </p:seq>
            <p:seq concurrent="1" nextAc="seek">
              <p:cTn id="82" restart="whenNotActive" fill="hold" evtFilter="cancelBubble" nodeType="interactiveSeq">
                <p:stCondLst>
                  <p:cond evt="onClick" delay="0">
                    <p:tgtEl>
                      <p:spTgt spid="7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3" fill="hold">
                      <p:stCondLst>
                        <p:cond delay="0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500"/>
                            </p:stCondLst>
                            <p:childTnLst>
                              <p:par>
                                <p:cTn id="89" presetID="42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0" dur="20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1" dur="2000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2000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4" presetID="2" presetClass="exit" presetSubtype="4" fill="hold" nodeType="withEffect">
                                  <p:stCondLst>
                                    <p:cond delay="13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95" dur="800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6" dur="800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799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9"/>
                  </p:tgtEl>
                </p:cond>
              </p:nextCondLst>
            </p:seq>
            <p:seq concurrent="1" nextAc="seek">
              <p:cTn id="98" restart="whenNotActive" fill="hold" evtFilter="cancelBubble" nodeType="interactiveSeq">
                <p:stCondLst>
                  <p:cond evt="onClick" delay="0">
                    <p:tgtEl>
                      <p:spTgt spid="308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9" fill="hold">
                      <p:stCondLst>
                        <p:cond delay="0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47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2" dur="1000"/>
                                        <p:tgtEl>
                                          <p:spTgt spid="308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3" dur="1000"/>
                                        <p:tgtEl>
                                          <p:spTgt spid="30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000"/>
                                        <p:tgtEl>
                                          <p:spTgt spid="30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0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86"/>
                  </p:tgtEl>
                </p:cond>
              </p:nextCondLst>
            </p:seq>
            <p:seq concurrent="1" nextAc="seek">
              <p:cTn id="106" restart="whenNotActive" fill="hold" evtFilter="cancelBubble" nodeType="interactiveSeq">
                <p:stCondLst>
                  <p:cond evt="onClick" delay="0">
                    <p:tgtEl>
                      <p:spTgt spid="308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7" fill="hold">
                      <p:stCondLst>
                        <p:cond delay="0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47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0" dur="1000"/>
                                        <p:tgtEl>
                                          <p:spTgt spid="308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1" dur="1000"/>
                                        <p:tgtEl>
                                          <p:spTgt spid="30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1000"/>
                                        <p:tgtEl>
                                          <p:spTgt spid="30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0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87"/>
                  </p:tgtEl>
                </p:cond>
              </p:nextCondLst>
            </p:seq>
            <p:seq concurrent="1" nextAc="seek">
              <p:cTn id="114" restart="whenNotActive" fill="hold" evtFilter="cancelBubble" nodeType="interactiveSeq">
                <p:stCondLst>
                  <p:cond evt="onClick" delay="0">
                    <p:tgtEl>
                      <p:spTgt spid="308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5" fill="hold">
                      <p:stCondLst>
                        <p:cond delay="0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47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8" dur="1000"/>
                                        <p:tgtEl>
                                          <p:spTgt spid="308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9" dur="1000"/>
                                        <p:tgtEl>
                                          <p:spTgt spid="30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1000"/>
                                        <p:tgtEl>
                                          <p:spTgt spid="30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0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88"/>
                  </p:tgtEl>
                </p:cond>
              </p:nextCondLst>
            </p:seq>
            <p:seq concurrent="1" nextAc="seek">
              <p:cTn id="122" restart="whenNotActive" fill="hold" evtFilter="cancelBubble" nodeType="interactiveSeq">
                <p:stCondLst>
                  <p:cond evt="onClick" delay="0">
                    <p:tgtEl>
                      <p:spTgt spid="308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3" fill="hold">
                      <p:stCondLst>
                        <p:cond delay="0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47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6" dur="1000"/>
                                        <p:tgtEl>
                                          <p:spTgt spid="308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7" dur="1000"/>
                                        <p:tgtEl>
                                          <p:spTgt spid="30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1000"/>
                                        <p:tgtEl>
                                          <p:spTgt spid="30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0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89"/>
                  </p:tgtEl>
                </p:cond>
              </p:nextCondLst>
            </p:seq>
            <p:seq concurrent="1" nextAc="seek">
              <p:cTn id="130" restart="whenNotActive" fill="hold" evtFilter="cancelBubble" nodeType="interactiveSeq">
                <p:stCondLst>
                  <p:cond evt="onClick" delay="0">
                    <p:tgtEl>
                      <p:spTgt spid="309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1" fill="hold">
                      <p:stCondLst>
                        <p:cond delay="0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47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4" dur="1000"/>
                                        <p:tgtEl>
                                          <p:spTgt spid="309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5" dur="1000"/>
                                        <p:tgtEl>
                                          <p:spTgt spid="30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1000"/>
                                        <p:tgtEl>
                                          <p:spTgt spid="30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0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91"/>
                  </p:tgtEl>
                </p:cond>
              </p:nextCondLst>
            </p:seq>
            <p:seq concurrent="1" nextAc="seek">
              <p:cTn id="138" restart="whenNotActive" fill="hold" evtFilter="cancelBubble" nodeType="interactiveSeq">
                <p:stCondLst>
                  <p:cond evt="onClick" delay="0">
                    <p:tgtEl>
                      <p:spTgt spid="309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9" fill="hold">
                      <p:stCondLst>
                        <p:cond delay="0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47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2" dur="1000"/>
                                        <p:tgtEl>
                                          <p:spTgt spid="309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3" dur="1000"/>
                                        <p:tgtEl>
                                          <p:spTgt spid="30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1000"/>
                                        <p:tgtEl>
                                          <p:spTgt spid="30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0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90"/>
                  </p:tgtEl>
                </p:cond>
              </p:nextCondLst>
            </p:seq>
          </p:childTnLst>
        </p:cTn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Tien\Downloads\GAME PP\HA NOI\cuong51.jpg"/>
          <p:cNvPicPr>
            <a:picLocks noChangeAspect="1" noChangeArrowheads="1"/>
          </p:cNvPicPr>
          <p:nvPr/>
        </p:nvPicPr>
        <p:blipFill>
          <a:blip r:embed="rId3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75000" contrast="-52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25418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ound Same Side Corner Rectangle 3"/>
          <p:cNvSpPr/>
          <p:nvPr/>
        </p:nvSpPr>
        <p:spPr>
          <a:xfrm>
            <a:off x="1828324" y="152400"/>
            <a:ext cx="10258928" cy="3810000"/>
          </a:xfrm>
          <a:prstGeom prst="round2SameRect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BR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 văn tinh thần yêu nước của nhân dân ta được viết trong thời kỳ nào ?</a:t>
            </a:r>
            <a:endParaRPr lang="en-US" sz="32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pt-BR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A. Thời kỳ kháng chiến chống Mỹ</a:t>
            </a:r>
            <a:endParaRPr lang="en-US" sz="32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pt-BR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B. Thời kỳ kháng chiến chống Pháp</a:t>
            </a:r>
            <a:endParaRPr lang="en-US" sz="32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pt-BR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C. Thời kỳ đất nước ta xây dựng CNXH ở miền Bắc</a:t>
            </a:r>
            <a:endParaRPr lang="en-US" sz="32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pt-BR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D. Những năm đầu thế kỷ XX</a:t>
            </a:r>
            <a:endParaRPr lang="en-US" sz="32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7" name="Flowchart: Document 36"/>
          <p:cNvSpPr/>
          <p:nvPr/>
        </p:nvSpPr>
        <p:spPr>
          <a:xfrm>
            <a:off x="3427412" y="4800600"/>
            <a:ext cx="5561409" cy="1828800"/>
          </a:xfrm>
          <a:prstGeom prst="flowChartDocument">
            <a:avLst/>
          </a:prstGeom>
          <a:noFill/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solidFill>
                  <a:srgbClr val="FF0000"/>
                </a:solidFill>
              </a:rPr>
              <a:t>B</a:t>
            </a:r>
            <a:endParaRPr lang="en-US" sz="4000" b="1" dirty="0">
              <a:solidFill>
                <a:srgbClr val="FF0000"/>
              </a:solidFill>
            </a:endParaRPr>
          </a:p>
        </p:txBody>
      </p:sp>
      <p:sp>
        <p:nvSpPr>
          <p:cNvPr id="40" name="Rounded Rectangle 39"/>
          <p:cNvSpPr/>
          <p:nvPr/>
        </p:nvSpPr>
        <p:spPr>
          <a:xfrm>
            <a:off x="101573" y="232229"/>
            <a:ext cx="142203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30</a:t>
            </a:r>
            <a:endParaRPr lang="en-US" sz="2800"/>
          </a:p>
        </p:txBody>
      </p:sp>
      <p:sp>
        <p:nvSpPr>
          <p:cNvPr id="41" name="Rounded Rectangle 40"/>
          <p:cNvSpPr/>
          <p:nvPr/>
        </p:nvSpPr>
        <p:spPr>
          <a:xfrm>
            <a:off x="101573" y="232229"/>
            <a:ext cx="142203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29</a:t>
            </a:r>
            <a:endParaRPr lang="en-US" sz="2800"/>
          </a:p>
        </p:txBody>
      </p:sp>
      <p:sp>
        <p:nvSpPr>
          <p:cNvPr id="42" name="Rounded Rectangle 41"/>
          <p:cNvSpPr/>
          <p:nvPr/>
        </p:nvSpPr>
        <p:spPr>
          <a:xfrm>
            <a:off x="101573" y="232229"/>
            <a:ext cx="142203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28</a:t>
            </a:r>
            <a:endParaRPr lang="en-US" sz="2800"/>
          </a:p>
        </p:txBody>
      </p:sp>
      <p:sp>
        <p:nvSpPr>
          <p:cNvPr id="43" name="Rounded Rectangle 42"/>
          <p:cNvSpPr/>
          <p:nvPr/>
        </p:nvSpPr>
        <p:spPr>
          <a:xfrm>
            <a:off x="101573" y="232229"/>
            <a:ext cx="142203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27</a:t>
            </a:r>
            <a:endParaRPr lang="en-US" sz="2800"/>
          </a:p>
        </p:txBody>
      </p:sp>
      <p:sp>
        <p:nvSpPr>
          <p:cNvPr id="44" name="Rounded Rectangle 43"/>
          <p:cNvSpPr/>
          <p:nvPr/>
        </p:nvSpPr>
        <p:spPr>
          <a:xfrm>
            <a:off x="101573" y="232229"/>
            <a:ext cx="142203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26</a:t>
            </a:r>
            <a:endParaRPr lang="en-US" sz="2800"/>
          </a:p>
        </p:txBody>
      </p:sp>
      <p:sp>
        <p:nvSpPr>
          <p:cNvPr id="45" name="Rounded Rectangle 44"/>
          <p:cNvSpPr/>
          <p:nvPr/>
        </p:nvSpPr>
        <p:spPr>
          <a:xfrm>
            <a:off x="101573" y="232229"/>
            <a:ext cx="142203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25</a:t>
            </a:r>
            <a:endParaRPr lang="en-US" sz="2800"/>
          </a:p>
        </p:txBody>
      </p:sp>
      <p:sp>
        <p:nvSpPr>
          <p:cNvPr id="46" name="Rounded Rectangle 45"/>
          <p:cNvSpPr/>
          <p:nvPr/>
        </p:nvSpPr>
        <p:spPr>
          <a:xfrm>
            <a:off x="101573" y="232229"/>
            <a:ext cx="142203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24</a:t>
            </a:r>
            <a:endParaRPr lang="en-US" sz="2800"/>
          </a:p>
        </p:txBody>
      </p:sp>
      <p:sp>
        <p:nvSpPr>
          <p:cNvPr id="47" name="Rounded Rectangle 46"/>
          <p:cNvSpPr/>
          <p:nvPr/>
        </p:nvSpPr>
        <p:spPr>
          <a:xfrm>
            <a:off x="101573" y="232229"/>
            <a:ext cx="142203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23</a:t>
            </a:r>
            <a:endParaRPr lang="en-US" sz="2800"/>
          </a:p>
        </p:txBody>
      </p:sp>
      <p:sp>
        <p:nvSpPr>
          <p:cNvPr id="48" name="Rounded Rectangle 47"/>
          <p:cNvSpPr/>
          <p:nvPr/>
        </p:nvSpPr>
        <p:spPr>
          <a:xfrm>
            <a:off x="101573" y="232229"/>
            <a:ext cx="142203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22</a:t>
            </a:r>
            <a:endParaRPr lang="en-US" sz="2800"/>
          </a:p>
        </p:txBody>
      </p:sp>
      <p:sp>
        <p:nvSpPr>
          <p:cNvPr id="49" name="Rounded Rectangle 48"/>
          <p:cNvSpPr/>
          <p:nvPr/>
        </p:nvSpPr>
        <p:spPr>
          <a:xfrm>
            <a:off x="101573" y="232229"/>
            <a:ext cx="142203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21</a:t>
            </a:r>
            <a:endParaRPr lang="en-US" sz="2800"/>
          </a:p>
        </p:txBody>
      </p:sp>
      <p:sp>
        <p:nvSpPr>
          <p:cNvPr id="50" name="Rounded Rectangle 49"/>
          <p:cNvSpPr/>
          <p:nvPr/>
        </p:nvSpPr>
        <p:spPr>
          <a:xfrm>
            <a:off x="101573" y="232229"/>
            <a:ext cx="142203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20</a:t>
            </a:r>
            <a:endParaRPr lang="en-US" sz="2800"/>
          </a:p>
        </p:txBody>
      </p:sp>
      <p:sp>
        <p:nvSpPr>
          <p:cNvPr id="51" name="Rounded Rectangle 50"/>
          <p:cNvSpPr/>
          <p:nvPr/>
        </p:nvSpPr>
        <p:spPr>
          <a:xfrm>
            <a:off x="101573" y="232229"/>
            <a:ext cx="142203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19</a:t>
            </a:r>
            <a:endParaRPr lang="en-US" sz="2800"/>
          </a:p>
        </p:txBody>
      </p:sp>
      <p:sp>
        <p:nvSpPr>
          <p:cNvPr id="52" name="Rounded Rectangle 51"/>
          <p:cNvSpPr/>
          <p:nvPr/>
        </p:nvSpPr>
        <p:spPr>
          <a:xfrm>
            <a:off x="101573" y="232229"/>
            <a:ext cx="142203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18</a:t>
            </a:r>
            <a:endParaRPr lang="en-US" sz="2800"/>
          </a:p>
        </p:txBody>
      </p:sp>
      <p:sp>
        <p:nvSpPr>
          <p:cNvPr id="53" name="Rounded Rectangle 52"/>
          <p:cNvSpPr/>
          <p:nvPr/>
        </p:nvSpPr>
        <p:spPr>
          <a:xfrm>
            <a:off x="101573" y="232229"/>
            <a:ext cx="142203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17</a:t>
            </a:r>
            <a:endParaRPr lang="en-US" sz="2800"/>
          </a:p>
        </p:txBody>
      </p:sp>
      <p:sp>
        <p:nvSpPr>
          <p:cNvPr id="54" name="Rounded Rectangle 53"/>
          <p:cNvSpPr/>
          <p:nvPr/>
        </p:nvSpPr>
        <p:spPr>
          <a:xfrm>
            <a:off x="101573" y="232229"/>
            <a:ext cx="142203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16</a:t>
            </a:r>
            <a:endParaRPr lang="en-US" sz="2800"/>
          </a:p>
        </p:txBody>
      </p:sp>
      <p:sp>
        <p:nvSpPr>
          <p:cNvPr id="55" name="Rounded Rectangle 54"/>
          <p:cNvSpPr/>
          <p:nvPr/>
        </p:nvSpPr>
        <p:spPr>
          <a:xfrm>
            <a:off x="101573" y="232229"/>
            <a:ext cx="142203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15</a:t>
            </a:r>
            <a:endParaRPr lang="en-US" sz="2800"/>
          </a:p>
        </p:txBody>
      </p:sp>
      <p:sp>
        <p:nvSpPr>
          <p:cNvPr id="56" name="Rounded Rectangle 55"/>
          <p:cNvSpPr/>
          <p:nvPr/>
        </p:nvSpPr>
        <p:spPr>
          <a:xfrm>
            <a:off x="101573" y="232229"/>
            <a:ext cx="142203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14</a:t>
            </a:r>
            <a:endParaRPr lang="en-US" sz="2800"/>
          </a:p>
        </p:txBody>
      </p:sp>
      <p:sp>
        <p:nvSpPr>
          <p:cNvPr id="57" name="Rounded Rectangle 56"/>
          <p:cNvSpPr/>
          <p:nvPr/>
        </p:nvSpPr>
        <p:spPr>
          <a:xfrm>
            <a:off x="101573" y="232229"/>
            <a:ext cx="142203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13</a:t>
            </a:r>
            <a:endParaRPr lang="en-US" sz="2800"/>
          </a:p>
        </p:txBody>
      </p:sp>
      <p:sp>
        <p:nvSpPr>
          <p:cNvPr id="58" name="Rounded Rectangle 57"/>
          <p:cNvSpPr/>
          <p:nvPr/>
        </p:nvSpPr>
        <p:spPr>
          <a:xfrm>
            <a:off x="101573" y="232229"/>
            <a:ext cx="142203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12</a:t>
            </a:r>
            <a:endParaRPr lang="en-US" sz="2800"/>
          </a:p>
        </p:txBody>
      </p:sp>
      <p:sp>
        <p:nvSpPr>
          <p:cNvPr id="59" name="Rounded Rectangle 58"/>
          <p:cNvSpPr/>
          <p:nvPr/>
        </p:nvSpPr>
        <p:spPr>
          <a:xfrm>
            <a:off x="101573" y="232229"/>
            <a:ext cx="142203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11</a:t>
            </a:r>
            <a:endParaRPr lang="en-US" sz="2800"/>
          </a:p>
        </p:txBody>
      </p:sp>
      <p:sp>
        <p:nvSpPr>
          <p:cNvPr id="60" name="Rounded Rectangle 59"/>
          <p:cNvSpPr/>
          <p:nvPr/>
        </p:nvSpPr>
        <p:spPr>
          <a:xfrm>
            <a:off x="101573" y="232229"/>
            <a:ext cx="142203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10</a:t>
            </a:r>
            <a:endParaRPr lang="en-US" sz="2800"/>
          </a:p>
        </p:txBody>
      </p:sp>
      <p:sp>
        <p:nvSpPr>
          <p:cNvPr id="61" name="Rounded Rectangle 60"/>
          <p:cNvSpPr/>
          <p:nvPr/>
        </p:nvSpPr>
        <p:spPr>
          <a:xfrm>
            <a:off x="101573" y="232229"/>
            <a:ext cx="142203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09</a:t>
            </a:r>
            <a:endParaRPr lang="en-US" sz="2800"/>
          </a:p>
        </p:txBody>
      </p:sp>
      <p:sp>
        <p:nvSpPr>
          <p:cNvPr id="62" name="Rounded Rectangle 61"/>
          <p:cNvSpPr/>
          <p:nvPr/>
        </p:nvSpPr>
        <p:spPr>
          <a:xfrm>
            <a:off x="101573" y="232229"/>
            <a:ext cx="142203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08</a:t>
            </a:r>
            <a:endParaRPr lang="en-US" sz="2800"/>
          </a:p>
        </p:txBody>
      </p:sp>
      <p:sp>
        <p:nvSpPr>
          <p:cNvPr id="63" name="Rounded Rectangle 62"/>
          <p:cNvSpPr/>
          <p:nvPr/>
        </p:nvSpPr>
        <p:spPr>
          <a:xfrm>
            <a:off x="101573" y="232229"/>
            <a:ext cx="142203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07</a:t>
            </a:r>
            <a:endParaRPr lang="en-US" sz="2800"/>
          </a:p>
        </p:txBody>
      </p:sp>
      <p:sp>
        <p:nvSpPr>
          <p:cNvPr id="64" name="Rounded Rectangle 63"/>
          <p:cNvSpPr/>
          <p:nvPr/>
        </p:nvSpPr>
        <p:spPr>
          <a:xfrm>
            <a:off x="101573" y="232229"/>
            <a:ext cx="142203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06</a:t>
            </a:r>
            <a:endParaRPr lang="en-US" sz="2800"/>
          </a:p>
        </p:txBody>
      </p:sp>
      <p:sp>
        <p:nvSpPr>
          <p:cNvPr id="65" name="Rounded Rectangle 64"/>
          <p:cNvSpPr/>
          <p:nvPr/>
        </p:nvSpPr>
        <p:spPr>
          <a:xfrm>
            <a:off x="101573" y="232229"/>
            <a:ext cx="142203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05</a:t>
            </a:r>
            <a:endParaRPr lang="en-US" sz="2800"/>
          </a:p>
        </p:txBody>
      </p:sp>
      <p:sp>
        <p:nvSpPr>
          <p:cNvPr id="66" name="Rounded Rectangle 65"/>
          <p:cNvSpPr/>
          <p:nvPr/>
        </p:nvSpPr>
        <p:spPr>
          <a:xfrm>
            <a:off x="101573" y="232229"/>
            <a:ext cx="142203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04</a:t>
            </a:r>
            <a:endParaRPr lang="en-US" sz="2800"/>
          </a:p>
        </p:txBody>
      </p:sp>
      <p:sp>
        <p:nvSpPr>
          <p:cNvPr id="67" name="Rounded Rectangle 66"/>
          <p:cNvSpPr/>
          <p:nvPr/>
        </p:nvSpPr>
        <p:spPr>
          <a:xfrm>
            <a:off x="101573" y="232229"/>
            <a:ext cx="142203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03</a:t>
            </a:r>
            <a:endParaRPr lang="en-US" sz="2800"/>
          </a:p>
        </p:txBody>
      </p:sp>
      <p:sp>
        <p:nvSpPr>
          <p:cNvPr id="68" name="Rounded Rectangle 67"/>
          <p:cNvSpPr/>
          <p:nvPr/>
        </p:nvSpPr>
        <p:spPr>
          <a:xfrm>
            <a:off x="101573" y="232229"/>
            <a:ext cx="142203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02</a:t>
            </a:r>
            <a:endParaRPr lang="en-US" sz="2800"/>
          </a:p>
        </p:txBody>
      </p:sp>
      <p:sp>
        <p:nvSpPr>
          <p:cNvPr id="69" name="Rounded Rectangle 68"/>
          <p:cNvSpPr/>
          <p:nvPr/>
        </p:nvSpPr>
        <p:spPr>
          <a:xfrm>
            <a:off x="101573" y="232229"/>
            <a:ext cx="142203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01</a:t>
            </a:r>
            <a:endParaRPr lang="en-US" sz="2800"/>
          </a:p>
        </p:txBody>
      </p:sp>
      <p:sp>
        <p:nvSpPr>
          <p:cNvPr id="70" name="Rounded Rectangle 69"/>
          <p:cNvSpPr/>
          <p:nvPr/>
        </p:nvSpPr>
        <p:spPr>
          <a:xfrm>
            <a:off x="101573" y="232229"/>
            <a:ext cx="142203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00</a:t>
            </a:r>
            <a:endParaRPr lang="en-US" sz="2800" dirty="0"/>
          </a:p>
        </p:txBody>
      </p:sp>
      <p:pic>
        <p:nvPicPr>
          <p:cNvPr id="71" name="Picture 2" descr="Káº¿t quáº£ hÃ¬nh áº£nh cho icon Äá»ng há»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6485" y="838201"/>
            <a:ext cx="1052207" cy="790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2" name="Picture 2" descr="Káº¿t quáº£ hÃ¬nh áº£nh cho mÃ¡y bay b52">
            <a:hlinkClick r:id="rId6" action="ppaction://hlinksldjump"/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0000" b="90000" l="10000" r="96500">
                        <a14:backgroundMark x1="57200" y1="63625" x2="57200" y2="63625"/>
                        <a14:backgroundMark x1="56800" y1="45625" x2="56800" y2="4562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81058" y="5759268"/>
            <a:ext cx="1879111" cy="11277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5751702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7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000"/>
                            </p:stCondLst>
                            <p:childTnLst>
                              <p:par>
                                <p:cTn id="2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4000"/>
                            </p:stCondLst>
                            <p:childTnLst>
                              <p:par>
                                <p:cTn id="2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0"/>
                            </p:stCondLst>
                            <p:childTnLst>
                              <p:par>
                                <p:cTn id="3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6000"/>
                            </p:stCondLst>
                            <p:childTnLst>
                              <p:par>
                                <p:cTn id="3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7000"/>
                            </p:stCondLst>
                            <p:childTnLst>
                              <p:par>
                                <p:cTn id="3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8000"/>
                            </p:stCondLst>
                            <p:childTnLst>
                              <p:par>
                                <p:cTn id="4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9000"/>
                            </p:stCondLst>
                            <p:childTnLst>
                              <p:par>
                                <p:cTn id="4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0000"/>
                            </p:stCondLst>
                            <p:childTnLst>
                              <p:par>
                                <p:cTn id="4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1000"/>
                            </p:stCondLst>
                            <p:childTnLst>
                              <p:par>
                                <p:cTn id="4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12000"/>
                            </p:stCondLst>
                            <p:childTnLst>
                              <p:par>
                                <p:cTn id="5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13000"/>
                            </p:stCondLst>
                            <p:childTnLst>
                              <p:par>
                                <p:cTn id="5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14000"/>
                            </p:stCondLst>
                            <p:childTnLst>
                              <p:par>
                                <p:cTn id="5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15000"/>
                            </p:stCondLst>
                            <p:childTnLst>
                              <p:par>
                                <p:cTn id="6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16000"/>
                            </p:stCondLst>
                            <p:childTnLst>
                              <p:par>
                                <p:cTn id="6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17000"/>
                            </p:stCondLst>
                            <p:childTnLst>
                              <p:par>
                                <p:cTn id="6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18000"/>
                            </p:stCondLst>
                            <p:childTnLst>
                              <p:par>
                                <p:cTn id="7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19000"/>
                            </p:stCondLst>
                            <p:childTnLst>
                              <p:par>
                                <p:cTn id="7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20000"/>
                            </p:stCondLst>
                            <p:childTnLst>
                              <p:par>
                                <p:cTn id="7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21000"/>
                            </p:stCondLst>
                            <p:childTnLst>
                              <p:par>
                                <p:cTn id="7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22000"/>
                            </p:stCondLst>
                            <p:childTnLst>
                              <p:par>
                                <p:cTn id="8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23000"/>
                            </p:stCondLst>
                            <p:childTnLst>
                              <p:par>
                                <p:cTn id="8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24000"/>
                            </p:stCondLst>
                            <p:childTnLst>
                              <p:par>
                                <p:cTn id="8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25000"/>
                            </p:stCondLst>
                            <p:childTnLst>
                              <p:par>
                                <p:cTn id="9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26000"/>
                            </p:stCondLst>
                            <p:childTnLst>
                              <p:par>
                                <p:cTn id="9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27000"/>
                            </p:stCondLst>
                            <p:childTnLst>
                              <p:par>
                                <p:cTn id="9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28000"/>
                            </p:stCondLst>
                            <p:childTnLst>
                              <p:par>
                                <p:cTn id="10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29000"/>
                            </p:stCondLst>
                            <p:childTnLst>
                              <p:par>
                                <p:cTn id="10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30000"/>
                            </p:stCondLst>
                            <p:childTnLst>
                              <p:par>
                                <p:cTn id="10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1"/>
                  </p:tgtEl>
                </p:cond>
              </p:nextCondLst>
            </p:seq>
          </p:childTnLst>
        </p:cTn>
      </p:par>
    </p:tnLst>
    <p:bldLst>
      <p:bldP spid="4" grpId="0" animBg="1"/>
      <p:bldP spid="37" grpId="0" animBg="1"/>
      <p:bldP spid="40" grpId="0" animBg="1"/>
      <p:bldP spid="41" grpId="0" animBg="1"/>
      <p:bldP spid="42" grpId="0" animBg="1"/>
      <p:bldP spid="43" grpId="0" animBg="1"/>
      <p:bldP spid="44" grpId="0" animBg="1"/>
      <p:bldP spid="45" grpId="0" animBg="1"/>
      <p:bldP spid="46" grpId="0" animBg="1"/>
      <p:bldP spid="47" grpId="0" animBg="1"/>
      <p:bldP spid="48" grpId="0" animBg="1"/>
      <p:bldP spid="49" grpId="0" animBg="1"/>
      <p:bldP spid="50" grpId="0" animBg="1"/>
      <p:bldP spid="51" grpId="0" animBg="1"/>
      <p:bldP spid="52" grpId="0" animBg="1"/>
      <p:bldP spid="53" grpId="0" animBg="1"/>
      <p:bldP spid="54" grpId="0" animBg="1"/>
      <p:bldP spid="55" grpId="0" animBg="1"/>
      <p:bldP spid="56" grpId="0" animBg="1"/>
      <p:bldP spid="57" grpId="0" animBg="1"/>
      <p:bldP spid="58" grpId="0" animBg="1"/>
      <p:bldP spid="59" grpId="0" animBg="1"/>
      <p:bldP spid="60" grpId="0" animBg="1"/>
      <p:bldP spid="61" grpId="0" animBg="1"/>
      <p:bldP spid="62" grpId="0" animBg="1"/>
      <p:bldP spid="63" grpId="0" animBg="1"/>
      <p:bldP spid="64" grpId="0" animBg="1"/>
      <p:bldP spid="65" grpId="0" animBg="1"/>
      <p:bldP spid="66" grpId="0" animBg="1"/>
      <p:bldP spid="67" grpId="0" animBg="1"/>
      <p:bldP spid="68" grpId="0" animBg="1"/>
      <p:bldP spid="69" grpId="0" animBg="1"/>
      <p:bldP spid="70" grpId="0" animBg="1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Tien\Downloads\GAME PP\HA NOI\cuong51.jpg"/>
          <p:cNvPicPr>
            <a:picLocks noChangeAspect="1" noChangeArrowheads="1"/>
          </p:cNvPicPr>
          <p:nvPr/>
        </p:nvPicPr>
        <p:blipFill>
          <a:blip r:embed="rId3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75000" contrast="-52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25418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ound Same Side Corner Rectangle 3"/>
          <p:cNvSpPr/>
          <p:nvPr/>
        </p:nvSpPr>
        <p:spPr>
          <a:xfrm>
            <a:off x="1828324" y="152400"/>
            <a:ext cx="9752488" cy="3352800"/>
          </a:xfrm>
          <a:prstGeom prst="round2SameRect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Cuộc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kháng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chiến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chống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Pháp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dân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ta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diễn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thời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gian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pPr marL="742950" indent="-742950" algn="just">
              <a:buAutoNum type="alphaUcPeriod"/>
            </a:pP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1930 – 1945		</a:t>
            </a:r>
          </a:p>
          <a:p>
            <a:pPr marL="742950" indent="-742950" algn="just">
              <a:buAutoNum type="alphaUcPeriod"/>
            </a:pP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1946 – 1954		</a:t>
            </a:r>
          </a:p>
          <a:p>
            <a:pPr marL="742950" indent="-742950" algn="just">
              <a:buAutoNum type="alphaUcPeriod"/>
            </a:pP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1954 – 1975</a:t>
            </a:r>
          </a:p>
        </p:txBody>
      </p:sp>
      <p:sp>
        <p:nvSpPr>
          <p:cNvPr id="37" name="Flowchart: Document 36"/>
          <p:cNvSpPr/>
          <p:nvPr/>
        </p:nvSpPr>
        <p:spPr>
          <a:xfrm>
            <a:off x="3808412" y="4800600"/>
            <a:ext cx="5942251" cy="1752600"/>
          </a:xfrm>
          <a:prstGeom prst="flowChartDocument">
            <a:avLst/>
          </a:prstGeom>
          <a:noFill/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solidFill>
                  <a:srgbClr val="FF0000"/>
                </a:solidFill>
              </a:rPr>
              <a:t>B</a:t>
            </a:r>
            <a:endParaRPr lang="en-US" sz="4000" b="1" dirty="0">
              <a:solidFill>
                <a:srgbClr val="FF0000"/>
              </a:solidFill>
            </a:endParaRPr>
          </a:p>
        </p:txBody>
      </p:sp>
      <p:sp>
        <p:nvSpPr>
          <p:cNvPr id="40" name="Rounded Rectangle 39"/>
          <p:cNvSpPr/>
          <p:nvPr/>
        </p:nvSpPr>
        <p:spPr>
          <a:xfrm>
            <a:off x="101573" y="232229"/>
            <a:ext cx="142203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30</a:t>
            </a:r>
            <a:endParaRPr lang="en-US" sz="2800"/>
          </a:p>
        </p:txBody>
      </p:sp>
      <p:sp>
        <p:nvSpPr>
          <p:cNvPr id="41" name="Rounded Rectangle 40"/>
          <p:cNvSpPr/>
          <p:nvPr/>
        </p:nvSpPr>
        <p:spPr>
          <a:xfrm>
            <a:off x="101573" y="232229"/>
            <a:ext cx="142203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29</a:t>
            </a:r>
            <a:endParaRPr lang="en-US" sz="2800"/>
          </a:p>
        </p:txBody>
      </p:sp>
      <p:sp>
        <p:nvSpPr>
          <p:cNvPr id="42" name="Rounded Rectangle 41"/>
          <p:cNvSpPr/>
          <p:nvPr/>
        </p:nvSpPr>
        <p:spPr>
          <a:xfrm>
            <a:off x="101573" y="232229"/>
            <a:ext cx="142203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28</a:t>
            </a:r>
            <a:endParaRPr lang="en-US" sz="2800"/>
          </a:p>
        </p:txBody>
      </p:sp>
      <p:sp>
        <p:nvSpPr>
          <p:cNvPr id="43" name="Rounded Rectangle 42"/>
          <p:cNvSpPr/>
          <p:nvPr/>
        </p:nvSpPr>
        <p:spPr>
          <a:xfrm>
            <a:off x="101573" y="232229"/>
            <a:ext cx="142203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27</a:t>
            </a:r>
            <a:endParaRPr lang="en-US" sz="2800"/>
          </a:p>
        </p:txBody>
      </p:sp>
      <p:sp>
        <p:nvSpPr>
          <p:cNvPr id="44" name="Rounded Rectangle 43"/>
          <p:cNvSpPr/>
          <p:nvPr/>
        </p:nvSpPr>
        <p:spPr>
          <a:xfrm>
            <a:off x="101573" y="232229"/>
            <a:ext cx="142203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26</a:t>
            </a:r>
            <a:endParaRPr lang="en-US" sz="2800"/>
          </a:p>
        </p:txBody>
      </p:sp>
      <p:sp>
        <p:nvSpPr>
          <p:cNvPr id="45" name="Rounded Rectangle 44"/>
          <p:cNvSpPr/>
          <p:nvPr/>
        </p:nvSpPr>
        <p:spPr>
          <a:xfrm>
            <a:off x="101573" y="232229"/>
            <a:ext cx="142203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25</a:t>
            </a:r>
            <a:endParaRPr lang="en-US" sz="2800"/>
          </a:p>
        </p:txBody>
      </p:sp>
      <p:sp>
        <p:nvSpPr>
          <p:cNvPr id="46" name="Rounded Rectangle 45"/>
          <p:cNvSpPr/>
          <p:nvPr/>
        </p:nvSpPr>
        <p:spPr>
          <a:xfrm>
            <a:off x="101573" y="232229"/>
            <a:ext cx="142203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24</a:t>
            </a:r>
            <a:endParaRPr lang="en-US" sz="2800"/>
          </a:p>
        </p:txBody>
      </p:sp>
      <p:sp>
        <p:nvSpPr>
          <p:cNvPr id="47" name="Rounded Rectangle 46"/>
          <p:cNvSpPr/>
          <p:nvPr/>
        </p:nvSpPr>
        <p:spPr>
          <a:xfrm>
            <a:off x="101573" y="232229"/>
            <a:ext cx="142203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23</a:t>
            </a:r>
            <a:endParaRPr lang="en-US" sz="2800"/>
          </a:p>
        </p:txBody>
      </p:sp>
      <p:sp>
        <p:nvSpPr>
          <p:cNvPr id="48" name="Rounded Rectangle 47"/>
          <p:cNvSpPr/>
          <p:nvPr/>
        </p:nvSpPr>
        <p:spPr>
          <a:xfrm>
            <a:off x="101573" y="232229"/>
            <a:ext cx="142203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22</a:t>
            </a:r>
            <a:endParaRPr lang="en-US" sz="2800"/>
          </a:p>
        </p:txBody>
      </p:sp>
      <p:sp>
        <p:nvSpPr>
          <p:cNvPr id="49" name="Rounded Rectangle 48"/>
          <p:cNvSpPr/>
          <p:nvPr/>
        </p:nvSpPr>
        <p:spPr>
          <a:xfrm>
            <a:off x="101573" y="232229"/>
            <a:ext cx="142203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21</a:t>
            </a:r>
            <a:endParaRPr lang="en-US" sz="2800"/>
          </a:p>
        </p:txBody>
      </p:sp>
      <p:sp>
        <p:nvSpPr>
          <p:cNvPr id="50" name="Rounded Rectangle 49"/>
          <p:cNvSpPr/>
          <p:nvPr/>
        </p:nvSpPr>
        <p:spPr>
          <a:xfrm>
            <a:off x="101573" y="232229"/>
            <a:ext cx="142203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20</a:t>
            </a:r>
            <a:endParaRPr lang="en-US" sz="2800"/>
          </a:p>
        </p:txBody>
      </p:sp>
      <p:sp>
        <p:nvSpPr>
          <p:cNvPr id="51" name="Rounded Rectangle 50"/>
          <p:cNvSpPr/>
          <p:nvPr/>
        </p:nvSpPr>
        <p:spPr>
          <a:xfrm>
            <a:off x="101573" y="232229"/>
            <a:ext cx="142203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19</a:t>
            </a:r>
            <a:endParaRPr lang="en-US" sz="2800"/>
          </a:p>
        </p:txBody>
      </p:sp>
      <p:sp>
        <p:nvSpPr>
          <p:cNvPr id="52" name="Rounded Rectangle 51"/>
          <p:cNvSpPr/>
          <p:nvPr/>
        </p:nvSpPr>
        <p:spPr>
          <a:xfrm>
            <a:off x="101573" y="232229"/>
            <a:ext cx="142203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18</a:t>
            </a:r>
            <a:endParaRPr lang="en-US" sz="2800"/>
          </a:p>
        </p:txBody>
      </p:sp>
      <p:sp>
        <p:nvSpPr>
          <p:cNvPr id="53" name="Rounded Rectangle 52"/>
          <p:cNvSpPr/>
          <p:nvPr/>
        </p:nvSpPr>
        <p:spPr>
          <a:xfrm>
            <a:off x="101573" y="232229"/>
            <a:ext cx="142203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17</a:t>
            </a:r>
            <a:endParaRPr lang="en-US" sz="2800"/>
          </a:p>
        </p:txBody>
      </p:sp>
      <p:sp>
        <p:nvSpPr>
          <p:cNvPr id="54" name="Rounded Rectangle 53"/>
          <p:cNvSpPr/>
          <p:nvPr/>
        </p:nvSpPr>
        <p:spPr>
          <a:xfrm>
            <a:off x="101573" y="232229"/>
            <a:ext cx="142203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16</a:t>
            </a:r>
            <a:endParaRPr lang="en-US" sz="2800"/>
          </a:p>
        </p:txBody>
      </p:sp>
      <p:sp>
        <p:nvSpPr>
          <p:cNvPr id="55" name="Rounded Rectangle 54"/>
          <p:cNvSpPr/>
          <p:nvPr/>
        </p:nvSpPr>
        <p:spPr>
          <a:xfrm>
            <a:off x="101573" y="232229"/>
            <a:ext cx="142203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15</a:t>
            </a:r>
            <a:endParaRPr lang="en-US" sz="2800"/>
          </a:p>
        </p:txBody>
      </p:sp>
      <p:sp>
        <p:nvSpPr>
          <p:cNvPr id="56" name="Rounded Rectangle 55"/>
          <p:cNvSpPr/>
          <p:nvPr/>
        </p:nvSpPr>
        <p:spPr>
          <a:xfrm>
            <a:off x="101573" y="232229"/>
            <a:ext cx="142203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14</a:t>
            </a:r>
            <a:endParaRPr lang="en-US" sz="2800"/>
          </a:p>
        </p:txBody>
      </p:sp>
      <p:sp>
        <p:nvSpPr>
          <p:cNvPr id="57" name="Rounded Rectangle 56"/>
          <p:cNvSpPr/>
          <p:nvPr/>
        </p:nvSpPr>
        <p:spPr>
          <a:xfrm>
            <a:off x="101573" y="232229"/>
            <a:ext cx="142203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13</a:t>
            </a:r>
            <a:endParaRPr lang="en-US" sz="2800"/>
          </a:p>
        </p:txBody>
      </p:sp>
      <p:sp>
        <p:nvSpPr>
          <p:cNvPr id="58" name="Rounded Rectangle 57"/>
          <p:cNvSpPr/>
          <p:nvPr/>
        </p:nvSpPr>
        <p:spPr>
          <a:xfrm>
            <a:off x="101573" y="232229"/>
            <a:ext cx="142203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12</a:t>
            </a:r>
            <a:endParaRPr lang="en-US" sz="2800"/>
          </a:p>
        </p:txBody>
      </p:sp>
      <p:sp>
        <p:nvSpPr>
          <p:cNvPr id="59" name="Rounded Rectangle 58"/>
          <p:cNvSpPr/>
          <p:nvPr/>
        </p:nvSpPr>
        <p:spPr>
          <a:xfrm>
            <a:off x="101573" y="232229"/>
            <a:ext cx="142203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11</a:t>
            </a:r>
            <a:endParaRPr lang="en-US" sz="2800"/>
          </a:p>
        </p:txBody>
      </p:sp>
      <p:sp>
        <p:nvSpPr>
          <p:cNvPr id="60" name="Rounded Rectangle 59"/>
          <p:cNvSpPr/>
          <p:nvPr/>
        </p:nvSpPr>
        <p:spPr>
          <a:xfrm>
            <a:off x="101573" y="232229"/>
            <a:ext cx="142203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10</a:t>
            </a:r>
            <a:endParaRPr lang="en-US" sz="2800"/>
          </a:p>
        </p:txBody>
      </p:sp>
      <p:sp>
        <p:nvSpPr>
          <p:cNvPr id="61" name="Rounded Rectangle 60"/>
          <p:cNvSpPr/>
          <p:nvPr/>
        </p:nvSpPr>
        <p:spPr>
          <a:xfrm>
            <a:off x="101573" y="232229"/>
            <a:ext cx="142203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09</a:t>
            </a:r>
            <a:endParaRPr lang="en-US" sz="2800"/>
          </a:p>
        </p:txBody>
      </p:sp>
      <p:sp>
        <p:nvSpPr>
          <p:cNvPr id="62" name="Rounded Rectangle 61"/>
          <p:cNvSpPr/>
          <p:nvPr/>
        </p:nvSpPr>
        <p:spPr>
          <a:xfrm>
            <a:off x="101573" y="232229"/>
            <a:ext cx="142203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08</a:t>
            </a:r>
            <a:endParaRPr lang="en-US" sz="2800"/>
          </a:p>
        </p:txBody>
      </p:sp>
      <p:sp>
        <p:nvSpPr>
          <p:cNvPr id="63" name="Rounded Rectangle 62"/>
          <p:cNvSpPr/>
          <p:nvPr/>
        </p:nvSpPr>
        <p:spPr>
          <a:xfrm>
            <a:off x="101573" y="232229"/>
            <a:ext cx="142203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07</a:t>
            </a:r>
            <a:endParaRPr lang="en-US" sz="2800"/>
          </a:p>
        </p:txBody>
      </p:sp>
      <p:sp>
        <p:nvSpPr>
          <p:cNvPr id="64" name="Rounded Rectangle 63"/>
          <p:cNvSpPr/>
          <p:nvPr/>
        </p:nvSpPr>
        <p:spPr>
          <a:xfrm>
            <a:off x="101573" y="232229"/>
            <a:ext cx="142203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06</a:t>
            </a:r>
            <a:endParaRPr lang="en-US" sz="2800"/>
          </a:p>
        </p:txBody>
      </p:sp>
      <p:sp>
        <p:nvSpPr>
          <p:cNvPr id="65" name="Rounded Rectangle 64"/>
          <p:cNvSpPr/>
          <p:nvPr/>
        </p:nvSpPr>
        <p:spPr>
          <a:xfrm>
            <a:off x="101573" y="232229"/>
            <a:ext cx="142203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05</a:t>
            </a:r>
            <a:endParaRPr lang="en-US" sz="2800"/>
          </a:p>
        </p:txBody>
      </p:sp>
      <p:sp>
        <p:nvSpPr>
          <p:cNvPr id="66" name="Rounded Rectangle 65"/>
          <p:cNvSpPr/>
          <p:nvPr/>
        </p:nvSpPr>
        <p:spPr>
          <a:xfrm>
            <a:off x="101573" y="232229"/>
            <a:ext cx="142203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04</a:t>
            </a:r>
            <a:endParaRPr lang="en-US" sz="2800"/>
          </a:p>
        </p:txBody>
      </p:sp>
      <p:sp>
        <p:nvSpPr>
          <p:cNvPr id="67" name="Rounded Rectangle 66"/>
          <p:cNvSpPr/>
          <p:nvPr/>
        </p:nvSpPr>
        <p:spPr>
          <a:xfrm>
            <a:off x="101573" y="232229"/>
            <a:ext cx="142203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03</a:t>
            </a:r>
            <a:endParaRPr lang="en-US" sz="2800"/>
          </a:p>
        </p:txBody>
      </p:sp>
      <p:sp>
        <p:nvSpPr>
          <p:cNvPr id="68" name="Rounded Rectangle 67"/>
          <p:cNvSpPr/>
          <p:nvPr/>
        </p:nvSpPr>
        <p:spPr>
          <a:xfrm>
            <a:off x="101573" y="232229"/>
            <a:ext cx="142203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02</a:t>
            </a:r>
            <a:endParaRPr lang="en-US" sz="2800"/>
          </a:p>
        </p:txBody>
      </p:sp>
      <p:sp>
        <p:nvSpPr>
          <p:cNvPr id="69" name="Rounded Rectangle 68"/>
          <p:cNvSpPr/>
          <p:nvPr/>
        </p:nvSpPr>
        <p:spPr>
          <a:xfrm>
            <a:off x="101573" y="232229"/>
            <a:ext cx="142203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01</a:t>
            </a:r>
            <a:endParaRPr lang="en-US" sz="2800"/>
          </a:p>
        </p:txBody>
      </p:sp>
      <p:sp>
        <p:nvSpPr>
          <p:cNvPr id="70" name="Rounded Rectangle 69"/>
          <p:cNvSpPr/>
          <p:nvPr/>
        </p:nvSpPr>
        <p:spPr>
          <a:xfrm>
            <a:off x="101573" y="232229"/>
            <a:ext cx="142203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00</a:t>
            </a:r>
            <a:endParaRPr lang="en-US" sz="2800" dirty="0"/>
          </a:p>
        </p:txBody>
      </p:sp>
      <p:pic>
        <p:nvPicPr>
          <p:cNvPr id="71" name="Picture 2" descr="Káº¿t quáº£ hÃ¬nh áº£nh cho icon Äá»ng há»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6485" y="838201"/>
            <a:ext cx="1052207" cy="790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8" name="Picture 2" descr="Káº¿t quáº£ hÃ¬nh áº£nh cho mÃ¡y bay b52">
            <a:hlinkClick r:id="rId6" action="ppaction://hlinksldjump"/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0000" b="90000" l="10000" r="96500">
                        <a14:backgroundMark x1="57200" y1="63625" x2="57200" y2="63625"/>
                        <a14:backgroundMark x1="56800" y1="45625" x2="56800" y2="4562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81058" y="5759268"/>
            <a:ext cx="1879111" cy="11277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1673676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7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000"/>
                            </p:stCondLst>
                            <p:childTnLst>
                              <p:par>
                                <p:cTn id="2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4000"/>
                            </p:stCondLst>
                            <p:childTnLst>
                              <p:par>
                                <p:cTn id="2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0"/>
                            </p:stCondLst>
                            <p:childTnLst>
                              <p:par>
                                <p:cTn id="3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6000"/>
                            </p:stCondLst>
                            <p:childTnLst>
                              <p:par>
                                <p:cTn id="3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7000"/>
                            </p:stCondLst>
                            <p:childTnLst>
                              <p:par>
                                <p:cTn id="3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8000"/>
                            </p:stCondLst>
                            <p:childTnLst>
                              <p:par>
                                <p:cTn id="4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9000"/>
                            </p:stCondLst>
                            <p:childTnLst>
                              <p:par>
                                <p:cTn id="4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0000"/>
                            </p:stCondLst>
                            <p:childTnLst>
                              <p:par>
                                <p:cTn id="4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1000"/>
                            </p:stCondLst>
                            <p:childTnLst>
                              <p:par>
                                <p:cTn id="4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12000"/>
                            </p:stCondLst>
                            <p:childTnLst>
                              <p:par>
                                <p:cTn id="5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13000"/>
                            </p:stCondLst>
                            <p:childTnLst>
                              <p:par>
                                <p:cTn id="5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14000"/>
                            </p:stCondLst>
                            <p:childTnLst>
                              <p:par>
                                <p:cTn id="5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15000"/>
                            </p:stCondLst>
                            <p:childTnLst>
                              <p:par>
                                <p:cTn id="6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16000"/>
                            </p:stCondLst>
                            <p:childTnLst>
                              <p:par>
                                <p:cTn id="6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17000"/>
                            </p:stCondLst>
                            <p:childTnLst>
                              <p:par>
                                <p:cTn id="6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18000"/>
                            </p:stCondLst>
                            <p:childTnLst>
                              <p:par>
                                <p:cTn id="7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19000"/>
                            </p:stCondLst>
                            <p:childTnLst>
                              <p:par>
                                <p:cTn id="7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20000"/>
                            </p:stCondLst>
                            <p:childTnLst>
                              <p:par>
                                <p:cTn id="7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21000"/>
                            </p:stCondLst>
                            <p:childTnLst>
                              <p:par>
                                <p:cTn id="7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22000"/>
                            </p:stCondLst>
                            <p:childTnLst>
                              <p:par>
                                <p:cTn id="8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23000"/>
                            </p:stCondLst>
                            <p:childTnLst>
                              <p:par>
                                <p:cTn id="8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24000"/>
                            </p:stCondLst>
                            <p:childTnLst>
                              <p:par>
                                <p:cTn id="8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25000"/>
                            </p:stCondLst>
                            <p:childTnLst>
                              <p:par>
                                <p:cTn id="9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26000"/>
                            </p:stCondLst>
                            <p:childTnLst>
                              <p:par>
                                <p:cTn id="9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27000"/>
                            </p:stCondLst>
                            <p:childTnLst>
                              <p:par>
                                <p:cTn id="9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28000"/>
                            </p:stCondLst>
                            <p:childTnLst>
                              <p:par>
                                <p:cTn id="10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29000"/>
                            </p:stCondLst>
                            <p:childTnLst>
                              <p:par>
                                <p:cTn id="10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30000"/>
                            </p:stCondLst>
                            <p:childTnLst>
                              <p:par>
                                <p:cTn id="10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1"/>
                  </p:tgtEl>
                </p:cond>
              </p:nextCondLst>
            </p:seq>
          </p:childTnLst>
        </p:cTn>
      </p:par>
    </p:tnLst>
    <p:bldLst>
      <p:bldP spid="4" grpId="0" animBg="1"/>
      <p:bldP spid="37" grpId="0" animBg="1"/>
      <p:bldP spid="40" grpId="0" animBg="1"/>
      <p:bldP spid="41" grpId="0" animBg="1"/>
      <p:bldP spid="42" grpId="0" animBg="1"/>
      <p:bldP spid="43" grpId="0" animBg="1"/>
      <p:bldP spid="44" grpId="0" animBg="1"/>
      <p:bldP spid="45" grpId="0" animBg="1"/>
      <p:bldP spid="46" grpId="0" animBg="1"/>
      <p:bldP spid="47" grpId="0" animBg="1"/>
      <p:bldP spid="48" grpId="0" animBg="1"/>
      <p:bldP spid="49" grpId="0" animBg="1"/>
      <p:bldP spid="50" grpId="0" animBg="1"/>
      <p:bldP spid="51" grpId="0" animBg="1"/>
      <p:bldP spid="52" grpId="0" animBg="1"/>
      <p:bldP spid="53" grpId="0" animBg="1"/>
      <p:bldP spid="54" grpId="0" animBg="1"/>
      <p:bldP spid="55" grpId="0" animBg="1"/>
      <p:bldP spid="56" grpId="0" animBg="1"/>
      <p:bldP spid="57" grpId="0" animBg="1"/>
      <p:bldP spid="58" grpId="0" animBg="1"/>
      <p:bldP spid="59" grpId="0" animBg="1"/>
      <p:bldP spid="60" grpId="0" animBg="1"/>
      <p:bldP spid="61" grpId="0" animBg="1"/>
      <p:bldP spid="62" grpId="0" animBg="1"/>
      <p:bldP spid="63" grpId="0" animBg="1"/>
      <p:bldP spid="64" grpId="0" animBg="1"/>
      <p:bldP spid="65" grpId="0" animBg="1"/>
      <p:bldP spid="66" grpId="0" animBg="1"/>
      <p:bldP spid="67" grpId="0" animBg="1"/>
      <p:bldP spid="68" grpId="0" animBg="1"/>
      <p:bldP spid="69" grpId="0" animBg="1"/>
      <p:bldP spid="70" grpId="0" animBg="1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Tien\Downloads\GAME PP\HA NOI\cuong51.jpg"/>
          <p:cNvPicPr>
            <a:picLocks noChangeAspect="1" noChangeArrowheads="1"/>
          </p:cNvPicPr>
          <p:nvPr/>
        </p:nvPicPr>
        <p:blipFill>
          <a:blip r:embed="rId3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75000" contrast="-52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25418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ound Same Side Corner Rectangle 3"/>
          <p:cNvSpPr/>
          <p:nvPr/>
        </p:nvSpPr>
        <p:spPr>
          <a:xfrm>
            <a:off x="1828324" y="533400"/>
            <a:ext cx="10258928" cy="3657600"/>
          </a:xfrm>
          <a:prstGeom prst="round2SameRect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vi-VN" sz="3600" dirty="0" smtClean="0">
                <a:solidFill>
                  <a:srgbClr val="FF0000"/>
                </a:solidFill>
              </a:rPr>
              <a:t>Tính "truyền thống" của lòng yêu nước được làm rõ trong văn bản bởi yếu</a:t>
            </a:r>
            <a:r>
              <a:rPr lang="en-US" sz="3600" dirty="0" smtClean="0">
                <a:solidFill>
                  <a:srgbClr val="FF0000"/>
                </a:solidFill>
              </a:rPr>
              <a:t> </a:t>
            </a:r>
            <a:r>
              <a:rPr lang="vi-VN" sz="3600" dirty="0" smtClean="0">
                <a:solidFill>
                  <a:srgbClr val="FF0000"/>
                </a:solidFill>
              </a:rPr>
              <a:t>tố nào ?</a:t>
            </a:r>
            <a:endParaRPr lang="en-US" sz="3600" dirty="0" smtClean="0">
              <a:solidFill>
                <a:srgbClr val="FF0000"/>
              </a:solidFill>
            </a:endParaRPr>
          </a:p>
          <a:p>
            <a:r>
              <a:rPr lang="en-US" sz="3600" dirty="0" smtClean="0">
                <a:solidFill>
                  <a:srgbClr val="FF0000"/>
                </a:solidFill>
              </a:rPr>
              <a:t>A </a:t>
            </a:r>
            <a:r>
              <a:rPr lang="vi-VN" sz="3600" dirty="0" smtClean="0">
                <a:solidFill>
                  <a:srgbClr val="FF0000"/>
                </a:solidFill>
              </a:rPr>
              <a:t>- Chứng minh theo thời gian xưa - nay</a:t>
            </a:r>
            <a:endParaRPr lang="en-US" sz="3600" dirty="0" smtClean="0">
              <a:solidFill>
                <a:srgbClr val="FF0000"/>
              </a:solidFill>
            </a:endParaRPr>
          </a:p>
          <a:p>
            <a:r>
              <a:rPr lang="vi-VN" sz="3600" dirty="0" smtClean="0">
                <a:solidFill>
                  <a:srgbClr val="FF0000"/>
                </a:solidFill>
              </a:rPr>
              <a:t>B - Chứng minh bằng những biểu hiện cụ thể của lòng yêu nước</a:t>
            </a:r>
            <a:br>
              <a:rPr lang="vi-VN" sz="3600" dirty="0" smtClean="0">
                <a:solidFill>
                  <a:srgbClr val="FF0000"/>
                </a:solidFill>
              </a:rPr>
            </a:br>
            <a:r>
              <a:rPr lang="vi-VN" sz="3600" dirty="0" smtClean="0">
                <a:solidFill>
                  <a:srgbClr val="FF0000"/>
                </a:solidFill>
              </a:rPr>
              <a:t>C - Giải thích bằng lí lẽ</a:t>
            </a:r>
            <a:endParaRPr lang="en-US" sz="3600" dirty="0">
              <a:solidFill>
                <a:srgbClr val="FF0000"/>
              </a:solidFill>
            </a:endParaRPr>
          </a:p>
        </p:txBody>
      </p:sp>
      <p:sp>
        <p:nvSpPr>
          <p:cNvPr id="37" name="Flowchart: Document 36"/>
          <p:cNvSpPr/>
          <p:nvPr/>
        </p:nvSpPr>
        <p:spPr>
          <a:xfrm>
            <a:off x="4722812" y="5105400"/>
            <a:ext cx="3884851" cy="1447800"/>
          </a:xfrm>
          <a:prstGeom prst="flowChartDocument">
            <a:avLst/>
          </a:prstGeom>
          <a:noFill/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solidFill>
                  <a:srgbClr val="FF0000"/>
                </a:solidFill>
              </a:rPr>
              <a:t>B</a:t>
            </a:r>
            <a:endParaRPr lang="en-US" sz="4000" b="1" dirty="0">
              <a:solidFill>
                <a:srgbClr val="FF0000"/>
              </a:solidFill>
            </a:endParaRPr>
          </a:p>
        </p:txBody>
      </p:sp>
      <p:sp>
        <p:nvSpPr>
          <p:cNvPr id="40" name="Rounded Rectangle 39"/>
          <p:cNvSpPr/>
          <p:nvPr/>
        </p:nvSpPr>
        <p:spPr>
          <a:xfrm>
            <a:off x="101573" y="232229"/>
            <a:ext cx="142203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30</a:t>
            </a:r>
            <a:endParaRPr lang="en-US" sz="2800"/>
          </a:p>
        </p:txBody>
      </p:sp>
      <p:sp>
        <p:nvSpPr>
          <p:cNvPr id="41" name="Rounded Rectangle 40"/>
          <p:cNvSpPr/>
          <p:nvPr/>
        </p:nvSpPr>
        <p:spPr>
          <a:xfrm>
            <a:off x="101573" y="232229"/>
            <a:ext cx="142203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29</a:t>
            </a:r>
            <a:endParaRPr lang="en-US" sz="2800"/>
          </a:p>
        </p:txBody>
      </p:sp>
      <p:sp>
        <p:nvSpPr>
          <p:cNvPr id="42" name="Rounded Rectangle 41"/>
          <p:cNvSpPr/>
          <p:nvPr/>
        </p:nvSpPr>
        <p:spPr>
          <a:xfrm>
            <a:off x="101573" y="232229"/>
            <a:ext cx="142203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28</a:t>
            </a:r>
            <a:endParaRPr lang="en-US" sz="2800"/>
          </a:p>
        </p:txBody>
      </p:sp>
      <p:sp>
        <p:nvSpPr>
          <p:cNvPr id="43" name="Rounded Rectangle 42"/>
          <p:cNvSpPr/>
          <p:nvPr/>
        </p:nvSpPr>
        <p:spPr>
          <a:xfrm>
            <a:off x="101573" y="232229"/>
            <a:ext cx="142203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27</a:t>
            </a:r>
            <a:endParaRPr lang="en-US" sz="2800"/>
          </a:p>
        </p:txBody>
      </p:sp>
      <p:sp>
        <p:nvSpPr>
          <p:cNvPr id="44" name="Rounded Rectangle 43"/>
          <p:cNvSpPr/>
          <p:nvPr/>
        </p:nvSpPr>
        <p:spPr>
          <a:xfrm>
            <a:off x="101573" y="232229"/>
            <a:ext cx="142203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26</a:t>
            </a:r>
            <a:endParaRPr lang="en-US" sz="2800"/>
          </a:p>
        </p:txBody>
      </p:sp>
      <p:sp>
        <p:nvSpPr>
          <p:cNvPr id="45" name="Rounded Rectangle 44"/>
          <p:cNvSpPr/>
          <p:nvPr/>
        </p:nvSpPr>
        <p:spPr>
          <a:xfrm>
            <a:off x="101573" y="232229"/>
            <a:ext cx="142203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25</a:t>
            </a:r>
            <a:endParaRPr lang="en-US" sz="2800"/>
          </a:p>
        </p:txBody>
      </p:sp>
      <p:sp>
        <p:nvSpPr>
          <p:cNvPr id="46" name="Rounded Rectangle 45"/>
          <p:cNvSpPr/>
          <p:nvPr/>
        </p:nvSpPr>
        <p:spPr>
          <a:xfrm>
            <a:off x="101573" y="232229"/>
            <a:ext cx="142203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24</a:t>
            </a:r>
            <a:endParaRPr lang="en-US" sz="2800"/>
          </a:p>
        </p:txBody>
      </p:sp>
      <p:sp>
        <p:nvSpPr>
          <p:cNvPr id="47" name="Rounded Rectangle 46"/>
          <p:cNvSpPr/>
          <p:nvPr/>
        </p:nvSpPr>
        <p:spPr>
          <a:xfrm>
            <a:off x="101573" y="232229"/>
            <a:ext cx="142203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23</a:t>
            </a:r>
            <a:endParaRPr lang="en-US" sz="2800"/>
          </a:p>
        </p:txBody>
      </p:sp>
      <p:sp>
        <p:nvSpPr>
          <p:cNvPr id="48" name="Rounded Rectangle 47"/>
          <p:cNvSpPr/>
          <p:nvPr/>
        </p:nvSpPr>
        <p:spPr>
          <a:xfrm>
            <a:off x="101573" y="232229"/>
            <a:ext cx="142203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22</a:t>
            </a:r>
            <a:endParaRPr lang="en-US" sz="2800"/>
          </a:p>
        </p:txBody>
      </p:sp>
      <p:sp>
        <p:nvSpPr>
          <p:cNvPr id="49" name="Rounded Rectangle 48"/>
          <p:cNvSpPr/>
          <p:nvPr/>
        </p:nvSpPr>
        <p:spPr>
          <a:xfrm>
            <a:off x="101573" y="232229"/>
            <a:ext cx="142203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21</a:t>
            </a:r>
            <a:endParaRPr lang="en-US" sz="2800"/>
          </a:p>
        </p:txBody>
      </p:sp>
      <p:sp>
        <p:nvSpPr>
          <p:cNvPr id="50" name="Rounded Rectangle 49"/>
          <p:cNvSpPr/>
          <p:nvPr/>
        </p:nvSpPr>
        <p:spPr>
          <a:xfrm>
            <a:off x="101573" y="232229"/>
            <a:ext cx="142203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20</a:t>
            </a:r>
            <a:endParaRPr lang="en-US" sz="2800"/>
          </a:p>
        </p:txBody>
      </p:sp>
      <p:sp>
        <p:nvSpPr>
          <p:cNvPr id="51" name="Rounded Rectangle 50"/>
          <p:cNvSpPr/>
          <p:nvPr/>
        </p:nvSpPr>
        <p:spPr>
          <a:xfrm>
            <a:off x="101573" y="232229"/>
            <a:ext cx="142203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19</a:t>
            </a:r>
            <a:endParaRPr lang="en-US" sz="2800"/>
          </a:p>
        </p:txBody>
      </p:sp>
      <p:sp>
        <p:nvSpPr>
          <p:cNvPr id="52" name="Rounded Rectangle 51"/>
          <p:cNvSpPr/>
          <p:nvPr/>
        </p:nvSpPr>
        <p:spPr>
          <a:xfrm>
            <a:off x="101573" y="232229"/>
            <a:ext cx="142203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18</a:t>
            </a:r>
            <a:endParaRPr lang="en-US" sz="2800"/>
          </a:p>
        </p:txBody>
      </p:sp>
      <p:sp>
        <p:nvSpPr>
          <p:cNvPr id="53" name="Rounded Rectangle 52"/>
          <p:cNvSpPr/>
          <p:nvPr/>
        </p:nvSpPr>
        <p:spPr>
          <a:xfrm>
            <a:off x="101573" y="232229"/>
            <a:ext cx="142203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17</a:t>
            </a:r>
            <a:endParaRPr lang="en-US" sz="2800"/>
          </a:p>
        </p:txBody>
      </p:sp>
      <p:sp>
        <p:nvSpPr>
          <p:cNvPr id="54" name="Rounded Rectangle 53"/>
          <p:cNvSpPr/>
          <p:nvPr/>
        </p:nvSpPr>
        <p:spPr>
          <a:xfrm>
            <a:off x="101573" y="232229"/>
            <a:ext cx="142203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16</a:t>
            </a:r>
            <a:endParaRPr lang="en-US" sz="2800"/>
          </a:p>
        </p:txBody>
      </p:sp>
      <p:sp>
        <p:nvSpPr>
          <p:cNvPr id="55" name="Rounded Rectangle 54"/>
          <p:cNvSpPr/>
          <p:nvPr/>
        </p:nvSpPr>
        <p:spPr>
          <a:xfrm>
            <a:off x="101573" y="232229"/>
            <a:ext cx="142203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15</a:t>
            </a:r>
            <a:endParaRPr lang="en-US" sz="2800"/>
          </a:p>
        </p:txBody>
      </p:sp>
      <p:sp>
        <p:nvSpPr>
          <p:cNvPr id="56" name="Rounded Rectangle 55"/>
          <p:cNvSpPr/>
          <p:nvPr/>
        </p:nvSpPr>
        <p:spPr>
          <a:xfrm>
            <a:off x="101573" y="232229"/>
            <a:ext cx="142203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14</a:t>
            </a:r>
            <a:endParaRPr lang="en-US" sz="2800"/>
          </a:p>
        </p:txBody>
      </p:sp>
      <p:sp>
        <p:nvSpPr>
          <p:cNvPr id="57" name="Rounded Rectangle 56"/>
          <p:cNvSpPr/>
          <p:nvPr/>
        </p:nvSpPr>
        <p:spPr>
          <a:xfrm>
            <a:off x="101573" y="232229"/>
            <a:ext cx="142203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13</a:t>
            </a:r>
            <a:endParaRPr lang="en-US" sz="2800"/>
          </a:p>
        </p:txBody>
      </p:sp>
      <p:sp>
        <p:nvSpPr>
          <p:cNvPr id="58" name="Rounded Rectangle 57"/>
          <p:cNvSpPr/>
          <p:nvPr/>
        </p:nvSpPr>
        <p:spPr>
          <a:xfrm>
            <a:off x="101573" y="232229"/>
            <a:ext cx="142203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12</a:t>
            </a:r>
            <a:endParaRPr lang="en-US" sz="2800"/>
          </a:p>
        </p:txBody>
      </p:sp>
      <p:sp>
        <p:nvSpPr>
          <p:cNvPr id="59" name="Rounded Rectangle 58"/>
          <p:cNvSpPr/>
          <p:nvPr/>
        </p:nvSpPr>
        <p:spPr>
          <a:xfrm>
            <a:off x="101573" y="232229"/>
            <a:ext cx="142203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11</a:t>
            </a:r>
            <a:endParaRPr lang="en-US" sz="2800"/>
          </a:p>
        </p:txBody>
      </p:sp>
      <p:sp>
        <p:nvSpPr>
          <p:cNvPr id="60" name="Rounded Rectangle 59"/>
          <p:cNvSpPr/>
          <p:nvPr/>
        </p:nvSpPr>
        <p:spPr>
          <a:xfrm>
            <a:off x="101573" y="232229"/>
            <a:ext cx="142203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10</a:t>
            </a:r>
            <a:endParaRPr lang="en-US" sz="2800"/>
          </a:p>
        </p:txBody>
      </p:sp>
      <p:sp>
        <p:nvSpPr>
          <p:cNvPr id="61" name="Rounded Rectangle 60"/>
          <p:cNvSpPr/>
          <p:nvPr/>
        </p:nvSpPr>
        <p:spPr>
          <a:xfrm>
            <a:off x="101573" y="232229"/>
            <a:ext cx="142203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09</a:t>
            </a:r>
            <a:endParaRPr lang="en-US" sz="2800"/>
          </a:p>
        </p:txBody>
      </p:sp>
      <p:sp>
        <p:nvSpPr>
          <p:cNvPr id="62" name="Rounded Rectangle 61"/>
          <p:cNvSpPr/>
          <p:nvPr/>
        </p:nvSpPr>
        <p:spPr>
          <a:xfrm>
            <a:off x="101573" y="232229"/>
            <a:ext cx="142203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08</a:t>
            </a:r>
            <a:endParaRPr lang="en-US" sz="2800"/>
          </a:p>
        </p:txBody>
      </p:sp>
      <p:sp>
        <p:nvSpPr>
          <p:cNvPr id="63" name="Rounded Rectangle 62"/>
          <p:cNvSpPr/>
          <p:nvPr/>
        </p:nvSpPr>
        <p:spPr>
          <a:xfrm>
            <a:off x="101573" y="232229"/>
            <a:ext cx="142203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07</a:t>
            </a:r>
            <a:endParaRPr lang="en-US" sz="2800"/>
          </a:p>
        </p:txBody>
      </p:sp>
      <p:sp>
        <p:nvSpPr>
          <p:cNvPr id="64" name="Rounded Rectangle 63"/>
          <p:cNvSpPr/>
          <p:nvPr/>
        </p:nvSpPr>
        <p:spPr>
          <a:xfrm>
            <a:off x="101573" y="232229"/>
            <a:ext cx="142203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06</a:t>
            </a:r>
            <a:endParaRPr lang="en-US" sz="2800"/>
          </a:p>
        </p:txBody>
      </p:sp>
      <p:sp>
        <p:nvSpPr>
          <p:cNvPr id="65" name="Rounded Rectangle 64"/>
          <p:cNvSpPr/>
          <p:nvPr/>
        </p:nvSpPr>
        <p:spPr>
          <a:xfrm>
            <a:off x="101573" y="232229"/>
            <a:ext cx="142203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05</a:t>
            </a:r>
            <a:endParaRPr lang="en-US" sz="2800"/>
          </a:p>
        </p:txBody>
      </p:sp>
      <p:sp>
        <p:nvSpPr>
          <p:cNvPr id="66" name="Rounded Rectangle 65"/>
          <p:cNvSpPr/>
          <p:nvPr/>
        </p:nvSpPr>
        <p:spPr>
          <a:xfrm>
            <a:off x="101573" y="232229"/>
            <a:ext cx="142203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04</a:t>
            </a:r>
            <a:endParaRPr lang="en-US" sz="2800"/>
          </a:p>
        </p:txBody>
      </p:sp>
      <p:sp>
        <p:nvSpPr>
          <p:cNvPr id="67" name="Rounded Rectangle 66"/>
          <p:cNvSpPr/>
          <p:nvPr/>
        </p:nvSpPr>
        <p:spPr>
          <a:xfrm>
            <a:off x="101573" y="232229"/>
            <a:ext cx="142203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03</a:t>
            </a:r>
            <a:endParaRPr lang="en-US" sz="2800"/>
          </a:p>
        </p:txBody>
      </p:sp>
      <p:sp>
        <p:nvSpPr>
          <p:cNvPr id="68" name="Rounded Rectangle 67"/>
          <p:cNvSpPr/>
          <p:nvPr/>
        </p:nvSpPr>
        <p:spPr>
          <a:xfrm>
            <a:off x="101573" y="232229"/>
            <a:ext cx="142203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02</a:t>
            </a:r>
            <a:endParaRPr lang="en-US" sz="2800"/>
          </a:p>
        </p:txBody>
      </p:sp>
      <p:sp>
        <p:nvSpPr>
          <p:cNvPr id="69" name="Rounded Rectangle 68"/>
          <p:cNvSpPr/>
          <p:nvPr/>
        </p:nvSpPr>
        <p:spPr>
          <a:xfrm>
            <a:off x="101573" y="232229"/>
            <a:ext cx="142203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01</a:t>
            </a:r>
            <a:endParaRPr lang="en-US" sz="2800"/>
          </a:p>
        </p:txBody>
      </p:sp>
      <p:sp>
        <p:nvSpPr>
          <p:cNvPr id="70" name="Rounded Rectangle 69"/>
          <p:cNvSpPr/>
          <p:nvPr/>
        </p:nvSpPr>
        <p:spPr>
          <a:xfrm>
            <a:off x="101573" y="232229"/>
            <a:ext cx="142203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00</a:t>
            </a:r>
            <a:endParaRPr lang="en-US" sz="2800" dirty="0"/>
          </a:p>
        </p:txBody>
      </p:sp>
      <p:pic>
        <p:nvPicPr>
          <p:cNvPr id="71" name="Picture 2" descr="Káº¿t quáº£ hÃ¬nh áº£nh cho icon Äá»ng há»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6485" y="838201"/>
            <a:ext cx="1052207" cy="790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8" name="Picture 2" descr="Káº¿t quáº£ hÃ¬nh áº£nh cho mÃ¡y bay b52">
            <a:hlinkClick r:id="rId6" action="ppaction://hlinksldjump"/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0000" b="90000" l="10000" r="96500">
                        <a14:backgroundMark x1="57200" y1="63625" x2="57200" y2="63625"/>
                        <a14:backgroundMark x1="56800" y1="45625" x2="56800" y2="4562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81058" y="5759268"/>
            <a:ext cx="1879111" cy="11277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1673676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7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000"/>
                            </p:stCondLst>
                            <p:childTnLst>
                              <p:par>
                                <p:cTn id="2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4000"/>
                            </p:stCondLst>
                            <p:childTnLst>
                              <p:par>
                                <p:cTn id="2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0"/>
                            </p:stCondLst>
                            <p:childTnLst>
                              <p:par>
                                <p:cTn id="3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6000"/>
                            </p:stCondLst>
                            <p:childTnLst>
                              <p:par>
                                <p:cTn id="3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7000"/>
                            </p:stCondLst>
                            <p:childTnLst>
                              <p:par>
                                <p:cTn id="3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8000"/>
                            </p:stCondLst>
                            <p:childTnLst>
                              <p:par>
                                <p:cTn id="4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9000"/>
                            </p:stCondLst>
                            <p:childTnLst>
                              <p:par>
                                <p:cTn id="4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0000"/>
                            </p:stCondLst>
                            <p:childTnLst>
                              <p:par>
                                <p:cTn id="4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1000"/>
                            </p:stCondLst>
                            <p:childTnLst>
                              <p:par>
                                <p:cTn id="4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12000"/>
                            </p:stCondLst>
                            <p:childTnLst>
                              <p:par>
                                <p:cTn id="5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13000"/>
                            </p:stCondLst>
                            <p:childTnLst>
                              <p:par>
                                <p:cTn id="5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14000"/>
                            </p:stCondLst>
                            <p:childTnLst>
                              <p:par>
                                <p:cTn id="5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15000"/>
                            </p:stCondLst>
                            <p:childTnLst>
                              <p:par>
                                <p:cTn id="6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16000"/>
                            </p:stCondLst>
                            <p:childTnLst>
                              <p:par>
                                <p:cTn id="6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17000"/>
                            </p:stCondLst>
                            <p:childTnLst>
                              <p:par>
                                <p:cTn id="6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18000"/>
                            </p:stCondLst>
                            <p:childTnLst>
                              <p:par>
                                <p:cTn id="7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19000"/>
                            </p:stCondLst>
                            <p:childTnLst>
                              <p:par>
                                <p:cTn id="7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20000"/>
                            </p:stCondLst>
                            <p:childTnLst>
                              <p:par>
                                <p:cTn id="7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21000"/>
                            </p:stCondLst>
                            <p:childTnLst>
                              <p:par>
                                <p:cTn id="7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22000"/>
                            </p:stCondLst>
                            <p:childTnLst>
                              <p:par>
                                <p:cTn id="8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23000"/>
                            </p:stCondLst>
                            <p:childTnLst>
                              <p:par>
                                <p:cTn id="8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24000"/>
                            </p:stCondLst>
                            <p:childTnLst>
                              <p:par>
                                <p:cTn id="8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25000"/>
                            </p:stCondLst>
                            <p:childTnLst>
                              <p:par>
                                <p:cTn id="9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26000"/>
                            </p:stCondLst>
                            <p:childTnLst>
                              <p:par>
                                <p:cTn id="9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27000"/>
                            </p:stCondLst>
                            <p:childTnLst>
                              <p:par>
                                <p:cTn id="9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28000"/>
                            </p:stCondLst>
                            <p:childTnLst>
                              <p:par>
                                <p:cTn id="10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29000"/>
                            </p:stCondLst>
                            <p:childTnLst>
                              <p:par>
                                <p:cTn id="10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30000"/>
                            </p:stCondLst>
                            <p:childTnLst>
                              <p:par>
                                <p:cTn id="10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1"/>
                  </p:tgtEl>
                </p:cond>
              </p:nextCondLst>
            </p:seq>
          </p:childTnLst>
        </p:cTn>
      </p:par>
    </p:tnLst>
    <p:bldLst>
      <p:bldP spid="4" grpId="0" animBg="1"/>
      <p:bldP spid="37" grpId="0" animBg="1"/>
      <p:bldP spid="40" grpId="0" animBg="1"/>
      <p:bldP spid="41" grpId="0" animBg="1"/>
      <p:bldP spid="42" grpId="0" animBg="1"/>
      <p:bldP spid="43" grpId="0" animBg="1"/>
      <p:bldP spid="44" grpId="0" animBg="1"/>
      <p:bldP spid="45" grpId="0" animBg="1"/>
      <p:bldP spid="46" grpId="0" animBg="1"/>
      <p:bldP spid="47" grpId="0" animBg="1"/>
      <p:bldP spid="48" grpId="0" animBg="1"/>
      <p:bldP spid="49" grpId="0" animBg="1"/>
      <p:bldP spid="50" grpId="0" animBg="1"/>
      <p:bldP spid="51" grpId="0" animBg="1"/>
      <p:bldP spid="52" grpId="0" animBg="1"/>
      <p:bldP spid="53" grpId="0" animBg="1"/>
      <p:bldP spid="54" grpId="0" animBg="1"/>
      <p:bldP spid="55" grpId="0" animBg="1"/>
      <p:bldP spid="56" grpId="0" animBg="1"/>
      <p:bldP spid="57" grpId="0" animBg="1"/>
      <p:bldP spid="58" grpId="0" animBg="1"/>
      <p:bldP spid="59" grpId="0" animBg="1"/>
      <p:bldP spid="60" grpId="0" animBg="1"/>
      <p:bldP spid="61" grpId="0" animBg="1"/>
      <p:bldP spid="62" grpId="0" animBg="1"/>
      <p:bldP spid="63" grpId="0" animBg="1"/>
      <p:bldP spid="64" grpId="0" animBg="1"/>
      <p:bldP spid="65" grpId="0" animBg="1"/>
      <p:bldP spid="66" grpId="0" animBg="1"/>
      <p:bldP spid="67" grpId="0" animBg="1"/>
      <p:bldP spid="68" grpId="0" animBg="1"/>
      <p:bldP spid="69" grpId="0" animBg="1"/>
      <p:bldP spid="70" grpId="0" animBg="1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Tien\Downloads\GAME PP\HA NOI\cuong51.jpg"/>
          <p:cNvPicPr>
            <a:picLocks noChangeAspect="1" noChangeArrowheads="1"/>
          </p:cNvPicPr>
          <p:nvPr/>
        </p:nvPicPr>
        <p:blipFill>
          <a:blip r:embed="rId3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75000" contrast="-52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25418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ound Same Side Corner Rectangle 3"/>
          <p:cNvSpPr/>
          <p:nvPr/>
        </p:nvSpPr>
        <p:spPr>
          <a:xfrm>
            <a:off x="1828324" y="381000"/>
            <a:ext cx="9752488" cy="3276600"/>
          </a:xfrm>
          <a:prstGeom prst="round2SameRect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vi-VN" sz="3600" dirty="0" smtClean="0">
                <a:solidFill>
                  <a:srgbClr val="FF0000"/>
                </a:solidFill>
              </a:rPr>
              <a:t>Đoạn văn từ </a:t>
            </a:r>
            <a:r>
              <a:rPr lang="vi-VN" sz="3600" i="1" dirty="0" smtClean="0">
                <a:solidFill>
                  <a:srgbClr val="FF0000"/>
                </a:solidFill>
              </a:rPr>
              <a:t>Đồng bào ta ngày nay</a:t>
            </a:r>
            <a:r>
              <a:rPr lang="vi-VN" sz="3600" dirty="0" smtClean="0">
                <a:solidFill>
                  <a:srgbClr val="FF0000"/>
                </a:solidFill>
              </a:rPr>
              <a:t> đến </a:t>
            </a:r>
            <a:r>
              <a:rPr lang="vi-VN" sz="3600" i="1" dirty="0" smtClean="0">
                <a:solidFill>
                  <a:srgbClr val="FF0000"/>
                </a:solidFill>
              </a:rPr>
              <a:t>lòng nồng nàn yêu nước</a:t>
            </a:r>
            <a:r>
              <a:rPr lang="vi-VN" sz="3600" dirty="0" smtClean="0">
                <a:solidFill>
                  <a:srgbClr val="FF0000"/>
                </a:solidFill>
              </a:rPr>
              <a:t> đã trình bày</a:t>
            </a:r>
            <a:r>
              <a:rPr lang="en-US" sz="3600" dirty="0" smtClean="0">
                <a:solidFill>
                  <a:srgbClr val="FF0000"/>
                </a:solidFill>
              </a:rPr>
              <a:t> </a:t>
            </a:r>
            <a:r>
              <a:rPr lang="vi-VN" sz="3600" dirty="0" smtClean="0">
                <a:solidFill>
                  <a:srgbClr val="FF0000"/>
                </a:solidFill>
              </a:rPr>
              <a:t>dẫn chứng bằng biện pháp nghệ thuật nào l</a:t>
            </a:r>
            <a:r>
              <a:rPr lang="en-US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à</a:t>
            </a:r>
            <a:r>
              <a:rPr lang="vi-VN" sz="3600" dirty="0" smtClean="0">
                <a:solidFill>
                  <a:srgbClr val="FF0000"/>
                </a:solidFill>
              </a:rPr>
              <a:t> chính ?</a:t>
            </a:r>
            <a:endParaRPr lang="en-US" sz="3600" dirty="0" smtClean="0">
              <a:solidFill>
                <a:srgbClr val="FF0000"/>
              </a:solidFill>
            </a:endParaRPr>
          </a:p>
          <a:p>
            <a:r>
              <a:rPr lang="en-US" sz="3600" dirty="0" smtClean="0">
                <a:solidFill>
                  <a:srgbClr val="FF0000"/>
                </a:solidFill>
              </a:rPr>
              <a:t>A </a:t>
            </a:r>
            <a:r>
              <a:rPr lang="vi-VN" sz="3600" dirty="0" smtClean="0">
                <a:solidFill>
                  <a:srgbClr val="FF0000"/>
                </a:solidFill>
              </a:rPr>
              <a:t>- Liệt kê	</a:t>
            </a:r>
            <a:r>
              <a:rPr lang="en-US" sz="3600" dirty="0" smtClean="0">
                <a:solidFill>
                  <a:srgbClr val="FF0000"/>
                </a:solidFill>
              </a:rPr>
              <a:t>		</a:t>
            </a:r>
            <a:r>
              <a:rPr lang="en-US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</a:t>
            </a:r>
            <a:r>
              <a:rPr lang="vi-VN" sz="3600" dirty="0" smtClean="0">
                <a:solidFill>
                  <a:srgbClr val="FF0000"/>
                </a:solidFill>
              </a:rPr>
              <a:t> - Nhân hoá</a:t>
            </a:r>
            <a:endParaRPr lang="en-US" sz="3600" dirty="0" smtClean="0">
              <a:solidFill>
                <a:srgbClr val="FF0000"/>
              </a:solidFill>
            </a:endParaRPr>
          </a:p>
          <a:p>
            <a:r>
              <a:rPr lang="en-US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</a:t>
            </a:r>
            <a:r>
              <a:rPr lang="vi-VN" sz="3600" dirty="0" smtClean="0">
                <a:solidFill>
                  <a:srgbClr val="FF0000"/>
                </a:solidFill>
              </a:rPr>
              <a:t> - Điệp ngữ	</a:t>
            </a:r>
            <a:r>
              <a:rPr lang="en-US" sz="3600" dirty="0" smtClean="0">
                <a:solidFill>
                  <a:srgbClr val="FF0000"/>
                </a:solidFill>
              </a:rPr>
              <a:t>		</a:t>
            </a:r>
            <a:r>
              <a:rPr lang="vi-VN" sz="3600" dirty="0" smtClean="0">
                <a:solidFill>
                  <a:srgbClr val="FF0000"/>
                </a:solidFill>
              </a:rPr>
              <a:t>D - Hoán dụ</a:t>
            </a:r>
            <a:endParaRPr lang="en-US" sz="3600" dirty="0">
              <a:solidFill>
                <a:srgbClr val="FF0000"/>
              </a:solidFill>
            </a:endParaRPr>
          </a:p>
        </p:txBody>
      </p:sp>
      <p:sp>
        <p:nvSpPr>
          <p:cNvPr id="37" name="Flowchart: Document 36"/>
          <p:cNvSpPr/>
          <p:nvPr/>
        </p:nvSpPr>
        <p:spPr>
          <a:xfrm>
            <a:off x="4722812" y="5257800"/>
            <a:ext cx="3656251" cy="1295400"/>
          </a:xfrm>
          <a:prstGeom prst="flowChartDocument">
            <a:avLst/>
          </a:prstGeom>
          <a:noFill/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solidFill>
                  <a:srgbClr val="FF0000"/>
                </a:solidFill>
              </a:rPr>
              <a:t>A</a:t>
            </a:r>
            <a:endParaRPr lang="en-US" sz="4000" b="1" dirty="0">
              <a:solidFill>
                <a:srgbClr val="FF0000"/>
              </a:solidFill>
            </a:endParaRPr>
          </a:p>
        </p:txBody>
      </p:sp>
      <p:sp>
        <p:nvSpPr>
          <p:cNvPr id="40" name="Rounded Rectangle 39"/>
          <p:cNvSpPr/>
          <p:nvPr/>
        </p:nvSpPr>
        <p:spPr>
          <a:xfrm>
            <a:off x="101573" y="232229"/>
            <a:ext cx="142203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30</a:t>
            </a:r>
            <a:endParaRPr lang="en-US" sz="2800"/>
          </a:p>
        </p:txBody>
      </p:sp>
      <p:sp>
        <p:nvSpPr>
          <p:cNvPr id="41" name="Rounded Rectangle 40"/>
          <p:cNvSpPr/>
          <p:nvPr/>
        </p:nvSpPr>
        <p:spPr>
          <a:xfrm>
            <a:off x="101573" y="232229"/>
            <a:ext cx="142203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29</a:t>
            </a:r>
            <a:endParaRPr lang="en-US" sz="2800"/>
          </a:p>
        </p:txBody>
      </p:sp>
      <p:sp>
        <p:nvSpPr>
          <p:cNvPr id="42" name="Rounded Rectangle 41"/>
          <p:cNvSpPr/>
          <p:nvPr/>
        </p:nvSpPr>
        <p:spPr>
          <a:xfrm>
            <a:off x="101573" y="232229"/>
            <a:ext cx="142203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28</a:t>
            </a:r>
            <a:endParaRPr lang="en-US" sz="2800"/>
          </a:p>
        </p:txBody>
      </p:sp>
      <p:sp>
        <p:nvSpPr>
          <p:cNvPr id="43" name="Rounded Rectangle 42"/>
          <p:cNvSpPr/>
          <p:nvPr/>
        </p:nvSpPr>
        <p:spPr>
          <a:xfrm>
            <a:off x="101573" y="232229"/>
            <a:ext cx="142203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27</a:t>
            </a:r>
            <a:endParaRPr lang="en-US" sz="2800"/>
          </a:p>
        </p:txBody>
      </p:sp>
      <p:sp>
        <p:nvSpPr>
          <p:cNvPr id="44" name="Rounded Rectangle 43"/>
          <p:cNvSpPr/>
          <p:nvPr/>
        </p:nvSpPr>
        <p:spPr>
          <a:xfrm>
            <a:off x="101573" y="232229"/>
            <a:ext cx="142203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26</a:t>
            </a:r>
            <a:endParaRPr lang="en-US" sz="2800"/>
          </a:p>
        </p:txBody>
      </p:sp>
      <p:sp>
        <p:nvSpPr>
          <p:cNvPr id="45" name="Rounded Rectangle 44"/>
          <p:cNvSpPr/>
          <p:nvPr/>
        </p:nvSpPr>
        <p:spPr>
          <a:xfrm>
            <a:off x="101573" y="232229"/>
            <a:ext cx="142203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25</a:t>
            </a:r>
            <a:endParaRPr lang="en-US" sz="2800"/>
          </a:p>
        </p:txBody>
      </p:sp>
      <p:sp>
        <p:nvSpPr>
          <p:cNvPr id="46" name="Rounded Rectangle 45"/>
          <p:cNvSpPr/>
          <p:nvPr/>
        </p:nvSpPr>
        <p:spPr>
          <a:xfrm>
            <a:off x="101573" y="232229"/>
            <a:ext cx="142203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24</a:t>
            </a:r>
            <a:endParaRPr lang="en-US" sz="2800"/>
          </a:p>
        </p:txBody>
      </p:sp>
      <p:sp>
        <p:nvSpPr>
          <p:cNvPr id="47" name="Rounded Rectangle 46"/>
          <p:cNvSpPr/>
          <p:nvPr/>
        </p:nvSpPr>
        <p:spPr>
          <a:xfrm>
            <a:off x="101573" y="232229"/>
            <a:ext cx="142203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23</a:t>
            </a:r>
            <a:endParaRPr lang="en-US" sz="2800"/>
          </a:p>
        </p:txBody>
      </p:sp>
      <p:sp>
        <p:nvSpPr>
          <p:cNvPr id="48" name="Rounded Rectangle 47"/>
          <p:cNvSpPr/>
          <p:nvPr/>
        </p:nvSpPr>
        <p:spPr>
          <a:xfrm>
            <a:off x="101573" y="232229"/>
            <a:ext cx="142203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22</a:t>
            </a:r>
            <a:endParaRPr lang="en-US" sz="2800"/>
          </a:p>
        </p:txBody>
      </p:sp>
      <p:sp>
        <p:nvSpPr>
          <p:cNvPr id="49" name="Rounded Rectangle 48"/>
          <p:cNvSpPr/>
          <p:nvPr/>
        </p:nvSpPr>
        <p:spPr>
          <a:xfrm>
            <a:off x="101573" y="232229"/>
            <a:ext cx="142203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21</a:t>
            </a:r>
            <a:endParaRPr lang="en-US" sz="2800"/>
          </a:p>
        </p:txBody>
      </p:sp>
      <p:sp>
        <p:nvSpPr>
          <p:cNvPr id="50" name="Rounded Rectangle 49"/>
          <p:cNvSpPr/>
          <p:nvPr/>
        </p:nvSpPr>
        <p:spPr>
          <a:xfrm>
            <a:off x="101573" y="232229"/>
            <a:ext cx="142203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20</a:t>
            </a:r>
            <a:endParaRPr lang="en-US" sz="2800"/>
          </a:p>
        </p:txBody>
      </p:sp>
      <p:sp>
        <p:nvSpPr>
          <p:cNvPr id="51" name="Rounded Rectangle 50"/>
          <p:cNvSpPr/>
          <p:nvPr/>
        </p:nvSpPr>
        <p:spPr>
          <a:xfrm>
            <a:off x="101573" y="232229"/>
            <a:ext cx="142203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19</a:t>
            </a:r>
            <a:endParaRPr lang="en-US" sz="2800"/>
          </a:p>
        </p:txBody>
      </p:sp>
      <p:sp>
        <p:nvSpPr>
          <p:cNvPr id="52" name="Rounded Rectangle 51"/>
          <p:cNvSpPr/>
          <p:nvPr/>
        </p:nvSpPr>
        <p:spPr>
          <a:xfrm>
            <a:off x="101573" y="232229"/>
            <a:ext cx="142203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18</a:t>
            </a:r>
            <a:endParaRPr lang="en-US" sz="2800"/>
          </a:p>
        </p:txBody>
      </p:sp>
      <p:sp>
        <p:nvSpPr>
          <p:cNvPr id="53" name="Rounded Rectangle 52"/>
          <p:cNvSpPr/>
          <p:nvPr/>
        </p:nvSpPr>
        <p:spPr>
          <a:xfrm>
            <a:off x="101573" y="232229"/>
            <a:ext cx="142203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17</a:t>
            </a:r>
            <a:endParaRPr lang="en-US" sz="2800"/>
          </a:p>
        </p:txBody>
      </p:sp>
      <p:sp>
        <p:nvSpPr>
          <p:cNvPr id="54" name="Rounded Rectangle 53"/>
          <p:cNvSpPr/>
          <p:nvPr/>
        </p:nvSpPr>
        <p:spPr>
          <a:xfrm>
            <a:off x="101573" y="232229"/>
            <a:ext cx="142203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16</a:t>
            </a:r>
            <a:endParaRPr lang="en-US" sz="2800"/>
          </a:p>
        </p:txBody>
      </p:sp>
      <p:sp>
        <p:nvSpPr>
          <p:cNvPr id="55" name="Rounded Rectangle 54"/>
          <p:cNvSpPr/>
          <p:nvPr/>
        </p:nvSpPr>
        <p:spPr>
          <a:xfrm>
            <a:off x="101573" y="232229"/>
            <a:ext cx="142203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15</a:t>
            </a:r>
            <a:endParaRPr lang="en-US" sz="2800"/>
          </a:p>
        </p:txBody>
      </p:sp>
      <p:sp>
        <p:nvSpPr>
          <p:cNvPr id="56" name="Rounded Rectangle 55"/>
          <p:cNvSpPr/>
          <p:nvPr/>
        </p:nvSpPr>
        <p:spPr>
          <a:xfrm>
            <a:off x="101573" y="232229"/>
            <a:ext cx="142203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14</a:t>
            </a:r>
            <a:endParaRPr lang="en-US" sz="2800"/>
          </a:p>
        </p:txBody>
      </p:sp>
      <p:sp>
        <p:nvSpPr>
          <p:cNvPr id="57" name="Rounded Rectangle 56"/>
          <p:cNvSpPr/>
          <p:nvPr/>
        </p:nvSpPr>
        <p:spPr>
          <a:xfrm>
            <a:off x="101573" y="232229"/>
            <a:ext cx="142203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13</a:t>
            </a:r>
            <a:endParaRPr lang="en-US" sz="2800"/>
          </a:p>
        </p:txBody>
      </p:sp>
      <p:sp>
        <p:nvSpPr>
          <p:cNvPr id="58" name="Rounded Rectangle 57"/>
          <p:cNvSpPr/>
          <p:nvPr/>
        </p:nvSpPr>
        <p:spPr>
          <a:xfrm>
            <a:off x="101573" y="232229"/>
            <a:ext cx="142203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12</a:t>
            </a:r>
            <a:endParaRPr lang="en-US" sz="2800"/>
          </a:p>
        </p:txBody>
      </p:sp>
      <p:sp>
        <p:nvSpPr>
          <p:cNvPr id="59" name="Rounded Rectangle 58"/>
          <p:cNvSpPr/>
          <p:nvPr/>
        </p:nvSpPr>
        <p:spPr>
          <a:xfrm>
            <a:off x="101573" y="232229"/>
            <a:ext cx="142203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11</a:t>
            </a:r>
            <a:endParaRPr lang="en-US" sz="2800"/>
          </a:p>
        </p:txBody>
      </p:sp>
      <p:sp>
        <p:nvSpPr>
          <p:cNvPr id="60" name="Rounded Rectangle 59"/>
          <p:cNvSpPr/>
          <p:nvPr/>
        </p:nvSpPr>
        <p:spPr>
          <a:xfrm>
            <a:off x="101573" y="232229"/>
            <a:ext cx="142203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10</a:t>
            </a:r>
            <a:endParaRPr lang="en-US" sz="2800"/>
          </a:p>
        </p:txBody>
      </p:sp>
      <p:sp>
        <p:nvSpPr>
          <p:cNvPr id="61" name="Rounded Rectangle 60"/>
          <p:cNvSpPr/>
          <p:nvPr/>
        </p:nvSpPr>
        <p:spPr>
          <a:xfrm>
            <a:off x="101573" y="232229"/>
            <a:ext cx="142203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09</a:t>
            </a:r>
            <a:endParaRPr lang="en-US" sz="2800"/>
          </a:p>
        </p:txBody>
      </p:sp>
      <p:sp>
        <p:nvSpPr>
          <p:cNvPr id="62" name="Rounded Rectangle 61"/>
          <p:cNvSpPr/>
          <p:nvPr/>
        </p:nvSpPr>
        <p:spPr>
          <a:xfrm>
            <a:off x="101573" y="232229"/>
            <a:ext cx="142203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08</a:t>
            </a:r>
            <a:endParaRPr lang="en-US" sz="2800"/>
          </a:p>
        </p:txBody>
      </p:sp>
      <p:sp>
        <p:nvSpPr>
          <p:cNvPr id="63" name="Rounded Rectangle 62"/>
          <p:cNvSpPr/>
          <p:nvPr/>
        </p:nvSpPr>
        <p:spPr>
          <a:xfrm>
            <a:off x="101573" y="232229"/>
            <a:ext cx="142203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07</a:t>
            </a:r>
            <a:endParaRPr lang="en-US" sz="2800"/>
          </a:p>
        </p:txBody>
      </p:sp>
      <p:sp>
        <p:nvSpPr>
          <p:cNvPr id="64" name="Rounded Rectangle 63"/>
          <p:cNvSpPr/>
          <p:nvPr/>
        </p:nvSpPr>
        <p:spPr>
          <a:xfrm>
            <a:off x="101573" y="232229"/>
            <a:ext cx="142203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06</a:t>
            </a:r>
            <a:endParaRPr lang="en-US" sz="2800"/>
          </a:p>
        </p:txBody>
      </p:sp>
      <p:sp>
        <p:nvSpPr>
          <p:cNvPr id="65" name="Rounded Rectangle 64"/>
          <p:cNvSpPr/>
          <p:nvPr/>
        </p:nvSpPr>
        <p:spPr>
          <a:xfrm>
            <a:off x="101573" y="232229"/>
            <a:ext cx="142203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05</a:t>
            </a:r>
            <a:endParaRPr lang="en-US" sz="2800"/>
          </a:p>
        </p:txBody>
      </p:sp>
      <p:sp>
        <p:nvSpPr>
          <p:cNvPr id="66" name="Rounded Rectangle 65"/>
          <p:cNvSpPr/>
          <p:nvPr/>
        </p:nvSpPr>
        <p:spPr>
          <a:xfrm>
            <a:off x="101573" y="232229"/>
            <a:ext cx="142203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04</a:t>
            </a:r>
            <a:endParaRPr lang="en-US" sz="2800"/>
          </a:p>
        </p:txBody>
      </p:sp>
      <p:sp>
        <p:nvSpPr>
          <p:cNvPr id="67" name="Rounded Rectangle 66"/>
          <p:cNvSpPr/>
          <p:nvPr/>
        </p:nvSpPr>
        <p:spPr>
          <a:xfrm>
            <a:off x="101573" y="232229"/>
            <a:ext cx="142203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03</a:t>
            </a:r>
            <a:endParaRPr lang="en-US" sz="2800"/>
          </a:p>
        </p:txBody>
      </p:sp>
      <p:sp>
        <p:nvSpPr>
          <p:cNvPr id="68" name="Rounded Rectangle 67"/>
          <p:cNvSpPr/>
          <p:nvPr/>
        </p:nvSpPr>
        <p:spPr>
          <a:xfrm>
            <a:off x="101573" y="232229"/>
            <a:ext cx="142203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02</a:t>
            </a:r>
            <a:endParaRPr lang="en-US" sz="2800"/>
          </a:p>
        </p:txBody>
      </p:sp>
      <p:sp>
        <p:nvSpPr>
          <p:cNvPr id="69" name="Rounded Rectangle 68"/>
          <p:cNvSpPr/>
          <p:nvPr/>
        </p:nvSpPr>
        <p:spPr>
          <a:xfrm>
            <a:off x="101573" y="232229"/>
            <a:ext cx="142203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01</a:t>
            </a:r>
            <a:endParaRPr lang="en-US" sz="2800"/>
          </a:p>
        </p:txBody>
      </p:sp>
      <p:sp>
        <p:nvSpPr>
          <p:cNvPr id="70" name="Rounded Rectangle 69"/>
          <p:cNvSpPr/>
          <p:nvPr/>
        </p:nvSpPr>
        <p:spPr>
          <a:xfrm>
            <a:off x="101573" y="232229"/>
            <a:ext cx="142203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00</a:t>
            </a:r>
            <a:endParaRPr lang="en-US" sz="2800" dirty="0"/>
          </a:p>
        </p:txBody>
      </p:sp>
      <p:pic>
        <p:nvPicPr>
          <p:cNvPr id="71" name="Picture 2" descr="Káº¿t quáº£ hÃ¬nh áº£nh cho icon Äá»ng há»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6485" y="838201"/>
            <a:ext cx="1052207" cy="790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8" name="Picture 2" descr="Káº¿t quáº£ hÃ¬nh áº£nh cho mÃ¡y bay b52">
            <a:hlinkClick r:id="rId6" action="ppaction://hlinksldjump"/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0000" b="90000" l="10000" r="96500">
                        <a14:backgroundMark x1="57200" y1="63625" x2="57200" y2="63625"/>
                        <a14:backgroundMark x1="56800" y1="45625" x2="56800" y2="4562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81058" y="5759268"/>
            <a:ext cx="1879111" cy="11277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1673676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7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000"/>
                            </p:stCondLst>
                            <p:childTnLst>
                              <p:par>
                                <p:cTn id="2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4000"/>
                            </p:stCondLst>
                            <p:childTnLst>
                              <p:par>
                                <p:cTn id="2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0"/>
                            </p:stCondLst>
                            <p:childTnLst>
                              <p:par>
                                <p:cTn id="3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6000"/>
                            </p:stCondLst>
                            <p:childTnLst>
                              <p:par>
                                <p:cTn id="3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7000"/>
                            </p:stCondLst>
                            <p:childTnLst>
                              <p:par>
                                <p:cTn id="3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8000"/>
                            </p:stCondLst>
                            <p:childTnLst>
                              <p:par>
                                <p:cTn id="4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9000"/>
                            </p:stCondLst>
                            <p:childTnLst>
                              <p:par>
                                <p:cTn id="4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0000"/>
                            </p:stCondLst>
                            <p:childTnLst>
                              <p:par>
                                <p:cTn id="4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1000"/>
                            </p:stCondLst>
                            <p:childTnLst>
                              <p:par>
                                <p:cTn id="4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12000"/>
                            </p:stCondLst>
                            <p:childTnLst>
                              <p:par>
                                <p:cTn id="5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13000"/>
                            </p:stCondLst>
                            <p:childTnLst>
                              <p:par>
                                <p:cTn id="5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14000"/>
                            </p:stCondLst>
                            <p:childTnLst>
                              <p:par>
                                <p:cTn id="5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15000"/>
                            </p:stCondLst>
                            <p:childTnLst>
                              <p:par>
                                <p:cTn id="6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16000"/>
                            </p:stCondLst>
                            <p:childTnLst>
                              <p:par>
                                <p:cTn id="6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17000"/>
                            </p:stCondLst>
                            <p:childTnLst>
                              <p:par>
                                <p:cTn id="6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18000"/>
                            </p:stCondLst>
                            <p:childTnLst>
                              <p:par>
                                <p:cTn id="7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19000"/>
                            </p:stCondLst>
                            <p:childTnLst>
                              <p:par>
                                <p:cTn id="7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20000"/>
                            </p:stCondLst>
                            <p:childTnLst>
                              <p:par>
                                <p:cTn id="7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21000"/>
                            </p:stCondLst>
                            <p:childTnLst>
                              <p:par>
                                <p:cTn id="7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22000"/>
                            </p:stCondLst>
                            <p:childTnLst>
                              <p:par>
                                <p:cTn id="8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23000"/>
                            </p:stCondLst>
                            <p:childTnLst>
                              <p:par>
                                <p:cTn id="8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24000"/>
                            </p:stCondLst>
                            <p:childTnLst>
                              <p:par>
                                <p:cTn id="8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25000"/>
                            </p:stCondLst>
                            <p:childTnLst>
                              <p:par>
                                <p:cTn id="9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26000"/>
                            </p:stCondLst>
                            <p:childTnLst>
                              <p:par>
                                <p:cTn id="9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27000"/>
                            </p:stCondLst>
                            <p:childTnLst>
                              <p:par>
                                <p:cTn id="9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28000"/>
                            </p:stCondLst>
                            <p:childTnLst>
                              <p:par>
                                <p:cTn id="10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29000"/>
                            </p:stCondLst>
                            <p:childTnLst>
                              <p:par>
                                <p:cTn id="10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30000"/>
                            </p:stCondLst>
                            <p:childTnLst>
                              <p:par>
                                <p:cTn id="10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1"/>
                  </p:tgtEl>
                </p:cond>
              </p:nextCondLst>
            </p:seq>
          </p:childTnLst>
        </p:cTn>
      </p:par>
    </p:tnLst>
    <p:bldLst>
      <p:bldP spid="4" grpId="0" animBg="1"/>
      <p:bldP spid="37" grpId="0" animBg="1"/>
      <p:bldP spid="40" grpId="0" animBg="1"/>
      <p:bldP spid="41" grpId="0" animBg="1"/>
      <p:bldP spid="42" grpId="0" animBg="1"/>
      <p:bldP spid="43" grpId="0" animBg="1"/>
      <p:bldP spid="44" grpId="0" animBg="1"/>
      <p:bldP spid="45" grpId="0" animBg="1"/>
      <p:bldP spid="46" grpId="0" animBg="1"/>
      <p:bldP spid="47" grpId="0" animBg="1"/>
      <p:bldP spid="48" grpId="0" animBg="1"/>
      <p:bldP spid="49" grpId="0" animBg="1"/>
      <p:bldP spid="50" grpId="0" animBg="1"/>
      <p:bldP spid="51" grpId="0" animBg="1"/>
      <p:bldP spid="52" grpId="0" animBg="1"/>
      <p:bldP spid="53" grpId="0" animBg="1"/>
      <p:bldP spid="54" grpId="0" animBg="1"/>
      <p:bldP spid="55" grpId="0" animBg="1"/>
      <p:bldP spid="56" grpId="0" animBg="1"/>
      <p:bldP spid="57" grpId="0" animBg="1"/>
      <p:bldP spid="58" grpId="0" animBg="1"/>
      <p:bldP spid="59" grpId="0" animBg="1"/>
      <p:bldP spid="60" grpId="0" animBg="1"/>
      <p:bldP spid="61" grpId="0" animBg="1"/>
      <p:bldP spid="62" grpId="0" animBg="1"/>
      <p:bldP spid="63" grpId="0" animBg="1"/>
      <p:bldP spid="64" grpId="0" animBg="1"/>
      <p:bldP spid="65" grpId="0" animBg="1"/>
      <p:bldP spid="66" grpId="0" animBg="1"/>
      <p:bldP spid="67" grpId="0" animBg="1"/>
      <p:bldP spid="68" grpId="0" animBg="1"/>
      <p:bldP spid="69" grpId="0" animBg="1"/>
      <p:bldP spid="70" grpId="0" animBg="1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Tien\Downloads\GAME PP\HA NOI\cuong51.jpg"/>
          <p:cNvPicPr>
            <a:picLocks noChangeAspect="1" noChangeArrowheads="1"/>
          </p:cNvPicPr>
          <p:nvPr/>
        </p:nvPicPr>
        <p:blipFill>
          <a:blip r:embed="rId3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75000" contrast="-52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25418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ound Same Side Corner Rectangle 3"/>
          <p:cNvSpPr/>
          <p:nvPr/>
        </p:nvSpPr>
        <p:spPr>
          <a:xfrm>
            <a:off x="1828324" y="152400"/>
            <a:ext cx="10258928" cy="4038600"/>
          </a:xfrm>
          <a:prstGeom prst="round2SameRect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vi-VN" sz="3600" dirty="0" smtClean="0">
                <a:solidFill>
                  <a:srgbClr val="FF0000"/>
                </a:solidFill>
              </a:rPr>
              <a:t>Dòng nào phản ánh đúng nhất về văn bản </a:t>
            </a:r>
            <a:r>
              <a:rPr lang="vi-VN" sz="3600" i="1" dirty="0" smtClean="0">
                <a:solidFill>
                  <a:srgbClr val="FF0000"/>
                </a:solidFill>
              </a:rPr>
              <a:t>Tinh thần yêu nước của nhân</a:t>
            </a:r>
            <a:r>
              <a:rPr lang="en-US" sz="3600" i="1" dirty="0" smtClean="0">
                <a:solidFill>
                  <a:srgbClr val="FF0000"/>
                </a:solidFill>
              </a:rPr>
              <a:t> </a:t>
            </a:r>
            <a:r>
              <a:rPr lang="vi-VN" sz="3600" i="1" dirty="0" smtClean="0">
                <a:solidFill>
                  <a:srgbClr val="FF0000"/>
                </a:solidFill>
              </a:rPr>
              <a:t>dân ta ?</a:t>
            </a:r>
            <a:endParaRPr lang="en-US" sz="3600" dirty="0" smtClean="0">
              <a:solidFill>
                <a:srgbClr val="FF0000"/>
              </a:solidFill>
            </a:endParaRPr>
          </a:p>
          <a:p>
            <a:r>
              <a:rPr lang="en-US" sz="3600" i="1" dirty="0" smtClean="0">
                <a:solidFill>
                  <a:srgbClr val="FF0000"/>
                </a:solidFill>
              </a:rPr>
              <a:t>A </a:t>
            </a:r>
            <a:r>
              <a:rPr lang="vi-VN" sz="3600" i="1" dirty="0" smtClean="0">
                <a:solidFill>
                  <a:srgbClr val="FF0000"/>
                </a:solidFill>
              </a:rPr>
              <a:t>-</a:t>
            </a:r>
            <a:r>
              <a:rPr lang="vi-VN" sz="3600" dirty="0" smtClean="0">
                <a:solidFill>
                  <a:srgbClr val="FF0000"/>
                </a:solidFill>
              </a:rPr>
              <a:t> Bố cục chặt chẽ, lập luận rành mạch</a:t>
            </a:r>
            <a:br>
              <a:rPr lang="vi-VN" sz="3600" dirty="0" smtClean="0">
                <a:solidFill>
                  <a:srgbClr val="FF0000"/>
                </a:solidFill>
              </a:rPr>
            </a:br>
            <a:r>
              <a:rPr lang="vi-VN" sz="3600" dirty="0" smtClean="0">
                <a:solidFill>
                  <a:srgbClr val="FF0000"/>
                </a:solidFill>
              </a:rPr>
              <a:t>B - Dẫn chứng tiêu biểu, cụ thể, toàn diện,</a:t>
            </a:r>
            <a:br>
              <a:rPr lang="vi-VN" sz="3600" dirty="0" smtClean="0">
                <a:solidFill>
                  <a:srgbClr val="FF0000"/>
                </a:solidFill>
              </a:rPr>
            </a:br>
            <a:r>
              <a:rPr lang="vi-VN" sz="3600" dirty="0" smtClean="0">
                <a:solidFill>
                  <a:srgbClr val="FF0000"/>
                </a:solidFill>
              </a:rPr>
              <a:t>c - Giọng văn giàu xức cảm</a:t>
            </a:r>
            <a:endParaRPr lang="en-US" sz="3600" dirty="0" smtClean="0">
              <a:solidFill>
                <a:srgbClr val="FF0000"/>
              </a:solidFill>
            </a:endParaRPr>
          </a:p>
          <a:p>
            <a:r>
              <a:rPr lang="vi-VN" sz="3600" dirty="0" smtClean="0">
                <a:solidFill>
                  <a:srgbClr val="FF0000"/>
                </a:solidFill>
              </a:rPr>
              <a:t>D - Văn bản nghị luận mẫu mực</a:t>
            </a:r>
            <a:endParaRPr lang="en-US" sz="3200" b="1" dirty="0">
              <a:solidFill>
                <a:srgbClr val="FF0000"/>
              </a:solidFill>
            </a:endParaRPr>
          </a:p>
        </p:txBody>
      </p:sp>
      <p:sp>
        <p:nvSpPr>
          <p:cNvPr id="37" name="Flowchart: Document 36"/>
          <p:cNvSpPr/>
          <p:nvPr/>
        </p:nvSpPr>
        <p:spPr>
          <a:xfrm>
            <a:off x="4646612" y="4953000"/>
            <a:ext cx="3884851" cy="1524000"/>
          </a:xfrm>
          <a:prstGeom prst="flowChartDocument">
            <a:avLst/>
          </a:prstGeom>
          <a:noFill/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solidFill>
                  <a:srgbClr val="FF0000"/>
                </a:solidFill>
              </a:rPr>
              <a:t>D</a:t>
            </a:r>
            <a:endParaRPr lang="en-US" sz="4000" b="1" dirty="0">
              <a:solidFill>
                <a:srgbClr val="FF0000"/>
              </a:solidFill>
            </a:endParaRPr>
          </a:p>
        </p:txBody>
      </p:sp>
      <p:sp>
        <p:nvSpPr>
          <p:cNvPr id="40" name="Rounded Rectangle 39"/>
          <p:cNvSpPr/>
          <p:nvPr/>
        </p:nvSpPr>
        <p:spPr>
          <a:xfrm>
            <a:off x="101573" y="232229"/>
            <a:ext cx="142203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30</a:t>
            </a:r>
            <a:endParaRPr lang="en-US" sz="2800"/>
          </a:p>
        </p:txBody>
      </p:sp>
      <p:sp>
        <p:nvSpPr>
          <p:cNvPr id="41" name="Rounded Rectangle 40"/>
          <p:cNvSpPr/>
          <p:nvPr/>
        </p:nvSpPr>
        <p:spPr>
          <a:xfrm>
            <a:off x="101573" y="232229"/>
            <a:ext cx="142203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29</a:t>
            </a:r>
            <a:endParaRPr lang="en-US" sz="2800"/>
          </a:p>
        </p:txBody>
      </p:sp>
      <p:sp>
        <p:nvSpPr>
          <p:cNvPr id="42" name="Rounded Rectangle 41"/>
          <p:cNvSpPr/>
          <p:nvPr/>
        </p:nvSpPr>
        <p:spPr>
          <a:xfrm>
            <a:off x="101573" y="232229"/>
            <a:ext cx="142203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28</a:t>
            </a:r>
            <a:endParaRPr lang="en-US" sz="2800"/>
          </a:p>
        </p:txBody>
      </p:sp>
      <p:sp>
        <p:nvSpPr>
          <p:cNvPr id="43" name="Rounded Rectangle 42"/>
          <p:cNvSpPr/>
          <p:nvPr/>
        </p:nvSpPr>
        <p:spPr>
          <a:xfrm>
            <a:off x="101573" y="232229"/>
            <a:ext cx="142203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27</a:t>
            </a:r>
            <a:endParaRPr lang="en-US" sz="2800"/>
          </a:p>
        </p:txBody>
      </p:sp>
      <p:sp>
        <p:nvSpPr>
          <p:cNvPr id="44" name="Rounded Rectangle 43"/>
          <p:cNvSpPr/>
          <p:nvPr/>
        </p:nvSpPr>
        <p:spPr>
          <a:xfrm>
            <a:off x="101573" y="232229"/>
            <a:ext cx="142203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26</a:t>
            </a:r>
            <a:endParaRPr lang="en-US" sz="2800"/>
          </a:p>
        </p:txBody>
      </p:sp>
      <p:sp>
        <p:nvSpPr>
          <p:cNvPr id="45" name="Rounded Rectangle 44"/>
          <p:cNvSpPr/>
          <p:nvPr/>
        </p:nvSpPr>
        <p:spPr>
          <a:xfrm>
            <a:off x="101573" y="232229"/>
            <a:ext cx="142203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25</a:t>
            </a:r>
            <a:endParaRPr lang="en-US" sz="2800"/>
          </a:p>
        </p:txBody>
      </p:sp>
      <p:sp>
        <p:nvSpPr>
          <p:cNvPr id="46" name="Rounded Rectangle 45"/>
          <p:cNvSpPr/>
          <p:nvPr/>
        </p:nvSpPr>
        <p:spPr>
          <a:xfrm>
            <a:off x="101573" y="232229"/>
            <a:ext cx="142203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24</a:t>
            </a:r>
            <a:endParaRPr lang="en-US" sz="2800"/>
          </a:p>
        </p:txBody>
      </p:sp>
      <p:sp>
        <p:nvSpPr>
          <p:cNvPr id="47" name="Rounded Rectangle 46"/>
          <p:cNvSpPr/>
          <p:nvPr/>
        </p:nvSpPr>
        <p:spPr>
          <a:xfrm>
            <a:off x="101573" y="232229"/>
            <a:ext cx="142203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23</a:t>
            </a:r>
            <a:endParaRPr lang="en-US" sz="2800"/>
          </a:p>
        </p:txBody>
      </p:sp>
      <p:sp>
        <p:nvSpPr>
          <p:cNvPr id="48" name="Rounded Rectangle 47"/>
          <p:cNvSpPr/>
          <p:nvPr/>
        </p:nvSpPr>
        <p:spPr>
          <a:xfrm>
            <a:off x="101573" y="232229"/>
            <a:ext cx="142203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22</a:t>
            </a:r>
            <a:endParaRPr lang="en-US" sz="2800"/>
          </a:p>
        </p:txBody>
      </p:sp>
      <p:sp>
        <p:nvSpPr>
          <p:cNvPr id="49" name="Rounded Rectangle 48"/>
          <p:cNvSpPr/>
          <p:nvPr/>
        </p:nvSpPr>
        <p:spPr>
          <a:xfrm>
            <a:off x="101573" y="232229"/>
            <a:ext cx="142203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21</a:t>
            </a:r>
            <a:endParaRPr lang="en-US" sz="2800"/>
          </a:p>
        </p:txBody>
      </p:sp>
      <p:sp>
        <p:nvSpPr>
          <p:cNvPr id="50" name="Rounded Rectangle 49"/>
          <p:cNvSpPr/>
          <p:nvPr/>
        </p:nvSpPr>
        <p:spPr>
          <a:xfrm>
            <a:off x="101573" y="232229"/>
            <a:ext cx="142203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20</a:t>
            </a:r>
            <a:endParaRPr lang="en-US" sz="2800"/>
          </a:p>
        </p:txBody>
      </p:sp>
      <p:sp>
        <p:nvSpPr>
          <p:cNvPr id="51" name="Rounded Rectangle 50"/>
          <p:cNvSpPr/>
          <p:nvPr/>
        </p:nvSpPr>
        <p:spPr>
          <a:xfrm>
            <a:off x="101573" y="232229"/>
            <a:ext cx="142203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19</a:t>
            </a:r>
            <a:endParaRPr lang="en-US" sz="2800"/>
          </a:p>
        </p:txBody>
      </p:sp>
      <p:sp>
        <p:nvSpPr>
          <p:cNvPr id="52" name="Rounded Rectangle 51"/>
          <p:cNvSpPr/>
          <p:nvPr/>
        </p:nvSpPr>
        <p:spPr>
          <a:xfrm>
            <a:off x="101573" y="232229"/>
            <a:ext cx="142203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18</a:t>
            </a:r>
            <a:endParaRPr lang="en-US" sz="2800"/>
          </a:p>
        </p:txBody>
      </p:sp>
      <p:sp>
        <p:nvSpPr>
          <p:cNvPr id="53" name="Rounded Rectangle 52"/>
          <p:cNvSpPr/>
          <p:nvPr/>
        </p:nvSpPr>
        <p:spPr>
          <a:xfrm>
            <a:off x="101573" y="232229"/>
            <a:ext cx="142203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17</a:t>
            </a:r>
            <a:endParaRPr lang="en-US" sz="2800"/>
          </a:p>
        </p:txBody>
      </p:sp>
      <p:sp>
        <p:nvSpPr>
          <p:cNvPr id="54" name="Rounded Rectangle 53"/>
          <p:cNvSpPr/>
          <p:nvPr/>
        </p:nvSpPr>
        <p:spPr>
          <a:xfrm>
            <a:off x="101573" y="232229"/>
            <a:ext cx="142203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16</a:t>
            </a:r>
            <a:endParaRPr lang="en-US" sz="2800"/>
          </a:p>
        </p:txBody>
      </p:sp>
      <p:sp>
        <p:nvSpPr>
          <p:cNvPr id="55" name="Rounded Rectangle 54"/>
          <p:cNvSpPr/>
          <p:nvPr/>
        </p:nvSpPr>
        <p:spPr>
          <a:xfrm>
            <a:off x="101573" y="232229"/>
            <a:ext cx="142203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15</a:t>
            </a:r>
            <a:endParaRPr lang="en-US" sz="2800"/>
          </a:p>
        </p:txBody>
      </p:sp>
      <p:sp>
        <p:nvSpPr>
          <p:cNvPr id="56" name="Rounded Rectangle 55"/>
          <p:cNvSpPr/>
          <p:nvPr/>
        </p:nvSpPr>
        <p:spPr>
          <a:xfrm>
            <a:off x="101573" y="232229"/>
            <a:ext cx="142203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14</a:t>
            </a:r>
            <a:endParaRPr lang="en-US" sz="2800"/>
          </a:p>
        </p:txBody>
      </p:sp>
      <p:sp>
        <p:nvSpPr>
          <p:cNvPr id="57" name="Rounded Rectangle 56"/>
          <p:cNvSpPr/>
          <p:nvPr/>
        </p:nvSpPr>
        <p:spPr>
          <a:xfrm>
            <a:off x="101573" y="232229"/>
            <a:ext cx="142203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13</a:t>
            </a:r>
            <a:endParaRPr lang="en-US" sz="2800"/>
          </a:p>
        </p:txBody>
      </p:sp>
      <p:sp>
        <p:nvSpPr>
          <p:cNvPr id="58" name="Rounded Rectangle 57"/>
          <p:cNvSpPr/>
          <p:nvPr/>
        </p:nvSpPr>
        <p:spPr>
          <a:xfrm>
            <a:off x="101573" y="232229"/>
            <a:ext cx="142203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12</a:t>
            </a:r>
            <a:endParaRPr lang="en-US" sz="2800"/>
          </a:p>
        </p:txBody>
      </p:sp>
      <p:sp>
        <p:nvSpPr>
          <p:cNvPr id="59" name="Rounded Rectangle 58"/>
          <p:cNvSpPr/>
          <p:nvPr/>
        </p:nvSpPr>
        <p:spPr>
          <a:xfrm>
            <a:off x="101573" y="232229"/>
            <a:ext cx="142203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11</a:t>
            </a:r>
            <a:endParaRPr lang="en-US" sz="2800"/>
          </a:p>
        </p:txBody>
      </p:sp>
      <p:sp>
        <p:nvSpPr>
          <p:cNvPr id="60" name="Rounded Rectangle 59"/>
          <p:cNvSpPr/>
          <p:nvPr/>
        </p:nvSpPr>
        <p:spPr>
          <a:xfrm>
            <a:off x="101573" y="232229"/>
            <a:ext cx="142203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10</a:t>
            </a:r>
            <a:endParaRPr lang="en-US" sz="2800"/>
          </a:p>
        </p:txBody>
      </p:sp>
      <p:sp>
        <p:nvSpPr>
          <p:cNvPr id="61" name="Rounded Rectangle 60"/>
          <p:cNvSpPr/>
          <p:nvPr/>
        </p:nvSpPr>
        <p:spPr>
          <a:xfrm>
            <a:off x="101573" y="232229"/>
            <a:ext cx="142203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09</a:t>
            </a:r>
            <a:endParaRPr lang="en-US" sz="2800"/>
          </a:p>
        </p:txBody>
      </p:sp>
      <p:sp>
        <p:nvSpPr>
          <p:cNvPr id="62" name="Rounded Rectangle 61"/>
          <p:cNvSpPr/>
          <p:nvPr/>
        </p:nvSpPr>
        <p:spPr>
          <a:xfrm>
            <a:off x="101573" y="232229"/>
            <a:ext cx="142203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08</a:t>
            </a:r>
            <a:endParaRPr lang="en-US" sz="2800"/>
          </a:p>
        </p:txBody>
      </p:sp>
      <p:sp>
        <p:nvSpPr>
          <p:cNvPr id="63" name="Rounded Rectangle 62"/>
          <p:cNvSpPr/>
          <p:nvPr/>
        </p:nvSpPr>
        <p:spPr>
          <a:xfrm>
            <a:off x="101573" y="232229"/>
            <a:ext cx="142203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07</a:t>
            </a:r>
            <a:endParaRPr lang="en-US" sz="2800"/>
          </a:p>
        </p:txBody>
      </p:sp>
      <p:sp>
        <p:nvSpPr>
          <p:cNvPr id="64" name="Rounded Rectangle 63"/>
          <p:cNvSpPr/>
          <p:nvPr/>
        </p:nvSpPr>
        <p:spPr>
          <a:xfrm>
            <a:off x="101573" y="232229"/>
            <a:ext cx="142203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06</a:t>
            </a:r>
            <a:endParaRPr lang="en-US" sz="2800"/>
          </a:p>
        </p:txBody>
      </p:sp>
      <p:sp>
        <p:nvSpPr>
          <p:cNvPr id="65" name="Rounded Rectangle 64"/>
          <p:cNvSpPr/>
          <p:nvPr/>
        </p:nvSpPr>
        <p:spPr>
          <a:xfrm>
            <a:off x="101573" y="232229"/>
            <a:ext cx="142203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05</a:t>
            </a:r>
            <a:endParaRPr lang="en-US" sz="2800"/>
          </a:p>
        </p:txBody>
      </p:sp>
      <p:sp>
        <p:nvSpPr>
          <p:cNvPr id="66" name="Rounded Rectangle 65"/>
          <p:cNvSpPr/>
          <p:nvPr/>
        </p:nvSpPr>
        <p:spPr>
          <a:xfrm>
            <a:off x="101573" y="232229"/>
            <a:ext cx="142203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04</a:t>
            </a:r>
            <a:endParaRPr lang="en-US" sz="2800"/>
          </a:p>
        </p:txBody>
      </p:sp>
      <p:sp>
        <p:nvSpPr>
          <p:cNvPr id="67" name="Rounded Rectangle 66"/>
          <p:cNvSpPr/>
          <p:nvPr/>
        </p:nvSpPr>
        <p:spPr>
          <a:xfrm>
            <a:off x="101573" y="232229"/>
            <a:ext cx="142203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03</a:t>
            </a:r>
            <a:endParaRPr lang="en-US" sz="2800"/>
          </a:p>
        </p:txBody>
      </p:sp>
      <p:sp>
        <p:nvSpPr>
          <p:cNvPr id="68" name="Rounded Rectangle 67"/>
          <p:cNvSpPr/>
          <p:nvPr/>
        </p:nvSpPr>
        <p:spPr>
          <a:xfrm>
            <a:off x="101573" y="232229"/>
            <a:ext cx="142203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02</a:t>
            </a:r>
            <a:endParaRPr lang="en-US" sz="2800"/>
          </a:p>
        </p:txBody>
      </p:sp>
      <p:sp>
        <p:nvSpPr>
          <p:cNvPr id="69" name="Rounded Rectangle 68"/>
          <p:cNvSpPr/>
          <p:nvPr/>
        </p:nvSpPr>
        <p:spPr>
          <a:xfrm>
            <a:off x="101573" y="232229"/>
            <a:ext cx="142203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01</a:t>
            </a:r>
            <a:endParaRPr lang="en-US" sz="2800"/>
          </a:p>
        </p:txBody>
      </p:sp>
      <p:sp>
        <p:nvSpPr>
          <p:cNvPr id="70" name="Rounded Rectangle 69"/>
          <p:cNvSpPr/>
          <p:nvPr/>
        </p:nvSpPr>
        <p:spPr>
          <a:xfrm>
            <a:off x="101573" y="232229"/>
            <a:ext cx="142203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00</a:t>
            </a:r>
            <a:endParaRPr lang="en-US" sz="2800" dirty="0"/>
          </a:p>
        </p:txBody>
      </p:sp>
      <p:pic>
        <p:nvPicPr>
          <p:cNvPr id="71" name="Picture 2" descr="Káº¿t quáº£ hÃ¬nh áº£nh cho icon Äá»ng há»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6485" y="838201"/>
            <a:ext cx="1052207" cy="790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8" name="Picture 2" descr="Káº¿t quáº£ hÃ¬nh áº£nh cho mÃ¡y bay b52">
            <a:hlinkClick r:id="rId6" action="ppaction://hlinksldjump"/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0000" b="90000" l="10000" r="96500">
                        <a14:backgroundMark x1="57200" y1="63625" x2="57200" y2="63625"/>
                        <a14:backgroundMark x1="56800" y1="45625" x2="56800" y2="4562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81058" y="5759268"/>
            <a:ext cx="1879111" cy="11277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1673676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7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000"/>
                            </p:stCondLst>
                            <p:childTnLst>
                              <p:par>
                                <p:cTn id="2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4000"/>
                            </p:stCondLst>
                            <p:childTnLst>
                              <p:par>
                                <p:cTn id="2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0"/>
                            </p:stCondLst>
                            <p:childTnLst>
                              <p:par>
                                <p:cTn id="3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6000"/>
                            </p:stCondLst>
                            <p:childTnLst>
                              <p:par>
                                <p:cTn id="3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7000"/>
                            </p:stCondLst>
                            <p:childTnLst>
                              <p:par>
                                <p:cTn id="3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8000"/>
                            </p:stCondLst>
                            <p:childTnLst>
                              <p:par>
                                <p:cTn id="4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9000"/>
                            </p:stCondLst>
                            <p:childTnLst>
                              <p:par>
                                <p:cTn id="4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0000"/>
                            </p:stCondLst>
                            <p:childTnLst>
                              <p:par>
                                <p:cTn id="4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1000"/>
                            </p:stCondLst>
                            <p:childTnLst>
                              <p:par>
                                <p:cTn id="4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12000"/>
                            </p:stCondLst>
                            <p:childTnLst>
                              <p:par>
                                <p:cTn id="5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13000"/>
                            </p:stCondLst>
                            <p:childTnLst>
                              <p:par>
                                <p:cTn id="5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14000"/>
                            </p:stCondLst>
                            <p:childTnLst>
                              <p:par>
                                <p:cTn id="5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15000"/>
                            </p:stCondLst>
                            <p:childTnLst>
                              <p:par>
                                <p:cTn id="6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16000"/>
                            </p:stCondLst>
                            <p:childTnLst>
                              <p:par>
                                <p:cTn id="6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17000"/>
                            </p:stCondLst>
                            <p:childTnLst>
                              <p:par>
                                <p:cTn id="6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18000"/>
                            </p:stCondLst>
                            <p:childTnLst>
                              <p:par>
                                <p:cTn id="7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19000"/>
                            </p:stCondLst>
                            <p:childTnLst>
                              <p:par>
                                <p:cTn id="7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20000"/>
                            </p:stCondLst>
                            <p:childTnLst>
                              <p:par>
                                <p:cTn id="7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21000"/>
                            </p:stCondLst>
                            <p:childTnLst>
                              <p:par>
                                <p:cTn id="7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22000"/>
                            </p:stCondLst>
                            <p:childTnLst>
                              <p:par>
                                <p:cTn id="8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23000"/>
                            </p:stCondLst>
                            <p:childTnLst>
                              <p:par>
                                <p:cTn id="8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24000"/>
                            </p:stCondLst>
                            <p:childTnLst>
                              <p:par>
                                <p:cTn id="8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25000"/>
                            </p:stCondLst>
                            <p:childTnLst>
                              <p:par>
                                <p:cTn id="9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26000"/>
                            </p:stCondLst>
                            <p:childTnLst>
                              <p:par>
                                <p:cTn id="9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27000"/>
                            </p:stCondLst>
                            <p:childTnLst>
                              <p:par>
                                <p:cTn id="9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28000"/>
                            </p:stCondLst>
                            <p:childTnLst>
                              <p:par>
                                <p:cTn id="10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29000"/>
                            </p:stCondLst>
                            <p:childTnLst>
                              <p:par>
                                <p:cTn id="10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30000"/>
                            </p:stCondLst>
                            <p:childTnLst>
                              <p:par>
                                <p:cTn id="10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1"/>
                  </p:tgtEl>
                </p:cond>
              </p:nextCondLst>
            </p:seq>
          </p:childTnLst>
        </p:cTn>
      </p:par>
    </p:tnLst>
    <p:bldLst>
      <p:bldP spid="4" grpId="0" animBg="1"/>
      <p:bldP spid="37" grpId="0" animBg="1"/>
      <p:bldP spid="40" grpId="0" animBg="1"/>
      <p:bldP spid="41" grpId="0" animBg="1"/>
      <p:bldP spid="42" grpId="0" animBg="1"/>
      <p:bldP spid="43" grpId="0" animBg="1"/>
      <p:bldP spid="44" grpId="0" animBg="1"/>
      <p:bldP spid="45" grpId="0" animBg="1"/>
      <p:bldP spid="46" grpId="0" animBg="1"/>
      <p:bldP spid="47" grpId="0" animBg="1"/>
      <p:bldP spid="48" grpId="0" animBg="1"/>
      <p:bldP spid="49" grpId="0" animBg="1"/>
      <p:bldP spid="50" grpId="0" animBg="1"/>
      <p:bldP spid="51" grpId="0" animBg="1"/>
      <p:bldP spid="52" grpId="0" animBg="1"/>
      <p:bldP spid="53" grpId="0" animBg="1"/>
      <p:bldP spid="54" grpId="0" animBg="1"/>
      <p:bldP spid="55" grpId="0" animBg="1"/>
      <p:bldP spid="56" grpId="0" animBg="1"/>
      <p:bldP spid="57" grpId="0" animBg="1"/>
      <p:bldP spid="58" grpId="0" animBg="1"/>
      <p:bldP spid="59" grpId="0" animBg="1"/>
      <p:bldP spid="60" grpId="0" animBg="1"/>
      <p:bldP spid="61" grpId="0" animBg="1"/>
      <p:bldP spid="62" grpId="0" animBg="1"/>
      <p:bldP spid="63" grpId="0" animBg="1"/>
      <p:bldP spid="64" grpId="0" animBg="1"/>
      <p:bldP spid="65" grpId="0" animBg="1"/>
      <p:bldP spid="66" grpId="0" animBg="1"/>
      <p:bldP spid="67" grpId="0" animBg="1"/>
      <p:bldP spid="68" grpId="0" animBg="1"/>
      <p:bldP spid="69" grpId="0" animBg="1"/>
      <p:bldP spid="70" grpId="0" animBg="1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Tien\Downloads\GAME PP\HA NOI\cuong51.jpg"/>
          <p:cNvPicPr>
            <a:picLocks noChangeAspect="1" noChangeArrowheads="1"/>
          </p:cNvPicPr>
          <p:nvPr/>
        </p:nvPicPr>
        <p:blipFill>
          <a:blip r:embed="rId3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75000" contrast="-52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25418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ound Same Side Corner Rectangle 3"/>
          <p:cNvSpPr/>
          <p:nvPr/>
        </p:nvSpPr>
        <p:spPr>
          <a:xfrm>
            <a:off x="1828324" y="152400"/>
            <a:ext cx="10258928" cy="3810000"/>
          </a:xfrm>
          <a:prstGeom prst="round2SameRect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vi-VN" sz="3200" dirty="0" smtClean="0">
                <a:solidFill>
                  <a:srgbClr val="FF0000"/>
                </a:solidFill>
              </a:rPr>
              <a:t>Văn bản </a:t>
            </a:r>
            <a:r>
              <a:rPr lang="vi-VN" sz="3200" i="1" dirty="0" smtClean="0">
                <a:solidFill>
                  <a:srgbClr val="FF0000"/>
                </a:solidFill>
              </a:rPr>
              <a:t>Tinh thần yêu nước của hhân dân ta</a:t>
            </a:r>
            <a:r>
              <a:rPr lang="vi-VN" sz="3200" dirty="0" smtClean="0">
                <a:solidFill>
                  <a:srgbClr val="FF0000"/>
                </a:solidFill>
              </a:rPr>
              <a:t> có sức thuyết phục, làm người</a:t>
            </a:r>
            <a:r>
              <a:rPr lang="en-US" sz="3200" dirty="0" smtClean="0">
                <a:solidFill>
                  <a:srgbClr val="FF0000"/>
                </a:solidFill>
              </a:rPr>
              <a:t> </a:t>
            </a:r>
            <a:r>
              <a:rPr lang="vi-VN" sz="3200" dirty="0" smtClean="0">
                <a:solidFill>
                  <a:srgbClr val="FF0000"/>
                </a:solidFill>
              </a:rPr>
              <a:t>đọc xúc động bởi vì sao ?</a:t>
            </a:r>
            <a:endParaRPr lang="en-US" sz="3200" dirty="0" smtClean="0">
              <a:solidFill>
                <a:srgbClr val="FF0000"/>
              </a:solidFill>
            </a:endParaRPr>
          </a:p>
          <a:p>
            <a:r>
              <a:rPr lang="en-US" sz="3200" dirty="0" smtClean="0">
                <a:solidFill>
                  <a:srgbClr val="FF0000"/>
                </a:solidFill>
              </a:rPr>
              <a:t>A </a:t>
            </a:r>
            <a:r>
              <a:rPr lang="vi-VN" sz="3200" dirty="0" smtClean="0">
                <a:solidFill>
                  <a:srgbClr val="FF0000"/>
                </a:solidFill>
              </a:rPr>
              <a:t>- Thực tế lòng yêu nước nồng nàn của người Việt Nam được nói đến trong</a:t>
            </a:r>
            <a:r>
              <a:rPr lang="en-US" sz="3200" dirty="0" smtClean="0">
                <a:solidFill>
                  <a:srgbClr val="FF0000"/>
                </a:solidFill>
              </a:rPr>
              <a:t> </a:t>
            </a:r>
            <a:r>
              <a:rPr lang="vi-VN" sz="3200" dirty="0" smtClean="0">
                <a:solidFill>
                  <a:srgbClr val="FF0000"/>
                </a:solidFill>
              </a:rPr>
              <a:t>văn bản</a:t>
            </a:r>
            <a:endParaRPr lang="en-US" sz="3200" dirty="0" smtClean="0">
              <a:solidFill>
                <a:srgbClr val="FF0000"/>
              </a:solidFill>
            </a:endParaRPr>
          </a:p>
          <a:p>
            <a:r>
              <a:rPr lang="vi-VN" sz="3200" dirty="0" smtClean="0">
                <a:solidFill>
                  <a:srgbClr val="FF0000"/>
                </a:solidFill>
              </a:rPr>
              <a:t>B - Do cách trình bày của tác giả</a:t>
            </a:r>
            <a:endParaRPr lang="en-US" sz="3200" dirty="0" smtClean="0">
              <a:solidFill>
                <a:srgbClr val="FF0000"/>
              </a:solidFill>
            </a:endParaRPr>
          </a:p>
          <a:p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</a:t>
            </a:r>
            <a:r>
              <a:rPr lang="vi-VN" sz="3200" dirty="0" smtClean="0">
                <a:solidFill>
                  <a:srgbClr val="FF0000"/>
                </a:solidFill>
              </a:rPr>
              <a:t> - Bản thân Bác đã là tấm gương sáng của lòng yêu nước</a:t>
            </a:r>
            <a:endParaRPr lang="en-US" sz="3200" dirty="0" smtClean="0">
              <a:solidFill>
                <a:srgbClr val="FF0000"/>
              </a:solidFill>
            </a:endParaRPr>
          </a:p>
          <a:p>
            <a:r>
              <a:rPr lang="vi-VN" sz="3200" dirty="0" smtClean="0">
                <a:solidFill>
                  <a:srgbClr val="FF0000"/>
                </a:solidFill>
              </a:rPr>
              <a:t>D - cả ba ý trên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37" name="Flowchart: Document 36"/>
          <p:cNvSpPr/>
          <p:nvPr/>
        </p:nvSpPr>
        <p:spPr>
          <a:xfrm>
            <a:off x="4646612" y="5029200"/>
            <a:ext cx="3884851" cy="1447800"/>
          </a:xfrm>
          <a:prstGeom prst="flowChartDocument">
            <a:avLst/>
          </a:prstGeom>
          <a:noFill/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solidFill>
                  <a:srgbClr val="FF0000"/>
                </a:solidFill>
              </a:rPr>
              <a:t>D</a:t>
            </a:r>
            <a:endParaRPr lang="en-US" sz="4000" b="1" dirty="0">
              <a:solidFill>
                <a:srgbClr val="FF0000"/>
              </a:solidFill>
            </a:endParaRPr>
          </a:p>
        </p:txBody>
      </p:sp>
      <p:sp>
        <p:nvSpPr>
          <p:cNvPr id="40" name="Rounded Rectangle 39"/>
          <p:cNvSpPr/>
          <p:nvPr/>
        </p:nvSpPr>
        <p:spPr>
          <a:xfrm>
            <a:off x="101573" y="232229"/>
            <a:ext cx="142203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30</a:t>
            </a:r>
            <a:endParaRPr lang="en-US" sz="2800"/>
          </a:p>
        </p:txBody>
      </p:sp>
      <p:sp>
        <p:nvSpPr>
          <p:cNvPr id="41" name="Rounded Rectangle 40"/>
          <p:cNvSpPr/>
          <p:nvPr/>
        </p:nvSpPr>
        <p:spPr>
          <a:xfrm>
            <a:off x="101573" y="232229"/>
            <a:ext cx="142203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29</a:t>
            </a:r>
            <a:endParaRPr lang="en-US" sz="2800"/>
          </a:p>
        </p:txBody>
      </p:sp>
      <p:sp>
        <p:nvSpPr>
          <p:cNvPr id="42" name="Rounded Rectangle 41"/>
          <p:cNvSpPr/>
          <p:nvPr/>
        </p:nvSpPr>
        <p:spPr>
          <a:xfrm>
            <a:off x="101573" y="232229"/>
            <a:ext cx="142203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28</a:t>
            </a:r>
            <a:endParaRPr lang="en-US" sz="2800"/>
          </a:p>
        </p:txBody>
      </p:sp>
      <p:sp>
        <p:nvSpPr>
          <p:cNvPr id="43" name="Rounded Rectangle 42"/>
          <p:cNvSpPr/>
          <p:nvPr/>
        </p:nvSpPr>
        <p:spPr>
          <a:xfrm>
            <a:off x="101573" y="232229"/>
            <a:ext cx="142203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27</a:t>
            </a:r>
            <a:endParaRPr lang="en-US" sz="2800"/>
          </a:p>
        </p:txBody>
      </p:sp>
      <p:sp>
        <p:nvSpPr>
          <p:cNvPr id="44" name="Rounded Rectangle 43"/>
          <p:cNvSpPr/>
          <p:nvPr/>
        </p:nvSpPr>
        <p:spPr>
          <a:xfrm>
            <a:off x="101573" y="232229"/>
            <a:ext cx="142203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26</a:t>
            </a:r>
            <a:endParaRPr lang="en-US" sz="2800"/>
          </a:p>
        </p:txBody>
      </p:sp>
      <p:sp>
        <p:nvSpPr>
          <p:cNvPr id="45" name="Rounded Rectangle 44"/>
          <p:cNvSpPr/>
          <p:nvPr/>
        </p:nvSpPr>
        <p:spPr>
          <a:xfrm>
            <a:off x="101573" y="232229"/>
            <a:ext cx="142203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25</a:t>
            </a:r>
            <a:endParaRPr lang="en-US" sz="2800"/>
          </a:p>
        </p:txBody>
      </p:sp>
      <p:sp>
        <p:nvSpPr>
          <p:cNvPr id="46" name="Rounded Rectangle 45"/>
          <p:cNvSpPr/>
          <p:nvPr/>
        </p:nvSpPr>
        <p:spPr>
          <a:xfrm>
            <a:off x="101573" y="232229"/>
            <a:ext cx="142203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24</a:t>
            </a:r>
            <a:endParaRPr lang="en-US" sz="2800"/>
          </a:p>
        </p:txBody>
      </p:sp>
      <p:sp>
        <p:nvSpPr>
          <p:cNvPr id="47" name="Rounded Rectangle 46"/>
          <p:cNvSpPr/>
          <p:nvPr/>
        </p:nvSpPr>
        <p:spPr>
          <a:xfrm>
            <a:off x="101573" y="232229"/>
            <a:ext cx="142203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23</a:t>
            </a:r>
            <a:endParaRPr lang="en-US" sz="2800"/>
          </a:p>
        </p:txBody>
      </p:sp>
      <p:sp>
        <p:nvSpPr>
          <p:cNvPr id="48" name="Rounded Rectangle 47"/>
          <p:cNvSpPr/>
          <p:nvPr/>
        </p:nvSpPr>
        <p:spPr>
          <a:xfrm>
            <a:off x="101573" y="232229"/>
            <a:ext cx="142203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22</a:t>
            </a:r>
            <a:endParaRPr lang="en-US" sz="2800"/>
          </a:p>
        </p:txBody>
      </p:sp>
      <p:sp>
        <p:nvSpPr>
          <p:cNvPr id="49" name="Rounded Rectangle 48"/>
          <p:cNvSpPr/>
          <p:nvPr/>
        </p:nvSpPr>
        <p:spPr>
          <a:xfrm>
            <a:off x="101573" y="232229"/>
            <a:ext cx="142203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21</a:t>
            </a:r>
            <a:endParaRPr lang="en-US" sz="2800"/>
          </a:p>
        </p:txBody>
      </p:sp>
      <p:sp>
        <p:nvSpPr>
          <p:cNvPr id="50" name="Rounded Rectangle 49"/>
          <p:cNvSpPr/>
          <p:nvPr/>
        </p:nvSpPr>
        <p:spPr>
          <a:xfrm>
            <a:off x="101573" y="232229"/>
            <a:ext cx="142203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20</a:t>
            </a:r>
            <a:endParaRPr lang="en-US" sz="2800"/>
          </a:p>
        </p:txBody>
      </p:sp>
      <p:sp>
        <p:nvSpPr>
          <p:cNvPr id="51" name="Rounded Rectangle 50"/>
          <p:cNvSpPr/>
          <p:nvPr/>
        </p:nvSpPr>
        <p:spPr>
          <a:xfrm>
            <a:off x="101573" y="232229"/>
            <a:ext cx="142203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19</a:t>
            </a:r>
            <a:endParaRPr lang="en-US" sz="2800"/>
          </a:p>
        </p:txBody>
      </p:sp>
      <p:sp>
        <p:nvSpPr>
          <p:cNvPr id="52" name="Rounded Rectangle 51"/>
          <p:cNvSpPr/>
          <p:nvPr/>
        </p:nvSpPr>
        <p:spPr>
          <a:xfrm>
            <a:off x="101573" y="232229"/>
            <a:ext cx="142203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18</a:t>
            </a:r>
            <a:endParaRPr lang="en-US" sz="2800"/>
          </a:p>
        </p:txBody>
      </p:sp>
      <p:sp>
        <p:nvSpPr>
          <p:cNvPr id="53" name="Rounded Rectangle 52"/>
          <p:cNvSpPr/>
          <p:nvPr/>
        </p:nvSpPr>
        <p:spPr>
          <a:xfrm>
            <a:off x="101573" y="232229"/>
            <a:ext cx="142203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17</a:t>
            </a:r>
            <a:endParaRPr lang="en-US" sz="2800"/>
          </a:p>
        </p:txBody>
      </p:sp>
      <p:sp>
        <p:nvSpPr>
          <p:cNvPr id="54" name="Rounded Rectangle 53"/>
          <p:cNvSpPr/>
          <p:nvPr/>
        </p:nvSpPr>
        <p:spPr>
          <a:xfrm>
            <a:off x="101573" y="232229"/>
            <a:ext cx="142203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16</a:t>
            </a:r>
            <a:endParaRPr lang="en-US" sz="2800"/>
          </a:p>
        </p:txBody>
      </p:sp>
      <p:sp>
        <p:nvSpPr>
          <p:cNvPr id="55" name="Rounded Rectangle 54"/>
          <p:cNvSpPr/>
          <p:nvPr/>
        </p:nvSpPr>
        <p:spPr>
          <a:xfrm>
            <a:off x="101573" y="232229"/>
            <a:ext cx="142203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15</a:t>
            </a:r>
            <a:endParaRPr lang="en-US" sz="2800"/>
          </a:p>
        </p:txBody>
      </p:sp>
      <p:sp>
        <p:nvSpPr>
          <p:cNvPr id="56" name="Rounded Rectangle 55"/>
          <p:cNvSpPr/>
          <p:nvPr/>
        </p:nvSpPr>
        <p:spPr>
          <a:xfrm>
            <a:off x="101573" y="232229"/>
            <a:ext cx="142203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14</a:t>
            </a:r>
            <a:endParaRPr lang="en-US" sz="2800"/>
          </a:p>
        </p:txBody>
      </p:sp>
      <p:sp>
        <p:nvSpPr>
          <p:cNvPr id="57" name="Rounded Rectangle 56"/>
          <p:cNvSpPr/>
          <p:nvPr/>
        </p:nvSpPr>
        <p:spPr>
          <a:xfrm>
            <a:off x="101573" y="232229"/>
            <a:ext cx="142203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13</a:t>
            </a:r>
            <a:endParaRPr lang="en-US" sz="2800"/>
          </a:p>
        </p:txBody>
      </p:sp>
      <p:sp>
        <p:nvSpPr>
          <p:cNvPr id="58" name="Rounded Rectangle 57"/>
          <p:cNvSpPr/>
          <p:nvPr/>
        </p:nvSpPr>
        <p:spPr>
          <a:xfrm>
            <a:off x="101573" y="232229"/>
            <a:ext cx="142203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12</a:t>
            </a:r>
            <a:endParaRPr lang="en-US" sz="2800"/>
          </a:p>
        </p:txBody>
      </p:sp>
      <p:sp>
        <p:nvSpPr>
          <p:cNvPr id="59" name="Rounded Rectangle 58"/>
          <p:cNvSpPr/>
          <p:nvPr/>
        </p:nvSpPr>
        <p:spPr>
          <a:xfrm>
            <a:off x="101573" y="232229"/>
            <a:ext cx="142203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11</a:t>
            </a:r>
            <a:endParaRPr lang="en-US" sz="2800"/>
          </a:p>
        </p:txBody>
      </p:sp>
      <p:sp>
        <p:nvSpPr>
          <p:cNvPr id="60" name="Rounded Rectangle 59"/>
          <p:cNvSpPr/>
          <p:nvPr/>
        </p:nvSpPr>
        <p:spPr>
          <a:xfrm>
            <a:off x="101573" y="232229"/>
            <a:ext cx="142203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10</a:t>
            </a:r>
            <a:endParaRPr lang="en-US" sz="2800"/>
          </a:p>
        </p:txBody>
      </p:sp>
      <p:sp>
        <p:nvSpPr>
          <p:cNvPr id="61" name="Rounded Rectangle 60"/>
          <p:cNvSpPr/>
          <p:nvPr/>
        </p:nvSpPr>
        <p:spPr>
          <a:xfrm>
            <a:off x="101573" y="232229"/>
            <a:ext cx="142203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09</a:t>
            </a:r>
            <a:endParaRPr lang="en-US" sz="2800"/>
          </a:p>
        </p:txBody>
      </p:sp>
      <p:sp>
        <p:nvSpPr>
          <p:cNvPr id="62" name="Rounded Rectangle 61"/>
          <p:cNvSpPr/>
          <p:nvPr/>
        </p:nvSpPr>
        <p:spPr>
          <a:xfrm>
            <a:off x="101573" y="232229"/>
            <a:ext cx="142203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08</a:t>
            </a:r>
            <a:endParaRPr lang="en-US" sz="2800"/>
          </a:p>
        </p:txBody>
      </p:sp>
      <p:sp>
        <p:nvSpPr>
          <p:cNvPr id="63" name="Rounded Rectangle 62"/>
          <p:cNvSpPr/>
          <p:nvPr/>
        </p:nvSpPr>
        <p:spPr>
          <a:xfrm>
            <a:off x="101573" y="232229"/>
            <a:ext cx="142203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07</a:t>
            </a:r>
            <a:endParaRPr lang="en-US" sz="2800"/>
          </a:p>
        </p:txBody>
      </p:sp>
      <p:sp>
        <p:nvSpPr>
          <p:cNvPr id="64" name="Rounded Rectangle 63"/>
          <p:cNvSpPr/>
          <p:nvPr/>
        </p:nvSpPr>
        <p:spPr>
          <a:xfrm>
            <a:off x="101573" y="232229"/>
            <a:ext cx="142203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06</a:t>
            </a:r>
            <a:endParaRPr lang="en-US" sz="2800"/>
          </a:p>
        </p:txBody>
      </p:sp>
      <p:sp>
        <p:nvSpPr>
          <p:cNvPr id="65" name="Rounded Rectangle 64"/>
          <p:cNvSpPr/>
          <p:nvPr/>
        </p:nvSpPr>
        <p:spPr>
          <a:xfrm>
            <a:off x="101573" y="232229"/>
            <a:ext cx="142203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05</a:t>
            </a:r>
            <a:endParaRPr lang="en-US" sz="2800"/>
          </a:p>
        </p:txBody>
      </p:sp>
      <p:sp>
        <p:nvSpPr>
          <p:cNvPr id="66" name="Rounded Rectangle 65"/>
          <p:cNvSpPr/>
          <p:nvPr/>
        </p:nvSpPr>
        <p:spPr>
          <a:xfrm>
            <a:off x="101573" y="232229"/>
            <a:ext cx="142203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04</a:t>
            </a:r>
            <a:endParaRPr lang="en-US" sz="2800"/>
          </a:p>
        </p:txBody>
      </p:sp>
      <p:sp>
        <p:nvSpPr>
          <p:cNvPr id="67" name="Rounded Rectangle 66"/>
          <p:cNvSpPr/>
          <p:nvPr/>
        </p:nvSpPr>
        <p:spPr>
          <a:xfrm>
            <a:off x="101573" y="232229"/>
            <a:ext cx="142203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03</a:t>
            </a:r>
            <a:endParaRPr lang="en-US" sz="2800"/>
          </a:p>
        </p:txBody>
      </p:sp>
      <p:sp>
        <p:nvSpPr>
          <p:cNvPr id="68" name="Rounded Rectangle 67"/>
          <p:cNvSpPr/>
          <p:nvPr/>
        </p:nvSpPr>
        <p:spPr>
          <a:xfrm>
            <a:off x="101573" y="232229"/>
            <a:ext cx="142203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02</a:t>
            </a:r>
            <a:endParaRPr lang="en-US" sz="2800"/>
          </a:p>
        </p:txBody>
      </p:sp>
      <p:sp>
        <p:nvSpPr>
          <p:cNvPr id="69" name="Rounded Rectangle 68"/>
          <p:cNvSpPr/>
          <p:nvPr/>
        </p:nvSpPr>
        <p:spPr>
          <a:xfrm>
            <a:off x="101573" y="232229"/>
            <a:ext cx="142203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01</a:t>
            </a:r>
            <a:endParaRPr lang="en-US" sz="2800"/>
          </a:p>
        </p:txBody>
      </p:sp>
      <p:sp>
        <p:nvSpPr>
          <p:cNvPr id="70" name="Rounded Rectangle 69"/>
          <p:cNvSpPr/>
          <p:nvPr/>
        </p:nvSpPr>
        <p:spPr>
          <a:xfrm>
            <a:off x="101573" y="232229"/>
            <a:ext cx="142203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00</a:t>
            </a:r>
            <a:endParaRPr lang="en-US" sz="2800" dirty="0"/>
          </a:p>
        </p:txBody>
      </p:sp>
      <p:pic>
        <p:nvPicPr>
          <p:cNvPr id="71" name="Picture 2" descr="Káº¿t quáº£ hÃ¬nh áº£nh cho icon Äá»ng há»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6485" y="838201"/>
            <a:ext cx="1052207" cy="790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8" name="Picture 2" descr="Káº¿t quáº£ hÃ¬nh áº£nh cho mÃ¡y bay b52">
            <a:hlinkClick r:id="rId6" action="ppaction://hlinksldjump"/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0000" b="90000" l="10000" r="96500">
                        <a14:backgroundMark x1="57200" y1="63625" x2="57200" y2="63625"/>
                        <a14:backgroundMark x1="56800" y1="45625" x2="56800" y2="4562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81058" y="5759268"/>
            <a:ext cx="1879111" cy="11277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1673676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7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000"/>
                            </p:stCondLst>
                            <p:childTnLst>
                              <p:par>
                                <p:cTn id="2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4000"/>
                            </p:stCondLst>
                            <p:childTnLst>
                              <p:par>
                                <p:cTn id="2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0"/>
                            </p:stCondLst>
                            <p:childTnLst>
                              <p:par>
                                <p:cTn id="3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6000"/>
                            </p:stCondLst>
                            <p:childTnLst>
                              <p:par>
                                <p:cTn id="3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7000"/>
                            </p:stCondLst>
                            <p:childTnLst>
                              <p:par>
                                <p:cTn id="3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8000"/>
                            </p:stCondLst>
                            <p:childTnLst>
                              <p:par>
                                <p:cTn id="4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9000"/>
                            </p:stCondLst>
                            <p:childTnLst>
                              <p:par>
                                <p:cTn id="4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0000"/>
                            </p:stCondLst>
                            <p:childTnLst>
                              <p:par>
                                <p:cTn id="4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1000"/>
                            </p:stCondLst>
                            <p:childTnLst>
                              <p:par>
                                <p:cTn id="4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12000"/>
                            </p:stCondLst>
                            <p:childTnLst>
                              <p:par>
                                <p:cTn id="5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13000"/>
                            </p:stCondLst>
                            <p:childTnLst>
                              <p:par>
                                <p:cTn id="5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14000"/>
                            </p:stCondLst>
                            <p:childTnLst>
                              <p:par>
                                <p:cTn id="5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15000"/>
                            </p:stCondLst>
                            <p:childTnLst>
                              <p:par>
                                <p:cTn id="6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16000"/>
                            </p:stCondLst>
                            <p:childTnLst>
                              <p:par>
                                <p:cTn id="6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17000"/>
                            </p:stCondLst>
                            <p:childTnLst>
                              <p:par>
                                <p:cTn id="6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18000"/>
                            </p:stCondLst>
                            <p:childTnLst>
                              <p:par>
                                <p:cTn id="7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19000"/>
                            </p:stCondLst>
                            <p:childTnLst>
                              <p:par>
                                <p:cTn id="7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20000"/>
                            </p:stCondLst>
                            <p:childTnLst>
                              <p:par>
                                <p:cTn id="7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21000"/>
                            </p:stCondLst>
                            <p:childTnLst>
                              <p:par>
                                <p:cTn id="7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22000"/>
                            </p:stCondLst>
                            <p:childTnLst>
                              <p:par>
                                <p:cTn id="8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23000"/>
                            </p:stCondLst>
                            <p:childTnLst>
                              <p:par>
                                <p:cTn id="8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24000"/>
                            </p:stCondLst>
                            <p:childTnLst>
                              <p:par>
                                <p:cTn id="8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25000"/>
                            </p:stCondLst>
                            <p:childTnLst>
                              <p:par>
                                <p:cTn id="9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26000"/>
                            </p:stCondLst>
                            <p:childTnLst>
                              <p:par>
                                <p:cTn id="9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27000"/>
                            </p:stCondLst>
                            <p:childTnLst>
                              <p:par>
                                <p:cTn id="9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28000"/>
                            </p:stCondLst>
                            <p:childTnLst>
                              <p:par>
                                <p:cTn id="10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29000"/>
                            </p:stCondLst>
                            <p:childTnLst>
                              <p:par>
                                <p:cTn id="10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30000"/>
                            </p:stCondLst>
                            <p:childTnLst>
                              <p:par>
                                <p:cTn id="10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1"/>
                  </p:tgtEl>
                </p:cond>
              </p:nextCondLst>
            </p:seq>
          </p:childTnLst>
        </p:cTn>
      </p:par>
    </p:tnLst>
    <p:bldLst>
      <p:bldP spid="4" grpId="0" animBg="1"/>
      <p:bldP spid="37" grpId="0" animBg="1"/>
      <p:bldP spid="40" grpId="0" animBg="1"/>
      <p:bldP spid="41" grpId="0" animBg="1"/>
      <p:bldP spid="42" grpId="0" animBg="1"/>
      <p:bldP spid="43" grpId="0" animBg="1"/>
      <p:bldP spid="44" grpId="0" animBg="1"/>
      <p:bldP spid="45" grpId="0" animBg="1"/>
      <p:bldP spid="46" grpId="0" animBg="1"/>
      <p:bldP spid="47" grpId="0" animBg="1"/>
      <p:bldP spid="48" grpId="0" animBg="1"/>
      <p:bldP spid="49" grpId="0" animBg="1"/>
      <p:bldP spid="50" grpId="0" animBg="1"/>
      <p:bldP spid="51" grpId="0" animBg="1"/>
      <p:bldP spid="52" grpId="0" animBg="1"/>
      <p:bldP spid="53" grpId="0" animBg="1"/>
      <p:bldP spid="54" grpId="0" animBg="1"/>
      <p:bldP spid="55" grpId="0" animBg="1"/>
      <p:bldP spid="56" grpId="0" animBg="1"/>
      <p:bldP spid="57" grpId="0" animBg="1"/>
      <p:bldP spid="58" grpId="0" animBg="1"/>
      <p:bldP spid="59" grpId="0" animBg="1"/>
      <p:bldP spid="60" grpId="0" animBg="1"/>
      <p:bldP spid="61" grpId="0" animBg="1"/>
      <p:bldP spid="62" grpId="0" animBg="1"/>
      <p:bldP spid="63" grpId="0" animBg="1"/>
      <p:bldP spid="64" grpId="0" animBg="1"/>
      <p:bldP spid="65" grpId="0" animBg="1"/>
      <p:bldP spid="66" grpId="0" animBg="1"/>
      <p:bldP spid="67" grpId="0" animBg="1"/>
      <p:bldP spid="68" grpId="0" animBg="1"/>
      <p:bldP spid="69" grpId="0" animBg="1"/>
      <p:bldP spid="70" grpId="0" animBg="1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Tien\Downloads\GAME PP\HA NOI\67916024_361791171408886_2309680669866852352_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721" y="222738"/>
            <a:ext cx="11680957" cy="61780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3" descr="C:\Users\ADMIN\Desktop\Tai nguyen thiet ke tro choi\Bảng gỗ\49f1b87228eb6bdb68e300357ebeb9ca (2).jp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>
                        <a14:foregroundMark x1="86711" y1="13242" x2="90864" y2="83105"/>
                        <a14:foregroundMark x1="88870" y1="10959" x2="38040" y2="9132"/>
                        <a14:foregroundMark x1="50831" y1="6849" x2="79402" y2="4110"/>
                        <a14:foregroundMark x1="33887" y1="10959" x2="16944" y2="19178"/>
                        <a14:foregroundMark x1="15947" y1="34247" x2="11462" y2="55708"/>
                        <a14:foregroundMark x1="7973" y1="75342" x2="5150" y2="85845"/>
                        <a14:foregroundMark x1="15449" y1="31050" x2="18439" y2="30137"/>
                        <a14:foregroundMark x1="6478" y1="91781" x2="68771" y2="83105"/>
                        <a14:foregroundMark x1="67774" y1="89041" x2="94684" y2="94521"/>
                        <a14:foregroundMark x1="69767" y1="87671" x2="89867" y2="88584"/>
                        <a14:foregroundMark x1="98671" y1="44749" x2="87375" y2="54338"/>
                        <a14:foregroundMark x1="13953" y1="30137" x2="19767" y2="31050"/>
                        <a14:backgroundMark x1="88206" y1="19178" x2="85216" y2="18265"/>
                        <a14:backgroundMark x1="91362" y1="60274" x2="87375" y2="5890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5470" y="4443951"/>
            <a:ext cx="7414869" cy="18967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/>
          <p:nvPr/>
        </p:nvSpPr>
        <p:spPr>
          <a:xfrm rot="20861924">
            <a:off x="5633463" y="4932567"/>
            <a:ext cx="3453500" cy="6096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57150">
            <a:solidFill>
              <a:srgbClr val="FF0000"/>
            </a:solidFill>
            <a:prstDash val="solid"/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</a:rPr>
              <a:t>THE END</a:t>
            </a:r>
            <a:endParaRPr lang="en-US" sz="3200" b="1">
              <a:solidFill>
                <a:srgbClr val="FF0000"/>
              </a:solidFill>
            </a:endParaRPr>
          </a:p>
        </p:txBody>
      </p:sp>
      <p:pic>
        <p:nvPicPr>
          <p:cNvPr id="7" name="Picture 4" descr="D:\GIAO AN\MAU POWER POINT DEP\ANH DONG PP\2-ctu.vn_anh_dong_mau_slide_powerpoint_dep_(17).gif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61912" y="4843042"/>
            <a:ext cx="1726750" cy="1295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5" descr="D:\GIAO AN\MAU POWER POINT DEP\ANH DONG PP\Phao hoa.gif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73" y="0"/>
            <a:ext cx="2945633" cy="26517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5" descr="D:\GIAO AN\MAU POWER POINT DEP\ANH DONG PP\Phao hoa.gif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4058" y="0"/>
            <a:ext cx="2945633" cy="26517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5" descr="D:\GIAO AN\MAU POWER POINT DEP\ANH DONG PP\Phao hoa.gif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7271" y="0"/>
            <a:ext cx="2945633" cy="26517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5" descr="D:\GIAO AN\MAU POWER POINT DEP\ANH DONG PP\Phao hoa.gif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9794" y="2333905"/>
            <a:ext cx="2945633" cy="26517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5" descr="D:\GIAO AN\MAU POWER POINT DEP\ANH DONG PP\Phao hoa.gif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820" y="152400"/>
            <a:ext cx="2945633" cy="26517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5" descr="D:\GIAO AN\MAU POWER POINT DEP\ANH DONG PP\Phao hoa.gif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820" y="2214888"/>
            <a:ext cx="2945633" cy="26517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5" descr="D:\GIAO AN\MAU POWER POINT DEP\ANH DONG PP\Phao hoa.gif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8162" y="2161177"/>
            <a:ext cx="2945633" cy="26517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5" descr="D:\GIAO AN\MAU POWER POINT DEP\ANH DONG PP\Phao hoa.gif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3030" y="1693825"/>
            <a:ext cx="2945633" cy="26517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5" descr="D:\GIAO AN\MAU POWER POINT DEP\ANH DONG PP\Phao hoa.gif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7271" y="835297"/>
            <a:ext cx="2945633" cy="26517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5" descr="D:\GIAO AN\MAU POWER POINT DEP\ANH DONG PP\Phao hoa.gif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4058" y="2021809"/>
            <a:ext cx="2945633" cy="26517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5" descr="D:\GIAO AN\MAU POWER POINT DEP\ANH DONG PP\Phao hoa.gif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820" y="987697"/>
            <a:ext cx="2945633" cy="26517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5" descr="D:\GIAO AN\MAU POWER POINT DEP\ANH DONG PP\Phao hoa.gif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820" y="3050185"/>
            <a:ext cx="2945633" cy="26517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5" descr="D:\GIAO AN\MAU POWER POINT DEP\ANH DONG PP\Phao hoa.gif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9030" y="-28909"/>
            <a:ext cx="2945633" cy="26517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963366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5170" name="Picture 2" descr="Kết quả hình ảnh cho bác hồ&quot;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46554" y="358254"/>
            <a:ext cx="9272614" cy="6141682"/>
          </a:xfrm>
          <a:prstGeom prst="rect">
            <a:avLst/>
          </a:prstGeom>
          <a:noFill/>
        </p:spPr>
      </p:pic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9973916" y="777933"/>
            <a:ext cx="1964767" cy="52629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39750" algn="l"/>
              </a:tabLst>
            </a:pPr>
            <a:r>
              <a:rPr kumimoji="0" lang="en-US" sz="4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Bác</a:t>
            </a:r>
            <a:r>
              <a:rPr kumimoji="0" lang="en-US" sz="48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4800" b="0" i="0" u="none" strike="noStrike" cap="none" normalizeH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làm</a:t>
            </a:r>
            <a:r>
              <a:rPr kumimoji="0" lang="en-US" sz="48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4800" b="0" i="0" u="none" strike="noStrike" cap="none" normalizeH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việc</a:t>
            </a:r>
            <a:r>
              <a:rPr kumimoji="0" lang="en-US" sz="48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4800" b="0" i="0" u="none" strike="noStrike" cap="none" normalizeH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tại</a:t>
            </a:r>
            <a:r>
              <a:rPr kumimoji="0" lang="en-US" sz="48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4800" b="0" i="0" u="none" strike="noStrike" cap="none" normalizeH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chiến</a:t>
            </a:r>
            <a:r>
              <a:rPr kumimoji="0" lang="en-US" sz="48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4800" b="0" i="0" u="none" strike="noStrike" cap="none" normalizeH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khu</a:t>
            </a:r>
            <a:r>
              <a:rPr kumimoji="0" lang="en-US" sz="48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4800" b="0" i="0" u="none" strike="noStrike" cap="none" normalizeH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Việt</a:t>
            </a:r>
            <a:r>
              <a:rPr kumimoji="0" lang="en-US" sz="48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4800" b="0" i="0" u="none" strike="noStrike" cap="none" normalizeH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Bắc</a:t>
            </a:r>
            <a:endParaRPr kumimoji="0" lang="en-US" sz="6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35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 l="23105" t="20378" r="6776" b="9572"/>
          <a:stretch>
            <a:fillRect/>
          </a:stretch>
        </p:blipFill>
        <p:spPr bwMode="auto">
          <a:xfrm>
            <a:off x="1" y="0"/>
            <a:ext cx="1220094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2" name="组合 2123"/>
          <p:cNvGrpSpPr/>
          <p:nvPr/>
        </p:nvGrpSpPr>
        <p:grpSpPr>
          <a:xfrm>
            <a:off x="101201" y="-447561"/>
            <a:ext cx="11593767" cy="6855153"/>
            <a:chOff x="1509713" y="-109538"/>
            <a:chExt cx="10326328" cy="6377829"/>
          </a:xfrm>
        </p:grpSpPr>
        <p:pic>
          <p:nvPicPr>
            <p:cNvPr id="4" name="图片 2122"/>
            <p:cNvPicPr>
              <a:picLocks noChangeAspect="1"/>
            </p:cNvPicPr>
            <p:nvPr/>
          </p:nvPicPr>
          <p:blipFill rotWithShape="1">
            <a:blip r:embed="rId3"/>
            <a:srcRect b="68945"/>
            <a:stretch/>
          </p:blipFill>
          <p:spPr>
            <a:xfrm>
              <a:off x="1705769" y="864432"/>
              <a:ext cx="10101948" cy="952336"/>
            </a:xfrm>
            <a:prstGeom prst="rect">
              <a:avLst/>
            </a:prstGeom>
          </p:spPr>
        </p:pic>
        <p:pic>
          <p:nvPicPr>
            <p:cNvPr id="5" name="图片 147"/>
            <p:cNvPicPr>
              <a:picLocks noChangeAspect="1"/>
            </p:cNvPicPr>
            <p:nvPr/>
          </p:nvPicPr>
          <p:blipFill rotWithShape="1">
            <a:blip r:embed="rId3"/>
            <a:srcRect b="64968"/>
            <a:stretch/>
          </p:blipFill>
          <p:spPr>
            <a:xfrm>
              <a:off x="1727309" y="838200"/>
              <a:ext cx="10101948" cy="2867526"/>
            </a:xfrm>
            <a:prstGeom prst="rect">
              <a:avLst/>
            </a:prstGeom>
          </p:spPr>
        </p:pic>
        <p:sp>
          <p:nvSpPr>
            <p:cNvPr id="21" name="Oval 121"/>
            <p:cNvSpPr>
              <a:spLocks noChangeArrowheads="1"/>
            </p:cNvSpPr>
            <p:nvPr/>
          </p:nvSpPr>
          <p:spPr bwMode="auto">
            <a:xfrm>
              <a:off x="1535113" y="0"/>
              <a:ext cx="700088" cy="703263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22" name="Oval 122"/>
            <p:cNvSpPr>
              <a:spLocks noChangeArrowheads="1"/>
            </p:cNvSpPr>
            <p:nvPr/>
          </p:nvSpPr>
          <p:spPr bwMode="auto">
            <a:xfrm>
              <a:off x="1576388" y="41275"/>
              <a:ext cx="700088" cy="7048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23" name="Freeform 123"/>
            <p:cNvSpPr>
              <a:spLocks/>
            </p:cNvSpPr>
            <p:nvPr/>
          </p:nvSpPr>
          <p:spPr bwMode="auto">
            <a:xfrm>
              <a:off x="1509713" y="-109538"/>
              <a:ext cx="733425" cy="922338"/>
            </a:xfrm>
            <a:custGeom>
              <a:avLst/>
              <a:gdLst>
                <a:gd name="T0" fmla="*/ 86 w 88"/>
                <a:gd name="T1" fmla="*/ 55 h 110"/>
                <a:gd name="T2" fmla="*/ 37 w 88"/>
                <a:gd name="T3" fmla="*/ 96 h 110"/>
                <a:gd name="T4" fmla="*/ 4 w 88"/>
                <a:gd name="T5" fmla="*/ 55 h 110"/>
                <a:gd name="T6" fmla="*/ 54 w 88"/>
                <a:gd name="T7" fmla="*/ 14 h 110"/>
                <a:gd name="T8" fmla="*/ 86 w 88"/>
                <a:gd name="T9" fmla="*/ 55 h 110"/>
                <a:gd name="T10" fmla="*/ 88 w 88"/>
                <a:gd name="T11" fmla="*/ 55 h 110"/>
                <a:gd name="T12" fmla="*/ 3 w 88"/>
                <a:gd name="T13" fmla="*/ 55 h 110"/>
                <a:gd name="T14" fmla="*/ 88 w 88"/>
                <a:gd name="T15" fmla="*/ 55 h 110"/>
                <a:gd name="T16" fmla="*/ 86 w 88"/>
                <a:gd name="T17" fmla="*/ 55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8" h="110">
                  <a:moveTo>
                    <a:pt x="86" y="55"/>
                  </a:moveTo>
                  <a:cubicBezTo>
                    <a:pt x="85" y="81"/>
                    <a:pt x="65" y="100"/>
                    <a:pt x="37" y="96"/>
                  </a:cubicBezTo>
                  <a:cubicBezTo>
                    <a:pt x="17" y="93"/>
                    <a:pt x="5" y="73"/>
                    <a:pt x="4" y="55"/>
                  </a:cubicBezTo>
                  <a:cubicBezTo>
                    <a:pt x="2" y="28"/>
                    <a:pt x="29" y="10"/>
                    <a:pt x="54" y="14"/>
                  </a:cubicBezTo>
                  <a:cubicBezTo>
                    <a:pt x="73" y="17"/>
                    <a:pt x="85" y="36"/>
                    <a:pt x="86" y="55"/>
                  </a:cubicBezTo>
                  <a:cubicBezTo>
                    <a:pt x="86" y="55"/>
                    <a:pt x="88" y="55"/>
                    <a:pt x="88" y="55"/>
                  </a:cubicBezTo>
                  <a:cubicBezTo>
                    <a:pt x="85" y="0"/>
                    <a:pt x="5" y="1"/>
                    <a:pt x="3" y="55"/>
                  </a:cubicBezTo>
                  <a:cubicBezTo>
                    <a:pt x="0" y="110"/>
                    <a:pt x="85" y="109"/>
                    <a:pt x="88" y="55"/>
                  </a:cubicBezTo>
                  <a:cubicBezTo>
                    <a:pt x="88" y="55"/>
                    <a:pt x="86" y="55"/>
                    <a:pt x="86" y="55"/>
                  </a:cubicBezTo>
                  <a:close/>
                </a:path>
              </a:pathLst>
            </a:custGeom>
            <a:solidFill>
              <a:srgbClr val="49321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24" name="Freeform 124"/>
            <p:cNvSpPr>
              <a:spLocks/>
            </p:cNvSpPr>
            <p:nvPr/>
          </p:nvSpPr>
          <p:spPr bwMode="auto">
            <a:xfrm>
              <a:off x="1601788" y="92075"/>
              <a:ext cx="233363" cy="427038"/>
            </a:xfrm>
            <a:custGeom>
              <a:avLst/>
              <a:gdLst>
                <a:gd name="T0" fmla="*/ 1 w 28"/>
                <a:gd name="T1" fmla="*/ 40 h 51"/>
                <a:gd name="T2" fmla="*/ 0 w 28"/>
                <a:gd name="T3" fmla="*/ 30 h 51"/>
                <a:gd name="T4" fmla="*/ 7 w 28"/>
                <a:gd name="T5" fmla="*/ 11 h 51"/>
                <a:gd name="T6" fmla="*/ 17 w 28"/>
                <a:gd name="T7" fmla="*/ 4 h 51"/>
                <a:gd name="T8" fmla="*/ 26 w 28"/>
                <a:gd name="T9" fmla="*/ 4 h 51"/>
                <a:gd name="T10" fmla="*/ 23 w 28"/>
                <a:gd name="T11" fmla="*/ 10 h 51"/>
                <a:gd name="T12" fmla="*/ 17 w 28"/>
                <a:gd name="T13" fmla="*/ 14 h 51"/>
                <a:gd name="T14" fmla="*/ 9 w 28"/>
                <a:gd name="T15" fmla="*/ 27 h 51"/>
                <a:gd name="T16" fmla="*/ 10 w 28"/>
                <a:gd name="T17" fmla="*/ 40 h 51"/>
                <a:gd name="T18" fmla="*/ 10 w 28"/>
                <a:gd name="T19" fmla="*/ 50 h 51"/>
                <a:gd name="T20" fmla="*/ 3 w 28"/>
                <a:gd name="T21" fmla="*/ 45 h 51"/>
                <a:gd name="T22" fmla="*/ 1 w 28"/>
                <a:gd name="T23" fmla="*/ 40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8" h="51">
                  <a:moveTo>
                    <a:pt x="1" y="40"/>
                  </a:moveTo>
                  <a:cubicBezTo>
                    <a:pt x="0" y="36"/>
                    <a:pt x="0" y="33"/>
                    <a:pt x="0" y="30"/>
                  </a:cubicBezTo>
                  <a:cubicBezTo>
                    <a:pt x="0" y="23"/>
                    <a:pt x="3" y="16"/>
                    <a:pt x="7" y="11"/>
                  </a:cubicBezTo>
                  <a:cubicBezTo>
                    <a:pt x="10" y="8"/>
                    <a:pt x="13" y="5"/>
                    <a:pt x="17" y="4"/>
                  </a:cubicBezTo>
                  <a:cubicBezTo>
                    <a:pt x="19" y="2"/>
                    <a:pt x="24" y="0"/>
                    <a:pt x="26" y="4"/>
                  </a:cubicBezTo>
                  <a:cubicBezTo>
                    <a:pt x="28" y="5"/>
                    <a:pt x="24" y="9"/>
                    <a:pt x="23" y="10"/>
                  </a:cubicBezTo>
                  <a:cubicBezTo>
                    <a:pt x="21" y="12"/>
                    <a:pt x="19" y="13"/>
                    <a:pt x="17" y="14"/>
                  </a:cubicBezTo>
                  <a:cubicBezTo>
                    <a:pt x="13" y="17"/>
                    <a:pt x="11" y="22"/>
                    <a:pt x="9" y="27"/>
                  </a:cubicBezTo>
                  <a:cubicBezTo>
                    <a:pt x="8" y="31"/>
                    <a:pt x="9" y="36"/>
                    <a:pt x="10" y="40"/>
                  </a:cubicBezTo>
                  <a:cubicBezTo>
                    <a:pt x="11" y="42"/>
                    <a:pt x="13" y="49"/>
                    <a:pt x="10" y="50"/>
                  </a:cubicBezTo>
                  <a:cubicBezTo>
                    <a:pt x="7" y="51"/>
                    <a:pt x="4" y="47"/>
                    <a:pt x="3" y="45"/>
                  </a:cubicBezTo>
                  <a:cubicBezTo>
                    <a:pt x="2" y="44"/>
                    <a:pt x="1" y="42"/>
                    <a:pt x="1" y="4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25" name="Freeform 125"/>
            <p:cNvSpPr>
              <a:spLocks/>
            </p:cNvSpPr>
            <p:nvPr/>
          </p:nvSpPr>
          <p:spPr bwMode="auto">
            <a:xfrm>
              <a:off x="1617663" y="117475"/>
              <a:ext cx="233363" cy="427038"/>
            </a:xfrm>
            <a:custGeom>
              <a:avLst/>
              <a:gdLst>
                <a:gd name="T0" fmla="*/ 1 w 28"/>
                <a:gd name="T1" fmla="*/ 40 h 51"/>
                <a:gd name="T2" fmla="*/ 0 w 28"/>
                <a:gd name="T3" fmla="*/ 30 h 51"/>
                <a:gd name="T4" fmla="*/ 7 w 28"/>
                <a:gd name="T5" fmla="*/ 11 h 51"/>
                <a:gd name="T6" fmla="*/ 17 w 28"/>
                <a:gd name="T7" fmla="*/ 4 h 51"/>
                <a:gd name="T8" fmla="*/ 27 w 28"/>
                <a:gd name="T9" fmla="*/ 3 h 51"/>
                <a:gd name="T10" fmla="*/ 23 w 28"/>
                <a:gd name="T11" fmla="*/ 10 h 51"/>
                <a:gd name="T12" fmla="*/ 18 w 28"/>
                <a:gd name="T13" fmla="*/ 14 h 51"/>
                <a:gd name="T14" fmla="*/ 10 w 28"/>
                <a:gd name="T15" fmla="*/ 27 h 51"/>
                <a:gd name="T16" fmla="*/ 10 w 28"/>
                <a:gd name="T17" fmla="*/ 40 h 51"/>
                <a:gd name="T18" fmla="*/ 10 w 28"/>
                <a:gd name="T19" fmla="*/ 50 h 51"/>
                <a:gd name="T20" fmla="*/ 3 w 28"/>
                <a:gd name="T21" fmla="*/ 45 h 51"/>
                <a:gd name="T22" fmla="*/ 1 w 28"/>
                <a:gd name="T23" fmla="*/ 40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8" h="51">
                  <a:moveTo>
                    <a:pt x="1" y="40"/>
                  </a:moveTo>
                  <a:cubicBezTo>
                    <a:pt x="0" y="36"/>
                    <a:pt x="0" y="33"/>
                    <a:pt x="0" y="30"/>
                  </a:cubicBezTo>
                  <a:cubicBezTo>
                    <a:pt x="1" y="23"/>
                    <a:pt x="3" y="16"/>
                    <a:pt x="7" y="11"/>
                  </a:cubicBezTo>
                  <a:cubicBezTo>
                    <a:pt x="10" y="8"/>
                    <a:pt x="13" y="5"/>
                    <a:pt x="17" y="4"/>
                  </a:cubicBezTo>
                  <a:cubicBezTo>
                    <a:pt x="20" y="2"/>
                    <a:pt x="25" y="0"/>
                    <a:pt x="27" y="3"/>
                  </a:cubicBezTo>
                  <a:cubicBezTo>
                    <a:pt x="28" y="5"/>
                    <a:pt x="24" y="9"/>
                    <a:pt x="23" y="10"/>
                  </a:cubicBezTo>
                  <a:cubicBezTo>
                    <a:pt x="22" y="12"/>
                    <a:pt x="20" y="13"/>
                    <a:pt x="18" y="14"/>
                  </a:cubicBezTo>
                  <a:cubicBezTo>
                    <a:pt x="14" y="17"/>
                    <a:pt x="11" y="22"/>
                    <a:pt x="10" y="27"/>
                  </a:cubicBezTo>
                  <a:cubicBezTo>
                    <a:pt x="9" y="31"/>
                    <a:pt x="9" y="36"/>
                    <a:pt x="10" y="40"/>
                  </a:cubicBezTo>
                  <a:cubicBezTo>
                    <a:pt x="11" y="42"/>
                    <a:pt x="13" y="49"/>
                    <a:pt x="10" y="50"/>
                  </a:cubicBezTo>
                  <a:cubicBezTo>
                    <a:pt x="8" y="51"/>
                    <a:pt x="4" y="47"/>
                    <a:pt x="3" y="45"/>
                  </a:cubicBezTo>
                  <a:cubicBezTo>
                    <a:pt x="2" y="44"/>
                    <a:pt x="2" y="42"/>
                    <a:pt x="1" y="4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26" name="Freeform 126"/>
            <p:cNvSpPr>
              <a:spLocks/>
            </p:cNvSpPr>
            <p:nvPr/>
          </p:nvSpPr>
          <p:spPr bwMode="auto">
            <a:xfrm>
              <a:off x="1576388" y="74613"/>
              <a:ext cx="284163" cy="461963"/>
            </a:xfrm>
            <a:custGeom>
              <a:avLst/>
              <a:gdLst>
                <a:gd name="T0" fmla="*/ 4 w 34"/>
                <a:gd name="T1" fmla="*/ 42 h 55"/>
                <a:gd name="T2" fmla="*/ 8 w 34"/>
                <a:gd name="T3" fmla="*/ 17 h 55"/>
                <a:gd name="T4" fmla="*/ 29 w 34"/>
                <a:gd name="T5" fmla="*/ 6 h 55"/>
                <a:gd name="T6" fmla="*/ 20 w 34"/>
                <a:gd name="T7" fmla="*/ 16 h 55"/>
                <a:gd name="T8" fmla="*/ 12 w 34"/>
                <a:gd name="T9" fmla="*/ 39 h 55"/>
                <a:gd name="T10" fmla="*/ 14 w 34"/>
                <a:gd name="T11" fmla="*/ 48 h 55"/>
                <a:gd name="T12" fmla="*/ 8 w 34"/>
                <a:gd name="T13" fmla="*/ 49 h 55"/>
                <a:gd name="T14" fmla="*/ 4 w 34"/>
                <a:gd name="T15" fmla="*/ 42 h 55"/>
                <a:gd name="T16" fmla="*/ 3 w 34"/>
                <a:gd name="T17" fmla="*/ 42 h 55"/>
                <a:gd name="T18" fmla="*/ 14 w 34"/>
                <a:gd name="T19" fmla="*/ 51 h 55"/>
                <a:gd name="T20" fmla="*/ 12 w 34"/>
                <a:gd name="T21" fmla="*/ 35 h 55"/>
                <a:gd name="T22" fmla="*/ 27 w 34"/>
                <a:gd name="T23" fmla="*/ 11 h 55"/>
                <a:gd name="T24" fmla="*/ 21 w 34"/>
                <a:gd name="T25" fmla="*/ 5 h 55"/>
                <a:gd name="T26" fmla="*/ 3 w 34"/>
                <a:gd name="T27" fmla="*/ 42 h 55"/>
                <a:gd name="T28" fmla="*/ 4 w 34"/>
                <a:gd name="T29" fmla="*/ 42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34" h="55">
                  <a:moveTo>
                    <a:pt x="4" y="42"/>
                  </a:moveTo>
                  <a:cubicBezTo>
                    <a:pt x="3" y="33"/>
                    <a:pt x="4" y="25"/>
                    <a:pt x="8" y="17"/>
                  </a:cubicBezTo>
                  <a:cubicBezTo>
                    <a:pt x="10" y="12"/>
                    <a:pt x="22" y="0"/>
                    <a:pt x="29" y="6"/>
                  </a:cubicBezTo>
                  <a:cubicBezTo>
                    <a:pt x="32" y="8"/>
                    <a:pt x="21" y="15"/>
                    <a:pt x="20" y="16"/>
                  </a:cubicBezTo>
                  <a:cubicBezTo>
                    <a:pt x="13" y="22"/>
                    <a:pt x="11" y="30"/>
                    <a:pt x="12" y="39"/>
                  </a:cubicBezTo>
                  <a:cubicBezTo>
                    <a:pt x="12" y="42"/>
                    <a:pt x="13" y="45"/>
                    <a:pt x="14" y="48"/>
                  </a:cubicBezTo>
                  <a:cubicBezTo>
                    <a:pt x="14" y="52"/>
                    <a:pt x="9" y="50"/>
                    <a:pt x="8" y="49"/>
                  </a:cubicBezTo>
                  <a:cubicBezTo>
                    <a:pt x="6" y="47"/>
                    <a:pt x="5" y="44"/>
                    <a:pt x="4" y="42"/>
                  </a:cubicBezTo>
                  <a:cubicBezTo>
                    <a:pt x="4" y="42"/>
                    <a:pt x="3" y="42"/>
                    <a:pt x="3" y="42"/>
                  </a:cubicBezTo>
                  <a:cubicBezTo>
                    <a:pt x="4" y="46"/>
                    <a:pt x="9" y="55"/>
                    <a:pt x="14" y="51"/>
                  </a:cubicBezTo>
                  <a:cubicBezTo>
                    <a:pt x="17" y="49"/>
                    <a:pt x="13" y="37"/>
                    <a:pt x="12" y="35"/>
                  </a:cubicBezTo>
                  <a:cubicBezTo>
                    <a:pt x="11" y="24"/>
                    <a:pt x="20" y="18"/>
                    <a:pt x="27" y="11"/>
                  </a:cubicBezTo>
                  <a:cubicBezTo>
                    <a:pt x="34" y="5"/>
                    <a:pt x="27" y="2"/>
                    <a:pt x="21" y="5"/>
                  </a:cubicBezTo>
                  <a:cubicBezTo>
                    <a:pt x="6" y="11"/>
                    <a:pt x="0" y="27"/>
                    <a:pt x="3" y="42"/>
                  </a:cubicBezTo>
                  <a:cubicBezTo>
                    <a:pt x="3" y="42"/>
                    <a:pt x="4" y="42"/>
                    <a:pt x="4" y="42"/>
                  </a:cubicBezTo>
                  <a:close/>
                </a:path>
              </a:pathLst>
            </a:custGeom>
            <a:solidFill>
              <a:srgbClr val="49321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grpSp>
          <p:nvGrpSpPr>
            <p:cNvPr id="3" name="组合 2117"/>
            <p:cNvGrpSpPr/>
            <p:nvPr/>
          </p:nvGrpSpPr>
          <p:grpSpPr>
            <a:xfrm>
              <a:off x="1884363" y="50800"/>
              <a:ext cx="9677400" cy="1189038"/>
              <a:chOff x="1884363" y="50800"/>
              <a:chExt cx="9677400" cy="1189038"/>
            </a:xfrm>
          </p:grpSpPr>
          <p:sp>
            <p:nvSpPr>
              <p:cNvPr id="29" name="Freeform 75"/>
              <p:cNvSpPr>
                <a:spLocks/>
              </p:cNvSpPr>
              <p:nvPr/>
            </p:nvSpPr>
            <p:spPr bwMode="auto">
              <a:xfrm>
                <a:off x="2201863" y="971550"/>
                <a:ext cx="292100" cy="268288"/>
              </a:xfrm>
              <a:custGeom>
                <a:avLst/>
                <a:gdLst>
                  <a:gd name="T0" fmla="*/ 19 w 35"/>
                  <a:gd name="T1" fmla="*/ 32 h 32"/>
                  <a:gd name="T2" fmla="*/ 12 w 35"/>
                  <a:gd name="T3" fmla="*/ 6 h 32"/>
                  <a:gd name="T4" fmla="*/ 30 w 35"/>
                  <a:gd name="T5" fmla="*/ 15 h 32"/>
                  <a:gd name="T6" fmla="*/ 18 w 35"/>
                  <a:gd name="T7" fmla="*/ 32 h 32"/>
                  <a:gd name="T8" fmla="*/ 17 w 35"/>
                  <a:gd name="T9" fmla="*/ 32 h 32"/>
                  <a:gd name="T10" fmla="*/ 30 w 35"/>
                  <a:gd name="T11" fmla="*/ 25 h 32"/>
                  <a:gd name="T12" fmla="*/ 18 w 35"/>
                  <a:gd name="T13" fmla="*/ 4 h 32"/>
                  <a:gd name="T14" fmla="*/ 17 w 35"/>
                  <a:gd name="T15" fmla="*/ 32 h 32"/>
                  <a:gd name="T16" fmla="*/ 19 w 35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32">
                    <a:moveTo>
                      <a:pt x="19" y="32"/>
                    </a:moveTo>
                    <a:cubicBezTo>
                      <a:pt x="5" y="31"/>
                      <a:pt x="1" y="14"/>
                      <a:pt x="12" y="6"/>
                    </a:cubicBezTo>
                    <a:cubicBezTo>
                      <a:pt x="20" y="0"/>
                      <a:pt x="28" y="8"/>
                      <a:pt x="30" y="15"/>
                    </a:cubicBezTo>
                    <a:cubicBezTo>
                      <a:pt x="32" y="23"/>
                      <a:pt x="27" y="32"/>
                      <a:pt x="18" y="32"/>
                    </a:cubicBezTo>
                    <a:cubicBezTo>
                      <a:pt x="18" y="32"/>
                      <a:pt x="17" y="32"/>
                      <a:pt x="17" y="32"/>
                    </a:cubicBezTo>
                    <a:cubicBezTo>
                      <a:pt x="23" y="32"/>
                      <a:pt x="27" y="30"/>
                      <a:pt x="30" y="25"/>
                    </a:cubicBezTo>
                    <a:cubicBezTo>
                      <a:pt x="35" y="16"/>
                      <a:pt x="28" y="5"/>
                      <a:pt x="18" y="4"/>
                    </a:cubicBezTo>
                    <a:cubicBezTo>
                      <a:pt x="1" y="3"/>
                      <a:pt x="0" y="32"/>
                      <a:pt x="17" y="32"/>
                    </a:cubicBezTo>
                    <a:cubicBezTo>
                      <a:pt x="18" y="32"/>
                      <a:pt x="18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30" name="Freeform 76"/>
              <p:cNvSpPr>
                <a:spLocks/>
              </p:cNvSpPr>
              <p:nvPr/>
            </p:nvSpPr>
            <p:spPr bwMode="auto">
              <a:xfrm>
                <a:off x="2544763" y="971550"/>
                <a:ext cx="300038" cy="268288"/>
              </a:xfrm>
              <a:custGeom>
                <a:avLst/>
                <a:gdLst>
                  <a:gd name="T0" fmla="*/ 19 w 36"/>
                  <a:gd name="T1" fmla="*/ 32 h 32"/>
                  <a:gd name="T2" fmla="*/ 13 w 36"/>
                  <a:gd name="T3" fmla="*/ 6 h 32"/>
                  <a:gd name="T4" fmla="*/ 31 w 36"/>
                  <a:gd name="T5" fmla="*/ 15 h 32"/>
                  <a:gd name="T6" fmla="*/ 19 w 36"/>
                  <a:gd name="T7" fmla="*/ 32 h 32"/>
                  <a:gd name="T8" fmla="*/ 18 w 36"/>
                  <a:gd name="T9" fmla="*/ 32 h 32"/>
                  <a:gd name="T10" fmla="*/ 31 w 36"/>
                  <a:gd name="T11" fmla="*/ 25 h 32"/>
                  <a:gd name="T12" fmla="*/ 19 w 36"/>
                  <a:gd name="T13" fmla="*/ 4 h 32"/>
                  <a:gd name="T14" fmla="*/ 18 w 36"/>
                  <a:gd name="T15" fmla="*/ 32 h 32"/>
                  <a:gd name="T16" fmla="*/ 19 w 36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6" h="32">
                    <a:moveTo>
                      <a:pt x="19" y="32"/>
                    </a:moveTo>
                    <a:cubicBezTo>
                      <a:pt x="6" y="31"/>
                      <a:pt x="2" y="14"/>
                      <a:pt x="13" y="6"/>
                    </a:cubicBezTo>
                    <a:cubicBezTo>
                      <a:pt x="20" y="0"/>
                      <a:pt x="29" y="8"/>
                      <a:pt x="31" y="15"/>
                    </a:cubicBezTo>
                    <a:cubicBezTo>
                      <a:pt x="33" y="23"/>
                      <a:pt x="27" y="32"/>
                      <a:pt x="19" y="32"/>
                    </a:cubicBezTo>
                    <a:cubicBezTo>
                      <a:pt x="19" y="32"/>
                      <a:pt x="18" y="32"/>
                      <a:pt x="18" y="32"/>
                    </a:cubicBezTo>
                    <a:cubicBezTo>
                      <a:pt x="24" y="32"/>
                      <a:pt x="28" y="30"/>
                      <a:pt x="31" y="25"/>
                    </a:cubicBezTo>
                    <a:cubicBezTo>
                      <a:pt x="36" y="16"/>
                      <a:pt x="29" y="5"/>
                      <a:pt x="19" y="4"/>
                    </a:cubicBezTo>
                    <a:cubicBezTo>
                      <a:pt x="2" y="3"/>
                      <a:pt x="0" y="32"/>
                      <a:pt x="18" y="32"/>
                    </a:cubicBezTo>
                    <a:cubicBezTo>
                      <a:pt x="19" y="32"/>
                      <a:pt x="19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31" name="Freeform 77"/>
              <p:cNvSpPr>
                <a:spLocks/>
              </p:cNvSpPr>
              <p:nvPr/>
            </p:nvSpPr>
            <p:spPr bwMode="auto">
              <a:xfrm>
                <a:off x="2894013" y="971550"/>
                <a:ext cx="300038" cy="268288"/>
              </a:xfrm>
              <a:custGeom>
                <a:avLst/>
                <a:gdLst>
                  <a:gd name="T0" fmla="*/ 19 w 36"/>
                  <a:gd name="T1" fmla="*/ 32 h 32"/>
                  <a:gd name="T2" fmla="*/ 12 w 36"/>
                  <a:gd name="T3" fmla="*/ 6 h 32"/>
                  <a:gd name="T4" fmla="*/ 31 w 36"/>
                  <a:gd name="T5" fmla="*/ 15 h 32"/>
                  <a:gd name="T6" fmla="*/ 19 w 36"/>
                  <a:gd name="T7" fmla="*/ 32 h 32"/>
                  <a:gd name="T8" fmla="*/ 18 w 36"/>
                  <a:gd name="T9" fmla="*/ 32 h 32"/>
                  <a:gd name="T10" fmla="*/ 30 w 36"/>
                  <a:gd name="T11" fmla="*/ 25 h 32"/>
                  <a:gd name="T12" fmla="*/ 19 w 36"/>
                  <a:gd name="T13" fmla="*/ 4 h 32"/>
                  <a:gd name="T14" fmla="*/ 18 w 36"/>
                  <a:gd name="T15" fmla="*/ 32 h 32"/>
                  <a:gd name="T16" fmla="*/ 19 w 36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6" h="32">
                    <a:moveTo>
                      <a:pt x="19" y="32"/>
                    </a:moveTo>
                    <a:cubicBezTo>
                      <a:pt x="6" y="31"/>
                      <a:pt x="2" y="14"/>
                      <a:pt x="12" y="6"/>
                    </a:cubicBezTo>
                    <a:cubicBezTo>
                      <a:pt x="20" y="0"/>
                      <a:pt x="29" y="8"/>
                      <a:pt x="31" y="15"/>
                    </a:cubicBezTo>
                    <a:cubicBezTo>
                      <a:pt x="33" y="23"/>
                      <a:pt x="27" y="32"/>
                      <a:pt x="19" y="32"/>
                    </a:cubicBezTo>
                    <a:cubicBezTo>
                      <a:pt x="19" y="32"/>
                      <a:pt x="18" y="32"/>
                      <a:pt x="18" y="32"/>
                    </a:cubicBezTo>
                    <a:cubicBezTo>
                      <a:pt x="23" y="32"/>
                      <a:pt x="28" y="30"/>
                      <a:pt x="30" y="25"/>
                    </a:cubicBezTo>
                    <a:cubicBezTo>
                      <a:pt x="36" y="16"/>
                      <a:pt x="29" y="5"/>
                      <a:pt x="19" y="4"/>
                    </a:cubicBezTo>
                    <a:cubicBezTo>
                      <a:pt x="2" y="3"/>
                      <a:pt x="0" y="32"/>
                      <a:pt x="18" y="32"/>
                    </a:cubicBezTo>
                    <a:cubicBezTo>
                      <a:pt x="18" y="32"/>
                      <a:pt x="19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32" name="Freeform 78"/>
              <p:cNvSpPr>
                <a:spLocks/>
              </p:cNvSpPr>
              <p:nvPr/>
            </p:nvSpPr>
            <p:spPr bwMode="auto">
              <a:xfrm>
                <a:off x="3244850" y="971550"/>
                <a:ext cx="292100" cy="268288"/>
              </a:xfrm>
              <a:custGeom>
                <a:avLst/>
                <a:gdLst>
                  <a:gd name="T0" fmla="*/ 19 w 35"/>
                  <a:gd name="T1" fmla="*/ 32 h 32"/>
                  <a:gd name="T2" fmla="*/ 12 w 35"/>
                  <a:gd name="T3" fmla="*/ 6 h 32"/>
                  <a:gd name="T4" fmla="*/ 30 w 35"/>
                  <a:gd name="T5" fmla="*/ 15 h 32"/>
                  <a:gd name="T6" fmla="*/ 19 w 35"/>
                  <a:gd name="T7" fmla="*/ 32 h 32"/>
                  <a:gd name="T8" fmla="*/ 18 w 35"/>
                  <a:gd name="T9" fmla="*/ 32 h 32"/>
                  <a:gd name="T10" fmla="*/ 30 w 35"/>
                  <a:gd name="T11" fmla="*/ 25 h 32"/>
                  <a:gd name="T12" fmla="*/ 19 w 35"/>
                  <a:gd name="T13" fmla="*/ 4 h 32"/>
                  <a:gd name="T14" fmla="*/ 18 w 35"/>
                  <a:gd name="T15" fmla="*/ 32 h 32"/>
                  <a:gd name="T16" fmla="*/ 19 w 35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32">
                    <a:moveTo>
                      <a:pt x="19" y="32"/>
                    </a:moveTo>
                    <a:cubicBezTo>
                      <a:pt x="5" y="31"/>
                      <a:pt x="2" y="14"/>
                      <a:pt x="12" y="6"/>
                    </a:cubicBezTo>
                    <a:cubicBezTo>
                      <a:pt x="20" y="0"/>
                      <a:pt x="29" y="8"/>
                      <a:pt x="30" y="15"/>
                    </a:cubicBezTo>
                    <a:cubicBezTo>
                      <a:pt x="32" y="23"/>
                      <a:pt x="27" y="32"/>
                      <a:pt x="19" y="32"/>
                    </a:cubicBezTo>
                    <a:cubicBezTo>
                      <a:pt x="19" y="32"/>
                      <a:pt x="18" y="32"/>
                      <a:pt x="18" y="32"/>
                    </a:cubicBezTo>
                    <a:cubicBezTo>
                      <a:pt x="23" y="32"/>
                      <a:pt x="27" y="30"/>
                      <a:pt x="30" y="25"/>
                    </a:cubicBezTo>
                    <a:cubicBezTo>
                      <a:pt x="35" y="16"/>
                      <a:pt x="29" y="5"/>
                      <a:pt x="19" y="4"/>
                    </a:cubicBezTo>
                    <a:cubicBezTo>
                      <a:pt x="2" y="3"/>
                      <a:pt x="0" y="32"/>
                      <a:pt x="18" y="32"/>
                    </a:cubicBezTo>
                    <a:cubicBezTo>
                      <a:pt x="18" y="32"/>
                      <a:pt x="19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33" name="Freeform 79"/>
              <p:cNvSpPr>
                <a:spLocks/>
              </p:cNvSpPr>
              <p:nvPr/>
            </p:nvSpPr>
            <p:spPr bwMode="auto">
              <a:xfrm>
                <a:off x="3595688" y="971550"/>
                <a:ext cx="292100" cy="268288"/>
              </a:xfrm>
              <a:custGeom>
                <a:avLst/>
                <a:gdLst>
                  <a:gd name="T0" fmla="*/ 19 w 35"/>
                  <a:gd name="T1" fmla="*/ 32 h 32"/>
                  <a:gd name="T2" fmla="*/ 12 w 35"/>
                  <a:gd name="T3" fmla="*/ 6 h 32"/>
                  <a:gd name="T4" fmla="*/ 30 w 35"/>
                  <a:gd name="T5" fmla="*/ 15 h 32"/>
                  <a:gd name="T6" fmla="*/ 19 w 35"/>
                  <a:gd name="T7" fmla="*/ 32 h 32"/>
                  <a:gd name="T8" fmla="*/ 18 w 35"/>
                  <a:gd name="T9" fmla="*/ 32 h 32"/>
                  <a:gd name="T10" fmla="*/ 30 w 35"/>
                  <a:gd name="T11" fmla="*/ 25 h 32"/>
                  <a:gd name="T12" fmla="*/ 19 w 35"/>
                  <a:gd name="T13" fmla="*/ 4 h 32"/>
                  <a:gd name="T14" fmla="*/ 18 w 35"/>
                  <a:gd name="T15" fmla="*/ 32 h 32"/>
                  <a:gd name="T16" fmla="*/ 19 w 35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32">
                    <a:moveTo>
                      <a:pt x="19" y="32"/>
                    </a:moveTo>
                    <a:cubicBezTo>
                      <a:pt x="5" y="31"/>
                      <a:pt x="2" y="14"/>
                      <a:pt x="12" y="6"/>
                    </a:cubicBezTo>
                    <a:cubicBezTo>
                      <a:pt x="20" y="0"/>
                      <a:pt x="28" y="8"/>
                      <a:pt x="30" y="15"/>
                    </a:cubicBezTo>
                    <a:cubicBezTo>
                      <a:pt x="32" y="23"/>
                      <a:pt x="27" y="32"/>
                      <a:pt x="19" y="32"/>
                    </a:cubicBezTo>
                    <a:cubicBezTo>
                      <a:pt x="19" y="32"/>
                      <a:pt x="18" y="32"/>
                      <a:pt x="18" y="32"/>
                    </a:cubicBezTo>
                    <a:cubicBezTo>
                      <a:pt x="23" y="32"/>
                      <a:pt x="27" y="30"/>
                      <a:pt x="30" y="25"/>
                    </a:cubicBezTo>
                    <a:cubicBezTo>
                      <a:pt x="35" y="16"/>
                      <a:pt x="29" y="5"/>
                      <a:pt x="19" y="4"/>
                    </a:cubicBezTo>
                    <a:cubicBezTo>
                      <a:pt x="2" y="3"/>
                      <a:pt x="0" y="32"/>
                      <a:pt x="18" y="32"/>
                    </a:cubicBezTo>
                    <a:cubicBezTo>
                      <a:pt x="18" y="32"/>
                      <a:pt x="19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34" name="Freeform 80"/>
              <p:cNvSpPr>
                <a:spLocks/>
              </p:cNvSpPr>
              <p:nvPr/>
            </p:nvSpPr>
            <p:spPr bwMode="auto">
              <a:xfrm>
                <a:off x="3944938" y="971550"/>
                <a:ext cx="292100" cy="268288"/>
              </a:xfrm>
              <a:custGeom>
                <a:avLst/>
                <a:gdLst>
                  <a:gd name="T0" fmla="*/ 19 w 35"/>
                  <a:gd name="T1" fmla="*/ 32 h 32"/>
                  <a:gd name="T2" fmla="*/ 12 w 35"/>
                  <a:gd name="T3" fmla="*/ 6 h 32"/>
                  <a:gd name="T4" fmla="*/ 30 w 35"/>
                  <a:gd name="T5" fmla="*/ 15 h 32"/>
                  <a:gd name="T6" fmla="*/ 19 w 35"/>
                  <a:gd name="T7" fmla="*/ 32 h 32"/>
                  <a:gd name="T8" fmla="*/ 18 w 35"/>
                  <a:gd name="T9" fmla="*/ 32 h 32"/>
                  <a:gd name="T10" fmla="*/ 30 w 35"/>
                  <a:gd name="T11" fmla="*/ 25 h 32"/>
                  <a:gd name="T12" fmla="*/ 18 w 35"/>
                  <a:gd name="T13" fmla="*/ 4 h 32"/>
                  <a:gd name="T14" fmla="*/ 18 w 35"/>
                  <a:gd name="T15" fmla="*/ 32 h 32"/>
                  <a:gd name="T16" fmla="*/ 19 w 35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32">
                    <a:moveTo>
                      <a:pt x="19" y="32"/>
                    </a:moveTo>
                    <a:cubicBezTo>
                      <a:pt x="5" y="31"/>
                      <a:pt x="1" y="14"/>
                      <a:pt x="12" y="6"/>
                    </a:cubicBezTo>
                    <a:cubicBezTo>
                      <a:pt x="20" y="0"/>
                      <a:pt x="28" y="8"/>
                      <a:pt x="30" y="15"/>
                    </a:cubicBezTo>
                    <a:cubicBezTo>
                      <a:pt x="32" y="23"/>
                      <a:pt x="27" y="32"/>
                      <a:pt x="19" y="32"/>
                    </a:cubicBezTo>
                    <a:cubicBezTo>
                      <a:pt x="18" y="32"/>
                      <a:pt x="18" y="32"/>
                      <a:pt x="18" y="32"/>
                    </a:cubicBezTo>
                    <a:cubicBezTo>
                      <a:pt x="23" y="32"/>
                      <a:pt x="27" y="30"/>
                      <a:pt x="30" y="25"/>
                    </a:cubicBezTo>
                    <a:cubicBezTo>
                      <a:pt x="35" y="16"/>
                      <a:pt x="28" y="5"/>
                      <a:pt x="18" y="4"/>
                    </a:cubicBezTo>
                    <a:cubicBezTo>
                      <a:pt x="1" y="3"/>
                      <a:pt x="0" y="32"/>
                      <a:pt x="18" y="32"/>
                    </a:cubicBezTo>
                    <a:cubicBezTo>
                      <a:pt x="18" y="32"/>
                      <a:pt x="18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35" name="Freeform 81"/>
              <p:cNvSpPr>
                <a:spLocks/>
              </p:cNvSpPr>
              <p:nvPr/>
            </p:nvSpPr>
            <p:spPr bwMode="auto">
              <a:xfrm>
                <a:off x="4295775" y="971550"/>
                <a:ext cx="292100" cy="268288"/>
              </a:xfrm>
              <a:custGeom>
                <a:avLst/>
                <a:gdLst>
                  <a:gd name="T0" fmla="*/ 19 w 35"/>
                  <a:gd name="T1" fmla="*/ 32 h 32"/>
                  <a:gd name="T2" fmla="*/ 12 w 35"/>
                  <a:gd name="T3" fmla="*/ 6 h 32"/>
                  <a:gd name="T4" fmla="*/ 30 w 35"/>
                  <a:gd name="T5" fmla="*/ 15 h 32"/>
                  <a:gd name="T6" fmla="*/ 18 w 35"/>
                  <a:gd name="T7" fmla="*/ 32 h 32"/>
                  <a:gd name="T8" fmla="*/ 17 w 35"/>
                  <a:gd name="T9" fmla="*/ 32 h 32"/>
                  <a:gd name="T10" fmla="*/ 30 w 35"/>
                  <a:gd name="T11" fmla="*/ 25 h 32"/>
                  <a:gd name="T12" fmla="*/ 18 w 35"/>
                  <a:gd name="T13" fmla="*/ 4 h 32"/>
                  <a:gd name="T14" fmla="*/ 17 w 35"/>
                  <a:gd name="T15" fmla="*/ 32 h 32"/>
                  <a:gd name="T16" fmla="*/ 19 w 35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32">
                    <a:moveTo>
                      <a:pt x="19" y="32"/>
                    </a:moveTo>
                    <a:cubicBezTo>
                      <a:pt x="5" y="31"/>
                      <a:pt x="1" y="14"/>
                      <a:pt x="12" y="6"/>
                    </a:cubicBezTo>
                    <a:cubicBezTo>
                      <a:pt x="20" y="0"/>
                      <a:pt x="28" y="8"/>
                      <a:pt x="30" y="15"/>
                    </a:cubicBezTo>
                    <a:cubicBezTo>
                      <a:pt x="32" y="23"/>
                      <a:pt x="26" y="32"/>
                      <a:pt x="18" y="32"/>
                    </a:cubicBezTo>
                    <a:cubicBezTo>
                      <a:pt x="18" y="32"/>
                      <a:pt x="17" y="32"/>
                      <a:pt x="17" y="32"/>
                    </a:cubicBezTo>
                    <a:cubicBezTo>
                      <a:pt x="23" y="32"/>
                      <a:pt x="27" y="30"/>
                      <a:pt x="30" y="25"/>
                    </a:cubicBezTo>
                    <a:cubicBezTo>
                      <a:pt x="35" y="16"/>
                      <a:pt x="28" y="5"/>
                      <a:pt x="18" y="4"/>
                    </a:cubicBezTo>
                    <a:cubicBezTo>
                      <a:pt x="1" y="3"/>
                      <a:pt x="0" y="32"/>
                      <a:pt x="17" y="32"/>
                    </a:cubicBezTo>
                    <a:cubicBezTo>
                      <a:pt x="18" y="32"/>
                      <a:pt x="18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36" name="Freeform 82"/>
              <p:cNvSpPr>
                <a:spLocks/>
              </p:cNvSpPr>
              <p:nvPr/>
            </p:nvSpPr>
            <p:spPr bwMode="auto">
              <a:xfrm>
                <a:off x="4638675" y="971550"/>
                <a:ext cx="300038" cy="268288"/>
              </a:xfrm>
              <a:custGeom>
                <a:avLst/>
                <a:gdLst>
                  <a:gd name="T0" fmla="*/ 19 w 36"/>
                  <a:gd name="T1" fmla="*/ 32 h 32"/>
                  <a:gd name="T2" fmla="*/ 13 w 36"/>
                  <a:gd name="T3" fmla="*/ 6 h 32"/>
                  <a:gd name="T4" fmla="*/ 31 w 36"/>
                  <a:gd name="T5" fmla="*/ 15 h 32"/>
                  <a:gd name="T6" fmla="*/ 19 w 36"/>
                  <a:gd name="T7" fmla="*/ 32 h 32"/>
                  <a:gd name="T8" fmla="*/ 18 w 36"/>
                  <a:gd name="T9" fmla="*/ 32 h 32"/>
                  <a:gd name="T10" fmla="*/ 30 w 36"/>
                  <a:gd name="T11" fmla="*/ 25 h 32"/>
                  <a:gd name="T12" fmla="*/ 19 w 36"/>
                  <a:gd name="T13" fmla="*/ 4 h 32"/>
                  <a:gd name="T14" fmla="*/ 18 w 36"/>
                  <a:gd name="T15" fmla="*/ 32 h 32"/>
                  <a:gd name="T16" fmla="*/ 19 w 36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6" h="32">
                    <a:moveTo>
                      <a:pt x="19" y="32"/>
                    </a:moveTo>
                    <a:cubicBezTo>
                      <a:pt x="6" y="31"/>
                      <a:pt x="2" y="14"/>
                      <a:pt x="13" y="6"/>
                    </a:cubicBezTo>
                    <a:cubicBezTo>
                      <a:pt x="20" y="0"/>
                      <a:pt x="29" y="8"/>
                      <a:pt x="31" y="15"/>
                    </a:cubicBezTo>
                    <a:cubicBezTo>
                      <a:pt x="33" y="23"/>
                      <a:pt x="27" y="32"/>
                      <a:pt x="19" y="32"/>
                    </a:cubicBezTo>
                    <a:cubicBezTo>
                      <a:pt x="19" y="32"/>
                      <a:pt x="18" y="32"/>
                      <a:pt x="18" y="32"/>
                    </a:cubicBezTo>
                    <a:cubicBezTo>
                      <a:pt x="24" y="32"/>
                      <a:pt x="28" y="30"/>
                      <a:pt x="30" y="25"/>
                    </a:cubicBezTo>
                    <a:cubicBezTo>
                      <a:pt x="36" y="16"/>
                      <a:pt x="29" y="5"/>
                      <a:pt x="19" y="4"/>
                    </a:cubicBezTo>
                    <a:cubicBezTo>
                      <a:pt x="2" y="3"/>
                      <a:pt x="0" y="32"/>
                      <a:pt x="18" y="32"/>
                    </a:cubicBezTo>
                    <a:cubicBezTo>
                      <a:pt x="19" y="32"/>
                      <a:pt x="19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37" name="Freeform 83"/>
              <p:cNvSpPr>
                <a:spLocks/>
              </p:cNvSpPr>
              <p:nvPr/>
            </p:nvSpPr>
            <p:spPr bwMode="auto">
              <a:xfrm>
                <a:off x="4987925" y="971550"/>
                <a:ext cx="300038" cy="268288"/>
              </a:xfrm>
              <a:custGeom>
                <a:avLst/>
                <a:gdLst>
                  <a:gd name="T0" fmla="*/ 19 w 36"/>
                  <a:gd name="T1" fmla="*/ 32 h 32"/>
                  <a:gd name="T2" fmla="*/ 12 w 36"/>
                  <a:gd name="T3" fmla="*/ 6 h 32"/>
                  <a:gd name="T4" fmla="*/ 31 w 36"/>
                  <a:gd name="T5" fmla="*/ 15 h 32"/>
                  <a:gd name="T6" fmla="*/ 19 w 36"/>
                  <a:gd name="T7" fmla="*/ 32 h 32"/>
                  <a:gd name="T8" fmla="*/ 18 w 36"/>
                  <a:gd name="T9" fmla="*/ 32 h 32"/>
                  <a:gd name="T10" fmla="*/ 30 w 36"/>
                  <a:gd name="T11" fmla="*/ 25 h 32"/>
                  <a:gd name="T12" fmla="*/ 19 w 36"/>
                  <a:gd name="T13" fmla="*/ 4 h 32"/>
                  <a:gd name="T14" fmla="*/ 18 w 36"/>
                  <a:gd name="T15" fmla="*/ 32 h 32"/>
                  <a:gd name="T16" fmla="*/ 19 w 36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6" h="32">
                    <a:moveTo>
                      <a:pt x="19" y="32"/>
                    </a:moveTo>
                    <a:cubicBezTo>
                      <a:pt x="5" y="31"/>
                      <a:pt x="2" y="14"/>
                      <a:pt x="12" y="6"/>
                    </a:cubicBezTo>
                    <a:cubicBezTo>
                      <a:pt x="20" y="0"/>
                      <a:pt x="29" y="8"/>
                      <a:pt x="31" y="15"/>
                    </a:cubicBezTo>
                    <a:cubicBezTo>
                      <a:pt x="32" y="23"/>
                      <a:pt x="27" y="32"/>
                      <a:pt x="19" y="32"/>
                    </a:cubicBezTo>
                    <a:cubicBezTo>
                      <a:pt x="19" y="32"/>
                      <a:pt x="18" y="32"/>
                      <a:pt x="18" y="32"/>
                    </a:cubicBezTo>
                    <a:cubicBezTo>
                      <a:pt x="23" y="32"/>
                      <a:pt x="28" y="30"/>
                      <a:pt x="30" y="25"/>
                    </a:cubicBezTo>
                    <a:cubicBezTo>
                      <a:pt x="36" y="16"/>
                      <a:pt x="29" y="5"/>
                      <a:pt x="19" y="4"/>
                    </a:cubicBezTo>
                    <a:cubicBezTo>
                      <a:pt x="2" y="3"/>
                      <a:pt x="0" y="32"/>
                      <a:pt x="18" y="32"/>
                    </a:cubicBezTo>
                    <a:cubicBezTo>
                      <a:pt x="18" y="32"/>
                      <a:pt x="19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38" name="Freeform 84"/>
              <p:cNvSpPr>
                <a:spLocks/>
              </p:cNvSpPr>
              <p:nvPr/>
            </p:nvSpPr>
            <p:spPr bwMode="auto">
              <a:xfrm>
                <a:off x="5338763" y="971550"/>
                <a:ext cx="292100" cy="268288"/>
              </a:xfrm>
              <a:custGeom>
                <a:avLst/>
                <a:gdLst>
                  <a:gd name="T0" fmla="*/ 19 w 35"/>
                  <a:gd name="T1" fmla="*/ 32 h 32"/>
                  <a:gd name="T2" fmla="*/ 12 w 35"/>
                  <a:gd name="T3" fmla="*/ 6 h 32"/>
                  <a:gd name="T4" fmla="*/ 30 w 35"/>
                  <a:gd name="T5" fmla="*/ 15 h 32"/>
                  <a:gd name="T6" fmla="*/ 19 w 35"/>
                  <a:gd name="T7" fmla="*/ 32 h 32"/>
                  <a:gd name="T8" fmla="*/ 18 w 35"/>
                  <a:gd name="T9" fmla="*/ 32 h 32"/>
                  <a:gd name="T10" fmla="*/ 30 w 35"/>
                  <a:gd name="T11" fmla="*/ 25 h 32"/>
                  <a:gd name="T12" fmla="*/ 19 w 35"/>
                  <a:gd name="T13" fmla="*/ 4 h 32"/>
                  <a:gd name="T14" fmla="*/ 18 w 35"/>
                  <a:gd name="T15" fmla="*/ 32 h 32"/>
                  <a:gd name="T16" fmla="*/ 19 w 35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32">
                    <a:moveTo>
                      <a:pt x="19" y="32"/>
                    </a:moveTo>
                    <a:cubicBezTo>
                      <a:pt x="5" y="31"/>
                      <a:pt x="2" y="14"/>
                      <a:pt x="12" y="6"/>
                    </a:cubicBezTo>
                    <a:cubicBezTo>
                      <a:pt x="20" y="0"/>
                      <a:pt x="28" y="8"/>
                      <a:pt x="30" y="15"/>
                    </a:cubicBezTo>
                    <a:cubicBezTo>
                      <a:pt x="32" y="23"/>
                      <a:pt x="27" y="32"/>
                      <a:pt x="19" y="32"/>
                    </a:cubicBezTo>
                    <a:cubicBezTo>
                      <a:pt x="19" y="32"/>
                      <a:pt x="18" y="32"/>
                      <a:pt x="18" y="32"/>
                    </a:cubicBezTo>
                    <a:cubicBezTo>
                      <a:pt x="23" y="32"/>
                      <a:pt x="27" y="30"/>
                      <a:pt x="30" y="25"/>
                    </a:cubicBezTo>
                    <a:cubicBezTo>
                      <a:pt x="35" y="16"/>
                      <a:pt x="29" y="5"/>
                      <a:pt x="19" y="4"/>
                    </a:cubicBezTo>
                    <a:cubicBezTo>
                      <a:pt x="2" y="3"/>
                      <a:pt x="0" y="32"/>
                      <a:pt x="18" y="32"/>
                    </a:cubicBezTo>
                    <a:cubicBezTo>
                      <a:pt x="18" y="32"/>
                      <a:pt x="19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39" name="Freeform 85"/>
              <p:cNvSpPr>
                <a:spLocks/>
              </p:cNvSpPr>
              <p:nvPr/>
            </p:nvSpPr>
            <p:spPr bwMode="auto">
              <a:xfrm>
                <a:off x="5689600" y="971550"/>
                <a:ext cx="292100" cy="268288"/>
              </a:xfrm>
              <a:custGeom>
                <a:avLst/>
                <a:gdLst>
                  <a:gd name="T0" fmla="*/ 19 w 35"/>
                  <a:gd name="T1" fmla="*/ 32 h 32"/>
                  <a:gd name="T2" fmla="*/ 12 w 35"/>
                  <a:gd name="T3" fmla="*/ 6 h 32"/>
                  <a:gd name="T4" fmla="*/ 30 w 35"/>
                  <a:gd name="T5" fmla="*/ 15 h 32"/>
                  <a:gd name="T6" fmla="*/ 19 w 35"/>
                  <a:gd name="T7" fmla="*/ 32 h 32"/>
                  <a:gd name="T8" fmla="*/ 18 w 35"/>
                  <a:gd name="T9" fmla="*/ 32 h 32"/>
                  <a:gd name="T10" fmla="*/ 30 w 35"/>
                  <a:gd name="T11" fmla="*/ 25 h 32"/>
                  <a:gd name="T12" fmla="*/ 19 w 35"/>
                  <a:gd name="T13" fmla="*/ 4 h 32"/>
                  <a:gd name="T14" fmla="*/ 18 w 35"/>
                  <a:gd name="T15" fmla="*/ 32 h 32"/>
                  <a:gd name="T16" fmla="*/ 19 w 35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32">
                    <a:moveTo>
                      <a:pt x="19" y="32"/>
                    </a:moveTo>
                    <a:cubicBezTo>
                      <a:pt x="5" y="31"/>
                      <a:pt x="2" y="14"/>
                      <a:pt x="12" y="6"/>
                    </a:cubicBezTo>
                    <a:cubicBezTo>
                      <a:pt x="20" y="0"/>
                      <a:pt x="28" y="8"/>
                      <a:pt x="30" y="15"/>
                    </a:cubicBezTo>
                    <a:cubicBezTo>
                      <a:pt x="32" y="23"/>
                      <a:pt x="27" y="32"/>
                      <a:pt x="19" y="32"/>
                    </a:cubicBezTo>
                    <a:cubicBezTo>
                      <a:pt x="19" y="32"/>
                      <a:pt x="18" y="32"/>
                      <a:pt x="18" y="32"/>
                    </a:cubicBezTo>
                    <a:cubicBezTo>
                      <a:pt x="23" y="32"/>
                      <a:pt x="27" y="30"/>
                      <a:pt x="30" y="25"/>
                    </a:cubicBezTo>
                    <a:cubicBezTo>
                      <a:pt x="35" y="16"/>
                      <a:pt x="29" y="5"/>
                      <a:pt x="19" y="4"/>
                    </a:cubicBezTo>
                    <a:cubicBezTo>
                      <a:pt x="1" y="3"/>
                      <a:pt x="0" y="32"/>
                      <a:pt x="18" y="32"/>
                    </a:cubicBezTo>
                    <a:cubicBezTo>
                      <a:pt x="18" y="32"/>
                      <a:pt x="19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40" name="Freeform 86"/>
              <p:cNvSpPr>
                <a:spLocks/>
              </p:cNvSpPr>
              <p:nvPr/>
            </p:nvSpPr>
            <p:spPr bwMode="auto">
              <a:xfrm>
                <a:off x="6038850" y="971550"/>
                <a:ext cx="292100" cy="268288"/>
              </a:xfrm>
              <a:custGeom>
                <a:avLst/>
                <a:gdLst>
                  <a:gd name="T0" fmla="*/ 19 w 35"/>
                  <a:gd name="T1" fmla="*/ 32 h 32"/>
                  <a:gd name="T2" fmla="*/ 12 w 35"/>
                  <a:gd name="T3" fmla="*/ 6 h 32"/>
                  <a:gd name="T4" fmla="*/ 30 w 35"/>
                  <a:gd name="T5" fmla="*/ 15 h 32"/>
                  <a:gd name="T6" fmla="*/ 19 w 35"/>
                  <a:gd name="T7" fmla="*/ 32 h 32"/>
                  <a:gd name="T8" fmla="*/ 18 w 35"/>
                  <a:gd name="T9" fmla="*/ 32 h 32"/>
                  <a:gd name="T10" fmla="*/ 30 w 35"/>
                  <a:gd name="T11" fmla="*/ 25 h 32"/>
                  <a:gd name="T12" fmla="*/ 18 w 35"/>
                  <a:gd name="T13" fmla="*/ 4 h 32"/>
                  <a:gd name="T14" fmla="*/ 18 w 35"/>
                  <a:gd name="T15" fmla="*/ 32 h 32"/>
                  <a:gd name="T16" fmla="*/ 19 w 35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32">
                    <a:moveTo>
                      <a:pt x="19" y="32"/>
                    </a:moveTo>
                    <a:cubicBezTo>
                      <a:pt x="5" y="31"/>
                      <a:pt x="1" y="14"/>
                      <a:pt x="12" y="6"/>
                    </a:cubicBezTo>
                    <a:cubicBezTo>
                      <a:pt x="20" y="0"/>
                      <a:pt x="28" y="8"/>
                      <a:pt x="30" y="15"/>
                    </a:cubicBezTo>
                    <a:cubicBezTo>
                      <a:pt x="32" y="23"/>
                      <a:pt x="27" y="32"/>
                      <a:pt x="19" y="32"/>
                    </a:cubicBezTo>
                    <a:cubicBezTo>
                      <a:pt x="18" y="32"/>
                      <a:pt x="17" y="32"/>
                      <a:pt x="18" y="32"/>
                    </a:cubicBezTo>
                    <a:cubicBezTo>
                      <a:pt x="23" y="32"/>
                      <a:pt x="27" y="30"/>
                      <a:pt x="30" y="25"/>
                    </a:cubicBezTo>
                    <a:cubicBezTo>
                      <a:pt x="35" y="16"/>
                      <a:pt x="28" y="5"/>
                      <a:pt x="18" y="4"/>
                    </a:cubicBezTo>
                    <a:cubicBezTo>
                      <a:pt x="1" y="3"/>
                      <a:pt x="0" y="32"/>
                      <a:pt x="18" y="32"/>
                    </a:cubicBezTo>
                    <a:cubicBezTo>
                      <a:pt x="18" y="32"/>
                      <a:pt x="18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41" name="Freeform 87"/>
              <p:cNvSpPr>
                <a:spLocks/>
              </p:cNvSpPr>
              <p:nvPr/>
            </p:nvSpPr>
            <p:spPr bwMode="auto">
              <a:xfrm>
                <a:off x="6389688" y="971550"/>
                <a:ext cx="292100" cy="268288"/>
              </a:xfrm>
              <a:custGeom>
                <a:avLst/>
                <a:gdLst>
                  <a:gd name="T0" fmla="*/ 18 w 35"/>
                  <a:gd name="T1" fmla="*/ 32 h 32"/>
                  <a:gd name="T2" fmla="*/ 12 w 35"/>
                  <a:gd name="T3" fmla="*/ 6 h 32"/>
                  <a:gd name="T4" fmla="*/ 30 w 35"/>
                  <a:gd name="T5" fmla="*/ 15 h 32"/>
                  <a:gd name="T6" fmla="*/ 18 w 35"/>
                  <a:gd name="T7" fmla="*/ 32 h 32"/>
                  <a:gd name="T8" fmla="*/ 17 w 35"/>
                  <a:gd name="T9" fmla="*/ 32 h 32"/>
                  <a:gd name="T10" fmla="*/ 30 w 35"/>
                  <a:gd name="T11" fmla="*/ 25 h 32"/>
                  <a:gd name="T12" fmla="*/ 18 w 35"/>
                  <a:gd name="T13" fmla="*/ 4 h 32"/>
                  <a:gd name="T14" fmla="*/ 17 w 35"/>
                  <a:gd name="T15" fmla="*/ 32 h 32"/>
                  <a:gd name="T16" fmla="*/ 18 w 35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32">
                    <a:moveTo>
                      <a:pt x="18" y="32"/>
                    </a:moveTo>
                    <a:cubicBezTo>
                      <a:pt x="5" y="31"/>
                      <a:pt x="1" y="14"/>
                      <a:pt x="12" y="6"/>
                    </a:cubicBezTo>
                    <a:cubicBezTo>
                      <a:pt x="20" y="0"/>
                      <a:pt x="28" y="8"/>
                      <a:pt x="30" y="15"/>
                    </a:cubicBezTo>
                    <a:cubicBezTo>
                      <a:pt x="32" y="23"/>
                      <a:pt x="26" y="32"/>
                      <a:pt x="18" y="32"/>
                    </a:cubicBezTo>
                    <a:cubicBezTo>
                      <a:pt x="18" y="32"/>
                      <a:pt x="17" y="32"/>
                      <a:pt x="17" y="32"/>
                    </a:cubicBezTo>
                    <a:cubicBezTo>
                      <a:pt x="23" y="32"/>
                      <a:pt x="27" y="30"/>
                      <a:pt x="30" y="25"/>
                    </a:cubicBezTo>
                    <a:cubicBezTo>
                      <a:pt x="35" y="16"/>
                      <a:pt x="28" y="5"/>
                      <a:pt x="18" y="4"/>
                    </a:cubicBezTo>
                    <a:cubicBezTo>
                      <a:pt x="1" y="3"/>
                      <a:pt x="0" y="32"/>
                      <a:pt x="17" y="32"/>
                    </a:cubicBezTo>
                    <a:cubicBezTo>
                      <a:pt x="18" y="32"/>
                      <a:pt x="18" y="32"/>
                      <a:pt x="18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42" name="Freeform 88"/>
              <p:cNvSpPr>
                <a:spLocks/>
              </p:cNvSpPr>
              <p:nvPr/>
            </p:nvSpPr>
            <p:spPr bwMode="auto">
              <a:xfrm>
                <a:off x="6732588" y="971550"/>
                <a:ext cx="300038" cy="268288"/>
              </a:xfrm>
              <a:custGeom>
                <a:avLst/>
                <a:gdLst>
                  <a:gd name="T0" fmla="*/ 19 w 36"/>
                  <a:gd name="T1" fmla="*/ 32 h 32"/>
                  <a:gd name="T2" fmla="*/ 13 w 36"/>
                  <a:gd name="T3" fmla="*/ 6 h 32"/>
                  <a:gd name="T4" fmla="*/ 31 w 36"/>
                  <a:gd name="T5" fmla="*/ 15 h 32"/>
                  <a:gd name="T6" fmla="*/ 19 w 36"/>
                  <a:gd name="T7" fmla="*/ 32 h 32"/>
                  <a:gd name="T8" fmla="*/ 18 w 36"/>
                  <a:gd name="T9" fmla="*/ 32 h 32"/>
                  <a:gd name="T10" fmla="*/ 30 w 36"/>
                  <a:gd name="T11" fmla="*/ 25 h 32"/>
                  <a:gd name="T12" fmla="*/ 19 w 36"/>
                  <a:gd name="T13" fmla="*/ 4 h 32"/>
                  <a:gd name="T14" fmla="*/ 18 w 36"/>
                  <a:gd name="T15" fmla="*/ 32 h 32"/>
                  <a:gd name="T16" fmla="*/ 19 w 36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6" h="32">
                    <a:moveTo>
                      <a:pt x="19" y="32"/>
                    </a:moveTo>
                    <a:cubicBezTo>
                      <a:pt x="6" y="31"/>
                      <a:pt x="2" y="14"/>
                      <a:pt x="13" y="6"/>
                    </a:cubicBezTo>
                    <a:cubicBezTo>
                      <a:pt x="20" y="0"/>
                      <a:pt x="29" y="8"/>
                      <a:pt x="31" y="15"/>
                    </a:cubicBezTo>
                    <a:cubicBezTo>
                      <a:pt x="33" y="23"/>
                      <a:pt x="27" y="32"/>
                      <a:pt x="19" y="32"/>
                    </a:cubicBezTo>
                    <a:cubicBezTo>
                      <a:pt x="19" y="32"/>
                      <a:pt x="18" y="32"/>
                      <a:pt x="18" y="32"/>
                    </a:cubicBezTo>
                    <a:cubicBezTo>
                      <a:pt x="23" y="32"/>
                      <a:pt x="28" y="30"/>
                      <a:pt x="30" y="25"/>
                    </a:cubicBezTo>
                    <a:cubicBezTo>
                      <a:pt x="36" y="16"/>
                      <a:pt x="29" y="5"/>
                      <a:pt x="19" y="4"/>
                    </a:cubicBezTo>
                    <a:cubicBezTo>
                      <a:pt x="2" y="3"/>
                      <a:pt x="0" y="32"/>
                      <a:pt x="18" y="32"/>
                    </a:cubicBezTo>
                    <a:cubicBezTo>
                      <a:pt x="19" y="32"/>
                      <a:pt x="19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43" name="Freeform 89"/>
              <p:cNvSpPr>
                <a:spLocks/>
              </p:cNvSpPr>
              <p:nvPr/>
            </p:nvSpPr>
            <p:spPr bwMode="auto">
              <a:xfrm>
                <a:off x="7081838" y="971550"/>
                <a:ext cx="300038" cy="268288"/>
              </a:xfrm>
              <a:custGeom>
                <a:avLst/>
                <a:gdLst>
                  <a:gd name="T0" fmla="*/ 19 w 36"/>
                  <a:gd name="T1" fmla="*/ 32 h 32"/>
                  <a:gd name="T2" fmla="*/ 12 w 36"/>
                  <a:gd name="T3" fmla="*/ 6 h 32"/>
                  <a:gd name="T4" fmla="*/ 30 w 36"/>
                  <a:gd name="T5" fmla="*/ 15 h 32"/>
                  <a:gd name="T6" fmla="*/ 19 w 36"/>
                  <a:gd name="T7" fmla="*/ 32 h 32"/>
                  <a:gd name="T8" fmla="*/ 18 w 36"/>
                  <a:gd name="T9" fmla="*/ 32 h 32"/>
                  <a:gd name="T10" fmla="*/ 30 w 36"/>
                  <a:gd name="T11" fmla="*/ 25 h 32"/>
                  <a:gd name="T12" fmla="*/ 19 w 36"/>
                  <a:gd name="T13" fmla="*/ 4 h 32"/>
                  <a:gd name="T14" fmla="*/ 18 w 36"/>
                  <a:gd name="T15" fmla="*/ 32 h 32"/>
                  <a:gd name="T16" fmla="*/ 19 w 36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6" h="32">
                    <a:moveTo>
                      <a:pt x="19" y="32"/>
                    </a:moveTo>
                    <a:cubicBezTo>
                      <a:pt x="5" y="31"/>
                      <a:pt x="2" y="14"/>
                      <a:pt x="12" y="6"/>
                    </a:cubicBezTo>
                    <a:cubicBezTo>
                      <a:pt x="20" y="0"/>
                      <a:pt x="29" y="8"/>
                      <a:pt x="30" y="15"/>
                    </a:cubicBezTo>
                    <a:cubicBezTo>
                      <a:pt x="32" y="23"/>
                      <a:pt x="27" y="32"/>
                      <a:pt x="19" y="32"/>
                    </a:cubicBezTo>
                    <a:cubicBezTo>
                      <a:pt x="19" y="32"/>
                      <a:pt x="18" y="32"/>
                      <a:pt x="18" y="32"/>
                    </a:cubicBezTo>
                    <a:cubicBezTo>
                      <a:pt x="23" y="32"/>
                      <a:pt x="27" y="30"/>
                      <a:pt x="30" y="25"/>
                    </a:cubicBezTo>
                    <a:cubicBezTo>
                      <a:pt x="36" y="16"/>
                      <a:pt x="29" y="5"/>
                      <a:pt x="19" y="4"/>
                    </a:cubicBezTo>
                    <a:cubicBezTo>
                      <a:pt x="2" y="3"/>
                      <a:pt x="0" y="32"/>
                      <a:pt x="18" y="32"/>
                    </a:cubicBezTo>
                    <a:cubicBezTo>
                      <a:pt x="18" y="32"/>
                      <a:pt x="19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44" name="Freeform 90"/>
              <p:cNvSpPr>
                <a:spLocks/>
              </p:cNvSpPr>
              <p:nvPr/>
            </p:nvSpPr>
            <p:spPr bwMode="auto">
              <a:xfrm>
                <a:off x="7432675" y="971550"/>
                <a:ext cx="292100" cy="268288"/>
              </a:xfrm>
              <a:custGeom>
                <a:avLst/>
                <a:gdLst>
                  <a:gd name="T0" fmla="*/ 19 w 35"/>
                  <a:gd name="T1" fmla="*/ 32 h 32"/>
                  <a:gd name="T2" fmla="*/ 12 w 35"/>
                  <a:gd name="T3" fmla="*/ 6 h 32"/>
                  <a:gd name="T4" fmla="*/ 30 w 35"/>
                  <a:gd name="T5" fmla="*/ 15 h 32"/>
                  <a:gd name="T6" fmla="*/ 19 w 35"/>
                  <a:gd name="T7" fmla="*/ 32 h 32"/>
                  <a:gd name="T8" fmla="*/ 18 w 35"/>
                  <a:gd name="T9" fmla="*/ 32 h 32"/>
                  <a:gd name="T10" fmla="*/ 30 w 35"/>
                  <a:gd name="T11" fmla="*/ 25 h 32"/>
                  <a:gd name="T12" fmla="*/ 19 w 35"/>
                  <a:gd name="T13" fmla="*/ 4 h 32"/>
                  <a:gd name="T14" fmla="*/ 18 w 35"/>
                  <a:gd name="T15" fmla="*/ 32 h 32"/>
                  <a:gd name="T16" fmla="*/ 19 w 35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32">
                    <a:moveTo>
                      <a:pt x="19" y="32"/>
                    </a:moveTo>
                    <a:cubicBezTo>
                      <a:pt x="5" y="31"/>
                      <a:pt x="2" y="14"/>
                      <a:pt x="12" y="6"/>
                    </a:cubicBezTo>
                    <a:cubicBezTo>
                      <a:pt x="20" y="0"/>
                      <a:pt x="28" y="8"/>
                      <a:pt x="30" y="15"/>
                    </a:cubicBezTo>
                    <a:cubicBezTo>
                      <a:pt x="32" y="23"/>
                      <a:pt x="27" y="32"/>
                      <a:pt x="19" y="32"/>
                    </a:cubicBezTo>
                    <a:cubicBezTo>
                      <a:pt x="19" y="32"/>
                      <a:pt x="18" y="32"/>
                      <a:pt x="18" y="32"/>
                    </a:cubicBezTo>
                    <a:cubicBezTo>
                      <a:pt x="23" y="32"/>
                      <a:pt x="27" y="30"/>
                      <a:pt x="30" y="25"/>
                    </a:cubicBezTo>
                    <a:cubicBezTo>
                      <a:pt x="35" y="16"/>
                      <a:pt x="29" y="5"/>
                      <a:pt x="19" y="4"/>
                    </a:cubicBezTo>
                    <a:cubicBezTo>
                      <a:pt x="2" y="3"/>
                      <a:pt x="0" y="32"/>
                      <a:pt x="18" y="32"/>
                    </a:cubicBezTo>
                    <a:cubicBezTo>
                      <a:pt x="18" y="32"/>
                      <a:pt x="19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45" name="Freeform 91"/>
              <p:cNvSpPr>
                <a:spLocks/>
              </p:cNvSpPr>
              <p:nvPr/>
            </p:nvSpPr>
            <p:spPr bwMode="auto">
              <a:xfrm>
                <a:off x="7783513" y="971550"/>
                <a:ext cx="292100" cy="268288"/>
              </a:xfrm>
              <a:custGeom>
                <a:avLst/>
                <a:gdLst>
                  <a:gd name="T0" fmla="*/ 19 w 35"/>
                  <a:gd name="T1" fmla="*/ 32 h 32"/>
                  <a:gd name="T2" fmla="*/ 12 w 35"/>
                  <a:gd name="T3" fmla="*/ 6 h 32"/>
                  <a:gd name="T4" fmla="*/ 30 w 35"/>
                  <a:gd name="T5" fmla="*/ 15 h 32"/>
                  <a:gd name="T6" fmla="*/ 19 w 35"/>
                  <a:gd name="T7" fmla="*/ 32 h 32"/>
                  <a:gd name="T8" fmla="*/ 18 w 35"/>
                  <a:gd name="T9" fmla="*/ 32 h 32"/>
                  <a:gd name="T10" fmla="*/ 30 w 35"/>
                  <a:gd name="T11" fmla="*/ 25 h 32"/>
                  <a:gd name="T12" fmla="*/ 19 w 35"/>
                  <a:gd name="T13" fmla="*/ 4 h 32"/>
                  <a:gd name="T14" fmla="*/ 18 w 35"/>
                  <a:gd name="T15" fmla="*/ 32 h 32"/>
                  <a:gd name="T16" fmla="*/ 19 w 35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32">
                    <a:moveTo>
                      <a:pt x="19" y="32"/>
                    </a:moveTo>
                    <a:cubicBezTo>
                      <a:pt x="5" y="31"/>
                      <a:pt x="2" y="14"/>
                      <a:pt x="12" y="6"/>
                    </a:cubicBezTo>
                    <a:cubicBezTo>
                      <a:pt x="20" y="0"/>
                      <a:pt x="28" y="8"/>
                      <a:pt x="30" y="15"/>
                    </a:cubicBezTo>
                    <a:cubicBezTo>
                      <a:pt x="32" y="23"/>
                      <a:pt x="27" y="32"/>
                      <a:pt x="19" y="32"/>
                    </a:cubicBezTo>
                    <a:cubicBezTo>
                      <a:pt x="18" y="32"/>
                      <a:pt x="18" y="32"/>
                      <a:pt x="18" y="32"/>
                    </a:cubicBezTo>
                    <a:cubicBezTo>
                      <a:pt x="23" y="32"/>
                      <a:pt x="27" y="30"/>
                      <a:pt x="30" y="25"/>
                    </a:cubicBezTo>
                    <a:cubicBezTo>
                      <a:pt x="35" y="16"/>
                      <a:pt x="28" y="5"/>
                      <a:pt x="19" y="4"/>
                    </a:cubicBezTo>
                    <a:cubicBezTo>
                      <a:pt x="1" y="3"/>
                      <a:pt x="0" y="32"/>
                      <a:pt x="18" y="32"/>
                    </a:cubicBezTo>
                    <a:cubicBezTo>
                      <a:pt x="18" y="32"/>
                      <a:pt x="19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46" name="Freeform 92"/>
              <p:cNvSpPr>
                <a:spLocks/>
              </p:cNvSpPr>
              <p:nvPr/>
            </p:nvSpPr>
            <p:spPr bwMode="auto">
              <a:xfrm>
                <a:off x="8132763" y="971550"/>
                <a:ext cx="292100" cy="268288"/>
              </a:xfrm>
              <a:custGeom>
                <a:avLst/>
                <a:gdLst>
                  <a:gd name="T0" fmla="*/ 19 w 35"/>
                  <a:gd name="T1" fmla="*/ 32 h 32"/>
                  <a:gd name="T2" fmla="*/ 12 w 35"/>
                  <a:gd name="T3" fmla="*/ 6 h 32"/>
                  <a:gd name="T4" fmla="*/ 30 w 35"/>
                  <a:gd name="T5" fmla="*/ 15 h 32"/>
                  <a:gd name="T6" fmla="*/ 19 w 35"/>
                  <a:gd name="T7" fmla="*/ 32 h 32"/>
                  <a:gd name="T8" fmla="*/ 18 w 35"/>
                  <a:gd name="T9" fmla="*/ 32 h 32"/>
                  <a:gd name="T10" fmla="*/ 30 w 35"/>
                  <a:gd name="T11" fmla="*/ 25 h 32"/>
                  <a:gd name="T12" fmla="*/ 18 w 35"/>
                  <a:gd name="T13" fmla="*/ 4 h 32"/>
                  <a:gd name="T14" fmla="*/ 17 w 35"/>
                  <a:gd name="T15" fmla="*/ 32 h 32"/>
                  <a:gd name="T16" fmla="*/ 19 w 35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32">
                    <a:moveTo>
                      <a:pt x="19" y="32"/>
                    </a:moveTo>
                    <a:cubicBezTo>
                      <a:pt x="5" y="31"/>
                      <a:pt x="1" y="14"/>
                      <a:pt x="12" y="6"/>
                    </a:cubicBezTo>
                    <a:cubicBezTo>
                      <a:pt x="20" y="0"/>
                      <a:pt x="28" y="8"/>
                      <a:pt x="30" y="15"/>
                    </a:cubicBezTo>
                    <a:cubicBezTo>
                      <a:pt x="32" y="23"/>
                      <a:pt x="27" y="32"/>
                      <a:pt x="19" y="32"/>
                    </a:cubicBezTo>
                    <a:cubicBezTo>
                      <a:pt x="18" y="32"/>
                      <a:pt x="17" y="32"/>
                      <a:pt x="18" y="32"/>
                    </a:cubicBezTo>
                    <a:cubicBezTo>
                      <a:pt x="23" y="32"/>
                      <a:pt x="27" y="30"/>
                      <a:pt x="30" y="25"/>
                    </a:cubicBezTo>
                    <a:cubicBezTo>
                      <a:pt x="35" y="16"/>
                      <a:pt x="28" y="5"/>
                      <a:pt x="18" y="4"/>
                    </a:cubicBezTo>
                    <a:cubicBezTo>
                      <a:pt x="1" y="3"/>
                      <a:pt x="0" y="32"/>
                      <a:pt x="17" y="32"/>
                    </a:cubicBezTo>
                    <a:cubicBezTo>
                      <a:pt x="18" y="32"/>
                      <a:pt x="18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47" name="Freeform 93"/>
              <p:cNvSpPr>
                <a:spLocks/>
              </p:cNvSpPr>
              <p:nvPr/>
            </p:nvSpPr>
            <p:spPr bwMode="auto">
              <a:xfrm>
                <a:off x="8483600" y="971550"/>
                <a:ext cx="292100" cy="268288"/>
              </a:xfrm>
              <a:custGeom>
                <a:avLst/>
                <a:gdLst>
                  <a:gd name="T0" fmla="*/ 18 w 35"/>
                  <a:gd name="T1" fmla="*/ 32 h 32"/>
                  <a:gd name="T2" fmla="*/ 12 w 35"/>
                  <a:gd name="T3" fmla="*/ 6 h 32"/>
                  <a:gd name="T4" fmla="*/ 30 w 35"/>
                  <a:gd name="T5" fmla="*/ 15 h 32"/>
                  <a:gd name="T6" fmla="*/ 18 w 35"/>
                  <a:gd name="T7" fmla="*/ 32 h 32"/>
                  <a:gd name="T8" fmla="*/ 17 w 35"/>
                  <a:gd name="T9" fmla="*/ 32 h 32"/>
                  <a:gd name="T10" fmla="*/ 30 w 35"/>
                  <a:gd name="T11" fmla="*/ 25 h 32"/>
                  <a:gd name="T12" fmla="*/ 18 w 35"/>
                  <a:gd name="T13" fmla="*/ 4 h 32"/>
                  <a:gd name="T14" fmla="*/ 17 w 35"/>
                  <a:gd name="T15" fmla="*/ 32 h 32"/>
                  <a:gd name="T16" fmla="*/ 18 w 35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32">
                    <a:moveTo>
                      <a:pt x="18" y="32"/>
                    </a:moveTo>
                    <a:cubicBezTo>
                      <a:pt x="5" y="31"/>
                      <a:pt x="1" y="14"/>
                      <a:pt x="12" y="6"/>
                    </a:cubicBezTo>
                    <a:cubicBezTo>
                      <a:pt x="20" y="0"/>
                      <a:pt x="28" y="8"/>
                      <a:pt x="30" y="15"/>
                    </a:cubicBezTo>
                    <a:cubicBezTo>
                      <a:pt x="32" y="23"/>
                      <a:pt x="26" y="32"/>
                      <a:pt x="18" y="32"/>
                    </a:cubicBezTo>
                    <a:cubicBezTo>
                      <a:pt x="18" y="32"/>
                      <a:pt x="17" y="32"/>
                      <a:pt x="17" y="32"/>
                    </a:cubicBezTo>
                    <a:cubicBezTo>
                      <a:pt x="23" y="32"/>
                      <a:pt x="27" y="30"/>
                      <a:pt x="30" y="25"/>
                    </a:cubicBezTo>
                    <a:cubicBezTo>
                      <a:pt x="35" y="16"/>
                      <a:pt x="28" y="5"/>
                      <a:pt x="18" y="4"/>
                    </a:cubicBezTo>
                    <a:cubicBezTo>
                      <a:pt x="1" y="3"/>
                      <a:pt x="0" y="32"/>
                      <a:pt x="17" y="32"/>
                    </a:cubicBezTo>
                    <a:cubicBezTo>
                      <a:pt x="18" y="32"/>
                      <a:pt x="18" y="32"/>
                      <a:pt x="18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48" name="Freeform 94"/>
              <p:cNvSpPr>
                <a:spLocks/>
              </p:cNvSpPr>
              <p:nvPr/>
            </p:nvSpPr>
            <p:spPr bwMode="auto">
              <a:xfrm>
                <a:off x="8826500" y="971550"/>
                <a:ext cx="300038" cy="268288"/>
              </a:xfrm>
              <a:custGeom>
                <a:avLst/>
                <a:gdLst>
                  <a:gd name="T0" fmla="*/ 19 w 36"/>
                  <a:gd name="T1" fmla="*/ 32 h 32"/>
                  <a:gd name="T2" fmla="*/ 12 w 36"/>
                  <a:gd name="T3" fmla="*/ 6 h 32"/>
                  <a:gd name="T4" fmla="*/ 31 w 36"/>
                  <a:gd name="T5" fmla="*/ 15 h 32"/>
                  <a:gd name="T6" fmla="*/ 19 w 36"/>
                  <a:gd name="T7" fmla="*/ 32 h 32"/>
                  <a:gd name="T8" fmla="*/ 18 w 36"/>
                  <a:gd name="T9" fmla="*/ 32 h 32"/>
                  <a:gd name="T10" fmla="*/ 30 w 36"/>
                  <a:gd name="T11" fmla="*/ 25 h 32"/>
                  <a:gd name="T12" fmla="*/ 19 w 36"/>
                  <a:gd name="T13" fmla="*/ 4 h 32"/>
                  <a:gd name="T14" fmla="*/ 18 w 36"/>
                  <a:gd name="T15" fmla="*/ 32 h 32"/>
                  <a:gd name="T16" fmla="*/ 19 w 36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6" h="32">
                    <a:moveTo>
                      <a:pt x="19" y="32"/>
                    </a:moveTo>
                    <a:cubicBezTo>
                      <a:pt x="6" y="31"/>
                      <a:pt x="2" y="14"/>
                      <a:pt x="12" y="6"/>
                    </a:cubicBezTo>
                    <a:cubicBezTo>
                      <a:pt x="20" y="0"/>
                      <a:pt x="29" y="8"/>
                      <a:pt x="31" y="15"/>
                    </a:cubicBezTo>
                    <a:cubicBezTo>
                      <a:pt x="33" y="23"/>
                      <a:pt x="27" y="32"/>
                      <a:pt x="19" y="32"/>
                    </a:cubicBezTo>
                    <a:cubicBezTo>
                      <a:pt x="19" y="32"/>
                      <a:pt x="18" y="32"/>
                      <a:pt x="18" y="32"/>
                    </a:cubicBezTo>
                    <a:cubicBezTo>
                      <a:pt x="23" y="32"/>
                      <a:pt x="28" y="30"/>
                      <a:pt x="30" y="25"/>
                    </a:cubicBezTo>
                    <a:cubicBezTo>
                      <a:pt x="36" y="16"/>
                      <a:pt x="29" y="5"/>
                      <a:pt x="19" y="4"/>
                    </a:cubicBezTo>
                    <a:cubicBezTo>
                      <a:pt x="2" y="3"/>
                      <a:pt x="0" y="32"/>
                      <a:pt x="18" y="32"/>
                    </a:cubicBezTo>
                    <a:cubicBezTo>
                      <a:pt x="18" y="32"/>
                      <a:pt x="19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49" name="Freeform 95"/>
              <p:cNvSpPr>
                <a:spLocks/>
              </p:cNvSpPr>
              <p:nvPr/>
            </p:nvSpPr>
            <p:spPr bwMode="auto">
              <a:xfrm>
                <a:off x="9175750" y="971550"/>
                <a:ext cx="292100" cy="268288"/>
              </a:xfrm>
              <a:custGeom>
                <a:avLst/>
                <a:gdLst>
                  <a:gd name="T0" fmla="*/ 19 w 35"/>
                  <a:gd name="T1" fmla="*/ 32 h 32"/>
                  <a:gd name="T2" fmla="*/ 12 w 35"/>
                  <a:gd name="T3" fmla="*/ 6 h 32"/>
                  <a:gd name="T4" fmla="*/ 30 w 35"/>
                  <a:gd name="T5" fmla="*/ 15 h 32"/>
                  <a:gd name="T6" fmla="*/ 19 w 35"/>
                  <a:gd name="T7" fmla="*/ 32 h 32"/>
                  <a:gd name="T8" fmla="*/ 18 w 35"/>
                  <a:gd name="T9" fmla="*/ 32 h 32"/>
                  <a:gd name="T10" fmla="*/ 30 w 35"/>
                  <a:gd name="T11" fmla="*/ 25 h 32"/>
                  <a:gd name="T12" fmla="*/ 19 w 35"/>
                  <a:gd name="T13" fmla="*/ 4 h 32"/>
                  <a:gd name="T14" fmla="*/ 18 w 35"/>
                  <a:gd name="T15" fmla="*/ 32 h 32"/>
                  <a:gd name="T16" fmla="*/ 19 w 35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32">
                    <a:moveTo>
                      <a:pt x="19" y="32"/>
                    </a:moveTo>
                    <a:cubicBezTo>
                      <a:pt x="5" y="31"/>
                      <a:pt x="2" y="14"/>
                      <a:pt x="12" y="6"/>
                    </a:cubicBezTo>
                    <a:cubicBezTo>
                      <a:pt x="20" y="0"/>
                      <a:pt x="29" y="8"/>
                      <a:pt x="30" y="15"/>
                    </a:cubicBezTo>
                    <a:cubicBezTo>
                      <a:pt x="32" y="23"/>
                      <a:pt x="27" y="32"/>
                      <a:pt x="19" y="32"/>
                    </a:cubicBezTo>
                    <a:cubicBezTo>
                      <a:pt x="19" y="32"/>
                      <a:pt x="18" y="32"/>
                      <a:pt x="18" y="32"/>
                    </a:cubicBezTo>
                    <a:cubicBezTo>
                      <a:pt x="23" y="32"/>
                      <a:pt x="27" y="30"/>
                      <a:pt x="30" y="25"/>
                    </a:cubicBezTo>
                    <a:cubicBezTo>
                      <a:pt x="35" y="16"/>
                      <a:pt x="29" y="5"/>
                      <a:pt x="19" y="4"/>
                    </a:cubicBezTo>
                    <a:cubicBezTo>
                      <a:pt x="2" y="3"/>
                      <a:pt x="0" y="32"/>
                      <a:pt x="18" y="32"/>
                    </a:cubicBezTo>
                    <a:cubicBezTo>
                      <a:pt x="18" y="32"/>
                      <a:pt x="19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50" name="Freeform 96"/>
              <p:cNvSpPr>
                <a:spLocks/>
              </p:cNvSpPr>
              <p:nvPr/>
            </p:nvSpPr>
            <p:spPr bwMode="auto">
              <a:xfrm>
                <a:off x="9526588" y="971550"/>
                <a:ext cx="292100" cy="268288"/>
              </a:xfrm>
              <a:custGeom>
                <a:avLst/>
                <a:gdLst>
                  <a:gd name="T0" fmla="*/ 19 w 35"/>
                  <a:gd name="T1" fmla="*/ 32 h 32"/>
                  <a:gd name="T2" fmla="*/ 12 w 35"/>
                  <a:gd name="T3" fmla="*/ 6 h 32"/>
                  <a:gd name="T4" fmla="*/ 30 w 35"/>
                  <a:gd name="T5" fmla="*/ 15 h 32"/>
                  <a:gd name="T6" fmla="*/ 19 w 35"/>
                  <a:gd name="T7" fmla="*/ 32 h 32"/>
                  <a:gd name="T8" fmla="*/ 18 w 35"/>
                  <a:gd name="T9" fmla="*/ 32 h 32"/>
                  <a:gd name="T10" fmla="*/ 30 w 35"/>
                  <a:gd name="T11" fmla="*/ 25 h 32"/>
                  <a:gd name="T12" fmla="*/ 19 w 35"/>
                  <a:gd name="T13" fmla="*/ 4 h 32"/>
                  <a:gd name="T14" fmla="*/ 18 w 35"/>
                  <a:gd name="T15" fmla="*/ 32 h 32"/>
                  <a:gd name="T16" fmla="*/ 19 w 35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32">
                    <a:moveTo>
                      <a:pt x="19" y="32"/>
                    </a:moveTo>
                    <a:cubicBezTo>
                      <a:pt x="5" y="31"/>
                      <a:pt x="2" y="14"/>
                      <a:pt x="12" y="6"/>
                    </a:cubicBezTo>
                    <a:cubicBezTo>
                      <a:pt x="20" y="0"/>
                      <a:pt x="28" y="8"/>
                      <a:pt x="30" y="15"/>
                    </a:cubicBezTo>
                    <a:cubicBezTo>
                      <a:pt x="32" y="23"/>
                      <a:pt x="27" y="32"/>
                      <a:pt x="19" y="32"/>
                    </a:cubicBezTo>
                    <a:cubicBezTo>
                      <a:pt x="19" y="32"/>
                      <a:pt x="18" y="32"/>
                      <a:pt x="18" y="32"/>
                    </a:cubicBezTo>
                    <a:cubicBezTo>
                      <a:pt x="23" y="32"/>
                      <a:pt x="27" y="30"/>
                      <a:pt x="30" y="25"/>
                    </a:cubicBezTo>
                    <a:cubicBezTo>
                      <a:pt x="35" y="16"/>
                      <a:pt x="29" y="5"/>
                      <a:pt x="19" y="4"/>
                    </a:cubicBezTo>
                    <a:cubicBezTo>
                      <a:pt x="2" y="3"/>
                      <a:pt x="0" y="32"/>
                      <a:pt x="18" y="32"/>
                    </a:cubicBezTo>
                    <a:cubicBezTo>
                      <a:pt x="18" y="32"/>
                      <a:pt x="19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51" name="Freeform 97"/>
              <p:cNvSpPr>
                <a:spLocks/>
              </p:cNvSpPr>
              <p:nvPr/>
            </p:nvSpPr>
            <p:spPr bwMode="auto">
              <a:xfrm>
                <a:off x="9877425" y="971550"/>
                <a:ext cx="292100" cy="268288"/>
              </a:xfrm>
              <a:custGeom>
                <a:avLst/>
                <a:gdLst>
                  <a:gd name="T0" fmla="*/ 19 w 35"/>
                  <a:gd name="T1" fmla="*/ 32 h 32"/>
                  <a:gd name="T2" fmla="*/ 12 w 35"/>
                  <a:gd name="T3" fmla="*/ 6 h 32"/>
                  <a:gd name="T4" fmla="*/ 30 w 35"/>
                  <a:gd name="T5" fmla="*/ 15 h 32"/>
                  <a:gd name="T6" fmla="*/ 19 w 35"/>
                  <a:gd name="T7" fmla="*/ 32 h 32"/>
                  <a:gd name="T8" fmla="*/ 18 w 35"/>
                  <a:gd name="T9" fmla="*/ 32 h 32"/>
                  <a:gd name="T10" fmla="*/ 30 w 35"/>
                  <a:gd name="T11" fmla="*/ 25 h 32"/>
                  <a:gd name="T12" fmla="*/ 18 w 35"/>
                  <a:gd name="T13" fmla="*/ 4 h 32"/>
                  <a:gd name="T14" fmla="*/ 18 w 35"/>
                  <a:gd name="T15" fmla="*/ 32 h 32"/>
                  <a:gd name="T16" fmla="*/ 19 w 35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32">
                    <a:moveTo>
                      <a:pt x="19" y="32"/>
                    </a:moveTo>
                    <a:cubicBezTo>
                      <a:pt x="5" y="31"/>
                      <a:pt x="1" y="14"/>
                      <a:pt x="12" y="6"/>
                    </a:cubicBezTo>
                    <a:cubicBezTo>
                      <a:pt x="20" y="0"/>
                      <a:pt x="28" y="8"/>
                      <a:pt x="30" y="15"/>
                    </a:cubicBezTo>
                    <a:cubicBezTo>
                      <a:pt x="32" y="23"/>
                      <a:pt x="27" y="32"/>
                      <a:pt x="19" y="32"/>
                    </a:cubicBezTo>
                    <a:cubicBezTo>
                      <a:pt x="18" y="32"/>
                      <a:pt x="18" y="32"/>
                      <a:pt x="18" y="32"/>
                    </a:cubicBezTo>
                    <a:cubicBezTo>
                      <a:pt x="23" y="32"/>
                      <a:pt x="27" y="30"/>
                      <a:pt x="30" y="25"/>
                    </a:cubicBezTo>
                    <a:cubicBezTo>
                      <a:pt x="35" y="16"/>
                      <a:pt x="28" y="5"/>
                      <a:pt x="18" y="4"/>
                    </a:cubicBezTo>
                    <a:cubicBezTo>
                      <a:pt x="1" y="3"/>
                      <a:pt x="0" y="32"/>
                      <a:pt x="18" y="32"/>
                    </a:cubicBezTo>
                    <a:cubicBezTo>
                      <a:pt x="18" y="32"/>
                      <a:pt x="18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52" name="Freeform 98"/>
              <p:cNvSpPr>
                <a:spLocks/>
              </p:cNvSpPr>
              <p:nvPr/>
            </p:nvSpPr>
            <p:spPr bwMode="auto">
              <a:xfrm>
                <a:off x="10226675" y="971550"/>
                <a:ext cx="292100" cy="268288"/>
              </a:xfrm>
              <a:custGeom>
                <a:avLst/>
                <a:gdLst>
                  <a:gd name="T0" fmla="*/ 19 w 35"/>
                  <a:gd name="T1" fmla="*/ 32 h 32"/>
                  <a:gd name="T2" fmla="*/ 12 w 35"/>
                  <a:gd name="T3" fmla="*/ 6 h 32"/>
                  <a:gd name="T4" fmla="*/ 30 w 35"/>
                  <a:gd name="T5" fmla="*/ 15 h 32"/>
                  <a:gd name="T6" fmla="*/ 18 w 35"/>
                  <a:gd name="T7" fmla="*/ 32 h 32"/>
                  <a:gd name="T8" fmla="*/ 17 w 35"/>
                  <a:gd name="T9" fmla="*/ 32 h 32"/>
                  <a:gd name="T10" fmla="*/ 30 w 35"/>
                  <a:gd name="T11" fmla="*/ 25 h 32"/>
                  <a:gd name="T12" fmla="*/ 18 w 35"/>
                  <a:gd name="T13" fmla="*/ 4 h 32"/>
                  <a:gd name="T14" fmla="*/ 17 w 35"/>
                  <a:gd name="T15" fmla="*/ 32 h 32"/>
                  <a:gd name="T16" fmla="*/ 19 w 35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32">
                    <a:moveTo>
                      <a:pt x="19" y="32"/>
                    </a:moveTo>
                    <a:cubicBezTo>
                      <a:pt x="5" y="31"/>
                      <a:pt x="1" y="14"/>
                      <a:pt x="12" y="6"/>
                    </a:cubicBezTo>
                    <a:cubicBezTo>
                      <a:pt x="20" y="0"/>
                      <a:pt x="28" y="8"/>
                      <a:pt x="30" y="15"/>
                    </a:cubicBezTo>
                    <a:cubicBezTo>
                      <a:pt x="32" y="23"/>
                      <a:pt x="27" y="32"/>
                      <a:pt x="18" y="32"/>
                    </a:cubicBezTo>
                    <a:cubicBezTo>
                      <a:pt x="18" y="32"/>
                      <a:pt x="17" y="32"/>
                      <a:pt x="17" y="32"/>
                    </a:cubicBezTo>
                    <a:cubicBezTo>
                      <a:pt x="23" y="32"/>
                      <a:pt x="27" y="30"/>
                      <a:pt x="30" y="25"/>
                    </a:cubicBezTo>
                    <a:cubicBezTo>
                      <a:pt x="35" y="16"/>
                      <a:pt x="28" y="5"/>
                      <a:pt x="18" y="4"/>
                    </a:cubicBezTo>
                    <a:cubicBezTo>
                      <a:pt x="1" y="3"/>
                      <a:pt x="0" y="32"/>
                      <a:pt x="17" y="32"/>
                    </a:cubicBezTo>
                    <a:cubicBezTo>
                      <a:pt x="18" y="32"/>
                      <a:pt x="18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53" name="Freeform 99"/>
              <p:cNvSpPr>
                <a:spLocks/>
              </p:cNvSpPr>
              <p:nvPr/>
            </p:nvSpPr>
            <p:spPr bwMode="auto">
              <a:xfrm>
                <a:off x="10569575" y="971550"/>
                <a:ext cx="300038" cy="268288"/>
              </a:xfrm>
              <a:custGeom>
                <a:avLst/>
                <a:gdLst>
                  <a:gd name="T0" fmla="*/ 19 w 36"/>
                  <a:gd name="T1" fmla="*/ 32 h 32"/>
                  <a:gd name="T2" fmla="*/ 13 w 36"/>
                  <a:gd name="T3" fmla="*/ 6 h 32"/>
                  <a:gd name="T4" fmla="*/ 31 w 36"/>
                  <a:gd name="T5" fmla="*/ 15 h 32"/>
                  <a:gd name="T6" fmla="*/ 19 w 36"/>
                  <a:gd name="T7" fmla="*/ 32 h 32"/>
                  <a:gd name="T8" fmla="*/ 18 w 36"/>
                  <a:gd name="T9" fmla="*/ 32 h 32"/>
                  <a:gd name="T10" fmla="*/ 30 w 36"/>
                  <a:gd name="T11" fmla="*/ 25 h 32"/>
                  <a:gd name="T12" fmla="*/ 19 w 36"/>
                  <a:gd name="T13" fmla="*/ 4 h 32"/>
                  <a:gd name="T14" fmla="*/ 18 w 36"/>
                  <a:gd name="T15" fmla="*/ 32 h 32"/>
                  <a:gd name="T16" fmla="*/ 19 w 36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6" h="32">
                    <a:moveTo>
                      <a:pt x="19" y="32"/>
                    </a:moveTo>
                    <a:cubicBezTo>
                      <a:pt x="6" y="31"/>
                      <a:pt x="2" y="14"/>
                      <a:pt x="13" y="6"/>
                    </a:cubicBezTo>
                    <a:cubicBezTo>
                      <a:pt x="20" y="0"/>
                      <a:pt x="29" y="8"/>
                      <a:pt x="31" y="15"/>
                    </a:cubicBezTo>
                    <a:cubicBezTo>
                      <a:pt x="33" y="23"/>
                      <a:pt x="27" y="32"/>
                      <a:pt x="19" y="32"/>
                    </a:cubicBezTo>
                    <a:cubicBezTo>
                      <a:pt x="19" y="32"/>
                      <a:pt x="18" y="32"/>
                      <a:pt x="18" y="32"/>
                    </a:cubicBezTo>
                    <a:cubicBezTo>
                      <a:pt x="24" y="32"/>
                      <a:pt x="28" y="30"/>
                      <a:pt x="30" y="25"/>
                    </a:cubicBezTo>
                    <a:cubicBezTo>
                      <a:pt x="36" y="16"/>
                      <a:pt x="29" y="5"/>
                      <a:pt x="19" y="4"/>
                    </a:cubicBezTo>
                    <a:cubicBezTo>
                      <a:pt x="2" y="3"/>
                      <a:pt x="0" y="32"/>
                      <a:pt x="18" y="32"/>
                    </a:cubicBezTo>
                    <a:cubicBezTo>
                      <a:pt x="19" y="32"/>
                      <a:pt x="19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54" name="Freeform 100"/>
              <p:cNvSpPr>
                <a:spLocks/>
              </p:cNvSpPr>
              <p:nvPr/>
            </p:nvSpPr>
            <p:spPr bwMode="auto">
              <a:xfrm>
                <a:off x="10920413" y="971550"/>
                <a:ext cx="300038" cy="268288"/>
              </a:xfrm>
              <a:custGeom>
                <a:avLst/>
                <a:gdLst>
                  <a:gd name="T0" fmla="*/ 19 w 36"/>
                  <a:gd name="T1" fmla="*/ 32 h 32"/>
                  <a:gd name="T2" fmla="*/ 12 w 36"/>
                  <a:gd name="T3" fmla="*/ 6 h 32"/>
                  <a:gd name="T4" fmla="*/ 31 w 36"/>
                  <a:gd name="T5" fmla="*/ 15 h 32"/>
                  <a:gd name="T6" fmla="*/ 19 w 36"/>
                  <a:gd name="T7" fmla="*/ 32 h 32"/>
                  <a:gd name="T8" fmla="*/ 18 w 36"/>
                  <a:gd name="T9" fmla="*/ 32 h 32"/>
                  <a:gd name="T10" fmla="*/ 30 w 36"/>
                  <a:gd name="T11" fmla="*/ 25 h 32"/>
                  <a:gd name="T12" fmla="*/ 19 w 36"/>
                  <a:gd name="T13" fmla="*/ 4 h 32"/>
                  <a:gd name="T14" fmla="*/ 18 w 36"/>
                  <a:gd name="T15" fmla="*/ 32 h 32"/>
                  <a:gd name="T16" fmla="*/ 19 w 36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6" h="32">
                    <a:moveTo>
                      <a:pt x="19" y="32"/>
                    </a:moveTo>
                    <a:cubicBezTo>
                      <a:pt x="5" y="31"/>
                      <a:pt x="2" y="14"/>
                      <a:pt x="12" y="6"/>
                    </a:cubicBezTo>
                    <a:cubicBezTo>
                      <a:pt x="20" y="0"/>
                      <a:pt x="29" y="8"/>
                      <a:pt x="31" y="15"/>
                    </a:cubicBezTo>
                    <a:cubicBezTo>
                      <a:pt x="33" y="23"/>
                      <a:pt x="27" y="32"/>
                      <a:pt x="19" y="32"/>
                    </a:cubicBezTo>
                    <a:cubicBezTo>
                      <a:pt x="19" y="32"/>
                      <a:pt x="18" y="32"/>
                      <a:pt x="18" y="32"/>
                    </a:cubicBezTo>
                    <a:cubicBezTo>
                      <a:pt x="23" y="32"/>
                      <a:pt x="28" y="30"/>
                      <a:pt x="30" y="25"/>
                    </a:cubicBezTo>
                    <a:cubicBezTo>
                      <a:pt x="36" y="16"/>
                      <a:pt x="29" y="5"/>
                      <a:pt x="19" y="4"/>
                    </a:cubicBezTo>
                    <a:cubicBezTo>
                      <a:pt x="2" y="3"/>
                      <a:pt x="0" y="32"/>
                      <a:pt x="18" y="32"/>
                    </a:cubicBezTo>
                    <a:cubicBezTo>
                      <a:pt x="18" y="32"/>
                      <a:pt x="19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55" name="Freeform 101"/>
              <p:cNvSpPr>
                <a:spLocks/>
              </p:cNvSpPr>
              <p:nvPr/>
            </p:nvSpPr>
            <p:spPr bwMode="auto">
              <a:xfrm>
                <a:off x="11269663" y="971550"/>
                <a:ext cx="292100" cy="268288"/>
              </a:xfrm>
              <a:custGeom>
                <a:avLst/>
                <a:gdLst>
                  <a:gd name="T0" fmla="*/ 19 w 35"/>
                  <a:gd name="T1" fmla="*/ 32 h 32"/>
                  <a:gd name="T2" fmla="*/ 12 w 35"/>
                  <a:gd name="T3" fmla="*/ 6 h 32"/>
                  <a:gd name="T4" fmla="*/ 30 w 35"/>
                  <a:gd name="T5" fmla="*/ 15 h 32"/>
                  <a:gd name="T6" fmla="*/ 19 w 35"/>
                  <a:gd name="T7" fmla="*/ 32 h 32"/>
                  <a:gd name="T8" fmla="*/ 18 w 35"/>
                  <a:gd name="T9" fmla="*/ 32 h 32"/>
                  <a:gd name="T10" fmla="*/ 30 w 35"/>
                  <a:gd name="T11" fmla="*/ 25 h 32"/>
                  <a:gd name="T12" fmla="*/ 19 w 35"/>
                  <a:gd name="T13" fmla="*/ 4 h 32"/>
                  <a:gd name="T14" fmla="*/ 18 w 35"/>
                  <a:gd name="T15" fmla="*/ 32 h 32"/>
                  <a:gd name="T16" fmla="*/ 19 w 35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32">
                    <a:moveTo>
                      <a:pt x="19" y="32"/>
                    </a:moveTo>
                    <a:cubicBezTo>
                      <a:pt x="5" y="31"/>
                      <a:pt x="2" y="14"/>
                      <a:pt x="12" y="6"/>
                    </a:cubicBezTo>
                    <a:cubicBezTo>
                      <a:pt x="20" y="0"/>
                      <a:pt x="28" y="8"/>
                      <a:pt x="30" y="15"/>
                    </a:cubicBezTo>
                    <a:cubicBezTo>
                      <a:pt x="32" y="23"/>
                      <a:pt x="27" y="32"/>
                      <a:pt x="19" y="32"/>
                    </a:cubicBezTo>
                    <a:cubicBezTo>
                      <a:pt x="19" y="32"/>
                      <a:pt x="18" y="32"/>
                      <a:pt x="18" y="32"/>
                    </a:cubicBezTo>
                    <a:cubicBezTo>
                      <a:pt x="23" y="32"/>
                      <a:pt x="27" y="30"/>
                      <a:pt x="30" y="25"/>
                    </a:cubicBezTo>
                    <a:cubicBezTo>
                      <a:pt x="35" y="16"/>
                      <a:pt x="29" y="5"/>
                      <a:pt x="19" y="4"/>
                    </a:cubicBezTo>
                    <a:cubicBezTo>
                      <a:pt x="2" y="3"/>
                      <a:pt x="0" y="32"/>
                      <a:pt x="18" y="32"/>
                    </a:cubicBezTo>
                    <a:cubicBezTo>
                      <a:pt x="18" y="32"/>
                      <a:pt x="19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56" name="Oval 127"/>
              <p:cNvSpPr>
                <a:spLocks noChangeArrowheads="1"/>
              </p:cNvSpPr>
              <p:nvPr/>
            </p:nvSpPr>
            <p:spPr bwMode="auto">
              <a:xfrm>
                <a:off x="1893888" y="66675"/>
                <a:ext cx="82550" cy="84138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57" name="Oval 128"/>
              <p:cNvSpPr>
                <a:spLocks noChangeArrowheads="1"/>
              </p:cNvSpPr>
              <p:nvPr/>
            </p:nvSpPr>
            <p:spPr bwMode="auto">
              <a:xfrm>
                <a:off x="1909763" y="84138"/>
                <a:ext cx="74613" cy="84138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58" name="Freeform 129"/>
              <p:cNvSpPr>
                <a:spLocks/>
              </p:cNvSpPr>
              <p:nvPr/>
            </p:nvSpPr>
            <p:spPr bwMode="auto">
              <a:xfrm>
                <a:off x="1884363" y="50800"/>
                <a:ext cx="92075" cy="117475"/>
              </a:xfrm>
              <a:custGeom>
                <a:avLst/>
                <a:gdLst>
                  <a:gd name="T0" fmla="*/ 10 w 11"/>
                  <a:gd name="T1" fmla="*/ 7 h 14"/>
                  <a:gd name="T2" fmla="*/ 5 w 11"/>
                  <a:gd name="T3" fmla="*/ 11 h 14"/>
                  <a:gd name="T4" fmla="*/ 2 w 11"/>
                  <a:gd name="T5" fmla="*/ 7 h 14"/>
                  <a:gd name="T6" fmla="*/ 6 w 11"/>
                  <a:gd name="T7" fmla="*/ 2 h 14"/>
                  <a:gd name="T8" fmla="*/ 10 w 11"/>
                  <a:gd name="T9" fmla="*/ 7 h 14"/>
                  <a:gd name="T10" fmla="*/ 11 w 11"/>
                  <a:gd name="T11" fmla="*/ 7 h 14"/>
                  <a:gd name="T12" fmla="*/ 1 w 11"/>
                  <a:gd name="T13" fmla="*/ 7 h 14"/>
                  <a:gd name="T14" fmla="*/ 11 w 11"/>
                  <a:gd name="T15" fmla="*/ 7 h 14"/>
                  <a:gd name="T16" fmla="*/ 10 w 11"/>
                  <a:gd name="T17" fmla="*/ 7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1" h="14">
                    <a:moveTo>
                      <a:pt x="10" y="7"/>
                    </a:moveTo>
                    <a:cubicBezTo>
                      <a:pt x="10" y="9"/>
                      <a:pt x="8" y="12"/>
                      <a:pt x="5" y="11"/>
                    </a:cubicBezTo>
                    <a:cubicBezTo>
                      <a:pt x="3" y="11"/>
                      <a:pt x="2" y="9"/>
                      <a:pt x="2" y="7"/>
                    </a:cubicBezTo>
                    <a:cubicBezTo>
                      <a:pt x="2" y="4"/>
                      <a:pt x="4" y="2"/>
                      <a:pt x="6" y="2"/>
                    </a:cubicBezTo>
                    <a:cubicBezTo>
                      <a:pt x="9" y="3"/>
                      <a:pt x="10" y="5"/>
                      <a:pt x="10" y="7"/>
                    </a:cubicBezTo>
                    <a:cubicBezTo>
                      <a:pt x="10" y="7"/>
                      <a:pt x="11" y="7"/>
                      <a:pt x="11" y="7"/>
                    </a:cubicBezTo>
                    <a:cubicBezTo>
                      <a:pt x="11" y="0"/>
                      <a:pt x="1" y="1"/>
                      <a:pt x="1" y="7"/>
                    </a:cubicBezTo>
                    <a:cubicBezTo>
                      <a:pt x="0" y="14"/>
                      <a:pt x="11" y="13"/>
                      <a:pt x="11" y="7"/>
                    </a:cubicBezTo>
                    <a:cubicBezTo>
                      <a:pt x="11" y="7"/>
                      <a:pt x="10" y="7"/>
                      <a:pt x="10" y="7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</p:grpSp>
        <p:pic>
          <p:nvPicPr>
            <p:cNvPr id="28" name="图片 2121"/>
            <p:cNvPicPr>
              <a:picLocks noChangeAspect="1"/>
            </p:cNvPicPr>
            <p:nvPr/>
          </p:nvPicPr>
          <p:blipFill rotWithShape="1">
            <a:blip r:embed="rId3"/>
            <a:srcRect t="16435"/>
            <a:stretch/>
          </p:blipFill>
          <p:spPr>
            <a:xfrm>
              <a:off x="1734093" y="3705726"/>
              <a:ext cx="10101948" cy="2562565"/>
            </a:xfrm>
            <a:prstGeom prst="rect">
              <a:avLst/>
            </a:prstGeom>
          </p:spPr>
        </p:pic>
      </p:grpSp>
      <p:sp>
        <p:nvSpPr>
          <p:cNvPr id="64" name="文本框 66"/>
          <p:cNvSpPr txBox="1"/>
          <p:nvPr/>
        </p:nvSpPr>
        <p:spPr>
          <a:xfrm>
            <a:off x="882639" y="1707477"/>
            <a:ext cx="428710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3600" b="1" spc="600">
                <a:solidFill>
                  <a:srgbClr val="C14F34"/>
                </a:solidFill>
                <a:latin typeface="+mj-ea"/>
                <a:ea typeface="+mj-ea"/>
              </a:defRPr>
            </a:lvl1pPr>
          </a:lstStyle>
          <a:p>
            <a:r>
              <a:rPr lang="en-US" sz="2800" b="0" dirty="0" err="1" smtClean="0"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800" b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0" dirty="0" err="1" smtClean="0">
                <a:latin typeface="Times New Roman" pitchFamily="18" charset="0"/>
                <a:cs typeface="Times New Roman" pitchFamily="18" charset="0"/>
              </a:rPr>
              <a:t>thuộc</a:t>
            </a:r>
            <a:r>
              <a:rPr lang="en-US" sz="2800" b="0" dirty="0" smtClean="0">
                <a:latin typeface="Times New Roman" pitchFamily="18" charset="0"/>
                <a:cs typeface="Times New Roman" pitchFamily="18" charset="0"/>
              </a:rPr>
              <a:t> 1 </a:t>
            </a:r>
            <a:r>
              <a:rPr lang="en-US" sz="2800" b="0" dirty="0" err="1" smtClean="0">
                <a:latin typeface="Times New Roman" pitchFamily="18" charset="0"/>
                <a:cs typeface="Times New Roman" pitchFamily="18" charset="0"/>
              </a:rPr>
              <a:t>đoạn</a:t>
            </a:r>
            <a:r>
              <a:rPr lang="en-US" sz="2800" b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0" dirty="0" err="1" smtClean="0">
                <a:latin typeface="Times New Roman" pitchFamily="18" charset="0"/>
                <a:cs typeface="Times New Roman" pitchFamily="18" charset="0"/>
              </a:rPr>
              <a:t>văn</a:t>
            </a:r>
            <a:r>
              <a:rPr lang="en-US" sz="2800" b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0" dirty="0" err="1" smtClean="0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800" b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0" dirty="0" err="1" smtClean="0">
                <a:latin typeface="Times New Roman" pitchFamily="18" charset="0"/>
                <a:cs typeface="Times New Roman" pitchFamily="18" charset="0"/>
              </a:rPr>
              <a:t>thích</a:t>
            </a:r>
            <a:endParaRPr lang="en-US" sz="2800" b="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5" name="Rectangle 64"/>
          <p:cNvSpPr/>
          <p:nvPr/>
        </p:nvSpPr>
        <p:spPr>
          <a:xfrm>
            <a:off x="3735440" y="254100"/>
            <a:ext cx="5043666" cy="830997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4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Hướng</a:t>
            </a:r>
            <a:r>
              <a:rPr lang="en-US" sz="4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dẫn</a:t>
            </a:r>
            <a:r>
              <a:rPr lang="en-US" sz="4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tự</a:t>
            </a:r>
            <a:r>
              <a:rPr lang="en-US" sz="4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endParaRPr lang="en-US" sz="4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6" name="Group 85"/>
          <p:cNvGrpSpPr/>
          <p:nvPr/>
        </p:nvGrpSpPr>
        <p:grpSpPr>
          <a:xfrm>
            <a:off x="6258768" y="4281675"/>
            <a:ext cx="1203545" cy="1090311"/>
            <a:chOff x="5976606" y="4181806"/>
            <a:chExt cx="1721166" cy="1379340"/>
          </a:xfrm>
        </p:grpSpPr>
        <p:sp>
          <p:nvSpPr>
            <p:cNvPr id="87" name="Shape 10"/>
            <p:cNvSpPr/>
            <p:nvPr/>
          </p:nvSpPr>
          <p:spPr>
            <a:xfrm rot="1234963">
              <a:off x="5976606" y="4617020"/>
              <a:ext cx="333033" cy="94412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18206"/>
                  </a:moveTo>
                  <a:cubicBezTo>
                    <a:pt x="21600" y="20080"/>
                    <a:pt x="16765" y="21600"/>
                    <a:pt x="10800" y="21600"/>
                  </a:cubicBezTo>
                  <a:lnTo>
                    <a:pt x="10800" y="21600"/>
                  </a:lnTo>
                  <a:cubicBezTo>
                    <a:pt x="4835" y="21600"/>
                    <a:pt x="0" y="20080"/>
                    <a:pt x="0" y="18206"/>
                  </a:cubicBezTo>
                  <a:lnTo>
                    <a:pt x="0" y="3394"/>
                  </a:lnTo>
                  <a:cubicBezTo>
                    <a:pt x="0" y="1520"/>
                    <a:pt x="4835" y="0"/>
                    <a:pt x="10800" y="0"/>
                  </a:cubicBezTo>
                  <a:lnTo>
                    <a:pt x="10800" y="0"/>
                  </a:lnTo>
                  <a:cubicBezTo>
                    <a:pt x="16765" y="0"/>
                    <a:pt x="21600" y="1520"/>
                    <a:pt x="21600" y="3394"/>
                  </a:cubicBezTo>
                  <a:cubicBezTo>
                    <a:pt x="21600" y="3394"/>
                    <a:pt x="21600" y="18206"/>
                    <a:pt x="21600" y="18206"/>
                  </a:cubicBezTo>
                  <a:close/>
                </a:path>
              </a:pathLst>
            </a:custGeom>
            <a:solidFill>
              <a:schemeClr val="accent5"/>
            </a:solidFill>
            <a:ln w="12700">
              <a:miter lim="400000"/>
            </a:ln>
          </p:spPr>
          <p:txBody>
            <a:bodyPr lIns="0" tIns="0" rIns="0" bIns="0" anchor="ctr"/>
            <a:lstStyle/>
            <a:p>
              <a:pPr lvl="0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/>
            </a:p>
          </p:txBody>
        </p:sp>
        <p:sp>
          <p:nvSpPr>
            <p:cNvPr id="88" name="Shape 13"/>
            <p:cNvSpPr/>
            <p:nvPr/>
          </p:nvSpPr>
          <p:spPr>
            <a:xfrm rot="1234963">
              <a:off x="6158202" y="4181806"/>
              <a:ext cx="1539570" cy="106649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5384" y="0"/>
                  </a:moveTo>
                  <a:cubicBezTo>
                    <a:pt x="1646" y="0"/>
                    <a:pt x="0" y="3339"/>
                    <a:pt x="0" y="7594"/>
                  </a:cubicBezTo>
                  <a:lnTo>
                    <a:pt x="0" y="21600"/>
                  </a:lnTo>
                  <a:cubicBezTo>
                    <a:pt x="377" y="19557"/>
                    <a:pt x="2547" y="15812"/>
                    <a:pt x="6321" y="15812"/>
                  </a:cubicBezTo>
                  <a:lnTo>
                    <a:pt x="20138" y="15812"/>
                  </a:lnTo>
                  <a:cubicBezTo>
                    <a:pt x="21081" y="15812"/>
                    <a:pt x="21600" y="15199"/>
                    <a:pt x="21600" y="13361"/>
                  </a:cubicBezTo>
                  <a:lnTo>
                    <a:pt x="21600" y="0"/>
                  </a:lnTo>
                  <a:cubicBezTo>
                    <a:pt x="21600" y="0"/>
                    <a:pt x="5384" y="0"/>
                    <a:pt x="5384" y="0"/>
                  </a:cubicBezTo>
                  <a:close/>
                </a:path>
              </a:pathLst>
            </a:custGeom>
            <a:solidFill>
              <a:schemeClr val="accent5">
                <a:lumMod val="60000"/>
                <a:lumOff val="40000"/>
              </a:schemeClr>
            </a:solidFill>
            <a:ln w="12700">
              <a:miter lim="400000"/>
            </a:ln>
          </p:spPr>
          <p:txBody>
            <a:bodyPr lIns="0" tIns="0" rIns="0" bIns="0" anchor="ctr"/>
            <a:lstStyle/>
            <a:p>
              <a:pPr lvl="0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/>
            </a:p>
          </p:txBody>
        </p:sp>
        <p:sp>
          <p:nvSpPr>
            <p:cNvPr id="89" name="Shape 14"/>
            <p:cNvSpPr/>
            <p:nvPr/>
          </p:nvSpPr>
          <p:spPr>
            <a:xfrm rot="1234963">
              <a:off x="6019673" y="4740562"/>
              <a:ext cx="450508" cy="48900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563" extrusionOk="0">
                  <a:moveTo>
                    <a:pt x="0" y="2965"/>
                  </a:moveTo>
                  <a:lnTo>
                    <a:pt x="0" y="21563"/>
                  </a:lnTo>
                  <a:cubicBezTo>
                    <a:pt x="1448" y="13580"/>
                    <a:pt x="6034" y="2736"/>
                    <a:pt x="21600" y="0"/>
                  </a:cubicBezTo>
                  <a:lnTo>
                    <a:pt x="14790" y="0"/>
                  </a:lnTo>
                  <a:cubicBezTo>
                    <a:pt x="10075" y="0"/>
                    <a:pt x="2982" y="-37"/>
                    <a:pt x="0" y="2965"/>
                  </a:cubicBezTo>
                  <a:close/>
                </a:path>
              </a:pathLst>
            </a:custGeom>
            <a:solidFill>
              <a:schemeClr val="accent5">
                <a:lumMod val="75000"/>
              </a:schemeClr>
            </a:solidFill>
            <a:ln w="12700">
              <a:miter lim="400000"/>
            </a:ln>
          </p:spPr>
          <p:txBody>
            <a:bodyPr lIns="0" tIns="0" rIns="0" bIns="0" anchor="ctr"/>
            <a:lstStyle/>
            <a:p>
              <a:pPr lvl="0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/>
            </a:p>
          </p:txBody>
        </p:sp>
      </p:grpSp>
      <p:grpSp>
        <p:nvGrpSpPr>
          <p:cNvPr id="7" name="Group 91"/>
          <p:cNvGrpSpPr/>
          <p:nvPr/>
        </p:nvGrpSpPr>
        <p:grpSpPr>
          <a:xfrm>
            <a:off x="6202652" y="3405380"/>
            <a:ext cx="1504691" cy="1934041"/>
            <a:chOff x="5873180" y="3034549"/>
            <a:chExt cx="2151829" cy="2446733"/>
          </a:xfrm>
        </p:grpSpPr>
        <p:sp>
          <p:nvSpPr>
            <p:cNvPr id="94" name="Shape 9"/>
            <p:cNvSpPr/>
            <p:nvPr/>
          </p:nvSpPr>
          <p:spPr>
            <a:xfrm rot="1234963">
              <a:off x="5873180" y="3370172"/>
              <a:ext cx="333034" cy="211111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20082"/>
                  </a:moveTo>
                  <a:cubicBezTo>
                    <a:pt x="21600" y="20920"/>
                    <a:pt x="16765" y="21600"/>
                    <a:pt x="10800" y="21600"/>
                  </a:cubicBezTo>
                  <a:lnTo>
                    <a:pt x="10800" y="21600"/>
                  </a:lnTo>
                  <a:cubicBezTo>
                    <a:pt x="4835" y="21600"/>
                    <a:pt x="0" y="20920"/>
                    <a:pt x="0" y="20082"/>
                  </a:cubicBezTo>
                  <a:lnTo>
                    <a:pt x="0" y="1518"/>
                  </a:lnTo>
                  <a:cubicBezTo>
                    <a:pt x="0" y="680"/>
                    <a:pt x="4835" y="0"/>
                    <a:pt x="10800" y="0"/>
                  </a:cubicBezTo>
                  <a:lnTo>
                    <a:pt x="10800" y="0"/>
                  </a:lnTo>
                  <a:cubicBezTo>
                    <a:pt x="16765" y="0"/>
                    <a:pt x="21600" y="680"/>
                    <a:pt x="21600" y="1518"/>
                  </a:cubicBezTo>
                  <a:cubicBezTo>
                    <a:pt x="21600" y="1518"/>
                    <a:pt x="21600" y="20082"/>
                    <a:pt x="21600" y="20082"/>
                  </a:cubicBezTo>
                  <a:close/>
                </a:path>
              </a:pathLst>
            </a:custGeom>
            <a:solidFill>
              <a:schemeClr val="accent4"/>
            </a:solidFill>
            <a:ln w="12700">
              <a:miter lim="400000"/>
            </a:ln>
          </p:spPr>
          <p:txBody>
            <a:bodyPr lIns="0" tIns="0" rIns="0" bIns="0" anchor="ctr"/>
            <a:lstStyle/>
            <a:p>
              <a:pPr lvl="0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/>
            </a:p>
          </p:txBody>
        </p:sp>
        <p:sp>
          <p:nvSpPr>
            <p:cNvPr id="95" name="Shape 15"/>
            <p:cNvSpPr/>
            <p:nvPr/>
          </p:nvSpPr>
          <p:spPr>
            <a:xfrm rot="1234963">
              <a:off x="6207975" y="3034549"/>
              <a:ext cx="1817034" cy="126876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5384" y="0"/>
                  </a:moveTo>
                  <a:cubicBezTo>
                    <a:pt x="1646" y="0"/>
                    <a:pt x="0" y="3313"/>
                    <a:pt x="0" y="7534"/>
                  </a:cubicBezTo>
                  <a:lnTo>
                    <a:pt x="0" y="21600"/>
                  </a:lnTo>
                  <a:cubicBezTo>
                    <a:pt x="377" y="19573"/>
                    <a:pt x="2547" y="15858"/>
                    <a:pt x="6321" y="15858"/>
                  </a:cubicBezTo>
                  <a:lnTo>
                    <a:pt x="20138" y="15858"/>
                  </a:lnTo>
                  <a:cubicBezTo>
                    <a:pt x="21081" y="15858"/>
                    <a:pt x="21600" y="15250"/>
                    <a:pt x="21600" y="13426"/>
                  </a:cubicBezTo>
                  <a:lnTo>
                    <a:pt x="21600" y="0"/>
                  </a:lnTo>
                  <a:cubicBezTo>
                    <a:pt x="21600" y="0"/>
                    <a:pt x="5384" y="0"/>
                    <a:pt x="5384" y="0"/>
                  </a:cubicBezTo>
                  <a:close/>
                </a:path>
              </a:pathLst>
            </a:custGeom>
            <a:solidFill>
              <a:schemeClr val="accent4">
                <a:lumMod val="60000"/>
                <a:lumOff val="40000"/>
              </a:schemeClr>
            </a:solidFill>
            <a:ln w="12700">
              <a:miter lim="400000"/>
            </a:ln>
          </p:spPr>
          <p:txBody>
            <a:bodyPr lIns="0" tIns="0" rIns="0" bIns="0" anchor="ctr"/>
            <a:lstStyle/>
            <a:p>
              <a:pPr lvl="0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/>
            </a:p>
          </p:txBody>
        </p:sp>
        <p:sp>
          <p:nvSpPr>
            <p:cNvPr id="96" name="Shape 16"/>
            <p:cNvSpPr/>
            <p:nvPr/>
          </p:nvSpPr>
          <p:spPr>
            <a:xfrm rot="1234963">
              <a:off x="6043869" y="3700670"/>
              <a:ext cx="531701" cy="57713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563" extrusionOk="0">
                  <a:moveTo>
                    <a:pt x="0" y="2965"/>
                  </a:moveTo>
                  <a:lnTo>
                    <a:pt x="0" y="21563"/>
                  </a:lnTo>
                  <a:cubicBezTo>
                    <a:pt x="1448" y="13580"/>
                    <a:pt x="6034" y="2736"/>
                    <a:pt x="21600" y="0"/>
                  </a:cubicBezTo>
                  <a:lnTo>
                    <a:pt x="14790" y="0"/>
                  </a:lnTo>
                  <a:cubicBezTo>
                    <a:pt x="10075" y="0"/>
                    <a:pt x="2982" y="-37"/>
                    <a:pt x="0" y="2965"/>
                  </a:cubicBezTo>
                  <a:close/>
                </a:path>
              </a:pathLst>
            </a:custGeom>
            <a:solidFill>
              <a:schemeClr val="accent4">
                <a:lumMod val="75000"/>
              </a:schemeClr>
            </a:solidFill>
            <a:ln w="12700">
              <a:miter lim="400000"/>
            </a:ln>
          </p:spPr>
          <p:txBody>
            <a:bodyPr lIns="0" tIns="0" rIns="0" bIns="0" anchor="ctr"/>
            <a:lstStyle/>
            <a:p>
              <a:pPr lvl="0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/>
            </a:p>
          </p:txBody>
        </p:sp>
      </p:grpSp>
      <p:grpSp>
        <p:nvGrpSpPr>
          <p:cNvPr id="8" name="Group 96"/>
          <p:cNvGrpSpPr/>
          <p:nvPr/>
        </p:nvGrpSpPr>
        <p:grpSpPr>
          <a:xfrm>
            <a:off x="5099377" y="3426053"/>
            <a:ext cx="1076562" cy="1701324"/>
            <a:chOff x="4217824" y="3069639"/>
            <a:chExt cx="1539570" cy="2152326"/>
          </a:xfrm>
        </p:grpSpPr>
        <p:sp>
          <p:nvSpPr>
            <p:cNvPr id="98" name="Shape 7"/>
            <p:cNvSpPr/>
            <p:nvPr/>
          </p:nvSpPr>
          <p:spPr>
            <a:xfrm rot="1234963">
              <a:off x="5100913" y="3937944"/>
              <a:ext cx="333033" cy="128402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19104"/>
                  </a:moveTo>
                  <a:cubicBezTo>
                    <a:pt x="21600" y="20483"/>
                    <a:pt x="16765" y="21600"/>
                    <a:pt x="10800" y="21600"/>
                  </a:cubicBezTo>
                  <a:lnTo>
                    <a:pt x="10800" y="21600"/>
                  </a:lnTo>
                  <a:cubicBezTo>
                    <a:pt x="4835" y="21600"/>
                    <a:pt x="0" y="20483"/>
                    <a:pt x="0" y="19104"/>
                  </a:cubicBezTo>
                  <a:lnTo>
                    <a:pt x="0" y="2496"/>
                  </a:lnTo>
                  <a:cubicBezTo>
                    <a:pt x="0" y="1117"/>
                    <a:pt x="4835" y="0"/>
                    <a:pt x="10800" y="0"/>
                  </a:cubicBezTo>
                  <a:lnTo>
                    <a:pt x="10800" y="0"/>
                  </a:lnTo>
                  <a:cubicBezTo>
                    <a:pt x="16765" y="0"/>
                    <a:pt x="21600" y="1117"/>
                    <a:pt x="21600" y="2496"/>
                  </a:cubicBezTo>
                  <a:cubicBezTo>
                    <a:pt x="21600" y="2496"/>
                    <a:pt x="21600" y="19104"/>
                    <a:pt x="21600" y="19104"/>
                  </a:cubicBezTo>
                  <a:close/>
                </a:path>
              </a:pathLst>
            </a:custGeom>
            <a:solidFill>
              <a:schemeClr val="tx2"/>
            </a:solidFill>
            <a:ln w="12700">
              <a:miter lim="400000"/>
            </a:ln>
          </p:spPr>
          <p:txBody>
            <a:bodyPr lIns="0" tIns="0" rIns="0" bIns="0" anchor="ctr"/>
            <a:lstStyle/>
            <a:p>
              <a:pPr lvl="0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/>
            </a:p>
          </p:txBody>
        </p:sp>
        <p:sp>
          <p:nvSpPr>
            <p:cNvPr id="104" name="Shape 17"/>
            <p:cNvSpPr/>
            <p:nvPr/>
          </p:nvSpPr>
          <p:spPr>
            <a:xfrm rot="1234963">
              <a:off x="4217824" y="3069639"/>
              <a:ext cx="1539570" cy="107502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6216" y="0"/>
                  </a:moveTo>
                  <a:cubicBezTo>
                    <a:pt x="19954" y="0"/>
                    <a:pt x="21600" y="3313"/>
                    <a:pt x="21600" y="7534"/>
                  </a:cubicBezTo>
                  <a:lnTo>
                    <a:pt x="21600" y="21600"/>
                  </a:lnTo>
                  <a:cubicBezTo>
                    <a:pt x="21223" y="19573"/>
                    <a:pt x="19053" y="15858"/>
                    <a:pt x="15279" y="15858"/>
                  </a:cubicBezTo>
                  <a:lnTo>
                    <a:pt x="1462" y="15858"/>
                  </a:lnTo>
                  <a:cubicBezTo>
                    <a:pt x="519" y="15858"/>
                    <a:pt x="0" y="15250"/>
                    <a:pt x="0" y="13426"/>
                  </a:cubicBezTo>
                  <a:lnTo>
                    <a:pt x="0" y="0"/>
                  </a:lnTo>
                  <a:cubicBezTo>
                    <a:pt x="0" y="0"/>
                    <a:pt x="16216" y="0"/>
                    <a:pt x="16216" y="0"/>
                  </a:cubicBezTo>
                  <a:close/>
                </a:path>
              </a:pathLst>
            </a:custGeom>
            <a:solidFill>
              <a:schemeClr val="tx2">
                <a:lumMod val="60000"/>
                <a:lumOff val="40000"/>
              </a:schemeClr>
            </a:solidFill>
            <a:ln w="12700">
              <a:miter lim="400000"/>
            </a:ln>
          </p:spPr>
          <p:txBody>
            <a:bodyPr lIns="0" tIns="0" rIns="0" bIns="0" anchor="ctr"/>
            <a:lstStyle/>
            <a:p>
              <a:pPr lvl="0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/>
            </a:p>
          </p:txBody>
        </p:sp>
        <p:sp>
          <p:nvSpPr>
            <p:cNvPr id="105" name="Shape 18"/>
            <p:cNvSpPr/>
            <p:nvPr/>
          </p:nvSpPr>
          <p:spPr>
            <a:xfrm rot="1234963">
              <a:off x="5099667" y="4015925"/>
              <a:ext cx="450508" cy="48900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563" extrusionOk="0">
                  <a:moveTo>
                    <a:pt x="21600" y="2965"/>
                  </a:moveTo>
                  <a:lnTo>
                    <a:pt x="21600" y="21563"/>
                  </a:lnTo>
                  <a:cubicBezTo>
                    <a:pt x="20152" y="13580"/>
                    <a:pt x="15566" y="2736"/>
                    <a:pt x="0" y="0"/>
                  </a:cubicBezTo>
                  <a:lnTo>
                    <a:pt x="6810" y="0"/>
                  </a:lnTo>
                  <a:cubicBezTo>
                    <a:pt x="11525" y="0"/>
                    <a:pt x="18618" y="-37"/>
                    <a:pt x="21600" y="2965"/>
                  </a:cubicBezTo>
                  <a:close/>
                </a:path>
              </a:pathLst>
            </a:custGeom>
            <a:solidFill>
              <a:schemeClr val="tx2">
                <a:lumMod val="75000"/>
              </a:schemeClr>
            </a:solidFill>
            <a:ln w="12700">
              <a:miter lim="400000"/>
            </a:ln>
          </p:spPr>
          <p:txBody>
            <a:bodyPr lIns="0" tIns="0" rIns="0" bIns="0" anchor="ctr"/>
            <a:lstStyle/>
            <a:p>
              <a:pPr lvl="0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/>
            </a:p>
          </p:txBody>
        </p:sp>
      </p:grpSp>
      <p:grpSp>
        <p:nvGrpSpPr>
          <p:cNvPr id="9" name="Group 111"/>
          <p:cNvGrpSpPr/>
          <p:nvPr/>
        </p:nvGrpSpPr>
        <p:grpSpPr>
          <a:xfrm>
            <a:off x="5440258" y="2676787"/>
            <a:ext cx="1177164" cy="2567626"/>
            <a:chOff x="4763746" y="2122235"/>
            <a:chExt cx="1683440" cy="3248274"/>
          </a:xfrm>
        </p:grpSpPr>
        <p:sp>
          <p:nvSpPr>
            <p:cNvPr id="117" name="Shape 8"/>
            <p:cNvSpPr/>
            <p:nvPr/>
          </p:nvSpPr>
          <p:spPr>
            <a:xfrm rot="1234963">
              <a:off x="5591247" y="3080222"/>
              <a:ext cx="333033" cy="229028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20201"/>
                  </a:moveTo>
                  <a:cubicBezTo>
                    <a:pt x="21600" y="20974"/>
                    <a:pt x="16765" y="21600"/>
                    <a:pt x="10800" y="21600"/>
                  </a:cubicBezTo>
                  <a:lnTo>
                    <a:pt x="10800" y="21600"/>
                  </a:lnTo>
                  <a:cubicBezTo>
                    <a:pt x="4835" y="21600"/>
                    <a:pt x="0" y="20974"/>
                    <a:pt x="0" y="20201"/>
                  </a:cubicBezTo>
                  <a:lnTo>
                    <a:pt x="0" y="1399"/>
                  </a:lnTo>
                  <a:cubicBezTo>
                    <a:pt x="0" y="626"/>
                    <a:pt x="4835" y="0"/>
                    <a:pt x="10800" y="0"/>
                  </a:cubicBezTo>
                  <a:lnTo>
                    <a:pt x="10800" y="0"/>
                  </a:lnTo>
                  <a:cubicBezTo>
                    <a:pt x="16765" y="0"/>
                    <a:pt x="21600" y="626"/>
                    <a:pt x="21600" y="1399"/>
                  </a:cubicBezTo>
                  <a:cubicBezTo>
                    <a:pt x="21600" y="1399"/>
                    <a:pt x="21600" y="20201"/>
                    <a:pt x="21600" y="20201"/>
                  </a:cubicBezTo>
                  <a:close/>
                </a:path>
              </a:pathLst>
            </a:custGeom>
            <a:solidFill>
              <a:schemeClr val="accent3"/>
            </a:solidFill>
            <a:ln w="12700">
              <a:miter lim="400000"/>
            </a:ln>
          </p:spPr>
          <p:txBody>
            <a:bodyPr lIns="0" tIns="0" rIns="0" bIns="0" anchor="ctr"/>
            <a:lstStyle/>
            <a:p>
              <a:pPr lvl="0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/>
            </a:p>
          </p:txBody>
        </p:sp>
        <p:sp>
          <p:nvSpPr>
            <p:cNvPr id="118" name="Shape 19"/>
            <p:cNvSpPr/>
            <p:nvPr/>
          </p:nvSpPr>
          <p:spPr>
            <a:xfrm rot="1234963">
              <a:off x="4763746" y="2122235"/>
              <a:ext cx="1683440" cy="117548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6216" y="0"/>
                  </a:moveTo>
                  <a:cubicBezTo>
                    <a:pt x="19954" y="0"/>
                    <a:pt x="21600" y="3313"/>
                    <a:pt x="21600" y="7534"/>
                  </a:cubicBezTo>
                  <a:lnTo>
                    <a:pt x="21600" y="21600"/>
                  </a:lnTo>
                  <a:cubicBezTo>
                    <a:pt x="21223" y="19573"/>
                    <a:pt x="19053" y="15858"/>
                    <a:pt x="15279" y="15858"/>
                  </a:cubicBezTo>
                  <a:lnTo>
                    <a:pt x="1462" y="15858"/>
                  </a:lnTo>
                  <a:cubicBezTo>
                    <a:pt x="519" y="15858"/>
                    <a:pt x="0" y="15250"/>
                    <a:pt x="0" y="13426"/>
                  </a:cubicBezTo>
                  <a:lnTo>
                    <a:pt x="0" y="0"/>
                  </a:lnTo>
                  <a:cubicBezTo>
                    <a:pt x="0" y="0"/>
                    <a:pt x="16216" y="0"/>
                    <a:pt x="16216" y="0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 w="12700">
              <a:miter lim="400000"/>
            </a:ln>
          </p:spPr>
          <p:txBody>
            <a:bodyPr lIns="0" tIns="0" rIns="0" bIns="0" anchor="ctr"/>
            <a:lstStyle/>
            <a:p>
              <a:pPr lvl="0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/>
            </a:p>
          </p:txBody>
        </p:sp>
        <p:sp>
          <p:nvSpPr>
            <p:cNvPr id="119" name="Shape 20"/>
            <p:cNvSpPr/>
            <p:nvPr/>
          </p:nvSpPr>
          <p:spPr>
            <a:xfrm rot="1234963">
              <a:off x="5726012" y="3156603"/>
              <a:ext cx="492607" cy="53470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563" extrusionOk="0">
                  <a:moveTo>
                    <a:pt x="21600" y="2965"/>
                  </a:moveTo>
                  <a:lnTo>
                    <a:pt x="21600" y="21563"/>
                  </a:lnTo>
                  <a:cubicBezTo>
                    <a:pt x="20152" y="13580"/>
                    <a:pt x="15566" y="2736"/>
                    <a:pt x="0" y="0"/>
                  </a:cubicBezTo>
                  <a:lnTo>
                    <a:pt x="6810" y="0"/>
                  </a:lnTo>
                  <a:cubicBezTo>
                    <a:pt x="11525" y="0"/>
                    <a:pt x="18618" y="-37"/>
                    <a:pt x="21600" y="2965"/>
                  </a:cubicBez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  <a:ln w="12700">
              <a:miter lim="400000"/>
            </a:ln>
          </p:spPr>
          <p:txBody>
            <a:bodyPr lIns="0" tIns="0" rIns="0" bIns="0" anchor="ctr"/>
            <a:lstStyle/>
            <a:p>
              <a:pPr lvl="0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/>
            </a:p>
          </p:txBody>
        </p:sp>
      </p:grpSp>
      <p:sp>
        <p:nvSpPr>
          <p:cNvPr id="120" name="Rectangle 119"/>
          <p:cNvSpPr/>
          <p:nvPr/>
        </p:nvSpPr>
        <p:spPr>
          <a:xfrm>
            <a:off x="5474290" y="3386486"/>
            <a:ext cx="487824" cy="707886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algn="ctr"/>
            <a:r>
              <a:rPr lang="en-US" sz="4000" dirty="0" smtClean="0">
                <a:solidFill>
                  <a:srgbClr val="FEFEFE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endParaRPr lang="en-US" sz="4000" dirty="0">
              <a:solidFill>
                <a:srgbClr val="FEFEFE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1" name="Rectangle 120"/>
          <p:cNvSpPr/>
          <p:nvPr/>
        </p:nvSpPr>
        <p:spPr>
          <a:xfrm>
            <a:off x="6899344" y="4231832"/>
            <a:ext cx="334258" cy="707886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algn="ctr"/>
            <a:r>
              <a:rPr lang="en-US" sz="4000" dirty="0">
                <a:solidFill>
                  <a:srgbClr val="FEFEFE"/>
                </a:solidFill>
                <a:latin typeface="Times New Roman" pitchFamily="18" charset="0"/>
                <a:cs typeface="Times New Roman" pitchFamily="18" charset="0"/>
              </a:rPr>
              <a:t>4</a:t>
            </a:r>
          </a:p>
        </p:txBody>
      </p:sp>
      <p:sp>
        <p:nvSpPr>
          <p:cNvPr id="122" name="Rectangle 121"/>
          <p:cNvSpPr/>
          <p:nvPr/>
        </p:nvSpPr>
        <p:spPr>
          <a:xfrm>
            <a:off x="6798791" y="3422942"/>
            <a:ext cx="539386" cy="707886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algn="ctr"/>
            <a:r>
              <a:rPr lang="en-US" sz="4000" dirty="0" smtClean="0">
                <a:solidFill>
                  <a:srgbClr val="FEFEFE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endParaRPr lang="en-US" sz="4000" dirty="0">
              <a:solidFill>
                <a:srgbClr val="FEFEFE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3" name="Rectangle 122"/>
          <p:cNvSpPr/>
          <p:nvPr/>
        </p:nvSpPr>
        <p:spPr>
          <a:xfrm>
            <a:off x="5765040" y="2609663"/>
            <a:ext cx="462042" cy="707886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algn="ctr"/>
            <a:r>
              <a:rPr lang="en-US" sz="4000" dirty="0" smtClean="0">
                <a:solidFill>
                  <a:srgbClr val="FEFEFE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endParaRPr lang="en-US" sz="4000" dirty="0">
              <a:solidFill>
                <a:srgbClr val="FEFEFE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0" name="Group 123"/>
          <p:cNvGrpSpPr/>
          <p:nvPr/>
        </p:nvGrpSpPr>
        <p:grpSpPr>
          <a:xfrm>
            <a:off x="5386577" y="4992955"/>
            <a:ext cx="915028" cy="987208"/>
            <a:chOff x="4710049" y="5109603"/>
            <a:chExt cx="1308564" cy="1248905"/>
          </a:xfrm>
        </p:grpSpPr>
        <p:sp>
          <p:nvSpPr>
            <p:cNvPr id="125" name="Shape 6"/>
            <p:cNvSpPr/>
            <p:nvPr/>
          </p:nvSpPr>
          <p:spPr>
            <a:xfrm rot="1234963">
              <a:off x="4710049" y="5109603"/>
              <a:ext cx="1308564" cy="124890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19216" extrusionOk="0">
                  <a:moveTo>
                    <a:pt x="21600" y="2031"/>
                  </a:moveTo>
                  <a:cubicBezTo>
                    <a:pt x="17935" y="8863"/>
                    <a:pt x="10856" y="19216"/>
                    <a:pt x="10856" y="19216"/>
                  </a:cubicBezTo>
                  <a:cubicBezTo>
                    <a:pt x="10856" y="19216"/>
                    <a:pt x="2875" y="8082"/>
                    <a:pt x="0" y="1776"/>
                  </a:cubicBezTo>
                  <a:cubicBezTo>
                    <a:pt x="0" y="1776"/>
                    <a:pt x="14327" y="-2384"/>
                    <a:pt x="21600" y="2031"/>
                  </a:cubicBezTo>
                  <a:close/>
                </a:path>
              </a:pathLst>
            </a:custGeom>
            <a:gradFill>
              <a:gsLst>
                <a:gs pos="88000">
                  <a:schemeClr val="bg2">
                    <a:lumMod val="20000"/>
                    <a:lumOff val="80000"/>
                  </a:schemeClr>
                </a:gs>
                <a:gs pos="26000">
                  <a:schemeClr val="bg2">
                    <a:lumMod val="20000"/>
                    <a:lumOff val="80000"/>
                  </a:schemeClr>
                </a:gs>
                <a:gs pos="50000">
                  <a:schemeClr val="bg2">
                    <a:lumMod val="60000"/>
                    <a:lumOff val="40000"/>
                  </a:schemeClr>
                </a:gs>
              </a:gsLst>
              <a:lin ang="0" scaled="0"/>
            </a:gradFill>
            <a:ln w="12700">
              <a:miter lim="400000"/>
            </a:ln>
          </p:spPr>
          <p:txBody>
            <a:bodyPr lIns="0" tIns="0" rIns="0" bIns="0" anchor="ctr"/>
            <a:lstStyle/>
            <a:p>
              <a:pPr lvl="0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/>
            </a:p>
          </p:txBody>
        </p:sp>
        <p:sp>
          <p:nvSpPr>
            <p:cNvPr id="126" name="Shape 11"/>
            <p:cNvSpPr/>
            <p:nvPr/>
          </p:nvSpPr>
          <p:spPr>
            <a:xfrm rot="1234963">
              <a:off x="4971948" y="5865392"/>
              <a:ext cx="504693" cy="46934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362" extrusionOk="0">
                  <a:moveTo>
                    <a:pt x="0" y="2915"/>
                  </a:moveTo>
                  <a:cubicBezTo>
                    <a:pt x="5979" y="12757"/>
                    <a:pt x="10990" y="20362"/>
                    <a:pt x="10990" y="20362"/>
                  </a:cubicBezTo>
                  <a:cubicBezTo>
                    <a:pt x="10990" y="20362"/>
                    <a:pt x="15709" y="12856"/>
                    <a:pt x="21600" y="2946"/>
                  </a:cubicBezTo>
                  <a:cubicBezTo>
                    <a:pt x="19755" y="-1238"/>
                    <a:pt x="578" y="-709"/>
                    <a:pt x="0" y="2915"/>
                  </a:cubicBezTo>
                  <a:close/>
                </a:path>
              </a:pathLst>
            </a:custGeom>
            <a:solidFill>
              <a:schemeClr val="accent4">
                <a:lumMod val="50000"/>
              </a:schemeClr>
            </a:solidFill>
            <a:ln w="12700">
              <a:miter lim="400000"/>
            </a:ln>
          </p:spPr>
          <p:txBody>
            <a:bodyPr lIns="0" tIns="0" rIns="0" bIns="0" anchor="ctr"/>
            <a:lstStyle/>
            <a:p>
              <a:pPr lvl="0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/>
            </a:p>
          </p:txBody>
        </p:sp>
        <p:sp>
          <p:nvSpPr>
            <p:cNvPr id="127" name="Shape 12"/>
            <p:cNvSpPr/>
            <p:nvPr/>
          </p:nvSpPr>
          <p:spPr>
            <a:xfrm rot="1234963">
              <a:off x="5057422" y="5864570"/>
              <a:ext cx="142991" cy="27126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21600"/>
                  </a:moveTo>
                  <a:cubicBezTo>
                    <a:pt x="21600" y="21600"/>
                    <a:pt x="12416" y="14705"/>
                    <a:pt x="0" y="3184"/>
                  </a:cubicBezTo>
                  <a:cubicBezTo>
                    <a:pt x="600" y="1063"/>
                    <a:pt x="10857" y="73"/>
                    <a:pt x="21442" y="0"/>
                  </a:cubicBezTo>
                  <a:cubicBezTo>
                    <a:pt x="21442" y="0"/>
                    <a:pt x="21600" y="21600"/>
                    <a:pt x="21600" y="21600"/>
                  </a:cubicBezTo>
                  <a:close/>
                </a:path>
              </a:pathLst>
            </a:custGeom>
            <a:gradFill>
              <a:gsLst>
                <a:gs pos="22000">
                  <a:schemeClr val="accent4">
                    <a:lumMod val="20000"/>
                    <a:lumOff val="80000"/>
                    <a:alpha val="0"/>
                  </a:schemeClr>
                </a:gs>
                <a:gs pos="100000">
                  <a:schemeClr val="accent4">
                    <a:alpha val="64000"/>
                  </a:schemeClr>
                </a:gs>
              </a:gsLst>
              <a:lin ang="14400000" scaled="0"/>
            </a:gradFill>
            <a:ln w="12700">
              <a:miter lim="400000"/>
            </a:ln>
          </p:spPr>
          <p:txBody>
            <a:bodyPr lIns="0" tIns="0" rIns="0" bIns="0" anchor="ctr"/>
            <a:lstStyle/>
            <a:p>
              <a:pPr lvl="0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/>
            </a:p>
          </p:txBody>
        </p:sp>
      </p:grpSp>
      <p:sp>
        <p:nvSpPr>
          <p:cNvPr id="129" name="文本框 66"/>
          <p:cNvSpPr txBox="1"/>
          <p:nvPr/>
        </p:nvSpPr>
        <p:spPr>
          <a:xfrm>
            <a:off x="7481422" y="1607628"/>
            <a:ext cx="4287105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3600" b="1" spc="600">
                <a:solidFill>
                  <a:srgbClr val="C14F34"/>
                </a:solidFill>
                <a:latin typeface="+mj-ea"/>
                <a:ea typeface="+mj-ea"/>
              </a:defRPr>
            </a:lvl1pPr>
          </a:lstStyle>
          <a:p>
            <a:r>
              <a:rPr lang="en-US" sz="2800" b="0" dirty="0" err="1" smtClean="0">
                <a:latin typeface="Times New Roman" pitchFamily="18" charset="0"/>
              </a:rPr>
              <a:t>Viết</a:t>
            </a:r>
            <a:r>
              <a:rPr lang="en-US" sz="2800" b="0" dirty="0" smtClean="0">
                <a:latin typeface="Times New Roman" pitchFamily="18" charset="0"/>
              </a:rPr>
              <a:t> </a:t>
            </a:r>
            <a:r>
              <a:rPr lang="en-US" sz="2800" b="0" dirty="0" err="1" smtClean="0">
                <a:latin typeface="Times New Roman" pitchFamily="18" charset="0"/>
              </a:rPr>
              <a:t>đoạn</a:t>
            </a:r>
            <a:r>
              <a:rPr lang="en-US" sz="2800" b="0" dirty="0" smtClean="0">
                <a:latin typeface="Times New Roman" pitchFamily="18" charset="0"/>
              </a:rPr>
              <a:t> </a:t>
            </a:r>
            <a:r>
              <a:rPr lang="en-US" sz="2800" b="0" dirty="0" err="1" smtClean="0">
                <a:latin typeface="Times New Roman" pitchFamily="18" charset="0"/>
              </a:rPr>
              <a:t>văn</a:t>
            </a:r>
            <a:r>
              <a:rPr lang="en-US" sz="2800" b="0" dirty="0" smtClean="0">
                <a:latin typeface="Times New Roman" pitchFamily="18" charset="0"/>
              </a:rPr>
              <a:t> </a:t>
            </a:r>
            <a:r>
              <a:rPr lang="en-US" sz="2800" b="0" dirty="0" err="1" smtClean="0">
                <a:latin typeface="Times New Roman" pitchFamily="18" charset="0"/>
              </a:rPr>
              <a:t>ngắn</a:t>
            </a:r>
            <a:r>
              <a:rPr lang="en-US" sz="2800" b="0" dirty="0" smtClean="0">
                <a:latin typeface="Times New Roman" pitchFamily="18" charset="0"/>
              </a:rPr>
              <a:t> </a:t>
            </a:r>
            <a:r>
              <a:rPr lang="en-US" sz="2800" b="0" dirty="0" err="1" smtClean="0">
                <a:latin typeface="Times New Roman" pitchFamily="18" charset="0"/>
              </a:rPr>
              <a:t>vê</a:t>
            </a:r>
            <a:r>
              <a:rPr lang="en-US" sz="2800" b="0" dirty="0" smtClean="0">
                <a:latin typeface="Times New Roman" pitchFamily="18" charset="0"/>
              </a:rPr>
              <a:t>̀ </a:t>
            </a:r>
            <a:r>
              <a:rPr lang="en-US" sz="2800" b="0" dirty="0" err="1" smtClean="0">
                <a:latin typeface="Times New Roman" pitchFamily="18" charset="0"/>
              </a:rPr>
              <a:t>tinh</a:t>
            </a:r>
            <a:r>
              <a:rPr lang="en-US" sz="2800" b="0" dirty="0" smtClean="0">
                <a:latin typeface="Times New Roman" pitchFamily="18" charset="0"/>
              </a:rPr>
              <a:t> </a:t>
            </a:r>
            <a:r>
              <a:rPr lang="en-US" sz="2800" b="0" dirty="0" err="1" smtClean="0">
                <a:latin typeface="Times New Roman" pitchFamily="18" charset="0"/>
              </a:rPr>
              <a:t>thần</a:t>
            </a:r>
            <a:r>
              <a:rPr lang="en-US" sz="2800" b="0" dirty="0" smtClean="0">
                <a:latin typeface="Times New Roman" pitchFamily="18" charset="0"/>
              </a:rPr>
              <a:t> </a:t>
            </a:r>
            <a:r>
              <a:rPr lang="en-US" sz="2800" b="0" dirty="0" err="1" smtClean="0">
                <a:latin typeface="Times New Roman" pitchFamily="18" charset="0"/>
              </a:rPr>
              <a:t>học</a:t>
            </a:r>
            <a:r>
              <a:rPr lang="en-US" sz="2800" b="0" dirty="0" smtClean="0">
                <a:latin typeface="Times New Roman" pitchFamily="18" charset="0"/>
              </a:rPr>
              <a:t> </a:t>
            </a:r>
            <a:r>
              <a:rPr lang="en-US" sz="2800" b="0" dirty="0" err="1" smtClean="0">
                <a:latin typeface="Times New Roman" pitchFamily="18" charset="0"/>
              </a:rPr>
              <a:t>tập</a:t>
            </a:r>
            <a:r>
              <a:rPr lang="en-US" sz="2800" b="0" dirty="0" smtClean="0">
                <a:latin typeface="Times New Roman" pitchFamily="18" charset="0"/>
              </a:rPr>
              <a:t> </a:t>
            </a:r>
            <a:r>
              <a:rPr lang="en-US" sz="2800" b="0" dirty="0" err="1" smtClean="0">
                <a:latin typeface="Times New Roman" pitchFamily="18" charset="0"/>
              </a:rPr>
              <a:t>của</a:t>
            </a:r>
            <a:r>
              <a:rPr lang="en-US" sz="2800" b="0" dirty="0" smtClean="0">
                <a:latin typeface="Times New Roman" pitchFamily="18" charset="0"/>
              </a:rPr>
              <a:t> </a:t>
            </a:r>
            <a:r>
              <a:rPr lang="en-US" sz="2800" b="0" dirty="0" err="1" smtClean="0">
                <a:latin typeface="Times New Roman" pitchFamily="18" charset="0"/>
              </a:rPr>
              <a:t>lớp</a:t>
            </a:r>
            <a:r>
              <a:rPr lang="en-US" sz="2800" b="0" dirty="0" smtClean="0">
                <a:latin typeface="Times New Roman" pitchFamily="18" charset="0"/>
              </a:rPr>
              <a:t> </a:t>
            </a:r>
            <a:r>
              <a:rPr lang="en-US" sz="2800" b="0" dirty="0" err="1" smtClean="0">
                <a:latin typeface="Times New Roman" pitchFamily="18" charset="0"/>
              </a:rPr>
              <a:t>em</a:t>
            </a:r>
            <a:r>
              <a:rPr lang="en-US" sz="2800" b="0" dirty="0" smtClean="0">
                <a:latin typeface="Times New Roman" pitchFamily="18" charset="0"/>
              </a:rPr>
              <a:t>, có </a:t>
            </a:r>
            <a:r>
              <a:rPr lang="en-US" sz="2800" b="0" dirty="0" err="1" smtClean="0">
                <a:latin typeface="Times New Roman" pitchFamily="18" charset="0"/>
              </a:rPr>
              <a:t>cấu</a:t>
            </a:r>
            <a:r>
              <a:rPr lang="en-US" sz="2800" b="0" dirty="0" smtClean="0">
                <a:latin typeface="Times New Roman" pitchFamily="18" charset="0"/>
              </a:rPr>
              <a:t> </a:t>
            </a:r>
            <a:r>
              <a:rPr lang="en-US" sz="2800" b="0" dirty="0" err="1" smtClean="0">
                <a:latin typeface="Times New Roman" pitchFamily="18" charset="0"/>
              </a:rPr>
              <a:t>trúc</a:t>
            </a:r>
            <a:r>
              <a:rPr lang="en-US" sz="2800" b="0" dirty="0" smtClean="0">
                <a:latin typeface="Times New Roman" pitchFamily="18" charset="0"/>
              </a:rPr>
              <a:t> “</a:t>
            </a:r>
            <a:r>
              <a:rPr lang="en-US" sz="2800" b="0" dirty="0" err="1" smtClean="0">
                <a:latin typeface="Times New Roman" pitchFamily="18" charset="0"/>
              </a:rPr>
              <a:t>tư</a:t>
            </a:r>
            <a:r>
              <a:rPr lang="en-US" sz="2800" b="0" dirty="0" smtClean="0">
                <a:latin typeface="Times New Roman" pitchFamily="18" charset="0"/>
              </a:rPr>
              <a:t>̀ . . . </a:t>
            </a:r>
            <a:r>
              <a:rPr lang="en-US" sz="2800" b="0" dirty="0" err="1" smtClean="0">
                <a:latin typeface="Times New Roman" pitchFamily="18" charset="0"/>
              </a:rPr>
              <a:t>đến</a:t>
            </a:r>
            <a:r>
              <a:rPr lang="en-US" sz="2800" b="0" dirty="0" smtClean="0">
                <a:latin typeface="Times New Roman" pitchFamily="18" charset="0"/>
              </a:rPr>
              <a:t>. . .”</a:t>
            </a:r>
            <a:endParaRPr lang="en-US" sz="2800" b="0" dirty="0"/>
          </a:p>
        </p:txBody>
      </p:sp>
      <p:sp>
        <p:nvSpPr>
          <p:cNvPr id="130" name="文本框 66"/>
          <p:cNvSpPr txBox="1"/>
          <p:nvPr/>
        </p:nvSpPr>
        <p:spPr>
          <a:xfrm>
            <a:off x="488612" y="2947685"/>
            <a:ext cx="4754693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3600" b="1" spc="600">
                <a:solidFill>
                  <a:srgbClr val="C14F34"/>
                </a:solidFill>
                <a:latin typeface="+mj-ea"/>
                <a:ea typeface="+mj-ea"/>
              </a:defRPr>
            </a:lvl1pPr>
          </a:lstStyle>
          <a:p>
            <a:r>
              <a:rPr lang="en-US" sz="2800" b="0" dirty="0" err="1" smtClean="0">
                <a:latin typeface="Times New Roman" pitchFamily="18" charset="0"/>
              </a:rPr>
              <a:t>Tìm</a:t>
            </a:r>
            <a:r>
              <a:rPr lang="en-US" sz="2800" b="0" dirty="0" smtClean="0">
                <a:latin typeface="Times New Roman" pitchFamily="18" charset="0"/>
              </a:rPr>
              <a:t> </a:t>
            </a:r>
            <a:r>
              <a:rPr lang="en-US" sz="2800" b="0" dirty="0" err="1" smtClean="0">
                <a:latin typeface="Times New Roman" pitchFamily="18" charset="0"/>
              </a:rPr>
              <a:t>đọc</a:t>
            </a:r>
            <a:r>
              <a:rPr lang="en-US" sz="2800" b="0" dirty="0" smtClean="0">
                <a:latin typeface="Times New Roman" pitchFamily="18" charset="0"/>
              </a:rPr>
              <a:t> </a:t>
            </a:r>
            <a:r>
              <a:rPr lang="en-US" sz="2800" b="0" dirty="0" err="1" smtClean="0">
                <a:latin typeface="Times New Roman" pitchFamily="18" charset="0"/>
              </a:rPr>
              <a:t>một</a:t>
            </a:r>
            <a:r>
              <a:rPr lang="en-US" sz="2800" b="0" dirty="0" smtClean="0">
                <a:latin typeface="Times New Roman" pitchFamily="18" charset="0"/>
              </a:rPr>
              <a:t> </a:t>
            </a:r>
            <a:r>
              <a:rPr lang="en-US" sz="2800" b="0" dirty="0" err="1" smtClean="0">
                <a:latin typeface="Times New Roman" pitchFamily="18" charset="0"/>
              </a:rPr>
              <a:t>sô</a:t>
            </a:r>
            <a:r>
              <a:rPr lang="en-US" sz="2800" b="0" dirty="0" smtClean="0">
                <a:latin typeface="Times New Roman" pitchFamily="18" charset="0"/>
              </a:rPr>
              <a:t>́ </a:t>
            </a:r>
            <a:r>
              <a:rPr lang="en-US" sz="2800" b="0" dirty="0" err="1" smtClean="0">
                <a:latin typeface="Times New Roman" pitchFamily="18" charset="0"/>
              </a:rPr>
              <a:t>văn</a:t>
            </a:r>
            <a:r>
              <a:rPr lang="en-US" sz="2800" b="0" dirty="0" smtClean="0">
                <a:latin typeface="Times New Roman" pitchFamily="18" charset="0"/>
              </a:rPr>
              <a:t> </a:t>
            </a:r>
            <a:r>
              <a:rPr lang="en-US" sz="2800" b="0" dirty="0" err="1" smtClean="0">
                <a:latin typeface="Times New Roman" pitchFamily="18" charset="0"/>
              </a:rPr>
              <a:t>bản</a:t>
            </a:r>
            <a:r>
              <a:rPr lang="en-US" sz="2800" b="0" dirty="0" smtClean="0">
                <a:latin typeface="Times New Roman" pitchFamily="18" charset="0"/>
              </a:rPr>
              <a:t> </a:t>
            </a:r>
            <a:r>
              <a:rPr lang="en-US" sz="2800" b="0" dirty="0" err="1" smtClean="0">
                <a:latin typeface="Times New Roman" pitchFamily="18" charset="0"/>
              </a:rPr>
              <a:t>nghi</a:t>
            </a:r>
            <a:r>
              <a:rPr lang="en-US" sz="2800" b="0" dirty="0" smtClean="0">
                <a:latin typeface="Times New Roman" pitchFamily="18" charset="0"/>
              </a:rPr>
              <a:t>̣ </a:t>
            </a:r>
            <a:r>
              <a:rPr lang="en-US" sz="2800" b="0" dirty="0" err="1" smtClean="0">
                <a:latin typeface="Times New Roman" pitchFamily="18" charset="0"/>
              </a:rPr>
              <a:t>luận</a:t>
            </a:r>
            <a:r>
              <a:rPr lang="en-US" sz="2800" b="0" dirty="0" smtClean="0">
                <a:latin typeface="Times New Roman" pitchFamily="18" charset="0"/>
              </a:rPr>
              <a:t> </a:t>
            </a:r>
            <a:r>
              <a:rPr lang="en-US" sz="2800" b="0" dirty="0" err="1" smtClean="0">
                <a:latin typeface="Times New Roman" pitchFamily="18" charset="0"/>
              </a:rPr>
              <a:t>của</a:t>
            </a:r>
            <a:r>
              <a:rPr lang="en-US" sz="2800" b="0" dirty="0" smtClean="0">
                <a:latin typeface="Times New Roman" pitchFamily="18" charset="0"/>
              </a:rPr>
              <a:t> HCM + </a:t>
            </a:r>
            <a:r>
              <a:rPr lang="en-US" sz="2800" b="0" dirty="0" err="1" smtClean="0">
                <a:latin typeface="Times New Roman" pitchFamily="18" charset="0"/>
              </a:rPr>
              <a:t>Sưu</a:t>
            </a:r>
            <a:r>
              <a:rPr lang="en-US" sz="2800" b="0" dirty="0" smtClean="0">
                <a:latin typeface="Times New Roman" pitchFamily="18" charset="0"/>
              </a:rPr>
              <a:t> </a:t>
            </a:r>
            <a:r>
              <a:rPr lang="en-US" sz="2800" b="0" dirty="0" err="1" smtClean="0">
                <a:latin typeface="Times New Roman" pitchFamily="18" charset="0"/>
              </a:rPr>
              <a:t>tầm</a:t>
            </a:r>
            <a:r>
              <a:rPr lang="en-US" sz="2800" b="0" dirty="0" smtClean="0">
                <a:latin typeface="Times New Roman" pitchFamily="18" charset="0"/>
              </a:rPr>
              <a:t> 1 </a:t>
            </a:r>
            <a:r>
              <a:rPr lang="en-US" sz="2800" b="0" dirty="0" err="1" smtClean="0">
                <a:latin typeface="Times New Roman" pitchFamily="18" charset="0"/>
              </a:rPr>
              <a:t>số</a:t>
            </a:r>
            <a:r>
              <a:rPr lang="en-US" sz="2800" b="0" dirty="0" smtClean="0">
                <a:latin typeface="Times New Roman" pitchFamily="18" charset="0"/>
              </a:rPr>
              <a:t> </a:t>
            </a:r>
            <a:r>
              <a:rPr lang="en-US" sz="2800" b="0" dirty="0" err="1" smtClean="0">
                <a:latin typeface="Times New Roman" pitchFamily="18" charset="0"/>
              </a:rPr>
              <a:t>văn</a:t>
            </a:r>
            <a:r>
              <a:rPr lang="en-US" sz="2800" b="0" dirty="0" smtClean="0">
                <a:latin typeface="Times New Roman" pitchFamily="18" charset="0"/>
              </a:rPr>
              <a:t> </a:t>
            </a:r>
            <a:r>
              <a:rPr lang="en-US" sz="2800" b="0" dirty="0" err="1" smtClean="0">
                <a:latin typeface="Times New Roman" pitchFamily="18" charset="0"/>
              </a:rPr>
              <a:t>bản</a:t>
            </a:r>
            <a:r>
              <a:rPr lang="en-US" sz="2800" b="0" dirty="0" smtClean="0">
                <a:latin typeface="Times New Roman" pitchFamily="18" charset="0"/>
              </a:rPr>
              <a:t> </a:t>
            </a:r>
            <a:r>
              <a:rPr lang="en-US" sz="2800" b="0" dirty="0" err="1" smtClean="0">
                <a:latin typeface="Times New Roman" pitchFamily="18" charset="0"/>
              </a:rPr>
              <a:t>nói</a:t>
            </a:r>
            <a:r>
              <a:rPr lang="en-US" sz="2800" b="0" dirty="0" smtClean="0">
                <a:latin typeface="Times New Roman" pitchFamily="18" charset="0"/>
              </a:rPr>
              <a:t> </a:t>
            </a:r>
            <a:r>
              <a:rPr lang="en-US" sz="2800" b="0" dirty="0" err="1" smtClean="0">
                <a:latin typeface="Times New Roman" pitchFamily="18" charset="0"/>
              </a:rPr>
              <a:t>về</a:t>
            </a:r>
            <a:r>
              <a:rPr lang="en-US" sz="2800" b="0" dirty="0" smtClean="0">
                <a:latin typeface="Times New Roman" pitchFamily="18" charset="0"/>
              </a:rPr>
              <a:t> </a:t>
            </a:r>
            <a:r>
              <a:rPr lang="en-US" sz="2800" b="0" dirty="0" err="1" smtClean="0">
                <a:latin typeface="Times New Roman" pitchFamily="18" charset="0"/>
              </a:rPr>
              <a:t>lòng</a:t>
            </a:r>
            <a:r>
              <a:rPr lang="en-US" sz="2800" b="0" dirty="0" smtClean="0">
                <a:latin typeface="Times New Roman" pitchFamily="18" charset="0"/>
              </a:rPr>
              <a:t> </a:t>
            </a:r>
            <a:r>
              <a:rPr lang="en-US" sz="2800" b="0" dirty="0" err="1" smtClean="0">
                <a:latin typeface="Times New Roman" pitchFamily="18" charset="0"/>
              </a:rPr>
              <a:t>yêu</a:t>
            </a:r>
            <a:r>
              <a:rPr lang="en-US" sz="2800" b="0" dirty="0" smtClean="0">
                <a:latin typeface="Times New Roman" pitchFamily="18" charset="0"/>
              </a:rPr>
              <a:t> </a:t>
            </a:r>
            <a:r>
              <a:rPr lang="en-US" sz="2800" b="0" dirty="0" err="1" smtClean="0">
                <a:latin typeface="Times New Roman" pitchFamily="18" charset="0"/>
              </a:rPr>
              <a:t>nước</a:t>
            </a:r>
            <a:r>
              <a:rPr lang="en-US" sz="2800" b="0" dirty="0" smtClean="0">
                <a:latin typeface="Times New Roman" pitchFamily="18" charset="0"/>
              </a:rPr>
              <a:t> </a:t>
            </a:r>
            <a:r>
              <a:rPr lang="en-US" sz="2800" b="0" dirty="0" err="1" smtClean="0">
                <a:latin typeface="Times New Roman" pitchFamily="18" charset="0"/>
              </a:rPr>
              <a:t>và</a:t>
            </a:r>
            <a:r>
              <a:rPr lang="en-US" sz="2800" b="0" dirty="0" smtClean="0">
                <a:latin typeface="Times New Roman" pitchFamily="18" charset="0"/>
              </a:rPr>
              <a:t> </a:t>
            </a:r>
            <a:r>
              <a:rPr lang="en-US" sz="2800" b="0" dirty="0" err="1" smtClean="0">
                <a:latin typeface="Times New Roman" pitchFamily="18" charset="0"/>
              </a:rPr>
              <a:t>nêu</a:t>
            </a:r>
            <a:r>
              <a:rPr lang="en-US" sz="2800" b="0" dirty="0" smtClean="0">
                <a:latin typeface="Times New Roman" pitchFamily="18" charset="0"/>
              </a:rPr>
              <a:t> </a:t>
            </a:r>
            <a:r>
              <a:rPr lang="en-US" sz="2800" b="0" dirty="0" err="1" smtClean="0">
                <a:latin typeface="Times New Roman" pitchFamily="18" charset="0"/>
              </a:rPr>
              <a:t>vắn</a:t>
            </a:r>
            <a:r>
              <a:rPr lang="en-US" sz="2800" b="0" dirty="0" smtClean="0">
                <a:latin typeface="Times New Roman" pitchFamily="18" charset="0"/>
              </a:rPr>
              <a:t> </a:t>
            </a:r>
            <a:r>
              <a:rPr lang="en-US" sz="2800" b="0" dirty="0" err="1" smtClean="0">
                <a:latin typeface="Times New Roman" pitchFamily="18" charset="0"/>
              </a:rPr>
              <a:t>tắt</a:t>
            </a:r>
            <a:r>
              <a:rPr lang="en-US" sz="2800" b="0" dirty="0" smtClean="0">
                <a:latin typeface="Times New Roman" pitchFamily="18" charset="0"/>
              </a:rPr>
              <a:t> </a:t>
            </a:r>
            <a:r>
              <a:rPr lang="en-US" sz="2800" b="0" dirty="0" err="1" smtClean="0">
                <a:latin typeface="Times New Roman" pitchFamily="18" charset="0"/>
              </a:rPr>
              <a:t>biểu</a:t>
            </a:r>
            <a:r>
              <a:rPr lang="en-US" sz="2800" b="0" dirty="0" smtClean="0">
                <a:latin typeface="Times New Roman" pitchFamily="18" charset="0"/>
              </a:rPr>
              <a:t> </a:t>
            </a:r>
            <a:r>
              <a:rPr lang="en-US" sz="2800" b="0" dirty="0" err="1" smtClean="0">
                <a:latin typeface="Times New Roman" pitchFamily="18" charset="0"/>
              </a:rPr>
              <a:t>hiện</a:t>
            </a:r>
            <a:r>
              <a:rPr lang="en-US" sz="2800" b="0" dirty="0" smtClean="0">
                <a:latin typeface="Times New Roman" pitchFamily="18" charset="0"/>
              </a:rPr>
              <a:t> </a:t>
            </a:r>
            <a:r>
              <a:rPr lang="en-US" sz="2800" b="0" dirty="0" err="1" smtClean="0">
                <a:latin typeface="Times New Roman" pitchFamily="18" charset="0"/>
              </a:rPr>
              <a:t>của</a:t>
            </a:r>
            <a:r>
              <a:rPr lang="en-US" sz="2800" b="0" dirty="0" smtClean="0">
                <a:latin typeface="Times New Roman" pitchFamily="18" charset="0"/>
              </a:rPr>
              <a:t> </a:t>
            </a:r>
            <a:r>
              <a:rPr lang="en-US" sz="2800" b="0" dirty="0" err="1" smtClean="0">
                <a:latin typeface="Times New Roman" pitchFamily="18" charset="0"/>
              </a:rPr>
              <a:t>lòng</a:t>
            </a:r>
            <a:r>
              <a:rPr lang="en-US" sz="2800" b="0" dirty="0" smtClean="0">
                <a:latin typeface="Times New Roman" pitchFamily="18" charset="0"/>
              </a:rPr>
              <a:t> </a:t>
            </a:r>
            <a:r>
              <a:rPr lang="en-US" sz="2800" b="0" dirty="0" err="1" smtClean="0">
                <a:latin typeface="Times New Roman" pitchFamily="18" charset="0"/>
              </a:rPr>
              <a:t>yêu</a:t>
            </a:r>
            <a:r>
              <a:rPr lang="en-US" sz="2800" b="0" dirty="0" smtClean="0">
                <a:latin typeface="Times New Roman" pitchFamily="18" charset="0"/>
              </a:rPr>
              <a:t> </a:t>
            </a:r>
            <a:r>
              <a:rPr lang="en-US" sz="2800" b="0" dirty="0" err="1" smtClean="0">
                <a:latin typeface="Times New Roman" pitchFamily="18" charset="0"/>
              </a:rPr>
              <a:t>nước</a:t>
            </a:r>
            <a:r>
              <a:rPr lang="en-US" sz="2800" b="0" dirty="0" smtClean="0">
                <a:latin typeface="Times New Roman" pitchFamily="18" charset="0"/>
              </a:rPr>
              <a:t> </a:t>
            </a:r>
            <a:r>
              <a:rPr lang="en-US" sz="2800" b="0" dirty="0" err="1" smtClean="0">
                <a:latin typeface="Times New Roman" pitchFamily="18" charset="0"/>
              </a:rPr>
              <a:t>trong</a:t>
            </a:r>
            <a:r>
              <a:rPr lang="en-US" sz="2800" b="0" dirty="0" smtClean="0">
                <a:latin typeface="Times New Roman" pitchFamily="18" charset="0"/>
              </a:rPr>
              <a:t> </a:t>
            </a:r>
            <a:r>
              <a:rPr lang="en-US" sz="2800" b="0" dirty="0" err="1" smtClean="0">
                <a:latin typeface="Times New Roman" pitchFamily="18" charset="0"/>
              </a:rPr>
              <a:t>văn</a:t>
            </a:r>
            <a:r>
              <a:rPr lang="en-US" sz="2800" b="0" dirty="0" smtClean="0">
                <a:latin typeface="Times New Roman" pitchFamily="18" charset="0"/>
              </a:rPr>
              <a:t> </a:t>
            </a:r>
            <a:r>
              <a:rPr lang="en-US" sz="2800" b="0" dirty="0" err="1" smtClean="0">
                <a:latin typeface="Times New Roman" pitchFamily="18" charset="0"/>
              </a:rPr>
              <a:t>bản</a:t>
            </a:r>
            <a:r>
              <a:rPr lang="en-US" sz="2800" b="0" dirty="0" smtClean="0">
                <a:latin typeface="Times New Roman" pitchFamily="18" charset="0"/>
              </a:rPr>
              <a:t> </a:t>
            </a:r>
            <a:r>
              <a:rPr lang="en-US" sz="2800" b="0" dirty="0" err="1" smtClean="0">
                <a:latin typeface="Times New Roman" pitchFamily="18" charset="0"/>
              </a:rPr>
              <a:t>đó</a:t>
            </a:r>
            <a:r>
              <a:rPr lang="en-US" sz="2800" b="0" dirty="0" smtClean="0">
                <a:latin typeface="Times New Roman" pitchFamily="18" charset="0"/>
              </a:rPr>
              <a:t>.</a:t>
            </a:r>
            <a:endParaRPr lang="en-US" sz="2800" b="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1" name="文本框 66"/>
          <p:cNvSpPr txBox="1"/>
          <p:nvPr/>
        </p:nvSpPr>
        <p:spPr>
          <a:xfrm>
            <a:off x="7618015" y="4408628"/>
            <a:ext cx="3052462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3600" b="1" spc="600">
                <a:solidFill>
                  <a:srgbClr val="C14F34"/>
                </a:solidFill>
                <a:latin typeface="+mj-ea"/>
                <a:ea typeface="+mj-ea"/>
              </a:defRPr>
            </a:lvl1pPr>
          </a:lstStyle>
          <a:p>
            <a:pPr algn="l"/>
            <a:r>
              <a:rPr lang="en-US" sz="2800" b="0" dirty="0" err="1" smtClean="0">
                <a:latin typeface="Times New Roman" pitchFamily="18" charset="0"/>
              </a:rPr>
              <a:t>Chuẩn</a:t>
            </a:r>
            <a:r>
              <a:rPr lang="en-US" sz="2800" b="0" dirty="0" smtClean="0">
                <a:latin typeface="Times New Roman" pitchFamily="18" charset="0"/>
              </a:rPr>
              <a:t> </a:t>
            </a:r>
            <a:r>
              <a:rPr lang="en-US" sz="2800" b="0" dirty="0" err="1" smtClean="0">
                <a:latin typeface="Times New Roman" pitchFamily="18" charset="0"/>
              </a:rPr>
              <a:t>bị</a:t>
            </a:r>
            <a:r>
              <a:rPr lang="en-US" sz="2800" b="0" dirty="0" smtClean="0">
                <a:latin typeface="Times New Roman" pitchFamily="18" charset="0"/>
              </a:rPr>
              <a:t> </a:t>
            </a:r>
            <a:r>
              <a:rPr lang="en-US" sz="2800" b="0" dirty="0" err="1" smtClean="0">
                <a:latin typeface="Times New Roman" pitchFamily="18" charset="0"/>
              </a:rPr>
              <a:t>bài</a:t>
            </a:r>
            <a:r>
              <a:rPr lang="en-US" sz="2800" b="0" dirty="0" smtClean="0">
                <a:latin typeface="Times New Roman" pitchFamily="18" charset="0"/>
              </a:rPr>
              <a:t>: </a:t>
            </a:r>
            <a:r>
              <a:rPr lang="en-US" sz="2800" b="0" i="1" dirty="0" err="1" smtClean="0">
                <a:latin typeface="Times New Roman" pitchFamily="18" charset="0"/>
              </a:rPr>
              <a:t>Sự</a:t>
            </a:r>
            <a:r>
              <a:rPr lang="en-US" sz="2800" b="0" i="1" dirty="0" smtClean="0">
                <a:latin typeface="Times New Roman" pitchFamily="18" charset="0"/>
              </a:rPr>
              <a:t> </a:t>
            </a:r>
            <a:r>
              <a:rPr lang="en-US" sz="2800" b="0" i="1" dirty="0" err="1" smtClean="0">
                <a:latin typeface="Times New Roman" pitchFamily="18" charset="0"/>
              </a:rPr>
              <a:t>giàu</a:t>
            </a:r>
            <a:r>
              <a:rPr lang="en-US" sz="2800" b="0" i="1" dirty="0" smtClean="0">
                <a:latin typeface="Times New Roman" pitchFamily="18" charset="0"/>
              </a:rPr>
              <a:t> </a:t>
            </a:r>
            <a:r>
              <a:rPr lang="en-US" sz="2800" b="0" i="1" dirty="0" err="1" smtClean="0">
                <a:latin typeface="Times New Roman" pitchFamily="18" charset="0"/>
              </a:rPr>
              <a:t>đẹp</a:t>
            </a:r>
            <a:r>
              <a:rPr lang="en-US" sz="2800" b="0" i="1" dirty="0" smtClean="0">
                <a:latin typeface="Times New Roman" pitchFamily="18" charset="0"/>
              </a:rPr>
              <a:t> </a:t>
            </a:r>
            <a:r>
              <a:rPr lang="en-US" sz="2800" b="0" i="1" dirty="0" err="1" smtClean="0">
                <a:latin typeface="Times New Roman" pitchFamily="18" charset="0"/>
              </a:rPr>
              <a:t>của</a:t>
            </a:r>
            <a:r>
              <a:rPr lang="en-US" sz="2800" b="0" i="1" dirty="0" smtClean="0">
                <a:latin typeface="Times New Roman" pitchFamily="18" charset="0"/>
              </a:rPr>
              <a:t> </a:t>
            </a:r>
            <a:r>
              <a:rPr lang="en-US" sz="2800" b="0" i="1" dirty="0" err="1" smtClean="0">
                <a:latin typeface="Times New Roman" pitchFamily="18" charset="0"/>
              </a:rPr>
              <a:t>Tiếng</a:t>
            </a:r>
            <a:r>
              <a:rPr lang="en-US" sz="2800" b="0" i="1" dirty="0" smtClean="0">
                <a:latin typeface="Times New Roman" pitchFamily="18" charset="0"/>
              </a:rPr>
              <a:t> </a:t>
            </a:r>
            <a:r>
              <a:rPr lang="en-US" sz="2800" b="0" i="1" dirty="0" err="1" smtClean="0">
                <a:latin typeface="Times New Roman" pitchFamily="18" charset="0"/>
              </a:rPr>
              <a:t>Việt</a:t>
            </a:r>
            <a:endParaRPr lang="en-US" sz="2800" b="0" i="1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3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8" dur="5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3" dur="5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8" dur="5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" grpId="0"/>
      <p:bldP spid="65" grpId="0" animBg="1"/>
      <p:bldP spid="120" grpId="0"/>
      <p:bldP spid="121" grpId="0"/>
      <p:bldP spid="122" grpId="0"/>
      <p:bldP spid="123" grpId="0"/>
      <p:bldP spid="129" grpId="0"/>
      <p:bldP spid="130" grpId="0"/>
      <p:bldP spid="131" grpId="0"/>
    </p:bld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50" r="5415"/>
          <a:stretch/>
        </p:blipFill>
        <p:spPr>
          <a:xfrm>
            <a:off x="12029" y="0"/>
            <a:ext cx="12196844" cy="6858000"/>
          </a:xfrm>
          <a:prstGeom prst="rect">
            <a:avLst/>
          </a:prstGeom>
        </p:spPr>
      </p:pic>
      <p:sp>
        <p:nvSpPr>
          <p:cNvPr id="8" name="PA_库_椭圆 7"/>
          <p:cNvSpPr/>
          <p:nvPr>
            <p:custDataLst>
              <p:tags r:id="rId1"/>
            </p:custDataLst>
          </p:nvPr>
        </p:nvSpPr>
        <p:spPr>
          <a:xfrm>
            <a:off x="6094414" y="1155034"/>
            <a:ext cx="4606895" cy="4608095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pic>
        <p:nvPicPr>
          <p:cNvPr id="9" name="PA_库_图片 8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0713" y="1281366"/>
            <a:ext cx="4480596" cy="4481763"/>
          </a:xfrm>
          <a:prstGeom prst="rect">
            <a:avLst/>
          </a:prstGeom>
        </p:spPr>
      </p:pic>
      <p:sp>
        <p:nvSpPr>
          <p:cNvPr id="10" name="PA_库_文本框 9"/>
          <p:cNvSpPr txBox="1"/>
          <p:nvPr>
            <p:custDataLst>
              <p:tags r:id="rId3"/>
            </p:custDataLst>
          </p:nvPr>
        </p:nvSpPr>
        <p:spPr>
          <a:xfrm>
            <a:off x="2308787" y="2742248"/>
            <a:ext cx="3525324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6000" b="1" dirty="0" smtClean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THANKS</a:t>
            </a:r>
          </a:p>
        </p:txBody>
      </p:sp>
      <p:sp>
        <p:nvSpPr>
          <p:cNvPr id="11" name="PA_库_任意多边形 10"/>
          <p:cNvSpPr/>
          <p:nvPr>
            <p:custDataLst>
              <p:tags r:id="rId4"/>
            </p:custDataLst>
          </p:nvPr>
        </p:nvSpPr>
        <p:spPr>
          <a:xfrm>
            <a:off x="1962056" y="3560527"/>
            <a:ext cx="3885188" cy="169262"/>
          </a:xfrm>
          <a:custGeom>
            <a:avLst/>
            <a:gdLst>
              <a:gd name="connsiteX0" fmla="*/ 0 w 3886200"/>
              <a:gd name="connsiteY0" fmla="*/ 169262 h 169262"/>
              <a:gd name="connsiteX1" fmla="*/ 1106905 w 3886200"/>
              <a:gd name="connsiteY1" fmla="*/ 133168 h 169262"/>
              <a:gd name="connsiteX2" fmla="*/ 2731168 w 3886200"/>
              <a:gd name="connsiteY2" fmla="*/ 145199 h 169262"/>
              <a:gd name="connsiteX3" fmla="*/ 3693695 w 3886200"/>
              <a:gd name="connsiteY3" fmla="*/ 820 h 169262"/>
              <a:gd name="connsiteX4" fmla="*/ 3886200 w 3886200"/>
              <a:gd name="connsiteY4" fmla="*/ 97073 h 1692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886200" h="169262">
                <a:moveTo>
                  <a:pt x="0" y="169262"/>
                </a:moveTo>
                <a:cubicBezTo>
                  <a:pt x="325855" y="153220"/>
                  <a:pt x="1106905" y="133168"/>
                  <a:pt x="1106905" y="133168"/>
                </a:cubicBezTo>
                <a:cubicBezTo>
                  <a:pt x="1562100" y="129157"/>
                  <a:pt x="2300036" y="167257"/>
                  <a:pt x="2731168" y="145199"/>
                </a:cubicBezTo>
                <a:cubicBezTo>
                  <a:pt x="3162300" y="123141"/>
                  <a:pt x="3501190" y="8841"/>
                  <a:pt x="3693695" y="820"/>
                </a:cubicBezTo>
                <a:cubicBezTo>
                  <a:pt x="3886200" y="-7201"/>
                  <a:pt x="3886200" y="44936"/>
                  <a:pt x="3886200" y="97073"/>
                </a:cubicBezTo>
              </a:path>
            </a:pathLst>
          </a:cu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pic>
        <p:nvPicPr>
          <p:cNvPr id="7" name="图片 1">
            <a:extLst>
              <a:ext uri="{FF2B5EF4-FFF2-40B4-BE49-F238E27FC236}">
                <a16:creationId xmlns:a16="http://schemas.microsoft.com/office/drawing/2014/main" id="{E6F3F9A0-3248-425A-9D39-D654C473A484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7693" y="5869296"/>
            <a:ext cx="4229705" cy="893185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8179793" y="6057345"/>
            <a:ext cx="339513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i="1" dirty="0" smtClean="0">
                <a:latin typeface="Times New Roman" pitchFamily="18" charset="0"/>
                <a:cs typeface="Times New Roman" pitchFamily="18" charset="0"/>
              </a:rPr>
              <a:t>GV: </a:t>
            </a:r>
            <a:r>
              <a:rPr lang="en-US" sz="2400" b="1" i="1" dirty="0" err="1" smtClean="0">
                <a:latin typeface="Times New Roman" pitchFamily="18" charset="0"/>
                <a:cs typeface="Times New Roman" pitchFamily="18" charset="0"/>
              </a:rPr>
              <a:t>Nguyễn</a:t>
            </a:r>
            <a:r>
              <a:rPr lang="en-US" sz="24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 smtClean="0">
                <a:latin typeface="Times New Roman" pitchFamily="18" charset="0"/>
                <a:cs typeface="Times New Roman" pitchFamily="18" charset="0"/>
              </a:rPr>
              <a:t>Thị</a:t>
            </a:r>
            <a:r>
              <a:rPr lang="en-US" sz="24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 smtClean="0">
                <a:latin typeface="Times New Roman" pitchFamily="18" charset="0"/>
                <a:cs typeface="Times New Roman" pitchFamily="18" charset="0"/>
              </a:rPr>
              <a:t>Hạnh</a:t>
            </a:r>
            <a:endParaRPr lang="en-US" sz="2400" b="1" i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14225678"/>
      </p:ext>
    </p:extLst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288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28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 nodePh="1">
                                  <p:stCondLst>
                                    <p:cond delay="250"/>
                                  </p:stCondLst>
                                  <p:endCondLst>
                                    <p:cond evt="begin" delay="0">
                                      <p:tn val="16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1000"/>
                                        <p:tgtEl>
                                          <p:spTgt spid="11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3" dur="1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4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6" dur="1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0" grpId="0" autoUpdateAnimBg="0"/>
      <p:bldP spid="11" grpId="0" autoUpdateAnimBg="0"/>
      <p:bldP spid="1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6194" name="Picture 2" descr="Kết quả hình ảnh cho bác hồ&quot;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73843" y="430473"/>
            <a:ext cx="8808708" cy="6026726"/>
          </a:xfrm>
          <a:prstGeom prst="rect">
            <a:avLst/>
          </a:prstGeom>
          <a:noFill/>
        </p:spPr>
      </p:pic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9741960" y="1201019"/>
            <a:ext cx="1964767" cy="45243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39750" algn="l"/>
              </a:tabLst>
            </a:pPr>
            <a:r>
              <a:rPr kumimoji="0" lang="en-US" sz="4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Bác</a:t>
            </a:r>
            <a:r>
              <a:rPr kumimoji="0" lang="en-US" sz="48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4800" b="0" i="0" u="none" strike="noStrike" cap="none" normalizeH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làm</a:t>
            </a:r>
            <a:r>
              <a:rPr kumimoji="0" lang="en-US" sz="48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4800" b="0" i="0" u="none" strike="noStrike" cap="none" normalizeH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việc</a:t>
            </a:r>
            <a:r>
              <a:rPr kumimoji="0" lang="en-US" sz="48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4800" b="0" i="0" u="none" strike="noStrike" cap="none" normalizeH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tại</a:t>
            </a:r>
            <a:r>
              <a:rPr kumimoji="0" lang="en-US" sz="48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4800" b="0" i="0" u="none" strike="noStrike" cap="none" normalizeH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phủ</a:t>
            </a:r>
            <a:r>
              <a:rPr kumimoji="0" lang="en-US" sz="48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4800" b="0" i="0" u="none" strike="noStrike" cap="none" normalizeH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Chủ</a:t>
            </a:r>
            <a:r>
              <a:rPr kumimoji="0" lang="en-US" sz="48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4800" b="0" i="0" u="none" strike="noStrike" cap="none" normalizeH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tịch</a:t>
            </a:r>
            <a:endParaRPr kumimoji="0" lang="en-US" sz="6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13619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2338" name="Picture 2" descr="Kết quả hình ảnh cho bác trong cuộc chiến tranh biên giới&quot;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420" y="443528"/>
            <a:ext cx="9025936" cy="5943624"/>
          </a:xfrm>
          <a:prstGeom prst="rect">
            <a:avLst/>
          </a:prstGeom>
          <a:noFill/>
        </p:spPr>
      </p:pic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9878405" y="504973"/>
            <a:ext cx="1964767" cy="60016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39750" algn="l"/>
              </a:tabLst>
            </a:pPr>
            <a:r>
              <a:rPr kumimoji="0" lang="en-US" sz="4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Bác</a:t>
            </a:r>
            <a:r>
              <a:rPr kumimoji="0" lang="en-US" sz="48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4800" b="0" i="0" u="none" strike="noStrike" cap="none" normalizeH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trong</a:t>
            </a:r>
            <a:r>
              <a:rPr kumimoji="0" lang="en-US" sz="48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4800" b="0" i="0" u="none" strike="noStrike" cap="none" normalizeH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cuộc</a:t>
            </a:r>
            <a:r>
              <a:rPr kumimoji="0" lang="en-US" sz="48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4800" b="0" i="0" u="none" strike="noStrike" cap="none" normalizeH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chiến</a:t>
            </a:r>
            <a:r>
              <a:rPr kumimoji="0" lang="en-US" sz="48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4800" b="0" i="0" u="none" strike="noStrike" cap="none" normalizeH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tranh</a:t>
            </a:r>
            <a:r>
              <a:rPr kumimoji="0" lang="en-US" sz="48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4800" b="0" i="0" u="none" strike="noStrike" cap="none" normalizeH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biên</a:t>
            </a:r>
            <a:r>
              <a:rPr kumimoji="0" lang="en-US" sz="48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4800" b="0" i="0" u="none" strike="noStrike" cap="none" normalizeH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giới</a:t>
            </a:r>
            <a:r>
              <a:rPr kumimoji="0" lang="en-US" sz="48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1950</a:t>
            </a:r>
            <a:endParaRPr kumimoji="0" lang="en-US" sz="6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423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23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42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AutoShape 2" descr="Káº¿t quáº£ hÃ¬nh áº£nh cho bÃ¡c há» thá»i tráº»"/>
          <p:cNvSpPr>
            <a:spLocks noChangeAspect="1" noChangeArrowheads="1"/>
          </p:cNvSpPr>
          <p:nvPr/>
        </p:nvSpPr>
        <p:spPr bwMode="auto">
          <a:xfrm>
            <a:off x="155475" y="-144463"/>
            <a:ext cx="304602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94210" name="Picture 2" descr="Káº¿t quáº£ hÃ¬nh áº£nh cho bÃ¡c há» thá»i tráº»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59092" y="533403"/>
            <a:ext cx="9087369" cy="5678681"/>
          </a:xfrm>
          <a:prstGeom prst="rect">
            <a:avLst/>
          </a:prstGeom>
          <a:noFill/>
        </p:spPr>
      </p:pic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9892049" y="1228317"/>
            <a:ext cx="1964767" cy="45243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39750" algn="l"/>
              </a:tabLst>
            </a:pPr>
            <a:r>
              <a:rPr kumimoji="0" lang="en-US" sz="4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Bác</a:t>
            </a:r>
            <a:r>
              <a:rPr kumimoji="0" lang="en-US" sz="48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4800" b="0" i="0" u="none" strike="noStrike" cap="none" normalizeH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chia</a:t>
            </a:r>
            <a:r>
              <a:rPr kumimoji="0" lang="en-US" sz="48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4800" b="0" i="0" u="none" strike="noStrike" cap="none" normalizeH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kẹo</a:t>
            </a:r>
            <a:r>
              <a:rPr kumimoji="0" lang="en-US" sz="48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4800" b="0" i="0" u="none" strike="noStrike" cap="none" normalizeH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cho</a:t>
            </a:r>
            <a:r>
              <a:rPr kumimoji="0" lang="en-US" sz="48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4800" b="0" i="0" u="none" strike="noStrike" cap="none" normalizeH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thiếu</a:t>
            </a:r>
            <a:r>
              <a:rPr kumimoji="0" lang="en-US" sz="48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4800" b="0" i="0" u="none" strike="noStrike" cap="none" normalizeH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nhi</a:t>
            </a:r>
            <a:endParaRPr kumimoji="0" lang="en-US" sz="6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6743485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942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ivic">
  <a:themeElements>
    <a:clrScheme name="Civic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Civic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Civic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Civic</Template>
  <TotalTime>310</TotalTime>
  <Words>3036</Words>
  <Application>Microsoft Office PowerPoint</Application>
  <PresentationFormat>Custom</PresentationFormat>
  <Paragraphs>634</Paragraphs>
  <Slides>61</Slides>
  <Notes>3</Notes>
  <HiddenSlides>1</HiddenSlides>
  <MMClips>0</MMClips>
  <ScaleCrop>false</ScaleCrop>
  <HeadingPairs>
    <vt:vector size="6" baseType="variant">
      <vt:variant>
        <vt:lpstr>Fonts Used</vt:lpstr>
      </vt:variant>
      <vt:variant>
        <vt:i4>12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61</vt:i4>
      </vt:variant>
    </vt:vector>
  </HeadingPairs>
  <TitlesOfParts>
    <vt:vector size="74" baseType="lpstr">
      <vt:lpstr>方正舒体</vt:lpstr>
      <vt:lpstr>Microsoft YaHei UI</vt:lpstr>
      <vt:lpstr>宋体</vt:lpstr>
      <vt:lpstr>Arial</vt:lpstr>
      <vt:lpstr>Calibri</vt:lpstr>
      <vt:lpstr>Georgia</vt:lpstr>
      <vt:lpstr>Helvetica</vt:lpstr>
      <vt:lpstr>Times New Roman</vt:lpstr>
      <vt:lpstr>UVN Bach Tuyet Nang</vt:lpstr>
      <vt:lpstr>Wingdings</vt:lpstr>
      <vt:lpstr>Wingdings 2</vt:lpstr>
      <vt:lpstr>造字工房悦黑演示版常规体</vt:lpstr>
      <vt:lpstr>Civic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Tien</dc:creator>
  <cp:lastModifiedBy>Nguyễn Thanh Bình</cp:lastModifiedBy>
  <cp:revision>218</cp:revision>
  <dcterms:created xsi:type="dcterms:W3CDTF">2006-08-16T00:00:00Z</dcterms:created>
  <dcterms:modified xsi:type="dcterms:W3CDTF">2022-01-21T06:24:11Z</dcterms:modified>
</cp:coreProperties>
</file>